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76F78-A865-446C-A156-F5C9499211F4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349A1-EE29-4F3A-B43F-523EE341BD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97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>
            <a:extLst>
              <a:ext uri="{FF2B5EF4-FFF2-40B4-BE49-F238E27FC236}">
                <a16:creationId xmlns:a16="http://schemas.microsoft.com/office/drawing/2014/main" id="{AFB89F92-2CD4-4F0F-BD44-9ABBAA57A4D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>
            <a:extLst>
              <a:ext uri="{FF2B5EF4-FFF2-40B4-BE49-F238E27FC236}">
                <a16:creationId xmlns:a16="http://schemas.microsoft.com/office/drawing/2014/main" id="{C0C58EFA-8170-432E-8E3B-1829EE02DD1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16388" name="灯片编号占位符 3">
            <a:extLst>
              <a:ext uri="{FF2B5EF4-FFF2-40B4-BE49-F238E27FC236}">
                <a16:creationId xmlns:a16="http://schemas.microsoft.com/office/drawing/2014/main" id="{992B576F-16DC-4DE7-9AB0-C56FBA48BC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B4B2B52-F299-4E5D-A1A0-9BA1A12B62D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739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>
            <a:extLst>
              <a:ext uri="{FF2B5EF4-FFF2-40B4-BE49-F238E27FC236}">
                <a16:creationId xmlns:a16="http://schemas.microsoft.com/office/drawing/2014/main" id="{AF62BA9C-3531-4FBD-A2CC-6B4DCC074C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>
            <a:extLst>
              <a:ext uri="{FF2B5EF4-FFF2-40B4-BE49-F238E27FC236}">
                <a16:creationId xmlns:a16="http://schemas.microsoft.com/office/drawing/2014/main" id="{4200D491-F19F-47AE-96CF-6835D409D33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0484" name="灯片编号占位符 3">
            <a:extLst>
              <a:ext uri="{FF2B5EF4-FFF2-40B4-BE49-F238E27FC236}">
                <a16:creationId xmlns:a16="http://schemas.microsoft.com/office/drawing/2014/main" id="{909757D6-4EAB-429C-AFDA-DB0ACD98F08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42510FC-2ED4-4515-A088-02AC1803234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6989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>
            <a:extLst>
              <a:ext uri="{FF2B5EF4-FFF2-40B4-BE49-F238E27FC236}">
                <a16:creationId xmlns:a16="http://schemas.microsoft.com/office/drawing/2014/main" id="{52E19C95-46CF-427D-BD2A-334E8BF45E0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>
            <a:extLst>
              <a:ext uri="{FF2B5EF4-FFF2-40B4-BE49-F238E27FC236}">
                <a16:creationId xmlns:a16="http://schemas.microsoft.com/office/drawing/2014/main" id="{3D73C2C8-C59F-476B-B274-2983BB2CCE4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25604" name="灯片编号占位符 3">
            <a:extLst>
              <a:ext uri="{FF2B5EF4-FFF2-40B4-BE49-F238E27FC236}">
                <a16:creationId xmlns:a16="http://schemas.microsoft.com/office/drawing/2014/main" id="{45CD212F-34D1-4EB4-BDB3-E3BB4AE700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46A32C8-C560-4C05-B3AC-42DE86D7575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4946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>
            <a:extLst>
              <a:ext uri="{FF2B5EF4-FFF2-40B4-BE49-F238E27FC236}">
                <a16:creationId xmlns:a16="http://schemas.microsoft.com/office/drawing/2014/main" id="{7411E981-1F81-42AB-9876-21DE439B9F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>
            <a:extLst>
              <a:ext uri="{FF2B5EF4-FFF2-40B4-BE49-F238E27FC236}">
                <a16:creationId xmlns:a16="http://schemas.microsoft.com/office/drawing/2014/main" id="{394D5912-5A97-4879-A620-DA52AC34938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30724" name="灯片编号占位符 3">
            <a:extLst>
              <a:ext uri="{FF2B5EF4-FFF2-40B4-BE49-F238E27FC236}">
                <a16:creationId xmlns:a16="http://schemas.microsoft.com/office/drawing/2014/main" id="{2E056BAC-D662-45C5-A0B9-FA18172E29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EB1048-177E-4DD5-8BC1-C4D3E1DBE23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612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>
            <a:extLst>
              <a:ext uri="{FF2B5EF4-FFF2-40B4-BE49-F238E27FC236}">
                <a16:creationId xmlns:a16="http://schemas.microsoft.com/office/drawing/2014/main" id="{1787FC47-7E97-4B5F-9AD0-6F63F501DD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>
            <a:extLst>
              <a:ext uri="{FF2B5EF4-FFF2-40B4-BE49-F238E27FC236}">
                <a16:creationId xmlns:a16="http://schemas.microsoft.com/office/drawing/2014/main" id="{DD6784A4-39B5-4B93-AAA5-C80FA7AB8B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36868" name="灯片编号占位符 3">
            <a:extLst>
              <a:ext uri="{FF2B5EF4-FFF2-40B4-BE49-F238E27FC236}">
                <a16:creationId xmlns:a16="http://schemas.microsoft.com/office/drawing/2014/main" id="{40840D16-63E0-4EAC-8ABE-FF33EF9602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30E95ED-9A3A-41EE-974E-711C78F33E2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9190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>
            <a:extLst>
              <a:ext uri="{FF2B5EF4-FFF2-40B4-BE49-F238E27FC236}">
                <a16:creationId xmlns:a16="http://schemas.microsoft.com/office/drawing/2014/main" id="{D1808AD9-0F88-4B34-8881-48607B71F0B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>
            <a:extLst>
              <a:ext uri="{FF2B5EF4-FFF2-40B4-BE49-F238E27FC236}">
                <a16:creationId xmlns:a16="http://schemas.microsoft.com/office/drawing/2014/main" id="{3A6CE87D-5760-4530-836A-034A635C133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/>
              <a:t> 版权声明：</a:t>
            </a:r>
            <a:r>
              <a:rPr lang="en-US" altLang="zh-CN" dirty="0"/>
              <a:t>300</a:t>
            </a:r>
            <a:r>
              <a:rPr lang="zh-CN" altLang="en-US" dirty="0"/>
              <a:t>套精品模板商业授权，请联系</a:t>
            </a:r>
            <a:r>
              <a:rPr lang="en-US" altLang="zh-CN" dirty="0"/>
              <a:t>【</a:t>
            </a:r>
            <a:r>
              <a:rPr lang="zh-CN" altLang="en-US" dirty="0"/>
              <a:t>设计</a:t>
            </a:r>
            <a:r>
              <a:rPr lang="en-US" altLang="zh-CN" dirty="0"/>
              <a:t>】:https://</a:t>
            </a:r>
            <a:r>
              <a:rPr lang="zh-CN" altLang="en-US" dirty="0"/>
              <a:t>，专业</a:t>
            </a:r>
            <a:r>
              <a:rPr lang="en-US" altLang="zh-CN" dirty="0"/>
              <a:t>PPT</a:t>
            </a:r>
            <a:r>
              <a:rPr lang="zh-CN" altLang="en-US" dirty="0"/>
              <a:t>老师为你解决所有</a:t>
            </a:r>
            <a:r>
              <a:rPr lang="en-US" altLang="zh-CN" dirty="0"/>
              <a:t>PPT</a:t>
            </a:r>
            <a:r>
              <a:rPr lang="zh-CN" altLang="en-US" dirty="0"/>
              <a:t>问题！</a:t>
            </a:r>
          </a:p>
        </p:txBody>
      </p:sp>
      <p:sp>
        <p:nvSpPr>
          <p:cNvPr id="40964" name="灯片编号占位符 3">
            <a:extLst>
              <a:ext uri="{FF2B5EF4-FFF2-40B4-BE49-F238E27FC236}">
                <a16:creationId xmlns:a16="http://schemas.microsoft.com/office/drawing/2014/main" id="{AB96D52D-6DA7-4093-B4D6-1C8BBF52A9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E7E82E9-F9D6-4FE1-86B8-E13D23C8AF4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4696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D7940F-D4BE-451A-849F-393DD062359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FBE181-452C-435B-AB90-F9F4B389F764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6ADEAC-57A1-4A64-BF75-01131E3860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C6B2DC2-5212-455F-8645-BE30C62BA8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396C87-EA01-4546-899C-3A3C970244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50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A85288-EBD9-4918-9746-77ECD60FC3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48372-57A2-42DE-B4B8-CCD611FB1A3F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A3030C7-B2D5-46E3-929F-47ED652DD6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E1FB815-053D-4890-A1FE-ADAA1B7D75A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EDFC5B-AE7F-4C02-9577-A21826E699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94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E6484BF-6599-4F2E-AE92-DC8DFECE3D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3F37CE-B79E-4E1E-ACFA-20EF3A07F52E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69EB80-F14C-438C-B64F-A1D9F1726E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3C75B8-B3EA-4714-8306-6A758C06B59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079C9-3887-4DF5-839D-CDF0172720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114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D109881-1151-4B45-B5A9-D1F29E5A6A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C19E4-48A4-47E3-A668-D74FA1E174FE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5C1052-2EF4-4062-A319-01628BC695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2D0379-3C7A-4185-9869-C527731CFFA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73CC90-94FA-435D-9D06-66BD0A7726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343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7E41CC-93DB-4543-9344-86B926A054B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F0B73E-EB7E-4158-AB9D-6A395D3D850E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FDAAEFD-AE3D-47AE-96BB-9DA1014B0D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6B401EA-706E-4C8F-8171-BFC11854D5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69D0CB-837B-4F4B-8534-0E096ACDD9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27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0800724F-5EDE-4E09-8A24-1CCCFBB9E0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CD852E-9471-4A29-8DB3-89A1BA3BEC69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A461AF1D-C84E-4974-8455-E544607305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11FF6FA4-F808-430F-9B20-CC079872BD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80405-A3FD-4854-993C-C7D9A297FD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31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D5D5D1EF-8D62-4B40-BA17-BAC9FA7120E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CADA3C-6B02-45CE-A177-4C995CCC8F37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A1191027-DB84-4284-9479-A799AB166C3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B709497D-24D8-4297-835B-6D64F4FC8D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F4299-385E-46AB-A5E2-640C69B851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248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C717EFEB-7284-4FAA-A0DC-13E1082E2C6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E12531-248C-4434-9B24-D2B0698AA255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386C22AB-F746-4A93-BC07-F9873819686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82E44E6C-CBBD-4985-B5DE-925B9BB8BE9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02812-050D-42F0-A129-F62B14B57F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630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A87C76B0-8FE9-4DFF-97D3-C74C5E4857A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12B83-0FF9-4E4F-B751-40DC1CC3D543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37A3FA6-03E0-4AE9-819D-C2B2DA7ECF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2E7365E3-7B71-45D9-A73F-616E9D5DBD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3BFC0-3FD3-421A-9C14-53E22B84BB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257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FC8E2010-FD9D-4B71-A79D-CEB4172638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8335D-7EC4-4A68-87F4-0CF08314446F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A3F27087-95A7-4F58-AD11-3DBCFC97CD1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D11CF1CA-4E9B-4373-9D5E-BEB5FD5023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A92141-004B-4363-9921-2697F26876F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14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3B6EE7D-F098-402B-892C-89963CF6DAF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08FDD-CFB1-4D1A-B34E-9E4082389C10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2DB45F1-0304-48F4-8FCB-DCBEF99BA6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EF9F407B-B82B-4D85-B258-EA55780529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3B827F-B147-42E7-B687-A76EC9A5ADE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758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8868E2D9-1D95-4528-B10F-CB7A431B65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02939D35-330B-4C64-ADB7-5174A8EB49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>
            <a:extLst>
              <a:ext uri="{FF2B5EF4-FFF2-40B4-BE49-F238E27FC236}">
                <a16:creationId xmlns:a16="http://schemas.microsoft.com/office/drawing/2014/main" id="{D2D3C88E-DC4F-40C8-923F-3527B57E01A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78115FC-2BC4-4AE9-A3D1-E672B29E5248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1029" name="页脚占位符 4">
            <a:extLst>
              <a:ext uri="{FF2B5EF4-FFF2-40B4-BE49-F238E27FC236}">
                <a16:creationId xmlns:a16="http://schemas.microsoft.com/office/drawing/2014/main" id="{EC271BB4-E487-4B5C-B04D-B324FD36DF9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>
            <a:extLst>
              <a:ext uri="{FF2B5EF4-FFF2-40B4-BE49-F238E27FC236}">
                <a16:creationId xmlns:a16="http://schemas.microsoft.com/office/drawing/2014/main" id="{4765B706-52B2-44CE-99BB-F1C077593894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A9BA1A16-C6A7-447F-A98B-144C989C3D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448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png"/><Relationship Id="rId11" Type="http://schemas.openxmlformats.org/officeDocument/2006/relationships/image" Target="../media/image29.png"/><Relationship Id="rId5" Type="http://schemas.openxmlformats.org/officeDocument/2006/relationships/image" Target="../media/image15.png"/><Relationship Id="rId10" Type="http://schemas.openxmlformats.org/officeDocument/2006/relationships/image" Target="../media/image28.png"/><Relationship Id="rId4" Type="http://schemas.openxmlformats.org/officeDocument/2006/relationships/image" Target="../media/image14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.pn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10" Type="http://schemas.openxmlformats.org/officeDocument/2006/relationships/image" Target="../media/image32.png"/><Relationship Id="rId4" Type="http://schemas.openxmlformats.org/officeDocument/2006/relationships/image" Target="../media/image14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14.png"/><Relationship Id="rId7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5.png"/><Relationship Id="rId10" Type="http://schemas.openxmlformats.org/officeDocument/2006/relationships/image" Target="../media/image25.png"/><Relationship Id="rId4" Type="http://schemas.openxmlformats.org/officeDocument/2006/relationships/image" Target="../media/image14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4">
            <a:extLst>
              <a:ext uri="{FF2B5EF4-FFF2-40B4-BE49-F238E27FC236}">
                <a16:creationId xmlns:a16="http://schemas.microsoft.com/office/drawing/2014/main" id="{738A359F-44D8-481D-9F90-6340B389DB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图片 5">
            <a:extLst>
              <a:ext uri="{FF2B5EF4-FFF2-40B4-BE49-F238E27FC236}">
                <a16:creationId xmlns:a16="http://schemas.microsoft.com/office/drawing/2014/main" id="{FE396005-575A-42D3-9302-E836C702BB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32" b="71381"/>
          <a:stretch>
            <a:fillRect/>
          </a:stretch>
        </p:blipFill>
        <p:spPr bwMode="auto">
          <a:xfrm>
            <a:off x="0" y="0"/>
            <a:ext cx="28956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6">
            <a:extLst>
              <a:ext uri="{FF2B5EF4-FFF2-40B4-BE49-F238E27FC236}">
                <a16:creationId xmlns:a16="http://schemas.microsoft.com/office/drawing/2014/main" id="{909B0E48-959F-44F5-9E65-9BB6C7708B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94" t="29967" b="3030"/>
          <a:stretch>
            <a:fillRect/>
          </a:stretch>
        </p:blipFill>
        <p:spPr bwMode="auto">
          <a:xfrm>
            <a:off x="10191750" y="3224213"/>
            <a:ext cx="243840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9">
            <a:extLst>
              <a:ext uri="{FF2B5EF4-FFF2-40B4-BE49-F238E27FC236}">
                <a16:creationId xmlns:a16="http://schemas.microsoft.com/office/drawing/2014/main" id="{DA00271F-F197-4412-BFA3-187F34C57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1" t="12794" r="33902"/>
          <a:stretch>
            <a:fillRect/>
          </a:stretch>
        </p:blipFill>
        <p:spPr bwMode="auto">
          <a:xfrm>
            <a:off x="11306175" y="307975"/>
            <a:ext cx="1101725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1">
            <a:extLst>
              <a:ext uri="{FF2B5EF4-FFF2-40B4-BE49-F238E27FC236}">
                <a16:creationId xmlns:a16="http://schemas.microsoft.com/office/drawing/2014/main" id="{B8410863-33C4-4F37-9CD5-69D4090CBD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04" r="82385"/>
          <a:stretch>
            <a:fillRect/>
          </a:stretch>
        </p:blipFill>
        <p:spPr bwMode="auto">
          <a:xfrm>
            <a:off x="7739063" y="4999038"/>
            <a:ext cx="67627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2">
            <a:extLst>
              <a:ext uri="{FF2B5EF4-FFF2-40B4-BE49-F238E27FC236}">
                <a16:creationId xmlns:a16="http://schemas.microsoft.com/office/drawing/2014/main" id="{A66ED567-201B-4A30-B7D2-2A4AFCA6A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4" t="4378" r="39584"/>
          <a:stretch>
            <a:fillRect/>
          </a:stretch>
        </p:blipFill>
        <p:spPr bwMode="auto">
          <a:xfrm>
            <a:off x="8975725" y="4729163"/>
            <a:ext cx="657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3">
            <a:extLst>
              <a:ext uri="{FF2B5EF4-FFF2-40B4-BE49-F238E27FC236}">
                <a16:creationId xmlns:a16="http://schemas.microsoft.com/office/drawing/2014/main" id="{B7FC200B-0D47-4543-B0DA-F5E91ACAC9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4" t="8754" r="35796" b="8418"/>
          <a:stretch>
            <a:fillRect/>
          </a:stretch>
        </p:blipFill>
        <p:spPr bwMode="auto">
          <a:xfrm>
            <a:off x="9777413" y="4586288"/>
            <a:ext cx="109696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81" name="直接连接符 27">
            <a:extLst>
              <a:ext uri="{FF2B5EF4-FFF2-40B4-BE49-F238E27FC236}">
                <a16:creationId xmlns:a16="http://schemas.microsoft.com/office/drawing/2014/main" id="{CAAFE890-1A10-4D44-BB50-814FFFAEFA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30563" y="1676400"/>
            <a:ext cx="0" cy="205740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82" name="文本框 28">
            <a:extLst>
              <a:ext uri="{FF2B5EF4-FFF2-40B4-BE49-F238E27FC236}">
                <a16:creationId xmlns:a16="http://schemas.microsoft.com/office/drawing/2014/main" id="{C7699D27-A3D9-4E6E-8771-1DAE51A06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5363" y="1581150"/>
            <a:ext cx="75628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2018</a:t>
            </a: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商务实用汇报模板</a:t>
            </a:r>
          </a:p>
        </p:txBody>
      </p:sp>
      <p:sp>
        <p:nvSpPr>
          <p:cNvPr id="3083" name="文本框 29">
            <a:extLst>
              <a:ext uri="{FF2B5EF4-FFF2-40B4-BE49-F238E27FC236}">
                <a16:creationId xmlns:a16="http://schemas.microsoft.com/office/drawing/2014/main" id="{347A1F79-D114-4AF3-AE02-81A76EA98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5363" y="2400300"/>
            <a:ext cx="7048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2018 BUSINESS PRACTICAL REPORT TEMPLATE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grpSp>
        <p:nvGrpSpPr>
          <p:cNvPr id="2" name="组合 38">
            <a:extLst>
              <a:ext uri="{FF2B5EF4-FFF2-40B4-BE49-F238E27FC236}">
                <a16:creationId xmlns:a16="http://schemas.microsoft.com/office/drawing/2014/main" id="{4F8A6E78-3073-4781-8C60-E013F8D94D40}"/>
              </a:ext>
            </a:extLst>
          </p:cNvPr>
          <p:cNvGrpSpPr>
            <a:grpSpLocks/>
          </p:cNvGrpSpPr>
          <p:nvPr/>
        </p:nvGrpSpPr>
        <p:grpSpPr bwMode="auto">
          <a:xfrm>
            <a:off x="3568700" y="3200400"/>
            <a:ext cx="6991350" cy="596900"/>
            <a:chOff x="0" y="0"/>
            <a:chExt cx="6991716" cy="597356"/>
          </a:xfrm>
        </p:grpSpPr>
        <p:sp>
          <p:nvSpPr>
            <p:cNvPr id="15376" name="矩形 31">
              <a:extLst>
                <a:ext uri="{FF2B5EF4-FFF2-40B4-BE49-F238E27FC236}">
                  <a16:creationId xmlns:a16="http://schemas.microsoft.com/office/drawing/2014/main" id="{428EE967-86A3-4B41-90FB-C258DDF6C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4670"/>
              <a:ext cx="6991716" cy="522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Practicing calligraphy at the Orchid Pavilion, the semi-cursive script resembling sailing clouds and flowing water.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15377" name="直接连接符 34">
              <a:extLst>
                <a:ext uri="{FF2B5EF4-FFF2-40B4-BE49-F238E27FC236}">
                  <a16:creationId xmlns:a16="http://schemas.microsoft.com/office/drawing/2014/main" id="{6CE02575-C0B5-4E2F-82BA-FC4E1E180C8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61916" y="0"/>
              <a:ext cx="6828194" cy="0"/>
            </a:xfrm>
            <a:prstGeom prst="line">
              <a:avLst/>
            </a:prstGeom>
            <a:noFill/>
            <a:ln w="12700">
              <a:solidFill>
                <a:srgbClr val="A6A6A6">
                  <a:alpha val="34901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3087" name="图片 33">
            <a:extLst>
              <a:ext uri="{FF2B5EF4-FFF2-40B4-BE49-F238E27FC236}">
                <a16:creationId xmlns:a16="http://schemas.microsoft.com/office/drawing/2014/main" id="{2D5689D8-E300-4F7E-ACBB-01A5939C0E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04" r="82385"/>
          <a:stretch>
            <a:fillRect/>
          </a:stretch>
        </p:blipFill>
        <p:spPr bwMode="auto">
          <a:xfrm>
            <a:off x="5715000" y="4233863"/>
            <a:ext cx="677863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图片 8">
            <a:extLst>
              <a:ext uri="{FF2B5EF4-FFF2-40B4-BE49-F238E27FC236}">
                <a16:creationId xmlns:a16="http://schemas.microsoft.com/office/drawing/2014/main" id="{A785B278-52B9-48CF-812F-07A82490A7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1" t="12794" r="33902"/>
          <a:stretch>
            <a:fillRect/>
          </a:stretch>
        </p:blipFill>
        <p:spPr bwMode="auto">
          <a:xfrm>
            <a:off x="0" y="228600"/>
            <a:ext cx="10096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21">
            <a:extLst>
              <a:ext uri="{FF2B5EF4-FFF2-40B4-BE49-F238E27FC236}">
                <a16:creationId xmlns:a16="http://schemas.microsoft.com/office/drawing/2014/main" id="{CEBB2EF6-5E41-418A-A1D3-094C700F71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289050"/>
            <a:ext cx="3402012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9479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3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 autoUpdateAnimBg="0"/>
      <p:bldP spid="3083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7">
            <a:extLst>
              <a:ext uri="{FF2B5EF4-FFF2-40B4-BE49-F238E27FC236}">
                <a16:creationId xmlns:a16="http://schemas.microsoft.com/office/drawing/2014/main" id="{97E914B8-3B88-485A-89FE-6DD5382191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51" name="组合 11">
            <a:extLst>
              <a:ext uri="{FF2B5EF4-FFF2-40B4-BE49-F238E27FC236}">
                <a16:creationId xmlns:a16="http://schemas.microsoft.com/office/drawing/2014/main" id="{67FEDDB4-A7B2-4E29-A028-56F2C1E70A3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7683" name="图片 9">
              <a:extLst>
                <a:ext uri="{FF2B5EF4-FFF2-40B4-BE49-F238E27FC236}">
                  <a16:creationId xmlns:a16="http://schemas.microsoft.com/office/drawing/2014/main" id="{6E90BAE3-14D8-4E0B-B5B8-FAEABD3FFF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84" name="图片 10">
              <a:extLst>
                <a:ext uri="{FF2B5EF4-FFF2-40B4-BE49-F238E27FC236}">
                  <a16:creationId xmlns:a16="http://schemas.microsoft.com/office/drawing/2014/main" id="{E7CEE7A0-91C4-465F-825A-04E75B5AD1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55">
            <a:extLst>
              <a:ext uri="{FF2B5EF4-FFF2-40B4-BE49-F238E27FC236}">
                <a16:creationId xmlns:a16="http://schemas.microsoft.com/office/drawing/2014/main" id="{4AE34DB2-74AC-4D74-AFFD-7C939C6C3505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7681" name="图片 59">
              <a:extLst>
                <a:ext uri="{FF2B5EF4-FFF2-40B4-BE49-F238E27FC236}">
                  <a16:creationId xmlns:a16="http://schemas.microsoft.com/office/drawing/2014/main" id="{2734CFAB-07A8-40A5-B295-F7700F0C68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82" name="文本框 60">
              <a:extLst>
                <a:ext uri="{FF2B5EF4-FFF2-40B4-BE49-F238E27FC236}">
                  <a16:creationId xmlns:a16="http://schemas.microsoft.com/office/drawing/2014/main" id="{0AC22887-5B3F-46DA-B9D5-B72CF40E13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4" name="组合 56">
            <a:extLst>
              <a:ext uri="{FF2B5EF4-FFF2-40B4-BE49-F238E27FC236}">
                <a16:creationId xmlns:a16="http://schemas.microsoft.com/office/drawing/2014/main" id="{ED331D59-59B7-41D5-B4CE-652543F066BB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7679" name="文本框 57">
              <a:extLst>
                <a:ext uri="{FF2B5EF4-FFF2-40B4-BE49-F238E27FC236}">
                  <a16:creationId xmlns:a16="http://schemas.microsoft.com/office/drawing/2014/main" id="{A1473536-9998-4DC5-8F45-D50445E7CB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7680" name="文本框 58">
              <a:extLst>
                <a:ext uri="{FF2B5EF4-FFF2-40B4-BE49-F238E27FC236}">
                  <a16:creationId xmlns:a16="http://schemas.microsoft.com/office/drawing/2014/main" id="{B402672E-F69F-4011-BC77-5FB5E0A04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aphicFrame>
        <p:nvGraphicFramePr>
          <p:cNvPr id="13324" name="图表 12">
            <a:extLst>
              <a:ext uri="{FF2B5EF4-FFF2-40B4-BE49-F238E27FC236}">
                <a16:creationId xmlns:a16="http://schemas.microsoft.com/office/drawing/2014/main" id="{8E7979AA-10FD-4F61-9A23-1274B1216E12}"/>
              </a:ext>
            </a:extLst>
          </p:cNvPr>
          <p:cNvGraphicFramePr>
            <a:graphicFrameLocks/>
          </p:cNvGraphicFramePr>
          <p:nvPr/>
        </p:nvGraphicFramePr>
        <p:xfrm>
          <a:off x="211138" y="1657350"/>
          <a:ext cx="7132637" cy="458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7" imgW="7139035" imgH="4596782" progId="Excel.Chart.8">
                  <p:embed/>
                </p:oleObj>
              </mc:Choice>
              <mc:Fallback>
                <p:oleObj r:id="rId7" imgW="7139035" imgH="4596782" progId="Excel.Chart.8">
                  <p:embed/>
                  <p:pic>
                    <p:nvPicPr>
                      <p:cNvPr id="13324" name="图表 12">
                        <a:extLst>
                          <a:ext uri="{FF2B5EF4-FFF2-40B4-BE49-F238E27FC236}">
                            <a16:creationId xmlns:a16="http://schemas.microsoft.com/office/drawing/2014/main" id="{8E7979AA-10FD-4F61-9A23-1274B1216E12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138" y="1657350"/>
                        <a:ext cx="7132637" cy="458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5" name="文本框 13">
            <a:extLst>
              <a:ext uri="{FF2B5EF4-FFF2-40B4-BE49-F238E27FC236}">
                <a16:creationId xmlns:a16="http://schemas.microsoft.com/office/drawing/2014/main" id="{5A35C3E0-6186-4C98-B0E7-2208DB8DFA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5488" y="1346200"/>
            <a:ext cx="37211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添加图表标题</a:t>
            </a:r>
          </a:p>
        </p:txBody>
      </p:sp>
      <p:cxnSp>
        <p:nvCxnSpPr>
          <p:cNvPr id="13326" name="直接连接符 14">
            <a:extLst>
              <a:ext uri="{FF2B5EF4-FFF2-40B4-BE49-F238E27FC236}">
                <a16:creationId xmlns:a16="http://schemas.microsoft.com/office/drawing/2014/main" id="{0433735C-8458-495B-8F08-90A63430E38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61238" y="1878013"/>
            <a:ext cx="0" cy="3868737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15">
            <a:extLst>
              <a:ext uri="{FF2B5EF4-FFF2-40B4-BE49-F238E27FC236}">
                <a16:creationId xmlns:a16="http://schemas.microsoft.com/office/drawing/2014/main" id="{8F626EF1-3931-423B-BD78-434806D90FD9}"/>
              </a:ext>
            </a:extLst>
          </p:cNvPr>
          <p:cNvGrpSpPr>
            <a:grpSpLocks/>
          </p:cNvGrpSpPr>
          <p:nvPr/>
        </p:nvGrpSpPr>
        <p:grpSpPr bwMode="auto">
          <a:xfrm>
            <a:off x="7604125" y="1785938"/>
            <a:ext cx="4443413" cy="1187450"/>
            <a:chOff x="0" y="0"/>
            <a:chExt cx="4442097" cy="1187499"/>
          </a:xfrm>
        </p:grpSpPr>
        <p:grpSp>
          <p:nvGrpSpPr>
            <p:cNvPr id="27673" name="组合 16">
              <a:extLst>
                <a:ext uri="{FF2B5EF4-FFF2-40B4-BE49-F238E27FC236}">
                  <a16:creationId xmlns:a16="http://schemas.microsoft.com/office/drawing/2014/main" id="{A433F714-509C-463C-8914-B2C3FC2C59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91932"/>
              <a:ext cx="1005840" cy="1005840"/>
              <a:chOff x="0" y="0"/>
              <a:chExt cx="1005840" cy="1005840"/>
            </a:xfrm>
          </p:grpSpPr>
          <p:sp>
            <p:nvSpPr>
              <p:cNvPr id="27677" name="矩形 20">
                <a:extLst>
                  <a:ext uri="{FF2B5EF4-FFF2-40B4-BE49-F238E27FC236}">
                    <a16:creationId xmlns:a16="http://schemas.microsoft.com/office/drawing/2014/main" id="{FFF68AC4-E039-4D56-A3D5-EF11EC671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47"/>
                <a:ext cx="1006177" cy="1004929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7678" name="组合 1261">
                <a:extLst>
                  <a:ext uri="{FF2B5EF4-FFF2-40B4-BE49-F238E27FC236}">
                    <a16:creationId xmlns:a16="http://schemas.microsoft.com/office/drawing/2014/main" id="{0967F738-8209-4954-92FB-4933610102A3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3544" y="249648"/>
                <a:ext cx="499724" cy="505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674" name="组合 17">
              <a:extLst>
                <a:ext uri="{FF2B5EF4-FFF2-40B4-BE49-F238E27FC236}">
                  <a16:creationId xmlns:a16="http://schemas.microsoft.com/office/drawing/2014/main" id="{CE090B7B-C182-4F3A-8489-AE1ADB1186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8248" y="0"/>
              <a:ext cx="3223849" cy="1187499"/>
              <a:chOff x="0" y="0"/>
              <a:chExt cx="3223849" cy="1187499"/>
            </a:xfrm>
          </p:grpSpPr>
          <p:sp>
            <p:nvSpPr>
              <p:cNvPr id="27675" name="矩形 18">
                <a:extLst>
                  <a:ext uri="{FF2B5EF4-FFF2-40B4-BE49-F238E27FC236}">
                    <a16:creationId xmlns:a16="http://schemas.microsoft.com/office/drawing/2014/main" id="{56F34B74-0A1E-4D37-8836-3D065E986B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" y="357202"/>
                <a:ext cx="3223258" cy="830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弹指岁月 倾城顷刻间烟灭，青石板街 回眸一笑你婉约，恨了没 你摇头轻叹谁让你蹙着眉，而深闺 徒留胭脂味，人雁南飞 转身一瞥你噙泪，掬一把月 手揽回忆怎么睡。</a:t>
                </a:r>
              </a:p>
            </p:txBody>
          </p:sp>
          <p:sp>
            <p:nvSpPr>
              <p:cNvPr id="27676" name="文本框 19">
                <a:extLst>
                  <a:ext uri="{FF2B5EF4-FFF2-40B4-BE49-F238E27FC236}">
                    <a16:creationId xmlns:a16="http://schemas.microsoft.com/office/drawing/2014/main" id="{33B828B6-A5F2-4303-B1B2-7710AAD7D9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1" y="0"/>
                <a:ext cx="2336108" cy="400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添加标题</a:t>
                </a:r>
              </a:p>
            </p:txBody>
          </p:sp>
        </p:grpSp>
      </p:grpSp>
      <p:grpSp>
        <p:nvGrpSpPr>
          <p:cNvPr id="8" name="组合 30">
            <a:extLst>
              <a:ext uri="{FF2B5EF4-FFF2-40B4-BE49-F238E27FC236}">
                <a16:creationId xmlns:a16="http://schemas.microsoft.com/office/drawing/2014/main" id="{4A0FC706-6338-4984-A285-F8A198016DE2}"/>
              </a:ext>
            </a:extLst>
          </p:cNvPr>
          <p:cNvGrpSpPr>
            <a:grpSpLocks/>
          </p:cNvGrpSpPr>
          <p:nvPr/>
        </p:nvGrpSpPr>
        <p:grpSpPr bwMode="auto">
          <a:xfrm>
            <a:off x="7604125" y="3228975"/>
            <a:ext cx="4386263" cy="1187450"/>
            <a:chOff x="0" y="0"/>
            <a:chExt cx="4385923" cy="1187499"/>
          </a:xfrm>
        </p:grpSpPr>
        <p:grpSp>
          <p:nvGrpSpPr>
            <p:cNvPr id="27667" name="组合 31">
              <a:extLst>
                <a:ext uri="{FF2B5EF4-FFF2-40B4-BE49-F238E27FC236}">
                  <a16:creationId xmlns:a16="http://schemas.microsoft.com/office/drawing/2014/main" id="{788C2C0E-B52E-4D2C-AF93-08215095B5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80600"/>
              <a:ext cx="1005840" cy="1005840"/>
              <a:chOff x="0" y="0"/>
              <a:chExt cx="1005840" cy="1005840"/>
            </a:xfrm>
          </p:grpSpPr>
          <p:sp>
            <p:nvSpPr>
              <p:cNvPr id="27671" name="矩形 35">
                <a:extLst>
                  <a:ext uri="{FF2B5EF4-FFF2-40B4-BE49-F238E27FC236}">
                    <a16:creationId xmlns:a16="http://schemas.microsoft.com/office/drawing/2014/main" id="{3AC67D3A-EC66-4D1E-BF34-34B156AE7A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66"/>
                <a:ext cx="1006397" cy="1004929"/>
              </a:xfrm>
              <a:prstGeom prst="rect">
                <a:avLst/>
              </a:pr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7672" name="组合 1262">
                <a:extLst>
                  <a:ext uri="{FF2B5EF4-FFF2-40B4-BE49-F238E27FC236}">
                    <a16:creationId xmlns:a16="http://schemas.microsoft.com/office/drawing/2014/main" id="{5EF525C5-31AE-4803-A776-691878B3BC7B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695" y="317561"/>
                <a:ext cx="524215" cy="4084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668" name="组合 32">
              <a:extLst>
                <a:ext uri="{FF2B5EF4-FFF2-40B4-BE49-F238E27FC236}">
                  <a16:creationId xmlns:a16="http://schemas.microsoft.com/office/drawing/2014/main" id="{810806FB-D593-41BF-A802-7CC74FE716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8248" y="0"/>
              <a:ext cx="3167675" cy="1187499"/>
              <a:chOff x="0" y="0"/>
              <a:chExt cx="3167675" cy="1187499"/>
            </a:xfrm>
          </p:grpSpPr>
          <p:sp>
            <p:nvSpPr>
              <p:cNvPr id="27669" name="矩形 33">
                <a:extLst>
                  <a:ext uri="{FF2B5EF4-FFF2-40B4-BE49-F238E27FC236}">
                    <a16:creationId xmlns:a16="http://schemas.microsoft.com/office/drawing/2014/main" id="{7F4B37A9-2A0C-48C7-92AF-16E559C89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9" y="357203"/>
                <a:ext cx="3168404" cy="8302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弹指岁月 倾城顷刻间烟灭，青石板街 回眸一笑你婉约，恨了没 你摇头轻叹谁让你蹙着眉，而深闺 徒留胭脂味，人雁南飞 转身一瞥你噙泪，掬一把月 手揽回忆怎么睡。</a:t>
                </a:r>
              </a:p>
            </p:txBody>
          </p:sp>
          <p:sp>
            <p:nvSpPr>
              <p:cNvPr id="27670" name="文本框 34">
                <a:extLst>
                  <a:ext uri="{FF2B5EF4-FFF2-40B4-BE49-F238E27FC236}">
                    <a16:creationId xmlns:a16="http://schemas.microsoft.com/office/drawing/2014/main" id="{C462853E-780C-4EBA-A406-677E7D709E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729" y="0"/>
                <a:ext cx="2338205" cy="400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添加标题</a:t>
                </a:r>
              </a:p>
            </p:txBody>
          </p:sp>
        </p:grpSp>
      </p:grpSp>
      <p:grpSp>
        <p:nvGrpSpPr>
          <p:cNvPr id="11" name="组合 44">
            <a:extLst>
              <a:ext uri="{FF2B5EF4-FFF2-40B4-BE49-F238E27FC236}">
                <a16:creationId xmlns:a16="http://schemas.microsoft.com/office/drawing/2014/main" id="{BD44AB68-B08B-4345-BBF1-4765F844436E}"/>
              </a:ext>
            </a:extLst>
          </p:cNvPr>
          <p:cNvGrpSpPr>
            <a:grpSpLocks/>
          </p:cNvGrpSpPr>
          <p:nvPr/>
        </p:nvGrpSpPr>
        <p:grpSpPr bwMode="auto">
          <a:xfrm>
            <a:off x="7604125" y="4659313"/>
            <a:ext cx="4386263" cy="1187450"/>
            <a:chOff x="0" y="0"/>
            <a:chExt cx="4385923" cy="1187499"/>
          </a:xfrm>
        </p:grpSpPr>
        <p:grpSp>
          <p:nvGrpSpPr>
            <p:cNvPr id="27661" name="组合 45">
              <a:extLst>
                <a:ext uri="{FF2B5EF4-FFF2-40B4-BE49-F238E27FC236}">
                  <a16:creationId xmlns:a16="http://schemas.microsoft.com/office/drawing/2014/main" id="{A57A6D86-D46B-489E-9D5A-29C901B521E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82239"/>
              <a:ext cx="1005840" cy="1005840"/>
              <a:chOff x="0" y="0"/>
              <a:chExt cx="1005840" cy="1005840"/>
            </a:xfrm>
          </p:grpSpPr>
          <p:sp>
            <p:nvSpPr>
              <p:cNvPr id="27665" name="矩形 49">
                <a:extLst>
                  <a:ext uri="{FF2B5EF4-FFF2-40B4-BE49-F238E27FC236}">
                    <a16:creationId xmlns:a16="http://schemas.microsoft.com/office/drawing/2014/main" id="{D2840B5F-458B-4A57-A1B0-EBFBC793C6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14"/>
                <a:ext cx="1006397" cy="1004929"/>
              </a:xfrm>
              <a:prstGeom prst="rect">
                <a:avLst/>
              </a:pr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7666" name="组合 1237">
                <a:extLst>
                  <a:ext uri="{FF2B5EF4-FFF2-40B4-BE49-F238E27FC236}">
                    <a16:creationId xmlns:a16="http://schemas.microsoft.com/office/drawing/2014/main" id="{863498C1-4EAD-4E43-BBBB-759A0CEF8EBC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981" y="299856"/>
                <a:ext cx="420591" cy="4023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7662" name="组合 46">
              <a:extLst>
                <a:ext uri="{FF2B5EF4-FFF2-40B4-BE49-F238E27FC236}">
                  <a16:creationId xmlns:a16="http://schemas.microsoft.com/office/drawing/2014/main" id="{A433AE7E-7C0B-4CC4-99B4-B51829DB56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18248" y="0"/>
              <a:ext cx="3167675" cy="1187499"/>
              <a:chOff x="0" y="0"/>
              <a:chExt cx="3167675" cy="1187499"/>
            </a:xfrm>
          </p:grpSpPr>
          <p:sp>
            <p:nvSpPr>
              <p:cNvPr id="27663" name="矩形 47">
                <a:extLst>
                  <a:ext uri="{FF2B5EF4-FFF2-40B4-BE49-F238E27FC236}">
                    <a16:creationId xmlns:a16="http://schemas.microsoft.com/office/drawing/2014/main" id="{019A37D0-7F32-4B8F-A214-F11D8CA67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729" y="357202"/>
                <a:ext cx="3168404" cy="8302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弹指岁月 倾城顷刻间烟灭，青石板街 回眸一笑你婉约，恨了没 你摇头轻叹谁让你蹙着眉，而深闺 徒留胭脂味，人雁南飞 转身一瞥你噙泪，掬一把月 手揽回忆怎么睡。</a:t>
                </a:r>
              </a:p>
            </p:txBody>
          </p:sp>
          <p:sp>
            <p:nvSpPr>
              <p:cNvPr id="27664" name="文本框 48">
                <a:extLst>
                  <a:ext uri="{FF2B5EF4-FFF2-40B4-BE49-F238E27FC236}">
                    <a16:creationId xmlns:a16="http://schemas.microsoft.com/office/drawing/2014/main" id="{92F6D944-EA68-4A7A-8075-ACD14A411E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729" y="0"/>
                <a:ext cx="2338205" cy="400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添加标题</a:t>
                </a:r>
              </a:p>
            </p:txBody>
          </p:sp>
        </p:grpSp>
      </p:grpSp>
      <p:cxnSp>
        <p:nvCxnSpPr>
          <p:cNvPr id="13348" name="直接连接符 62">
            <a:extLst>
              <a:ext uri="{FF2B5EF4-FFF2-40B4-BE49-F238E27FC236}">
                <a16:creationId xmlns:a16="http://schemas.microsoft.com/office/drawing/2014/main" id="{5FA8FB83-0B4D-45C6-B5EE-5D6A0FDEE6DC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38112870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3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5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7">
            <a:extLst>
              <a:ext uri="{FF2B5EF4-FFF2-40B4-BE49-F238E27FC236}">
                <a16:creationId xmlns:a16="http://schemas.microsoft.com/office/drawing/2014/main" id="{6EEE9619-F551-415D-85A0-11B300128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8675" name="组合 11">
            <a:extLst>
              <a:ext uri="{FF2B5EF4-FFF2-40B4-BE49-F238E27FC236}">
                <a16:creationId xmlns:a16="http://schemas.microsoft.com/office/drawing/2014/main" id="{3906F745-0828-4244-87E4-177EBFE79E5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8706" name="图片 9">
              <a:extLst>
                <a:ext uri="{FF2B5EF4-FFF2-40B4-BE49-F238E27FC236}">
                  <a16:creationId xmlns:a16="http://schemas.microsoft.com/office/drawing/2014/main" id="{0DACA758-39A2-4325-8DB5-B111A5B725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707" name="图片 10">
              <a:extLst>
                <a:ext uri="{FF2B5EF4-FFF2-40B4-BE49-F238E27FC236}">
                  <a16:creationId xmlns:a16="http://schemas.microsoft.com/office/drawing/2014/main" id="{8A89039C-57EE-40B4-8FE2-E46B3B41EA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676" name="组合 55">
            <a:extLst>
              <a:ext uri="{FF2B5EF4-FFF2-40B4-BE49-F238E27FC236}">
                <a16:creationId xmlns:a16="http://schemas.microsoft.com/office/drawing/2014/main" id="{73BF3289-9468-41D0-B290-802E71BC1BB1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8704" name="图片 59">
              <a:extLst>
                <a:ext uri="{FF2B5EF4-FFF2-40B4-BE49-F238E27FC236}">
                  <a16:creationId xmlns:a16="http://schemas.microsoft.com/office/drawing/2014/main" id="{21387108-BDA8-491C-8D8D-BA48F4F3C5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705" name="文本框 60">
              <a:extLst>
                <a:ext uri="{FF2B5EF4-FFF2-40B4-BE49-F238E27FC236}">
                  <a16:creationId xmlns:a16="http://schemas.microsoft.com/office/drawing/2014/main" id="{6805D57F-229C-4D8B-882C-F03B6F0A52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8677" name="组合 56">
            <a:extLst>
              <a:ext uri="{FF2B5EF4-FFF2-40B4-BE49-F238E27FC236}">
                <a16:creationId xmlns:a16="http://schemas.microsoft.com/office/drawing/2014/main" id="{89B4A00C-61DC-4B9E-820F-8650EE89D7F8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8702" name="文本框 57">
              <a:extLst>
                <a:ext uri="{FF2B5EF4-FFF2-40B4-BE49-F238E27FC236}">
                  <a16:creationId xmlns:a16="http://schemas.microsoft.com/office/drawing/2014/main" id="{7F409678-0575-4DB3-B6DD-137E1DA74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8703" name="文本框 58">
              <a:extLst>
                <a:ext uri="{FF2B5EF4-FFF2-40B4-BE49-F238E27FC236}">
                  <a16:creationId xmlns:a16="http://schemas.microsoft.com/office/drawing/2014/main" id="{FD16A973-FB12-4268-A812-E2B6782301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sp>
        <p:nvSpPr>
          <p:cNvPr id="14348" name="矩形 12">
            <a:extLst>
              <a:ext uri="{FF2B5EF4-FFF2-40B4-BE49-F238E27FC236}">
                <a16:creationId xmlns:a16="http://schemas.microsoft.com/office/drawing/2014/main" id="{952801B4-8448-464D-9667-A825118D8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3" y="1758950"/>
            <a:ext cx="6096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By training your thoughts to concentrate on the bright side of things, you are more likely to have the incentive to follow through on your goals. 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14349" name="图表 13">
            <a:extLst>
              <a:ext uri="{FF2B5EF4-FFF2-40B4-BE49-F238E27FC236}">
                <a16:creationId xmlns:a16="http://schemas.microsoft.com/office/drawing/2014/main" id="{76865719-D22D-43E9-9F42-3704C13999D5}"/>
              </a:ext>
            </a:extLst>
          </p:cNvPr>
          <p:cNvGraphicFramePr>
            <a:graphicFrameLocks/>
          </p:cNvGraphicFramePr>
          <p:nvPr/>
        </p:nvGraphicFramePr>
        <p:xfrm>
          <a:off x="100013" y="2238375"/>
          <a:ext cx="6959600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7" imgW="6968332" imgH="3987130" progId="Excel.Chart.8">
                  <p:embed/>
                </p:oleObj>
              </mc:Choice>
              <mc:Fallback>
                <p:oleObj r:id="rId7" imgW="6968332" imgH="3987130" progId="Excel.Chart.8">
                  <p:embed/>
                  <p:pic>
                    <p:nvPicPr>
                      <p:cNvPr id="14349" name="图表 13">
                        <a:extLst>
                          <a:ext uri="{FF2B5EF4-FFF2-40B4-BE49-F238E27FC236}">
                            <a16:creationId xmlns:a16="http://schemas.microsoft.com/office/drawing/2014/main" id="{76865719-D22D-43E9-9F42-3704C13999D5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3" y="2238375"/>
                        <a:ext cx="6959600" cy="398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0" name="文本框 14">
            <a:extLst>
              <a:ext uri="{FF2B5EF4-FFF2-40B4-BE49-F238E27FC236}">
                <a16:creationId xmlns:a16="http://schemas.microsoft.com/office/drawing/2014/main" id="{CE02CA53-5BB8-4509-8510-70D2755549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1296988"/>
            <a:ext cx="37211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添加图表标题</a:t>
            </a:r>
          </a:p>
        </p:txBody>
      </p:sp>
      <p:grpSp>
        <p:nvGrpSpPr>
          <p:cNvPr id="5" name="组合 15">
            <a:extLst>
              <a:ext uri="{FF2B5EF4-FFF2-40B4-BE49-F238E27FC236}">
                <a16:creationId xmlns:a16="http://schemas.microsoft.com/office/drawing/2014/main" id="{220C6EEA-7295-4954-9170-43A52AE25398}"/>
              </a:ext>
            </a:extLst>
          </p:cNvPr>
          <p:cNvGrpSpPr>
            <a:grpSpLocks/>
          </p:cNvGrpSpPr>
          <p:nvPr/>
        </p:nvGrpSpPr>
        <p:grpSpPr bwMode="auto">
          <a:xfrm>
            <a:off x="7254875" y="2195513"/>
            <a:ext cx="4937125" cy="1128712"/>
            <a:chOff x="0" y="0"/>
            <a:chExt cx="4937760" cy="1127760"/>
          </a:xfrm>
        </p:grpSpPr>
        <p:grpSp>
          <p:nvGrpSpPr>
            <p:cNvPr id="28693" name="组合 16">
              <a:extLst>
                <a:ext uri="{FF2B5EF4-FFF2-40B4-BE49-F238E27FC236}">
                  <a16:creationId xmlns:a16="http://schemas.microsoft.com/office/drawing/2014/main" id="{487B6759-9B8F-480C-AC8F-1C2D1A74EC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937760" cy="1127760"/>
              <a:chOff x="0" y="0"/>
              <a:chExt cx="4937760" cy="1127760"/>
            </a:xfrm>
          </p:grpSpPr>
          <p:sp>
            <p:nvSpPr>
              <p:cNvPr id="28700" name="椭圆 28">
                <a:extLst>
                  <a:ext uri="{FF2B5EF4-FFF2-40B4-BE49-F238E27FC236}">
                    <a16:creationId xmlns:a16="http://schemas.microsoft.com/office/drawing/2014/main" id="{321A362F-C1D8-49AC-B287-3C6AEE6942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27270" cy="1127760"/>
              </a:xfrm>
              <a:prstGeom prst="ellipse">
                <a:avLst/>
              </a:pr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01" name="矩形 29">
                <a:extLst>
                  <a:ext uri="{FF2B5EF4-FFF2-40B4-BE49-F238E27FC236}">
                    <a16:creationId xmlns:a16="http://schemas.microsoft.com/office/drawing/2014/main" id="{86AB7745-CDAE-4B3F-B86B-A63DEF9996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635" y="1586"/>
                <a:ext cx="4374125" cy="1126174"/>
              </a:xfrm>
              <a:prstGeom prst="rect">
                <a:avLst/>
              </a:pr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94" name="组合 17">
              <a:extLst>
                <a:ext uri="{FF2B5EF4-FFF2-40B4-BE49-F238E27FC236}">
                  <a16:creationId xmlns:a16="http://schemas.microsoft.com/office/drawing/2014/main" id="{653F1F08-5A41-46DE-83E0-459E23B591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60" y="60960"/>
              <a:ext cx="1005840" cy="1005840"/>
              <a:chOff x="0" y="0"/>
              <a:chExt cx="1005840" cy="1005840"/>
            </a:xfrm>
          </p:grpSpPr>
          <p:sp>
            <p:nvSpPr>
              <p:cNvPr id="28698" name="椭圆 21">
                <a:extLst>
                  <a:ext uri="{FF2B5EF4-FFF2-40B4-BE49-F238E27FC236}">
                    <a16:creationId xmlns:a16="http://schemas.microsoft.com/office/drawing/2014/main" id="{468FCF28-B8F5-4820-8ABB-E247D49C3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27" y="-685"/>
                <a:ext cx="1006604" cy="10072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8699" name="组合 1224">
                <a:extLst>
                  <a:ext uri="{FF2B5EF4-FFF2-40B4-BE49-F238E27FC236}">
                    <a16:creationId xmlns:a16="http://schemas.microsoft.com/office/drawing/2014/main" id="{2B94D667-0F40-413E-A06B-91F45F54411D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2018" y="285267"/>
                <a:ext cx="420678" cy="468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695" name="组合 18">
              <a:extLst>
                <a:ext uri="{FF2B5EF4-FFF2-40B4-BE49-F238E27FC236}">
                  <a16:creationId xmlns:a16="http://schemas.microsoft.com/office/drawing/2014/main" id="{A158A5B9-2059-494D-A5D6-6ACD0FD773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6982" y="49401"/>
              <a:ext cx="3582092" cy="999929"/>
              <a:chOff x="0" y="0"/>
              <a:chExt cx="3582092" cy="999929"/>
            </a:xfrm>
          </p:grpSpPr>
          <p:sp>
            <p:nvSpPr>
              <p:cNvPr id="28696" name="矩形 19">
                <a:extLst>
                  <a:ext uri="{FF2B5EF4-FFF2-40B4-BE49-F238E27FC236}">
                    <a16:creationId xmlns:a16="http://schemas.microsoft.com/office/drawing/2014/main" id="{E90D2512-22A1-43E0-83A7-A297C437C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53598"/>
                <a:ext cx="3582092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弹指岁月 倾城顷刻间烟灭，青石板街 回眸一笑你婉约，恨了没 你摇头轻叹谁让你蹙着眉，而深闺 徒留胭脂味，人雁南飞 转身一瞥你噙泪。</a:t>
                </a:r>
              </a:p>
            </p:txBody>
          </p:sp>
          <p:sp>
            <p:nvSpPr>
              <p:cNvPr id="28697" name="文本框 20">
                <a:extLst>
                  <a:ext uri="{FF2B5EF4-FFF2-40B4-BE49-F238E27FC236}">
                    <a16:creationId xmlns:a16="http://schemas.microsoft.com/office/drawing/2014/main" id="{0FC5D61A-5D10-41EC-9655-B66E9E83E3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369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</p:grpSp>
      <p:grpSp>
        <p:nvGrpSpPr>
          <p:cNvPr id="9" name="组合 30">
            <a:extLst>
              <a:ext uri="{FF2B5EF4-FFF2-40B4-BE49-F238E27FC236}">
                <a16:creationId xmlns:a16="http://schemas.microsoft.com/office/drawing/2014/main" id="{A2BD7DC6-6A43-452F-B521-D0C163F329FA}"/>
              </a:ext>
            </a:extLst>
          </p:cNvPr>
          <p:cNvGrpSpPr>
            <a:grpSpLocks/>
          </p:cNvGrpSpPr>
          <p:nvPr/>
        </p:nvGrpSpPr>
        <p:grpSpPr bwMode="auto">
          <a:xfrm>
            <a:off x="7254875" y="3582988"/>
            <a:ext cx="4937125" cy="1127125"/>
            <a:chOff x="0" y="0"/>
            <a:chExt cx="4937880" cy="1127760"/>
          </a:xfrm>
        </p:grpSpPr>
        <p:grpSp>
          <p:nvGrpSpPr>
            <p:cNvPr id="28684" name="组合 31">
              <a:extLst>
                <a:ext uri="{FF2B5EF4-FFF2-40B4-BE49-F238E27FC236}">
                  <a16:creationId xmlns:a16="http://schemas.microsoft.com/office/drawing/2014/main" id="{43564F7D-38EA-480D-B0C6-EB677B6521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937880" cy="1127760"/>
              <a:chOff x="0" y="0"/>
              <a:chExt cx="4937880" cy="1127760"/>
            </a:xfrm>
          </p:grpSpPr>
          <p:sp>
            <p:nvSpPr>
              <p:cNvPr id="28691" name="椭圆 42">
                <a:extLst>
                  <a:ext uri="{FF2B5EF4-FFF2-40B4-BE49-F238E27FC236}">
                    <a16:creationId xmlns:a16="http://schemas.microsoft.com/office/drawing/2014/main" id="{A7216ED6-62A9-4DC5-816D-92B98CB47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127297" cy="1127760"/>
              </a:xfrm>
              <a:prstGeom prst="ellipse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692" name="矩形 43">
                <a:extLst>
                  <a:ext uri="{FF2B5EF4-FFF2-40B4-BE49-F238E27FC236}">
                    <a16:creationId xmlns:a16="http://schemas.microsoft.com/office/drawing/2014/main" id="{384A0A10-64D5-49C3-91AC-A383A7501C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649" y="1588"/>
                <a:ext cx="4374231" cy="112617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8685" name="组合 32">
              <a:extLst>
                <a:ext uri="{FF2B5EF4-FFF2-40B4-BE49-F238E27FC236}">
                  <a16:creationId xmlns:a16="http://schemas.microsoft.com/office/drawing/2014/main" id="{2E0C64E2-F3EF-4A58-81AA-FDE76D1EB3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960" y="57537"/>
              <a:ext cx="1005840" cy="1005840"/>
              <a:chOff x="0" y="0"/>
              <a:chExt cx="1005840" cy="1005840"/>
            </a:xfrm>
          </p:grpSpPr>
          <p:sp>
            <p:nvSpPr>
              <p:cNvPr id="28689" name="椭圆 36">
                <a:extLst>
                  <a:ext uri="{FF2B5EF4-FFF2-40B4-BE49-F238E27FC236}">
                    <a16:creationId xmlns:a16="http://schemas.microsoft.com/office/drawing/2014/main" id="{EAC50499-0C73-4367-995A-D1487FEA8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26" y="-355"/>
                <a:ext cx="1006629" cy="100545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pic>
            <p:nvPicPr>
              <p:cNvPr id="28690" name="组合 1225">
                <a:extLst>
                  <a:ext uri="{FF2B5EF4-FFF2-40B4-BE49-F238E27FC236}">
                    <a16:creationId xmlns:a16="http://schemas.microsoft.com/office/drawing/2014/main" id="{5E006E52-D57F-4BF0-9867-CA839E52DE87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39" y="291591"/>
                <a:ext cx="451173" cy="408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8686" name="组合 33">
              <a:extLst>
                <a:ext uri="{FF2B5EF4-FFF2-40B4-BE49-F238E27FC236}">
                  <a16:creationId xmlns:a16="http://schemas.microsoft.com/office/drawing/2014/main" id="{CE4437DB-9D23-4C6F-8B61-200531232A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6982" y="71463"/>
              <a:ext cx="3435816" cy="999929"/>
              <a:chOff x="0" y="0"/>
              <a:chExt cx="3435816" cy="999929"/>
            </a:xfrm>
          </p:grpSpPr>
          <p:sp>
            <p:nvSpPr>
              <p:cNvPr id="28687" name="矩形 34">
                <a:extLst>
                  <a:ext uri="{FF2B5EF4-FFF2-40B4-BE49-F238E27FC236}">
                    <a16:creationId xmlns:a16="http://schemas.microsoft.com/office/drawing/2014/main" id="{FBB8C039-B220-46A3-9E71-4151959E8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53598"/>
                <a:ext cx="3435816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弹指岁月 倾城顷刻间烟灭，青石板街 回眸一笑你婉约，恨了没 你摇头轻叹谁让你蹙着眉，而深闺 徒留胭脂味，人雁南飞 转身一瞥你噙泪。</a:t>
                </a:r>
              </a:p>
            </p:txBody>
          </p:sp>
          <p:sp>
            <p:nvSpPr>
              <p:cNvPr id="28688" name="文本框 35">
                <a:extLst>
                  <a:ext uri="{FF2B5EF4-FFF2-40B4-BE49-F238E27FC236}">
                    <a16:creationId xmlns:a16="http://schemas.microsoft.com/office/drawing/2014/main" id="{7E1D2490-7464-41FD-8C3A-C01FB2C1BC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33693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添加标题</a:t>
                </a:r>
              </a:p>
            </p:txBody>
          </p:sp>
        </p:grpSp>
      </p:grpSp>
      <p:cxnSp>
        <p:nvCxnSpPr>
          <p:cNvPr id="28683" name="直接连接符 44">
            <a:extLst>
              <a:ext uri="{FF2B5EF4-FFF2-40B4-BE49-F238E27FC236}">
                <a16:creationId xmlns:a16="http://schemas.microsoft.com/office/drawing/2014/main" id="{1EB1B7CE-5BE7-47D2-915F-5D3CC67E551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4769572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utoUpdateAnimBg="0"/>
      <p:bldP spid="1435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7">
            <a:extLst>
              <a:ext uri="{FF2B5EF4-FFF2-40B4-BE49-F238E27FC236}">
                <a16:creationId xmlns:a16="http://schemas.microsoft.com/office/drawing/2014/main" id="{8E081AD9-2C7D-4DF5-80DC-2605DCA9F1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699" name="组合 11">
            <a:extLst>
              <a:ext uri="{FF2B5EF4-FFF2-40B4-BE49-F238E27FC236}">
                <a16:creationId xmlns:a16="http://schemas.microsoft.com/office/drawing/2014/main" id="{D7C031D6-6950-4C30-82AB-4F7C893B364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9728" name="图片 9">
              <a:extLst>
                <a:ext uri="{FF2B5EF4-FFF2-40B4-BE49-F238E27FC236}">
                  <a16:creationId xmlns:a16="http://schemas.microsoft.com/office/drawing/2014/main" id="{CD186F07-907C-4366-9F57-8056086892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29" name="图片 10">
              <a:extLst>
                <a:ext uri="{FF2B5EF4-FFF2-40B4-BE49-F238E27FC236}">
                  <a16:creationId xmlns:a16="http://schemas.microsoft.com/office/drawing/2014/main" id="{58F9C950-BF0B-4682-98C9-F88B817B38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9700" name="组合 55">
            <a:extLst>
              <a:ext uri="{FF2B5EF4-FFF2-40B4-BE49-F238E27FC236}">
                <a16:creationId xmlns:a16="http://schemas.microsoft.com/office/drawing/2014/main" id="{ADEB9613-D26D-4A95-A00E-C74B31A85E3B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9726" name="图片 59">
              <a:extLst>
                <a:ext uri="{FF2B5EF4-FFF2-40B4-BE49-F238E27FC236}">
                  <a16:creationId xmlns:a16="http://schemas.microsoft.com/office/drawing/2014/main" id="{466EC16A-33C3-4099-BEF1-8E84330A26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7" name="文本框 60">
              <a:extLst>
                <a:ext uri="{FF2B5EF4-FFF2-40B4-BE49-F238E27FC236}">
                  <a16:creationId xmlns:a16="http://schemas.microsoft.com/office/drawing/2014/main" id="{3EF1E2B5-2EAC-4A7C-BB1E-F7DF6273C3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9701" name="组合 56">
            <a:extLst>
              <a:ext uri="{FF2B5EF4-FFF2-40B4-BE49-F238E27FC236}">
                <a16:creationId xmlns:a16="http://schemas.microsoft.com/office/drawing/2014/main" id="{2B5AEC06-0ADA-4FFC-9061-BCDA0C37B8BA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9724" name="文本框 57">
              <a:extLst>
                <a:ext uri="{FF2B5EF4-FFF2-40B4-BE49-F238E27FC236}">
                  <a16:creationId xmlns:a16="http://schemas.microsoft.com/office/drawing/2014/main" id="{A9F5EE32-FE1B-4201-8271-874C2728A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9725" name="文本框 58">
              <a:extLst>
                <a:ext uri="{FF2B5EF4-FFF2-40B4-BE49-F238E27FC236}">
                  <a16:creationId xmlns:a16="http://schemas.microsoft.com/office/drawing/2014/main" id="{E048F4C9-90E9-4B80-83AD-4FAD4F21EE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pic>
        <p:nvPicPr>
          <p:cNvPr id="15372" name="Group 4">
            <a:extLst>
              <a:ext uri="{FF2B5EF4-FFF2-40B4-BE49-F238E27FC236}">
                <a16:creationId xmlns:a16="http://schemas.microsoft.com/office/drawing/2014/main" id="{9C2847E0-7FA0-417A-9DA5-0D25FDEB5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275" y="1304925"/>
            <a:ext cx="4213225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任意多边形 47">
            <a:extLst>
              <a:ext uri="{FF2B5EF4-FFF2-40B4-BE49-F238E27FC236}">
                <a16:creationId xmlns:a16="http://schemas.microsoft.com/office/drawing/2014/main" id="{6137A08D-C785-4D60-A3DE-E33D5FAF6CC8}"/>
              </a:ext>
            </a:extLst>
          </p:cNvPr>
          <p:cNvSpPr>
            <a:spLocks/>
          </p:cNvSpPr>
          <p:nvPr/>
        </p:nvSpPr>
        <p:spPr bwMode="auto">
          <a:xfrm flipH="1" flipV="1">
            <a:off x="9769475" y="2600325"/>
            <a:ext cx="655638" cy="398463"/>
          </a:xfrm>
          <a:custGeom>
            <a:avLst/>
            <a:gdLst>
              <a:gd name="T0" fmla="*/ 0 w 655320"/>
              <a:gd name="T1" fmla="*/ 0 h 548640"/>
              <a:gd name="T2" fmla="*/ 0 w 655320"/>
              <a:gd name="T3" fmla="*/ 30846 h 548640"/>
              <a:gd name="T4" fmla="*/ 658187 w 655320"/>
              <a:gd name="T5" fmla="*/ 30846 h 548640"/>
              <a:gd name="T6" fmla="*/ 0 60000 65536"/>
              <a:gd name="T7" fmla="*/ 0 60000 65536"/>
              <a:gd name="T8" fmla="*/ 0 60000 65536"/>
              <a:gd name="T9" fmla="*/ 0 w 655320"/>
              <a:gd name="T10" fmla="*/ 0 h 548640"/>
              <a:gd name="T11" fmla="*/ 655320 w 655320"/>
              <a:gd name="T12" fmla="*/ 548640 h 5486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5320" h="548640">
                <a:moveTo>
                  <a:pt x="0" y="0"/>
                </a:moveTo>
                <a:lnTo>
                  <a:pt x="0" y="548640"/>
                </a:lnTo>
                <a:lnTo>
                  <a:pt x="655320" y="548640"/>
                </a:lnTo>
              </a:path>
            </a:pathLst>
          </a:custGeom>
          <a:noFill/>
          <a:ln w="12700">
            <a:solidFill>
              <a:srgbClr val="BFBFBF">
                <a:alpha val="58038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4" name="任意多边形 48">
            <a:extLst>
              <a:ext uri="{FF2B5EF4-FFF2-40B4-BE49-F238E27FC236}">
                <a16:creationId xmlns:a16="http://schemas.microsoft.com/office/drawing/2014/main" id="{7CCC28A7-3493-4317-8294-94163E149D76}"/>
              </a:ext>
            </a:extLst>
          </p:cNvPr>
          <p:cNvSpPr>
            <a:spLocks/>
          </p:cNvSpPr>
          <p:nvPr/>
        </p:nvSpPr>
        <p:spPr bwMode="auto">
          <a:xfrm flipH="1" flipV="1">
            <a:off x="7177088" y="1916113"/>
            <a:ext cx="655637" cy="1052512"/>
          </a:xfrm>
          <a:custGeom>
            <a:avLst/>
            <a:gdLst>
              <a:gd name="T0" fmla="*/ 0 w 655320"/>
              <a:gd name="T1" fmla="*/ 0 h 548640"/>
              <a:gd name="T2" fmla="*/ 0 w 655320"/>
              <a:gd name="T3" fmla="*/ 193082862 h 548640"/>
              <a:gd name="T4" fmla="*/ 658178 w 655320"/>
              <a:gd name="T5" fmla="*/ 193082862 h 548640"/>
              <a:gd name="T6" fmla="*/ 0 60000 65536"/>
              <a:gd name="T7" fmla="*/ 0 60000 65536"/>
              <a:gd name="T8" fmla="*/ 0 60000 65536"/>
              <a:gd name="T9" fmla="*/ 0 w 655320"/>
              <a:gd name="T10" fmla="*/ 0 h 548640"/>
              <a:gd name="T11" fmla="*/ 655320 w 655320"/>
              <a:gd name="T12" fmla="*/ 548640 h 5486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5320" h="548640">
                <a:moveTo>
                  <a:pt x="0" y="0"/>
                </a:moveTo>
                <a:lnTo>
                  <a:pt x="0" y="548640"/>
                </a:lnTo>
                <a:lnTo>
                  <a:pt x="655320" y="548640"/>
                </a:lnTo>
              </a:path>
            </a:pathLst>
          </a:custGeom>
          <a:noFill/>
          <a:ln w="12700">
            <a:solidFill>
              <a:srgbClr val="BFBFBF">
                <a:alpha val="58038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375" name="任意多边形 49">
            <a:extLst>
              <a:ext uri="{FF2B5EF4-FFF2-40B4-BE49-F238E27FC236}">
                <a16:creationId xmlns:a16="http://schemas.microsoft.com/office/drawing/2014/main" id="{5CC0C1FE-AAB5-49D6-A657-7B05787C7C49}"/>
              </a:ext>
            </a:extLst>
          </p:cNvPr>
          <p:cNvSpPr>
            <a:spLocks/>
          </p:cNvSpPr>
          <p:nvPr/>
        </p:nvSpPr>
        <p:spPr bwMode="auto">
          <a:xfrm>
            <a:off x="8183563" y="4521200"/>
            <a:ext cx="655637" cy="398463"/>
          </a:xfrm>
          <a:custGeom>
            <a:avLst/>
            <a:gdLst>
              <a:gd name="T0" fmla="*/ 0 w 655320"/>
              <a:gd name="T1" fmla="*/ 0 h 548640"/>
              <a:gd name="T2" fmla="*/ 0 w 655320"/>
              <a:gd name="T3" fmla="*/ 30846 h 548640"/>
              <a:gd name="T4" fmla="*/ 658178 w 655320"/>
              <a:gd name="T5" fmla="*/ 30846 h 548640"/>
              <a:gd name="T6" fmla="*/ 0 60000 65536"/>
              <a:gd name="T7" fmla="*/ 0 60000 65536"/>
              <a:gd name="T8" fmla="*/ 0 60000 65536"/>
              <a:gd name="T9" fmla="*/ 0 w 655320"/>
              <a:gd name="T10" fmla="*/ 0 h 548640"/>
              <a:gd name="T11" fmla="*/ 655320 w 655320"/>
              <a:gd name="T12" fmla="*/ 548640 h 5486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55320" h="548640">
                <a:moveTo>
                  <a:pt x="0" y="0"/>
                </a:moveTo>
                <a:lnTo>
                  <a:pt x="0" y="548640"/>
                </a:lnTo>
                <a:lnTo>
                  <a:pt x="655320" y="548640"/>
                </a:lnTo>
              </a:path>
            </a:pathLst>
          </a:custGeom>
          <a:noFill/>
          <a:ln w="12700">
            <a:solidFill>
              <a:srgbClr val="BFBFBF">
                <a:alpha val="58038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50">
            <a:extLst>
              <a:ext uri="{FF2B5EF4-FFF2-40B4-BE49-F238E27FC236}">
                <a16:creationId xmlns:a16="http://schemas.microsoft.com/office/drawing/2014/main" id="{0BC6C477-5D7B-4A92-8406-B24725943210}"/>
              </a:ext>
            </a:extLst>
          </p:cNvPr>
          <p:cNvGrpSpPr>
            <a:grpSpLocks/>
          </p:cNvGrpSpPr>
          <p:nvPr/>
        </p:nvGrpSpPr>
        <p:grpSpPr bwMode="auto">
          <a:xfrm>
            <a:off x="8924925" y="4552950"/>
            <a:ext cx="3167063" cy="817563"/>
            <a:chOff x="0" y="0"/>
            <a:chExt cx="3167675" cy="818167"/>
          </a:xfrm>
        </p:grpSpPr>
        <p:sp>
          <p:nvSpPr>
            <p:cNvPr id="29722" name="矩形 51">
              <a:extLst>
                <a:ext uri="{FF2B5EF4-FFF2-40B4-BE49-F238E27FC236}">
                  <a16:creationId xmlns:a16="http://schemas.microsoft.com/office/drawing/2014/main" id="{9CCE0DFB-09E7-412A-AB56-5025CD730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5863"/>
              <a:ext cx="3167675" cy="462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29723" name="文本框 52">
              <a:extLst>
                <a:ext uri="{FF2B5EF4-FFF2-40B4-BE49-F238E27FC236}">
                  <a16:creationId xmlns:a16="http://schemas.microsoft.com/office/drawing/2014/main" id="{30E5BADC-0A9D-4833-A283-1A68F1E516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337252" cy="400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6" name="组合 53">
            <a:extLst>
              <a:ext uri="{FF2B5EF4-FFF2-40B4-BE49-F238E27FC236}">
                <a16:creationId xmlns:a16="http://schemas.microsoft.com/office/drawing/2014/main" id="{318367A0-C8A4-4852-BC60-914BF396032A}"/>
              </a:ext>
            </a:extLst>
          </p:cNvPr>
          <p:cNvGrpSpPr>
            <a:grpSpLocks/>
          </p:cNvGrpSpPr>
          <p:nvPr/>
        </p:nvGrpSpPr>
        <p:grpSpPr bwMode="auto">
          <a:xfrm>
            <a:off x="4356100" y="1562100"/>
            <a:ext cx="2765425" cy="1003300"/>
            <a:chOff x="0" y="0"/>
            <a:chExt cx="2765034" cy="1002833"/>
          </a:xfrm>
        </p:grpSpPr>
        <p:sp>
          <p:nvSpPr>
            <p:cNvPr id="29720" name="矩形 54">
              <a:extLst>
                <a:ext uri="{FF2B5EF4-FFF2-40B4-BE49-F238E27FC236}">
                  <a16:creationId xmlns:a16="http://schemas.microsoft.com/office/drawing/2014/main" id="{BB3F2E86-14E7-40B1-A867-E606A5D872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2"/>
              <a:ext cx="2765034" cy="645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29721" name="文本框 61">
              <a:extLst>
                <a:ext uri="{FF2B5EF4-FFF2-40B4-BE49-F238E27FC236}">
                  <a16:creationId xmlns:a16="http://schemas.microsoft.com/office/drawing/2014/main" id="{CEFE965E-6185-4F89-A71F-B05D3EC5D2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AC000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7" name="组合 62">
            <a:extLst>
              <a:ext uri="{FF2B5EF4-FFF2-40B4-BE49-F238E27FC236}">
                <a16:creationId xmlns:a16="http://schemas.microsoft.com/office/drawing/2014/main" id="{53C90826-4963-495C-B976-A1A81C03A507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305925" y="3101975"/>
            <a:ext cx="2765425" cy="1001713"/>
            <a:chOff x="0" y="0"/>
            <a:chExt cx="2765034" cy="1002833"/>
          </a:xfrm>
        </p:grpSpPr>
        <p:sp>
          <p:nvSpPr>
            <p:cNvPr id="29718" name="矩形 63">
              <a:extLst>
                <a:ext uri="{FF2B5EF4-FFF2-40B4-BE49-F238E27FC236}">
                  <a16:creationId xmlns:a16="http://schemas.microsoft.com/office/drawing/2014/main" id="{1C6760EA-38C4-490D-9776-3768061D9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5998"/>
              <a:ext cx="2765034" cy="646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29719" name="文本框 64">
              <a:extLst>
                <a:ext uri="{FF2B5EF4-FFF2-40B4-BE49-F238E27FC236}">
                  <a16:creationId xmlns:a16="http://schemas.microsoft.com/office/drawing/2014/main" id="{1B977E9E-B55C-43A2-B3E8-4C96826E52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400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8" name="组合 65">
            <a:extLst>
              <a:ext uri="{FF2B5EF4-FFF2-40B4-BE49-F238E27FC236}">
                <a16:creationId xmlns:a16="http://schemas.microsoft.com/office/drawing/2014/main" id="{891E14F4-DC2A-4338-B1A1-66ABB863FCF2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3744913"/>
            <a:ext cx="4906962" cy="2411412"/>
            <a:chOff x="0" y="0"/>
            <a:chExt cx="4907113" cy="2410274"/>
          </a:xfrm>
        </p:grpSpPr>
        <p:cxnSp>
          <p:nvCxnSpPr>
            <p:cNvPr id="29712" name="直接连接符 66">
              <a:extLst>
                <a:ext uri="{FF2B5EF4-FFF2-40B4-BE49-F238E27FC236}">
                  <a16:creationId xmlns:a16="http://schemas.microsoft.com/office/drawing/2014/main" id="{E77BE07F-EA92-4E1F-844B-BC618189D96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2715" y="0"/>
              <a:ext cx="4794398" cy="0"/>
            </a:xfrm>
            <a:prstGeom prst="line">
              <a:avLst/>
            </a:prstGeom>
            <a:noFill/>
            <a:ln w="6350">
              <a:solidFill>
                <a:srgbClr val="BFBFBF">
                  <a:alpha val="50195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9713" name="组合 67">
              <a:extLst>
                <a:ext uri="{FF2B5EF4-FFF2-40B4-BE49-F238E27FC236}">
                  <a16:creationId xmlns:a16="http://schemas.microsoft.com/office/drawing/2014/main" id="{84ADC93F-1731-4954-A18C-1507593A0A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2310"/>
              <a:ext cx="4538487" cy="2287964"/>
              <a:chOff x="0" y="0"/>
              <a:chExt cx="4538487" cy="2287964"/>
            </a:xfrm>
          </p:grpSpPr>
          <p:grpSp>
            <p:nvGrpSpPr>
              <p:cNvPr id="29714" name="组合 68">
                <a:extLst>
                  <a:ext uri="{FF2B5EF4-FFF2-40B4-BE49-F238E27FC236}">
                    <a16:creationId xmlns:a16="http://schemas.microsoft.com/office/drawing/2014/main" id="{47FA5AD4-4C81-42C7-AF95-95F7D351B8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4538487" cy="1117042"/>
                <a:chOff x="0" y="0"/>
                <a:chExt cx="4538487" cy="1117042"/>
              </a:xfrm>
            </p:grpSpPr>
            <p:sp>
              <p:nvSpPr>
                <p:cNvPr id="29716" name="矩形 70">
                  <a:extLst>
                    <a:ext uri="{FF2B5EF4-FFF2-40B4-BE49-F238E27FC236}">
                      <a16:creationId xmlns:a16="http://schemas.microsoft.com/office/drawing/2014/main" id="{4D2C30F9-E905-45FD-AE1D-D666ABC17C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538487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zh-CN" altLang="zh-CN" sz="32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AC0000"/>
                      </a:solidFill>
                      <a:effectLst/>
                      <a:uLnTx/>
                      <a:uFillTx/>
                      <a:latin typeface="Adobe Garamond Pro" pitchFamily="18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BUSINESS STRUCTURE</a:t>
                  </a:r>
                </a:p>
              </p:txBody>
            </p:sp>
            <p:sp>
              <p:nvSpPr>
                <p:cNvPr id="29717" name="矩形 71">
                  <a:extLst>
                    <a:ext uri="{FF2B5EF4-FFF2-40B4-BE49-F238E27FC236}">
                      <a16:creationId xmlns:a16="http://schemas.microsoft.com/office/drawing/2014/main" id="{202F87A8-5F9E-4911-98A5-271CDA99683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532267"/>
                  <a:ext cx="3256725" cy="5847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r>
                    <a:rPr kumimoji="0" lang="en-US" altLang="zh-CN" sz="32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AC0000"/>
                      </a:solidFill>
                      <a:effectLst/>
                      <a:uLnTx/>
                      <a:uFillTx/>
                      <a:latin typeface="Adobe Garamond Pro" pitchFamily="18" charset="0"/>
                      <a:ea typeface="宋体" panose="02010600030101010101" pitchFamily="2" charset="-122"/>
                      <a:cs typeface="Arial" panose="020B0604020202020204" pitchFamily="34" charset="0"/>
                    </a:rPr>
                    <a:t>DISTRIBUTION</a:t>
                  </a:r>
                </a:p>
              </p:txBody>
            </p:sp>
          </p:grpSp>
          <p:sp>
            <p:nvSpPr>
              <p:cNvPr id="29715" name="矩形 69">
                <a:extLst>
                  <a:ext uri="{FF2B5EF4-FFF2-40B4-BE49-F238E27FC236}">
                    <a16:creationId xmlns:a16="http://schemas.microsoft.com/office/drawing/2014/main" id="{866D8CFE-0EBB-4175-8EC0-5267346DEC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37" y="1086794"/>
                <a:ext cx="4013324" cy="1201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2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  </a:r>
                <a:endPara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29710" name="直接连接符 72">
            <a:extLst>
              <a:ext uri="{FF2B5EF4-FFF2-40B4-BE49-F238E27FC236}">
                <a16:creationId xmlns:a16="http://schemas.microsoft.com/office/drawing/2014/main" id="{7764D354-D41C-427E-BB00-EBF97703C86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7085504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7">
            <a:extLst>
              <a:ext uri="{FF2B5EF4-FFF2-40B4-BE49-F238E27FC236}">
                <a16:creationId xmlns:a16="http://schemas.microsoft.com/office/drawing/2014/main" id="{859320FA-FB1C-415D-996E-4E3C34BEAD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747" name="组合 11">
            <a:extLst>
              <a:ext uri="{FF2B5EF4-FFF2-40B4-BE49-F238E27FC236}">
                <a16:creationId xmlns:a16="http://schemas.microsoft.com/office/drawing/2014/main" id="{E19AD751-5101-4FAE-AAD4-7C2525219615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32320" name="图片 9">
              <a:extLst>
                <a:ext uri="{FF2B5EF4-FFF2-40B4-BE49-F238E27FC236}">
                  <a16:creationId xmlns:a16="http://schemas.microsoft.com/office/drawing/2014/main" id="{80BE80F4-FDB7-4F37-9EC9-77EDF29876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321" name="图片 10">
              <a:extLst>
                <a:ext uri="{FF2B5EF4-FFF2-40B4-BE49-F238E27FC236}">
                  <a16:creationId xmlns:a16="http://schemas.microsoft.com/office/drawing/2014/main" id="{B9AA710A-F26B-406C-A229-69836818E3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748" name="组合 55">
            <a:extLst>
              <a:ext uri="{FF2B5EF4-FFF2-40B4-BE49-F238E27FC236}">
                <a16:creationId xmlns:a16="http://schemas.microsoft.com/office/drawing/2014/main" id="{1CE5AC24-6A34-45BE-ABA2-36D1BE641B07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32318" name="图片 59">
              <a:extLst>
                <a:ext uri="{FF2B5EF4-FFF2-40B4-BE49-F238E27FC236}">
                  <a16:creationId xmlns:a16="http://schemas.microsoft.com/office/drawing/2014/main" id="{554A5321-839D-4F4C-8197-A67AB28421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319" name="文本框 60">
              <a:extLst>
                <a:ext uri="{FF2B5EF4-FFF2-40B4-BE49-F238E27FC236}">
                  <a16:creationId xmlns:a16="http://schemas.microsoft.com/office/drawing/2014/main" id="{663625EA-D1E3-4071-A13D-C335022C4F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1749" name="组合 56">
            <a:extLst>
              <a:ext uri="{FF2B5EF4-FFF2-40B4-BE49-F238E27FC236}">
                <a16:creationId xmlns:a16="http://schemas.microsoft.com/office/drawing/2014/main" id="{8DBFADEA-E70A-472A-AC5E-FB2E7549F8D7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32316" name="文本框 57">
              <a:extLst>
                <a:ext uri="{FF2B5EF4-FFF2-40B4-BE49-F238E27FC236}">
                  <a16:creationId xmlns:a16="http://schemas.microsoft.com/office/drawing/2014/main" id="{DFD04C94-6ABA-49EF-BEB5-0E8C925DCF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32317" name="文本框 58">
              <a:extLst>
                <a:ext uri="{FF2B5EF4-FFF2-40B4-BE49-F238E27FC236}">
                  <a16:creationId xmlns:a16="http://schemas.microsoft.com/office/drawing/2014/main" id="{8B66FFA6-72A8-45C4-B593-B522C929E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5" name="组合 12">
            <a:extLst>
              <a:ext uri="{FF2B5EF4-FFF2-40B4-BE49-F238E27FC236}">
                <a16:creationId xmlns:a16="http://schemas.microsoft.com/office/drawing/2014/main" id="{58093FAD-8143-415D-A9E1-48CB2C9145BD}"/>
              </a:ext>
            </a:extLst>
          </p:cNvPr>
          <p:cNvGrpSpPr>
            <a:grpSpLocks/>
          </p:cNvGrpSpPr>
          <p:nvPr/>
        </p:nvGrpSpPr>
        <p:grpSpPr bwMode="auto">
          <a:xfrm>
            <a:off x="4445000" y="1497013"/>
            <a:ext cx="3397250" cy="3486150"/>
            <a:chOff x="0" y="0"/>
            <a:chExt cx="3397250" cy="3486149"/>
          </a:xfrm>
        </p:grpSpPr>
        <p:grpSp>
          <p:nvGrpSpPr>
            <p:cNvPr id="31879" name="Group 205">
              <a:extLst>
                <a:ext uri="{FF2B5EF4-FFF2-40B4-BE49-F238E27FC236}">
                  <a16:creationId xmlns:a16="http://schemas.microsoft.com/office/drawing/2014/main" id="{674543DE-9FDF-4A25-8C60-D5BA2235B6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537" y="44450"/>
              <a:ext cx="3287713" cy="3368674"/>
              <a:chOff x="0" y="0"/>
              <a:chExt cx="2071" cy="2122"/>
            </a:xfrm>
          </p:grpSpPr>
          <p:sp>
            <p:nvSpPr>
              <p:cNvPr id="32116" name="Freeform 5">
                <a:extLst>
                  <a:ext uri="{FF2B5EF4-FFF2-40B4-BE49-F238E27FC236}">
                    <a16:creationId xmlns:a16="http://schemas.microsoft.com/office/drawing/2014/main" id="{0C441F0B-8991-47BA-A77D-ADB570840DB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5" y="369"/>
                <a:ext cx="500" cy="235"/>
              </a:xfrm>
              <a:custGeom>
                <a:avLst/>
                <a:gdLst>
                  <a:gd name="T0" fmla="*/ 2029626 w 175"/>
                  <a:gd name="T1" fmla="*/ 860464 h 82"/>
                  <a:gd name="T2" fmla="*/ 2056277 w 175"/>
                  <a:gd name="T3" fmla="*/ 495251 h 82"/>
                  <a:gd name="T4" fmla="*/ 1994237 w 175"/>
                  <a:gd name="T5" fmla="*/ 495251 h 82"/>
                  <a:gd name="T6" fmla="*/ 1523174 w 175"/>
                  <a:gd name="T7" fmla="*/ 797263 h 82"/>
                  <a:gd name="T8" fmla="*/ 1509111 w 175"/>
                  <a:gd name="T9" fmla="*/ 692430 h 82"/>
                  <a:gd name="T10" fmla="*/ 1283869 w 175"/>
                  <a:gd name="T11" fmla="*/ 627138 h 82"/>
                  <a:gd name="T12" fmla="*/ 1066211 w 175"/>
                  <a:gd name="T13" fmla="*/ 936822 h 82"/>
                  <a:gd name="T14" fmla="*/ 1114611 w 175"/>
                  <a:gd name="T15" fmla="*/ 719140 h 82"/>
                  <a:gd name="T16" fmla="*/ 1408351 w 175"/>
                  <a:gd name="T17" fmla="*/ 14495 h 82"/>
                  <a:gd name="T18" fmla="*/ 1104866 w 175"/>
                  <a:gd name="T19" fmla="*/ 509755 h 82"/>
                  <a:gd name="T20" fmla="*/ 430294 w 175"/>
                  <a:gd name="T21" fmla="*/ 965016 h 82"/>
                  <a:gd name="T22" fmla="*/ 483591 w 175"/>
                  <a:gd name="T23" fmla="*/ 495251 h 82"/>
                  <a:gd name="T24" fmla="*/ 342131 w 175"/>
                  <a:gd name="T25" fmla="*/ 692430 h 82"/>
                  <a:gd name="T26" fmla="*/ 14066 w 175"/>
                  <a:gd name="T27" fmla="*/ 965016 h 82"/>
                  <a:gd name="T28" fmla="*/ 48374 w 175"/>
                  <a:gd name="T29" fmla="*/ 1019387 h 82"/>
                  <a:gd name="T30" fmla="*/ 150603 w 175"/>
                  <a:gd name="T31" fmla="*/ 977772 h 82"/>
                  <a:gd name="T32" fmla="*/ 293803 w 175"/>
                  <a:gd name="T33" fmla="*/ 860464 h 82"/>
                  <a:gd name="T34" fmla="*/ 635943 w 175"/>
                  <a:gd name="T35" fmla="*/ 887509 h 82"/>
                  <a:gd name="T36" fmla="*/ 812809 w 175"/>
                  <a:gd name="T37" fmla="*/ 1005081 h 82"/>
                  <a:gd name="T38" fmla="*/ 977517 w 175"/>
                  <a:gd name="T39" fmla="*/ 924066 h 82"/>
                  <a:gd name="T40" fmla="*/ 1585283 w 175"/>
                  <a:gd name="T41" fmla="*/ 810002 h 82"/>
                  <a:gd name="T42" fmla="*/ 1688026 w 175"/>
                  <a:gd name="T43" fmla="*/ 936822 h 82"/>
                  <a:gd name="T44" fmla="*/ 1941460 w 175"/>
                  <a:gd name="T45" fmla="*/ 832267 h 82"/>
                  <a:gd name="T46" fmla="*/ 2145054 w 175"/>
                  <a:gd name="T47" fmla="*/ 797263 h 82"/>
                  <a:gd name="T48" fmla="*/ 1332171 w 175"/>
                  <a:gd name="T49" fmla="*/ 168360 h 82"/>
                  <a:gd name="T50" fmla="*/ 963403 w 175"/>
                  <a:gd name="T51" fmla="*/ 823907 h 82"/>
                  <a:gd name="T52" fmla="*/ 772409 w 175"/>
                  <a:gd name="T53" fmla="*/ 768453 h 82"/>
                  <a:gd name="T54" fmla="*/ 977517 w 175"/>
                  <a:gd name="T55" fmla="*/ 810002 h 82"/>
                  <a:gd name="T56" fmla="*/ 1305517 w 175"/>
                  <a:gd name="T57" fmla="*/ 741414 h 82"/>
                  <a:gd name="T58" fmla="*/ 1358294 w 175"/>
                  <a:gd name="T59" fmla="*/ 810002 h 82"/>
                  <a:gd name="T60" fmla="*/ 1305517 w 175"/>
                  <a:gd name="T61" fmla="*/ 741414 h 82"/>
                  <a:gd name="T62" fmla="*/ 1714146 w 175"/>
                  <a:gd name="T63" fmla="*/ 887509 h 82"/>
                  <a:gd name="T64" fmla="*/ 1967583 w 175"/>
                  <a:gd name="T65" fmla="*/ 524061 h 82"/>
                  <a:gd name="T66" fmla="*/ 1816980 w 175"/>
                  <a:gd name="T67" fmla="*/ 832267 h 82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75"/>
                  <a:gd name="T103" fmla="*/ 0 h 82"/>
                  <a:gd name="T104" fmla="*/ 175 w 175"/>
                  <a:gd name="T105" fmla="*/ 82 h 82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75" h="82">
                    <a:moveTo>
                      <a:pt x="169" y="61"/>
                    </a:moveTo>
                    <a:cubicBezTo>
                      <a:pt x="167" y="63"/>
                      <a:pt x="163" y="67"/>
                      <a:pt x="160" y="66"/>
                    </a:cubicBezTo>
                    <a:cubicBezTo>
                      <a:pt x="157" y="65"/>
                      <a:pt x="157" y="60"/>
                      <a:pt x="157" y="58"/>
                    </a:cubicBezTo>
                    <a:cubicBezTo>
                      <a:pt x="157" y="51"/>
                      <a:pt x="159" y="44"/>
                      <a:pt x="162" y="38"/>
                    </a:cubicBezTo>
                    <a:cubicBezTo>
                      <a:pt x="164" y="35"/>
                      <a:pt x="160" y="33"/>
                      <a:pt x="158" y="36"/>
                    </a:cubicBezTo>
                    <a:cubicBezTo>
                      <a:pt x="158" y="36"/>
                      <a:pt x="157" y="37"/>
                      <a:pt x="157" y="38"/>
                    </a:cubicBezTo>
                    <a:cubicBezTo>
                      <a:pt x="157" y="37"/>
                      <a:pt x="157" y="36"/>
                      <a:pt x="156" y="36"/>
                    </a:cubicBezTo>
                    <a:cubicBezTo>
                      <a:pt x="137" y="28"/>
                      <a:pt x="130" y="49"/>
                      <a:pt x="120" y="61"/>
                    </a:cubicBezTo>
                    <a:cubicBezTo>
                      <a:pt x="117" y="65"/>
                      <a:pt x="112" y="67"/>
                      <a:pt x="108" y="67"/>
                    </a:cubicBezTo>
                    <a:cubicBezTo>
                      <a:pt x="113" y="62"/>
                      <a:pt x="117" y="57"/>
                      <a:pt x="119" y="53"/>
                    </a:cubicBezTo>
                    <a:cubicBezTo>
                      <a:pt x="122" y="48"/>
                      <a:pt x="125" y="39"/>
                      <a:pt x="118" y="35"/>
                    </a:cubicBezTo>
                    <a:cubicBezTo>
                      <a:pt x="110" y="32"/>
                      <a:pt x="104" y="43"/>
                      <a:pt x="101" y="48"/>
                    </a:cubicBezTo>
                    <a:cubicBezTo>
                      <a:pt x="99" y="54"/>
                      <a:pt x="97" y="63"/>
                      <a:pt x="101" y="68"/>
                    </a:cubicBezTo>
                    <a:cubicBezTo>
                      <a:pt x="95" y="72"/>
                      <a:pt x="88" y="75"/>
                      <a:pt x="84" y="72"/>
                    </a:cubicBezTo>
                    <a:cubicBezTo>
                      <a:pt x="81" y="70"/>
                      <a:pt x="81" y="67"/>
                      <a:pt x="81" y="65"/>
                    </a:cubicBezTo>
                    <a:cubicBezTo>
                      <a:pt x="84" y="61"/>
                      <a:pt x="86" y="57"/>
                      <a:pt x="88" y="55"/>
                    </a:cubicBezTo>
                    <a:cubicBezTo>
                      <a:pt x="98" y="39"/>
                      <a:pt x="106" y="21"/>
                      <a:pt x="114" y="4"/>
                    </a:cubicBezTo>
                    <a:cubicBezTo>
                      <a:pt x="115" y="2"/>
                      <a:pt x="113" y="0"/>
                      <a:pt x="111" y="1"/>
                    </a:cubicBezTo>
                    <a:cubicBezTo>
                      <a:pt x="98" y="8"/>
                      <a:pt x="94" y="25"/>
                      <a:pt x="88" y="37"/>
                    </a:cubicBezTo>
                    <a:cubicBezTo>
                      <a:pt x="88" y="38"/>
                      <a:pt x="87" y="38"/>
                      <a:pt x="87" y="39"/>
                    </a:cubicBezTo>
                    <a:cubicBezTo>
                      <a:pt x="76" y="38"/>
                      <a:pt x="68" y="42"/>
                      <a:pt x="60" y="49"/>
                    </a:cubicBezTo>
                    <a:cubicBezTo>
                      <a:pt x="51" y="57"/>
                      <a:pt x="46" y="70"/>
                      <a:pt x="34" y="74"/>
                    </a:cubicBezTo>
                    <a:cubicBezTo>
                      <a:pt x="26" y="76"/>
                      <a:pt x="28" y="64"/>
                      <a:pt x="31" y="53"/>
                    </a:cubicBezTo>
                    <a:cubicBezTo>
                      <a:pt x="34" y="48"/>
                      <a:pt x="36" y="43"/>
                      <a:pt x="38" y="38"/>
                    </a:cubicBezTo>
                    <a:cubicBezTo>
                      <a:pt x="39" y="36"/>
                      <a:pt x="35" y="34"/>
                      <a:pt x="34" y="36"/>
                    </a:cubicBezTo>
                    <a:cubicBezTo>
                      <a:pt x="31" y="42"/>
                      <a:pt x="28" y="47"/>
                      <a:pt x="27" y="53"/>
                    </a:cubicBezTo>
                    <a:cubicBezTo>
                      <a:pt x="24" y="58"/>
                      <a:pt x="21" y="63"/>
                      <a:pt x="16" y="67"/>
                    </a:cubicBezTo>
                    <a:cubicBezTo>
                      <a:pt x="12" y="71"/>
                      <a:pt x="6" y="71"/>
                      <a:pt x="1" y="74"/>
                    </a:cubicBezTo>
                    <a:cubicBezTo>
                      <a:pt x="0" y="75"/>
                      <a:pt x="1" y="78"/>
                      <a:pt x="2" y="78"/>
                    </a:cubicBezTo>
                    <a:cubicBezTo>
                      <a:pt x="3" y="78"/>
                      <a:pt x="4" y="78"/>
                      <a:pt x="4" y="78"/>
                    </a:cubicBezTo>
                    <a:cubicBezTo>
                      <a:pt x="5" y="78"/>
                      <a:pt x="6" y="77"/>
                      <a:pt x="6" y="77"/>
                    </a:cubicBezTo>
                    <a:cubicBezTo>
                      <a:pt x="8" y="76"/>
                      <a:pt x="10" y="76"/>
                      <a:pt x="12" y="75"/>
                    </a:cubicBezTo>
                    <a:cubicBezTo>
                      <a:pt x="16" y="73"/>
                      <a:pt x="19" y="70"/>
                      <a:pt x="22" y="67"/>
                    </a:cubicBezTo>
                    <a:cubicBezTo>
                      <a:pt x="23" y="67"/>
                      <a:pt x="23" y="67"/>
                      <a:pt x="23" y="66"/>
                    </a:cubicBezTo>
                    <a:cubicBezTo>
                      <a:pt x="23" y="71"/>
                      <a:pt x="23" y="75"/>
                      <a:pt x="27" y="77"/>
                    </a:cubicBezTo>
                    <a:cubicBezTo>
                      <a:pt x="35" y="82"/>
                      <a:pt x="45" y="74"/>
                      <a:pt x="50" y="68"/>
                    </a:cubicBezTo>
                    <a:cubicBezTo>
                      <a:pt x="52" y="66"/>
                      <a:pt x="54" y="64"/>
                      <a:pt x="55" y="62"/>
                    </a:cubicBezTo>
                    <a:cubicBezTo>
                      <a:pt x="53" y="69"/>
                      <a:pt x="54" y="77"/>
                      <a:pt x="64" y="77"/>
                    </a:cubicBezTo>
                    <a:cubicBezTo>
                      <a:pt x="68" y="77"/>
                      <a:pt x="73" y="74"/>
                      <a:pt x="77" y="69"/>
                    </a:cubicBezTo>
                    <a:cubicBezTo>
                      <a:pt x="77" y="70"/>
                      <a:pt x="77" y="70"/>
                      <a:pt x="77" y="71"/>
                    </a:cubicBezTo>
                    <a:cubicBezTo>
                      <a:pt x="83" y="82"/>
                      <a:pt x="94" y="78"/>
                      <a:pt x="104" y="71"/>
                    </a:cubicBezTo>
                    <a:cubicBezTo>
                      <a:pt x="111" y="76"/>
                      <a:pt x="121" y="67"/>
                      <a:pt x="125" y="62"/>
                    </a:cubicBezTo>
                    <a:cubicBezTo>
                      <a:pt x="126" y="61"/>
                      <a:pt x="127" y="60"/>
                      <a:pt x="127" y="59"/>
                    </a:cubicBezTo>
                    <a:cubicBezTo>
                      <a:pt x="126" y="65"/>
                      <a:pt x="127" y="70"/>
                      <a:pt x="133" y="72"/>
                    </a:cubicBezTo>
                    <a:cubicBezTo>
                      <a:pt x="142" y="75"/>
                      <a:pt x="148" y="67"/>
                      <a:pt x="153" y="58"/>
                    </a:cubicBezTo>
                    <a:cubicBezTo>
                      <a:pt x="153" y="60"/>
                      <a:pt x="153" y="62"/>
                      <a:pt x="153" y="64"/>
                    </a:cubicBezTo>
                    <a:cubicBezTo>
                      <a:pt x="156" y="75"/>
                      <a:pt x="167" y="69"/>
                      <a:pt x="173" y="65"/>
                    </a:cubicBezTo>
                    <a:cubicBezTo>
                      <a:pt x="175" y="63"/>
                      <a:pt x="172" y="59"/>
                      <a:pt x="169" y="61"/>
                    </a:cubicBezTo>
                    <a:close/>
                    <a:moveTo>
                      <a:pt x="94" y="35"/>
                    </a:moveTo>
                    <a:cubicBezTo>
                      <a:pt x="97" y="27"/>
                      <a:pt x="100" y="19"/>
                      <a:pt x="105" y="13"/>
                    </a:cubicBezTo>
                    <a:cubicBezTo>
                      <a:pt x="102" y="20"/>
                      <a:pt x="98" y="27"/>
                      <a:pt x="94" y="35"/>
                    </a:cubicBezTo>
                    <a:close/>
                    <a:moveTo>
                      <a:pt x="76" y="63"/>
                    </a:moveTo>
                    <a:cubicBezTo>
                      <a:pt x="73" y="66"/>
                      <a:pt x="70" y="70"/>
                      <a:pt x="66" y="72"/>
                    </a:cubicBezTo>
                    <a:cubicBezTo>
                      <a:pt x="56" y="76"/>
                      <a:pt x="59" y="63"/>
                      <a:pt x="61" y="59"/>
                    </a:cubicBezTo>
                    <a:cubicBezTo>
                      <a:pt x="66" y="49"/>
                      <a:pt x="74" y="45"/>
                      <a:pt x="84" y="44"/>
                    </a:cubicBezTo>
                    <a:cubicBezTo>
                      <a:pt x="81" y="50"/>
                      <a:pt x="77" y="56"/>
                      <a:pt x="77" y="62"/>
                    </a:cubicBezTo>
                    <a:cubicBezTo>
                      <a:pt x="76" y="63"/>
                      <a:pt x="76" y="63"/>
                      <a:pt x="76" y="63"/>
                    </a:cubicBezTo>
                    <a:close/>
                    <a:moveTo>
                      <a:pt x="103" y="57"/>
                    </a:moveTo>
                    <a:cubicBezTo>
                      <a:pt x="104" y="54"/>
                      <a:pt x="112" y="34"/>
                      <a:pt x="117" y="41"/>
                    </a:cubicBezTo>
                    <a:cubicBezTo>
                      <a:pt x="121" y="47"/>
                      <a:pt x="111" y="59"/>
                      <a:pt x="107" y="62"/>
                    </a:cubicBezTo>
                    <a:cubicBezTo>
                      <a:pt x="106" y="63"/>
                      <a:pt x="105" y="64"/>
                      <a:pt x="104" y="65"/>
                    </a:cubicBezTo>
                    <a:cubicBezTo>
                      <a:pt x="103" y="63"/>
                      <a:pt x="103" y="61"/>
                      <a:pt x="103" y="57"/>
                    </a:cubicBezTo>
                    <a:close/>
                    <a:moveTo>
                      <a:pt x="143" y="64"/>
                    </a:moveTo>
                    <a:cubicBezTo>
                      <a:pt x="141" y="67"/>
                      <a:pt x="138" y="69"/>
                      <a:pt x="135" y="68"/>
                    </a:cubicBezTo>
                    <a:cubicBezTo>
                      <a:pt x="128" y="67"/>
                      <a:pt x="132" y="58"/>
                      <a:pt x="134" y="54"/>
                    </a:cubicBezTo>
                    <a:cubicBezTo>
                      <a:pt x="138" y="45"/>
                      <a:pt x="144" y="40"/>
                      <a:pt x="155" y="40"/>
                    </a:cubicBezTo>
                    <a:cubicBezTo>
                      <a:pt x="155" y="40"/>
                      <a:pt x="155" y="40"/>
                      <a:pt x="156" y="40"/>
                    </a:cubicBezTo>
                    <a:cubicBezTo>
                      <a:pt x="151" y="48"/>
                      <a:pt x="149" y="57"/>
                      <a:pt x="143" y="6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7" name="Freeform 6">
                <a:extLst>
                  <a:ext uri="{FF2B5EF4-FFF2-40B4-BE49-F238E27FC236}">
                    <a16:creationId xmlns:a16="http://schemas.microsoft.com/office/drawing/2014/main" id="{13C5BE05-F464-4A72-9FC0-B2C972E769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4" y="435"/>
                <a:ext cx="20" cy="14"/>
              </a:xfrm>
              <a:custGeom>
                <a:avLst/>
                <a:gdLst>
                  <a:gd name="T0" fmla="*/ 40189 w 7"/>
                  <a:gd name="T1" fmla="*/ 52489 h 5"/>
                  <a:gd name="T2" fmla="*/ 62040 w 7"/>
                  <a:gd name="T3" fmla="*/ 41975 h 5"/>
                  <a:gd name="T4" fmla="*/ 76171 w 7"/>
                  <a:gd name="T5" fmla="*/ 10693 h 5"/>
                  <a:gd name="T6" fmla="*/ 48374 w 7"/>
                  <a:gd name="T7" fmla="*/ 0 h 5"/>
                  <a:gd name="T8" fmla="*/ 14066 w 7"/>
                  <a:gd name="T9" fmla="*/ 10693 h 5"/>
                  <a:gd name="T10" fmla="*/ 40189 w 7"/>
                  <a:gd name="T11" fmla="*/ 52489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"/>
                  <a:gd name="T19" fmla="*/ 0 h 5"/>
                  <a:gd name="T20" fmla="*/ 7 w 7"/>
                  <a:gd name="T21" fmla="*/ 5 h 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" h="5">
                    <a:moveTo>
                      <a:pt x="3" y="5"/>
                    </a:moveTo>
                    <a:cubicBezTo>
                      <a:pt x="4" y="5"/>
                      <a:pt x="5" y="5"/>
                      <a:pt x="5" y="4"/>
                    </a:cubicBezTo>
                    <a:cubicBezTo>
                      <a:pt x="6" y="3"/>
                      <a:pt x="7" y="2"/>
                      <a:pt x="6" y="1"/>
                    </a:cubicBezTo>
                    <a:cubicBezTo>
                      <a:pt x="6" y="0"/>
                      <a:pt x="5" y="0"/>
                      <a:pt x="4" y="0"/>
                    </a:cubicBezTo>
                    <a:cubicBezTo>
                      <a:pt x="3" y="0"/>
                      <a:pt x="1" y="0"/>
                      <a:pt x="1" y="1"/>
                    </a:cubicBezTo>
                    <a:cubicBezTo>
                      <a:pt x="0" y="3"/>
                      <a:pt x="1" y="4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8" name="Freeform 7">
                <a:extLst>
                  <a:ext uri="{FF2B5EF4-FFF2-40B4-BE49-F238E27FC236}">
                    <a16:creationId xmlns:a16="http://schemas.microsoft.com/office/drawing/2014/main" id="{C3901143-95AA-495E-82ED-9D2B718C7B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4" y="132"/>
                <a:ext cx="346" cy="263"/>
              </a:xfrm>
              <a:custGeom>
                <a:avLst/>
                <a:gdLst>
                  <a:gd name="T0" fmla="*/ 0 w 121"/>
                  <a:gd name="T1" fmla="*/ 14153 h 92"/>
                  <a:gd name="T2" fmla="*/ 40525 w 121"/>
                  <a:gd name="T3" fmla="*/ 549095 h 92"/>
                  <a:gd name="T4" fmla="*/ 48537 w 121"/>
                  <a:gd name="T5" fmla="*/ 1159227 h 92"/>
                  <a:gd name="T6" fmla="*/ 62314 w 121"/>
                  <a:gd name="T7" fmla="*/ 1173389 h 92"/>
                  <a:gd name="T8" fmla="*/ 831469 w 121"/>
                  <a:gd name="T9" fmla="*/ 1123179 h 92"/>
                  <a:gd name="T10" fmla="*/ 1533495 w 121"/>
                  <a:gd name="T11" fmla="*/ 1057655 h 92"/>
                  <a:gd name="T12" fmla="*/ 1546128 w 121"/>
                  <a:gd name="T13" fmla="*/ 1043567 h 92"/>
                  <a:gd name="T14" fmla="*/ 1519309 w 121"/>
                  <a:gd name="T15" fmla="*/ 1021583 h 92"/>
                  <a:gd name="T16" fmla="*/ 1507288 w 121"/>
                  <a:gd name="T17" fmla="*/ 1034216 h 92"/>
                  <a:gd name="T18" fmla="*/ 1216302 w 121"/>
                  <a:gd name="T19" fmla="*/ 1084378 h 92"/>
                  <a:gd name="T20" fmla="*/ 880195 w 121"/>
                  <a:gd name="T21" fmla="*/ 1096996 h 92"/>
                  <a:gd name="T22" fmla="*/ 206127 w 121"/>
                  <a:gd name="T23" fmla="*/ 1146617 h 92"/>
                  <a:gd name="T24" fmla="*/ 76477 w 121"/>
                  <a:gd name="T25" fmla="*/ 1110546 h 92"/>
                  <a:gd name="T26" fmla="*/ 62314 w 121"/>
                  <a:gd name="T27" fmla="*/ 967174 h 92"/>
                  <a:gd name="T28" fmla="*/ 62314 w 121"/>
                  <a:gd name="T29" fmla="*/ 638055 h 92"/>
                  <a:gd name="T30" fmla="*/ 26745 w 121"/>
                  <a:gd name="T31" fmla="*/ 14153 h 92"/>
                  <a:gd name="T32" fmla="*/ 0 w 121"/>
                  <a:gd name="T33" fmla="*/ 14153 h 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1"/>
                  <a:gd name="T52" fmla="*/ 0 h 92"/>
                  <a:gd name="T53" fmla="*/ 121 w 121"/>
                  <a:gd name="T54" fmla="*/ 92 h 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1" h="92">
                    <a:moveTo>
                      <a:pt x="0" y="1"/>
                    </a:moveTo>
                    <a:cubicBezTo>
                      <a:pt x="0" y="15"/>
                      <a:pt x="2" y="29"/>
                      <a:pt x="3" y="43"/>
                    </a:cubicBezTo>
                    <a:cubicBezTo>
                      <a:pt x="4" y="59"/>
                      <a:pt x="3" y="75"/>
                      <a:pt x="4" y="91"/>
                    </a:cubicBezTo>
                    <a:cubicBezTo>
                      <a:pt x="4" y="91"/>
                      <a:pt x="5" y="92"/>
                      <a:pt x="5" y="92"/>
                    </a:cubicBezTo>
                    <a:cubicBezTo>
                      <a:pt x="25" y="92"/>
                      <a:pt x="45" y="89"/>
                      <a:pt x="65" y="88"/>
                    </a:cubicBezTo>
                    <a:cubicBezTo>
                      <a:pt x="84" y="87"/>
                      <a:pt x="102" y="87"/>
                      <a:pt x="120" y="83"/>
                    </a:cubicBezTo>
                    <a:cubicBezTo>
                      <a:pt x="121" y="83"/>
                      <a:pt x="121" y="82"/>
                      <a:pt x="121" y="82"/>
                    </a:cubicBezTo>
                    <a:cubicBezTo>
                      <a:pt x="120" y="81"/>
                      <a:pt x="120" y="81"/>
                      <a:pt x="119" y="80"/>
                    </a:cubicBezTo>
                    <a:cubicBezTo>
                      <a:pt x="119" y="79"/>
                      <a:pt x="117" y="80"/>
                      <a:pt x="118" y="81"/>
                    </a:cubicBezTo>
                    <a:cubicBezTo>
                      <a:pt x="119" y="82"/>
                      <a:pt x="98" y="85"/>
                      <a:pt x="95" y="85"/>
                    </a:cubicBezTo>
                    <a:cubicBezTo>
                      <a:pt x="86" y="86"/>
                      <a:pt x="78" y="86"/>
                      <a:pt x="69" y="86"/>
                    </a:cubicBezTo>
                    <a:cubicBezTo>
                      <a:pt x="52" y="87"/>
                      <a:pt x="34" y="89"/>
                      <a:pt x="16" y="90"/>
                    </a:cubicBezTo>
                    <a:cubicBezTo>
                      <a:pt x="14" y="90"/>
                      <a:pt x="6" y="92"/>
                      <a:pt x="6" y="87"/>
                    </a:cubicBezTo>
                    <a:cubicBezTo>
                      <a:pt x="5" y="83"/>
                      <a:pt x="5" y="80"/>
                      <a:pt x="5" y="76"/>
                    </a:cubicBezTo>
                    <a:cubicBezTo>
                      <a:pt x="5" y="67"/>
                      <a:pt x="5" y="59"/>
                      <a:pt x="5" y="50"/>
                    </a:cubicBezTo>
                    <a:cubicBezTo>
                      <a:pt x="4" y="33"/>
                      <a:pt x="1" y="17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9" name="Freeform 8">
                <a:extLst>
                  <a:ext uri="{FF2B5EF4-FFF2-40B4-BE49-F238E27FC236}">
                    <a16:creationId xmlns:a16="http://schemas.microsoft.com/office/drawing/2014/main" id="{D30F5D9F-FA42-43AE-9A2E-5B1EB79478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4" y="301"/>
                <a:ext cx="51" cy="91"/>
              </a:xfrm>
              <a:custGeom>
                <a:avLst/>
                <a:gdLst>
                  <a:gd name="T0" fmla="*/ 45447 w 18"/>
                  <a:gd name="T1" fmla="*/ 363926 h 32"/>
                  <a:gd name="T2" fmla="*/ 38349 w 18"/>
                  <a:gd name="T3" fmla="*/ 158058 h 32"/>
                  <a:gd name="T4" fmla="*/ 38349 w 18"/>
                  <a:gd name="T5" fmla="*/ 60231 h 32"/>
                  <a:gd name="T6" fmla="*/ 70306 w 18"/>
                  <a:gd name="T7" fmla="*/ 13732 h 32"/>
                  <a:gd name="T8" fmla="*/ 154102 w 18"/>
                  <a:gd name="T9" fmla="*/ 39050 h 32"/>
                  <a:gd name="T10" fmla="*/ 165628 w 18"/>
                  <a:gd name="T11" fmla="*/ 111048 h 32"/>
                  <a:gd name="T12" fmla="*/ 187924 w 18"/>
                  <a:gd name="T13" fmla="*/ 363926 h 32"/>
                  <a:gd name="T14" fmla="*/ 212735 w 18"/>
                  <a:gd name="T15" fmla="*/ 363926 h 32"/>
                  <a:gd name="T16" fmla="*/ 178965 w 18"/>
                  <a:gd name="T17" fmla="*/ 13732 h 32"/>
                  <a:gd name="T18" fmla="*/ 165628 w 18"/>
                  <a:gd name="T19" fmla="*/ 0 h 32"/>
                  <a:gd name="T20" fmla="*/ 13535 w 18"/>
                  <a:gd name="T21" fmla="*/ 0 h 32"/>
                  <a:gd name="T22" fmla="*/ 13535 w 18"/>
                  <a:gd name="T23" fmla="*/ 13732 h 32"/>
                  <a:gd name="T24" fmla="*/ 38349 w 18"/>
                  <a:gd name="T25" fmla="*/ 376049 h 32"/>
                  <a:gd name="T26" fmla="*/ 45447 w 18"/>
                  <a:gd name="T27" fmla="*/ 363926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8"/>
                  <a:gd name="T43" fmla="*/ 0 h 32"/>
                  <a:gd name="T44" fmla="*/ 18 w 18"/>
                  <a:gd name="T45" fmla="*/ 32 h 32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8" h="32">
                    <a:moveTo>
                      <a:pt x="4" y="30"/>
                    </a:moveTo>
                    <a:cubicBezTo>
                      <a:pt x="3" y="25"/>
                      <a:pt x="3" y="19"/>
                      <a:pt x="3" y="13"/>
                    </a:cubicBezTo>
                    <a:cubicBezTo>
                      <a:pt x="3" y="10"/>
                      <a:pt x="3" y="7"/>
                      <a:pt x="3" y="5"/>
                    </a:cubicBezTo>
                    <a:cubicBezTo>
                      <a:pt x="3" y="2"/>
                      <a:pt x="3" y="1"/>
                      <a:pt x="6" y="1"/>
                    </a:cubicBezTo>
                    <a:cubicBezTo>
                      <a:pt x="7" y="1"/>
                      <a:pt x="13" y="0"/>
                      <a:pt x="13" y="3"/>
                    </a:cubicBezTo>
                    <a:cubicBezTo>
                      <a:pt x="13" y="5"/>
                      <a:pt x="14" y="7"/>
                      <a:pt x="14" y="9"/>
                    </a:cubicBezTo>
                    <a:cubicBezTo>
                      <a:pt x="15" y="16"/>
                      <a:pt x="16" y="23"/>
                      <a:pt x="16" y="30"/>
                    </a:cubicBezTo>
                    <a:cubicBezTo>
                      <a:pt x="16" y="31"/>
                      <a:pt x="18" y="31"/>
                      <a:pt x="18" y="30"/>
                    </a:cubicBezTo>
                    <a:cubicBezTo>
                      <a:pt x="18" y="20"/>
                      <a:pt x="15" y="11"/>
                      <a:pt x="15" y="1"/>
                    </a:cubicBezTo>
                    <a:cubicBezTo>
                      <a:pt x="15" y="0"/>
                      <a:pt x="15" y="0"/>
                      <a:pt x="14" y="0"/>
                    </a:cubicBezTo>
                    <a:cubicBezTo>
                      <a:pt x="10" y="0"/>
                      <a:pt x="6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3" y="11"/>
                      <a:pt x="0" y="21"/>
                      <a:pt x="3" y="31"/>
                    </a:cubicBezTo>
                    <a:cubicBezTo>
                      <a:pt x="3" y="32"/>
                      <a:pt x="5" y="31"/>
                      <a:pt x="4" y="3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0" name="Freeform 9">
                <a:extLst>
                  <a:ext uri="{FF2B5EF4-FFF2-40B4-BE49-F238E27FC236}">
                    <a16:creationId xmlns:a16="http://schemas.microsoft.com/office/drawing/2014/main" id="{10DEA0DB-0E39-4FB0-A62A-2316F080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7" y="301"/>
                <a:ext cx="43" cy="88"/>
              </a:xfrm>
              <a:custGeom>
                <a:avLst/>
                <a:gdLst>
                  <a:gd name="T0" fmla="*/ 63884 w 15"/>
                  <a:gd name="T1" fmla="*/ 25069 h 31"/>
                  <a:gd name="T2" fmla="*/ 14514 w 15"/>
                  <a:gd name="T3" fmla="*/ 84798 h 31"/>
                  <a:gd name="T4" fmla="*/ 77667 w 15"/>
                  <a:gd name="T5" fmla="*/ 46092 h 31"/>
                  <a:gd name="T6" fmla="*/ 27093 w 15"/>
                  <a:gd name="T7" fmla="*/ 109867 h 31"/>
                  <a:gd name="T8" fmla="*/ 119273 w 15"/>
                  <a:gd name="T9" fmla="*/ 46092 h 31"/>
                  <a:gd name="T10" fmla="*/ 27093 w 15"/>
                  <a:gd name="T11" fmla="*/ 143954 h 31"/>
                  <a:gd name="T12" fmla="*/ 146555 w 15"/>
                  <a:gd name="T13" fmla="*/ 38703 h 31"/>
                  <a:gd name="T14" fmla="*/ 27093 w 15"/>
                  <a:gd name="T15" fmla="*/ 169619 h 31"/>
                  <a:gd name="T16" fmla="*/ 132019 w 15"/>
                  <a:gd name="T17" fmla="*/ 84798 h 31"/>
                  <a:gd name="T18" fmla="*/ 14514 w 15"/>
                  <a:gd name="T19" fmla="*/ 215648 h 31"/>
                  <a:gd name="T20" fmla="*/ 146555 w 15"/>
                  <a:gd name="T21" fmla="*/ 109867 h 31"/>
                  <a:gd name="T22" fmla="*/ 27093 w 15"/>
                  <a:gd name="T23" fmla="*/ 252725 h 31"/>
                  <a:gd name="T24" fmla="*/ 146555 w 15"/>
                  <a:gd name="T25" fmla="*/ 155984 h 31"/>
                  <a:gd name="T26" fmla="*/ 41607 w 15"/>
                  <a:gd name="T27" fmla="*/ 286835 h 31"/>
                  <a:gd name="T28" fmla="*/ 154304 w 15"/>
                  <a:gd name="T29" fmla="*/ 169619 h 31"/>
                  <a:gd name="T30" fmla="*/ 27093 w 15"/>
                  <a:gd name="T31" fmla="*/ 332742 h 31"/>
                  <a:gd name="T32" fmla="*/ 154304 w 15"/>
                  <a:gd name="T33" fmla="*/ 181036 h 31"/>
                  <a:gd name="T34" fmla="*/ 63884 w 15"/>
                  <a:gd name="T35" fmla="*/ 299938 h 31"/>
                  <a:gd name="T36" fmla="*/ 195902 w 15"/>
                  <a:gd name="T37" fmla="*/ 181036 h 31"/>
                  <a:gd name="T38" fmla="*/ 77667 w 15"/>
                  <a:gd name="T39" fmla="*/ 332742 h 31"/>
                  <a:gd name="T40" fmla="*/ 168629 w 15"/>
                  <a:gd name="T41" fmla="*/ 240717 h 31"/>
                  <a:gd name="T42" fmla="*/ 90412 w 15"/>
                  <a:gd name="T43" fmla="*/ 332742 h 31"/>
                  <a:gd name="T44" fmla="*/ 183134 w 15"/>
                  <a:gd name="T45" fmla="*/ 261556 h 31"/>
                  <a:gd name="T46" fmla="*/ 119273 w 15"/>
                  <a:gd name="T47" fmla="*/ 345780 h 31"/>
                  <a:gd name="T48" fmla="*/ 183134 w 15"/>
                  <a:gd name="T49" fmla="*/ 286835 h 31"/>
                  <a:gd name="T50" fmla="*/ 132019 w 15"/>
                  <a:gd name="T51" fmla="*/ 345780 h 31"/>
                  <a:gd name="T52" fmla="*/ 168629 w 15"/>
                  <a:gd name="T53" fmla="*/ 345780 h 31"/>
                  <a:gd name="T54" fmla="*/ 183134 w 15"/>
                  <a:gd name="T55" fmla="*/ 311881 h 31"/>
                  <a:gd name="T56" fmla="*/ 132019 w 15"/>
                  <a:gd name="T57" fmla="*/ 345780 h 31"/>
                  <a:gd name="T58" fmla="*/ 183134 w 15"/>
                  <a:gd name="T59" fmla="*/ 286835 h 31"/>
                  <a:gd name="T60" fmla="*/ 119273 w 15"/>
                  <a:gd name="T61" fmla="*/ 345780 h 31"/>
                  <a:gd name="T62" fmla="*/ 183134 w 15"/>
                  <a:gd name="T63" fmla="*/ 261556 h 31"/>
                  <a:gd name="T64" fmla="*/ 90412 w 15"/>
                  <a:gd name="T65" fmla="*/ 332742 h 31"/>
                  <a:gd name="T66" fmla="*/ 168629 w 15"/>
                  <a:gd name="T67" fmla="*/ 240717 h 31"/>
                  <a:gd name="T68" fmla="*/ 77667 w 15"/>
                  <a:gd name="T69" fmla="*/ 332742 h 31"/>
                  <a:gd name="T70" fmla="*/ 195902 w 15"/>
                  <a:gd name="T71" fmla="*/ 181036 h 31"/>
                  <a:gd name="T72" fmla="*/ 77667 w 15"/>
                  <a:gd name="T73" fmla="*/ 299938 h 31"/>
                  <a:gd name="T74" fmla="*/ 154304 w 15"/>
                  <a:gd name="T75" fmla="*/ 181036 h 31"/>
                  <a:gd name="T76" fmla="*/ 27093 w 15"/>
                  <a:gd name="T77" fmla="*/ 332742 h 31"/>
                  <a:gd name="T78" fmla="*/ 154304 w 15"/>
                  <a:gd name="T79" fmla="*/ 169619 h 31"/>
                  <a:gd name="T80" fmla="*/ 41607 w 15"/>
                  <a:gd name="T81" fmla="*/ 286835 h 31"/>
                  <a:gd name="T82" fmla="*/ 146555 w 15"/>
                  <a:gd name="T83" fmla="*/ 143954 h 31"/>
                  <a:gd name="T84" fmla="*/ 27093 w 15"/>
                  <a:gd name="T85" fmla="*/ 240717 h 31"/>
                  <a:gd name="T86" fmla="*/ 146555 w 15"/>
                  <a:gd name="T87" fmla="*/ 109867 h 31"/>
                  <a:gd name="T88" fmla="*/ 14514 w 15"/>
                  <a:gd name="T89" fmla="*/ 215648 h 31"/>
                  <a:gd name="T90" fmla="*/ 132019 w 15"/>
                  <a:gd name="T91" fmla="*/ 84798 h 31"/>
                  <a:gd name="T92" fmla="*/ 27093 w 15"/>
                  <a:gd name="T93" fmla="*/ 169619 h 31"/>
                  <a:gd name="T94" fmla="*/ 146555 w 15"/>
                  <a:gd name="T95" fmla="*/ 38703 h 31"/>
                  <a:gd name="T96" fmla="*/ 27093 w 15"/>
                  <a:gd name="T97" fmla="*/ 143954 h 31"/>
                  <a:gd name="T98" fmla="*/ 119273 w 15"/>
                  <a:gd name="T99" fmla="*/ 46092 h 31"/>
                  <a:gd name="T100" fmla="*/ 27093 w 15"/>
                  <a:gd name="T101" fmla="*/ 109867 h 31"/>
                  <a:gd name="T102" fmla="*/ 77667 w 15"/>
                  <a:gd name="T103" fmla="*/ 46092 h 31"/>
                  <a:gd name="T104" fmla="*/ 14514 w 15"/>
                  <a:gd name="T105" fmla="*/ 84798 h 31"/>
                  <a:gd name="T106" fmla="*/ 77667 w 15"/>
                  <a:gd name="T107" fmla="*/ 25069 h 31"/>
                  <a:gd name="T108" fmla="*/ 14514 w 15"/>
                  <a:gd name="T109" fmla="*/ 38703 h 31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5"/>
                  <a:gd name="T166" fmla="*/ 0 h 31"/>
                  <a:gd name="T167" fmla="*/ 15 w 15"/>
                  <a:gd name="T168" fmla="*/ 31 h 31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5" h="31">
                    <a:moveTo>
                      <a:pt x="2" y="4"/>
                    </a:moveTo>
                    <a:cubicBezTo>
                      <a:pt x="3" y="3"/>
                      <a:pt x="4" y="3"/>
                      <a:pt x="5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3" y="3"/>
                      <a:pt x="2" y="5"/>
                      <a:pt x="1" y="7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3" y="7"/>
                      <a:pt x="5" y="6"/>
                      <a:pt x="6" y="4"/>
                    </a:cubicBezTo>
                    <a:cubicBezTo>
                      <a:pt x="6" y="4"/>
                      <a:pt x="5" y="3"/>
                      <a:pt x="5" y="3"/>
                    </a:cubicBezTo>
                    <a:cubicBezTo>
                      <a:pt x="4" y="5"/>
                      <a:pt x="3" y="7"/>
                      <a:pt x="2" y="9"/>
                    </a:cubicBezTo>
                    <a:cubicBezTo>
                      <a:pt x="1" y="10"/>
                      <a:pt x="2" y="11"/>
                      <a:pt x="3" y="10"/>
                    </a:cubicBezTo>
                    <a:cubicBezTo>
                      <a:pt x="5" y="8"/>
                      <a:pt x="7" y="6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6" y="6"/>
                      <a:pt x="3" y="9"/>
                      <a:pt x="2" y="12"/>
                    </a:cubicBezTo>
                    <a:cubicBezTo>
                      <a:pt x="1" y="13"/>
                      <a:pt x="3" y="14"/>
                      <a:pt x="3" y="13"/>
                    </a:cubicBezTo>
                    <a:cubicBezTo>
                      <a:pt x="6" y="10"/>
                      <a:pt x="8" y="6"/>
                      <a:pt x="11" y="3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7" y="6"/>
                      <a:pt x="4" y="10"/>
                      <a:pt x="2" y="14"/>
                    </a:cubicBezTo>
                    <a:cubicBezTo>
                      <a:pt x="2" y="15"/>
                      <a:pt x="3" y="16"/>
                      <a:pt x="3" y="15"/>
                    </a:cubicBezTo>
                    <a:cubicBezTo>
                      <a:pt x="6" y="12"/>
                      <a:pt x="8" y="10"/>
                      <a:pt x="10" y="7"/>
                    </a:cubicBezTo>
                    <a:cubicBezTo>
                      <a:pt x="10" y="6"/>
                      <a:pt x="9" y="6"/>
                      <a:pt x="9" y="6"/>
                    </a:cubicBezTo>
                    <a:cubicBezTo>
                      <a:pt x="6" y="10"/>
                      <a:pt x="3" y="14"/>
                      <a:pt x="1" y="18"/>
                    </a:cubicBezTo>
                    <a:cubicBezTo>
                      <a:pt x="1" y="19"/>
                      <a:pt x="2" y="20"/>
                      <a:pt x="2" y="19"/>
                    </a:cubicBezTo>
                    <a:cubicBezTo>
                      <a:pt x="5" y="16"/>
                      <a:pt x="8" y="13"/>
                      <a:pt x="11" y="9"/>
                    </a:cubicBezTo>
                    <a:cubicBezTo>
                      <a:pt x="11" y="9"/>
                      <a:pt x="10" y="8"/>
                      <a:pt x="9" y="9"/>
                    </a:cubicBezTo>
                    <a:cubicBezTo>
                      <a:pt x="6" y="12"/>
                      <a:pt x="4" y="16"/>
                      <a:pt x="2" y="21"/>
                    </a:cubicBezTo>
                    <a:cubicBezTo>
                      <a:pt x="2" y="21"/>
                      <a:pt x="3" y="22"/>
                      <a:pt x="3" y="21"/>
                    </a:cubicBezTo>
                    <a:cubicBezTo>
                      <a:pt x="6" y="18"/>
                      <a:pt x="8" y="16"/>
                      <a:pt x="11" y="13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8" y="16"/>
                      <a:pt x="5" y="20"/>
                      <a:pt x="3" y="24"/>
                    </a:cubicBezTo>
                    <a:cubicBezTo>
                      <a:pt x="2" y="25"/>
                      <a:pt x="3" y="26"/>
                      <a:pt x="4" y="25"/>
                    </a:cubicBezTo>
                    <a:cubicBezTo>
                      <a:pt x="7" y="21"/>
                      <a:pt x="10" y="17"/>
                      <a:pt x="12" y="14"/>
                    </a:cubicBezTo>
                    <a:cubicBezTo>
                      <a:pt x="12" y="13"/>
                      <a:pt x="11" y="13"/>
                      <a:pt x="11" y="13"/>
                    </a:cubicBezTo>
                    <a:cubicBezTo>
                      <a:pt x="8" y="18"/>
                      <a:pt x="4" y="23"/>
                      <a:pt x="2" y="28"/>
                    </a:cubicBezTo>
                    <a:cubicBezTo>
                      <a:pt x="2" y="28"/>
                      <a:pt x="3" y="29"/>
                      <a:pt x="3" y="29"/>
                    </a:cubicBezTo>
                    <a:cubicBezTo>
                      <a:pt x="5" y="24"/>
                      <a:pt x="9" y="20"/>
                      <a:pt x="12" y="15"/>
                    </a:cubicBezTo>
                    <a:cubicBezTo>
                      <a:pt x="12" y="14"/>
                      <a:pt x="12" y="14"/>
                      <a:pt x="11" y="14"/>
                    </a:cubicBezTo>
                    <a:cubicBezTo>
                      <a:pt x="9" y="18"/>
                      <a:pt x="7" y="22"/>
                      <a:pt x="5" y="25"/>
                    </a:cubicBezTo>
                    <a:cubicBezTo>
                      <a:pt x="5" y="26"/>
                      <a:pt x="6" y="27"/>
                      <a:pt x="7" y="26"/>
                    </a:cubicBezTo>
                    <a:cubicBezTo>
                      <a:pt x="10" y="23"/>
                      <a:pt x="13" y="19"/>
                      <a:pt x="15" y="15"/>
                    </a:cubicBezTo>
                    <a:cubicBezTo>
                      <a:pt x="15" y="14"/>
                      <a:pt x="14" y="14"/>
                      <a:pt x="13" y="14"/>
                    </a:cubicBezTo>
                    <a:cubicBezTo>
                      <a:pt x="11" y="19"/>
                      <a:pt x="8" y="23"/>
                      <a:pt x="6" y="28"/>
                    </a:cubicBezTo>
                    <a:cubicBezTo>
                      <a:pt x="6" y="29"/>
                      <a:pt x="7" y="30"/>
                      <a:pt x="7" y="29"/>
                    </a:cubicBezTo>
                    <a:cubicBezTo>
                      <a:pt x="9" y="26"/>
                      <a:pt x="11" y="23"/>
                      <a:pt x="13" y="20"/>
                    </a:cubicBezTo>
                    <a:cubicBezTo>
                      <a:pt x="14" y="19"/>
                      <a:pt x="12" y="18"/>
                      <a:pt x="12" y="19"/>
                    </a:cubicBezTo>
                    <a:cubicBezTo>
                      <a:pt x="10" y="22"/>
                      <a:pt x="9" y="25"/>
                      <a:pt x="7" y="28"/>
                    </a:cubicBezTo>
                    <a:cubicBezTo>
                      <a:pt x="7" y="29"/>
                      <a:pt x="8" y="29"/>
                      <a:pt x="9" y="29"/>
                    </a:cubicBezTo>
                    <a:cubicBezTo>
                      <a:pt x="10" y="26"/>
                      <a:pt x="12" y="24"/>
                      <a:pt x="14" y="22"/>
                    </a:cubicBezTo>
                    <a:cubicBezTo>
                      <a:pt x="13" y="22"/>
                      <a:pt x="13" y="21"/>
                      <a:pt x="12" y="21"/>
                    </a:cubicBezTo>
                    <a:cubicBezTo>
                      <a:pt x="11" y="24"/>
                      <a:pt x="10" y="27"/>
                      <a:pt x="9" y="29"/>
                    </a:cubicBezTo>
                    <a:cubicBezTo>
                      <a:pt x="8" y="30"/>
                      <a:pt x="10" y="31"/>
                      <a:pt x="10" y="30"/>
                    </a:cubicBezTo>
                    <a:cubicBezTo>
                      <a:pt x="11" y="28"/>
                      <a:pt x="13" y="26"/>
                      <a:pt x="14" y="24"/>
                    </a:cubicBezTo>
                    <a:cubicBezTo>
                      <a:pt x="14" y="24"/>
                      <a:pt x="13" y="23"/>
                      <a:pt x="13" y="23"/>
                    </a:cubicBezTo>
                    <a:cubicBezTo>
                      <a:pt x="12" y="25"/>
                      <a:pt x="11" y="27"/>
                      <a:pt x="10" y="29"/>
                    </a:cubicBezTo>
                    <a:cubicBezTo>
                      <a:pt x="10" y="30"/>
                      <a:pt x="11" y="30"/>
                      <a:pt x="12" y="29"/>
                    </a:cubicBezTo>
                    <a:cubicBezTo>
                      <a:pt x="12" y="29"/>
                      <a:pt x="13" y="29"/>
                      <a:pt x="13" y="29"/>
                    </a:cubicBezTo>
                    <a:cubicBezTo>
                      <a:pt x="13" y="30"/>
                      <a:pt x="15" y="30"/>
                      <a:pt x="15" y="29"/>
                    </a:cubicBezTo>
                    <a:cubicBezTo>
                      <a:pt x="15" y="27"/>
                      <a:pt x="15" y="27"/>
                      <a:pt x="14" y="26"/>
                    </a:cubicBezTo>
                    <a:cubicBezTo>
                      <a:pt x="14" y="25"/>
                      <a:pt x="13" y="25"/>
                      <a:pt x="13" y="25"/>
                    </a:cubicBezTo>
                    <a:cubicBezTo>
                      <a:pt x="12" y="27"/>
                      <a:pt x="11" y="27"/>
                      <a:pt x="10" y="29"/>
                    </a:cubicBezTo>
                    <a:cubicBezTo>
                      <a:pt x="11" y="29"/>
                      <a:pt x="11" y="29"/>
                      <a:pt x="12" y="29"/>
                    </a:cubicBezTo>
                    <a:cubicBezTo>
                      <a:pt x="12" y="27"/>
                      <a:pt x="13" y="26"/>
                      <a:pt x="14" y="24"/>
                    </a:cubicBezTo>
                    <a:cubicBezTo>
                      <a:pt x="14" y="23"/>
                      <a:pt x="13" y="22"/>
                      <a:pt x="13" y="23"/>
                    </a:cubicBezTo>
                    <a:cubicBezTo>
                      <a:pt x="11" y="25"/>
                      <a:pt x="10" y="27"/>
                      <a:pt x="9" y="29"/>
                    </a:cubicBezTo>
                    <a:cubicBezTo>
                      <a:pt x="9" y="30"/>
                      <a:pt x="10" y="30"/>
                      <a:pt x="10" y="30"/>
                    </a:cubicBezTo>
                    <a:cubicBezTo>
                      <a:pt x="12" y="27"/>
                      <a:pt x="13" y="25"/>
                      <a:pt x="14" y="22"/>
                    </a:cubicBezTo>
                    <a:cubicBezTo>
                      <a:pt x="14" y="21"/>
                      <a:pt x="13" y="20"/>
                      <a:pt x="12" y="21"/>
                    </a:cubicBezTo>
                    <a:cubicBezTo>
                      <a:pt x="11" y="23"/>
                      <a:pt x="9" y="26"/>
                      <a:pt x="7" y="28"/>
                    </a:cubicBezTo>
                    <a:cubicBezTo>
                      <a:pt x="8" y="28"/>
                      <a:pt x="8" y="28"/>
                      <a:pt x="9" y="29"/>
                    </a:cubicBezTo>
                    <a:cubicBezTo>
                      <a:pt x="10" y="25"/>
                      <a:pt x="11" y="23"/>
                      <a:pt x="13" y="20"/>
                    </a:cubicBezTo>
                    <a:cubicBezTo>
                      <a:pt x="13" y="20"/>
                      <a:pt x="12" y="19"/>
                      <a:pt x="12" y="19"/>
                    </a:cubicBezTo>
                    <a:cubicBezTo>
                      <a:pt x="10" y="22"/>
                      <a:pt x="8" y="25"/>
                      <a:pt x="6" y="28"/>
                    </a:cubicBezTo>
                    <a:cubicBezTo>
                      <a:pt x="6" y="28"/>
                      <a:pt x="7" y="29"/>
                      <a:pt x="7" y="29"/>
                    </a:cubicBezTo>
                    <a:cubicBezTo>
                      <a:pt x="10" y="24"/>
                      <a:pt x="12" y="20"/>
                      <a:pt x="15" y="15"/>
                    </a:cubicBezTo>
                    <a:cubicBezTo>
                      <a:pt x="14" y="15"/>
                      <a:pt x="14" y="15"/>
                      <a:pt x="13" y="14"/>
                    </a:cubicBezTo>
                    <a:cubicBezTo>
                      <a:pt x="11" y="19"/>
                      <a:pt x="9" y="22"/>
                      <a:pt x="6" y="25"/>
                    </a:cubicBezTo>
                    <a:cubicBezTo>
                      <a:pt x="6" y="25"/>
                      <a:pt x="6" y="26"/>
                      <a:pt x="7" y="26"/>
                    </a:cubicBezTo>
                    <a:cubicBezTo>
                      <a:pt x="9" y="22"/>
                      <a:pt x="10" y="18"/>
                      <a:pt x="12" y="15"/>
                    </a:cubicBezTo>
                    <a:cubicBezTo>
                      <a:pt x="13" y="14"/>
                      <a:pt x="12" y="13"/>
                      <a:pt x="11" y="14"/>
                    </a:cubicBezTo>
                    <a:cubicBezTo>
                      <a:pt x="8" y="19"/>
                      <a:pt x="4" y="23"/>
                      <a:pt x="2" y="28"/>
                    </a:cubicBezTo>
                    <a:cubicBezTo>
                      <a:pt x="1" y="29"/>
                      <a:pt x="3" y="30"/>
                      <a:pt x="3" y="29"/>
                    </a:cubicBezTo>
                    <a:cubicBezTo>
                      <a:pt x="6" y="23"/>
                      <a:pt x="9" y="18"/>
                      <a:pt x="12" y="14"/>
                    </a:cubicBezTo>
                    <a:cubicBezTo>
                      <a:pt x="13" y="13"/>
                      <a:pt x="12" y="12"/>
                      <a:pt x="11" y="13"/>
                    </a:cubicBezTo>
                    <a:cubicBezTo>
                      <a:pt x="8" y="16"/>
                      <a:pt x="6" y="20"/>
                      <a:pt x="3" y="24"/>
                    </a:cubicBezTo>
                    <a:cubicBezTo>
                      <a:pt x="3" y="24"/>
                      <a:pt x="4" y="24"/>
                      <a:pt x="4" y="25"/>
                    </a:cubicBezTo>
                    <a:cubicBezTo>
                      <a:pt x="6" y="20"/>
                      <a:pt x="9" y="17"/>
                      <a:pt x="11" y="12"/>
                    </a:cubicBezTo>
                    <a:cubicBezTo>
                      <a:pt x="11" y="12"/>
                      <a:pt x="10" y="11"/>
                      <a:pt x="10" y="11"/>
                    </a:cubicBezTo>
                    <a:cubicBezTo>
                      <a:pt x="7" y="14"/>
                      <a:pt x="5" y="17"/>
                      <a:pt x="2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5" y="17"/>
                      <a:pt x="8" y="13"/>
                      <a:pt x="11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7" y="12"/>
                      <a:pt x="4" y="15"/>
                      <a:pt x="1" y="18"/>
                    </a:cubicBezTo>
                    <a:cubicBezTo>
                      <a:pt x="2" y="18"/>
                      <a:pt x="2" y="19"/>
                      <a:pt x="3" y="19"/>
                    </a:cubicBezTo>
                    <a:cubicBezTo>
                      <a:pt x="5" y="15"/>
                      <a:pt x="8" y="11"/>
                      <a:pt x="10" y="7"/>
                    </a:cubicBezTo>
                    <a:cubicBezTo>
                      <a:pt x="11" y="6"/>
                      <a:pt x="9" y="5"/>
                      <a:pt x="9" y="6"/>
                    </a:cubicBezTo>
                    <a:cubicBezTo>
                      <a:pt x="7" y="9"/>
                      <a:pt x="5" y="12"/>
                      <a:pt x="2" y="14"/>
                    </a:cubicBezTo>
                    <a:cubicBezTo>
                      <a:pt x="3" y="14"/>
                      <a:pt x="3" y="15"/>
                      <a:pt x="3" y="15"/>
                    </a:cubicBezTo>
                    <a:cubicBezTo>
                      <a:pt x="6" y="11"/>
                      <a:pt x="9" y="7"/>
                      <a:pt x="11" y="3"/>
                    </a:cubicBezTo>
                    <a:cubicBezTo>
                      <a:pt x="11" y="2"/>
                      <a:pt x="10" y="1"/>
                      <a:pt x="10" y="2"/>
                    </a:cubicBezTo>
                    <a:cubicBezTo>
                      <a:pt x="7" y="5"/>
                      <a:pt x="4" y="9"/>
                      <a:pt x="2" y="12"/>
                    </a:cubicBezTo>
                    <a:cubicBezTo>
                      <a:pt x="2" y="12"/>
                      <a:pt x="3" y="13"/>
                      <a:pt x="3" y="13"/>
                    </a:cubicBezTo>
                    <a:cubicBezTo>
                      <a:pt x="5" y="10"/>
                      <a:pt x="7" y="7"/>
                      <a:pt x="9" y="4"/>
                    </a:cubicBezTo>
                    <a:cubicBezTo>
                      <a:pt x="10" y="4"/>
                      <a:pt x="9" y="3"/>
                      <a:pt x="9" y="3"/>
                    </a:cubicBezTo>
                    <a:cubicBezTo>
                      <a:pt x="6" y="5"/>
                      <a:pt x="4" y="7"/>
                      <a:pt x="2" y="9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4" y="8"/>
                      <a:pt x="5" y="6"/>
                      <a:pt x="6" y="4"/>
                    </a:cubicBezTo>
                    <a:cubicBezTo>
                      <a:pt x="7" y="3"/>
                      <a:pt x="6" y="2"/>
                      <a:pt x="5" y="3"/>
                    </a:cubicBezTo>
                    <a:cubicBezTo>
                      <a:pt x="4" y="4"/>
                      <a:pt x="2" y="6"/>
                      <a:pt x="1" y="7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3" y="6"/>
                      <a:pt x="4" y="4"/>
                      <a:pt x="6" y="2"/>
                    </a:cubicBezTo>
                    <a:cubicBezTo>
                      <a:pt x="6" y="1"/>
                      <a:pt x="5" y="0"/>
                      <a:pt x="4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1" name="Freeform 10">
                <a:extLst>
                  <a:ext uri="{FF2B5EF4-FFF2-40B4-BE49-F238E27FC236}">
                    <a16:creationId xmlns:a16="http://schemas.microsoft.com/office/drawing/2014/main" id="{3C62B766-2FF6-483F-B83A-E1AB5449A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1" y="275"/>
                <a:ext cx="54" cy="114"/>
              </a:xfrm>
              <a:custGeom>
                <a:avLst/>
                <a:gdLst>
                  <a:gd name="T0" fmla="*/ 13707 w 19"/>
                  <a:gd name="T1" fmla="*/ 482867 h 40"/>
                  <a:gd name="T2" fmla="*/ 38957 w 19"/>
                  <a:gd name="T3" fmla="*/ 496205 h 40"/>
                  <a:gd name="T4" fmla="*/ 46397 w 19"/>
                  <a:gd name="T5" fmla="*/ 482867 h 40"/>
                  <a:gd name="T6" fmla="*/ 38957 w 19"/>
                  <a:gd name="T7" fmla="*/ 235196 h 40"/>
                  <a:gd name="T8" fmla="*/ 25249 w 19"/>
                  <a:gd name="T9" fmla="*/ 100816 h 40"/>
                  <a:gd name="T10" fmla="*/ 71760 w 19"/>
                  <a:gd name="T11" fmla="*/ 39655 h 40"/>
                  <a:gd name="T12" fmla="*/ 182835 w 19"/>
                  <a:gd name="T13" fmla="*/ 160193 h 40"/>
                  <a:gd name="T14" fmla="*/ 203949 w 19"/>
                  <a:gd name="T15" fmla="*/ 449020 h 40"/>
                  <a:gd name="T16" fmla="*/ 229210 w 19"/>
                  <a:gd name="T17" fmla="*/ 449020 h 40"/>
                  <a:gd name="T18" fmla="*/ 217148 w 19"/>
                  <a:gd name="T19" fmla="*/ 261009 h 40"/>
                  <a:gd name="T20" fmla="*/ 182835 w 19"/>
                  <a:gd name="T21" fmla="*/ 61090 h 40"/>
                  <a:gd name="T22" fmla="*/ 13707 w 19"/>
                  <a:gd name="T23" fmla="*/ 25741 h 40"/>
                  <a:gd name="T24" fmla="*/ 0 w 19"/>
                  <a:gd name="T25" fmla="*/ 39655 h 40"/>
                  <a:gd name="T26" fmla="*/ 13707 w 19"/>
                  <a:gd name="T27" fmla="*/ 235196 h 40"/>
                  <a:gd name="T28" fmla="*/ 13707 w 19"/>
                  <a:gd name="T29" fmla="*/ 470464 h 40"/>
                  <a:gd name="T30" fmla="*/ 13707 w 19"/>
                  <a:gd name="T31" fmla="*/ 482867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9"/>
                  <a:gd name="T49" fmla="*/ 0 h 40"/>
                  <a:gd name="T50" fmla="*/ 19 w 19"/>
                  <a:gd name="T51" fmla="*/ 40 h 4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9" h="40">
                    <a:moveTo>
                      <a:pt x="1" y="39"/>
                    </a:moveTo>
                    <a:cubicBezTo>
                      <a:pt x="1" y="39"/>
                      <a:pt x="2" y="39"/>
                      <a:pt x="3" y="40"/>
                    </a:cubicBezTo>
                    <a:cubicBezTo>
                      <a:pt x="3" y="40"/>
                      <a:pt x="4" y="39"/>
                      <a:pt x="4" y="39"/>
                    </a:cubicBezTo>
                    <a:cubicBezTo>
                      <a:pt x="4" y="32"/>
                      <a:pt x="3" y="26"/>
                      <a:pt x="3" y="19"/>
                    </a:cubicBezTo>
                    <a:cubicBezTo>
                      <a:pt x="2" y="16"/>
                      <a:pt x="2" y="12"/>
                      <a:pt x="2" y="8"/>
                    </a:cubicBezTo>
                    <a:cubicBezTo>
                      <a:pt x="2" y="4"/>
                      <a:pt x="2" y="3"/>
                      <a:pt x="6" y="3"/>
                    </a:cubicBezTo>
                    <a:cubicBezTo>
                      <a:pt x="13" y="2"/>
                      <a:pt x="14" y="8"/>
                      <a:pt x="15" y="13"/>
                    </a:cubicBezTo>
                    <a:cubicBezTo>
                      <a:pt x="16" y="21"/>
                      <a:pt x="17" y="28"/>
                      <a:pt x="17" y="36"/>
                    </a:cubicBezTo>
                    <a:cubicBezTo>
                      <a:pt x="17" y="37"/>
                      <a:pt x="19" y="37"/>
                      <a:pt x="19" y="36"/>
                    </a:cubicBezTo>
                    <a:cubicBezTo>
                      <a:pt x="19" y="31"/>
                      <a:pt x="18" y="26"/>
                      <a:pt x="18" y="21"/>
                    </a:cubicBezTo>
                    <a:cubicBezTo>
                      <a:pt x="17" y="16"/>
                      <a:pt x="17" y="9"/>
                      <a:pt x="15" y="5"/>
                    </a:cubicBezTo>
                    <a:cubicBezTo>
                      <a:pt x="12" y="0"/>
                      <a:pt x="6" y="1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8"/>
                      <a:pt x="1" y="14"/>
                      <a:pt x="1" y="19"/>
                    </a:cubicBezTo>
                    <a:cubicBezTo>
                      <a:pt x="1" y="21"/>
                      <a:pt x="3" y="38"/>
                      <a:pt x="1" y="38"/>
                    </a:cubicBezTo>
                    <a:cubicBezTo>
                      <a:pt x="0" y="37"/>
                      <a:pt x="0" y="39"/>
                      <a:pt x="1" y="3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2" name="Freeform 11">
                <a:extLst>
                  <a:ext uri="{FF2B5EF4-FFF2-40B4-BE49-F238E27FC236}">
                    <a16:creationId xmlns:a16="http://schemas.microsoft.com/office/drawing/2014/main" id="{6E00AB98-34C2-48F5-BCEA-75BFBC8FEA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8" y="283"/>
                <a:ext cx="52" cy="103"/>
              </a:xfrm>
              <a:custGeom>
                <a:avLst/>
                <a:gdLst>
                  <a:gd name="T0" fmla="*/ 15115 w 18"/>
                  <a:gd name="T1" fmla="*/ 76867 h 36"/>
                  <a:gd name="T2" fmla="*/ 82455 w 18"/>
                  <a:gd name="T3" fmla="*/ 40685 h 36"/>
                  <a:gd name="T4" fmla="*/ 0 w 18"/>
                  <a:gd name="T5" fmla="*/ 103732 h 36"/>
                  <a:gd name="T6" fmla="*/ 97569 w 18"/>
                  <a:gd name="T7" fmla="*/ 26866 h 36"/>
                  <a:gd name="T8" fmla="*/ 28542 w 18"/>
                  <a:gd name="T9" fmla="*/ 130009 h 36"/>
                  <a:gd name="T10" fmla="*/ 154544 w 18"/>
                  <a:gd name="T11" fmla="*/ 14220 h 36"/>
                  <a:gd name="T12" fmla="*/ 28542 w 18"/>
                  <a:gd name="T13" fmla="*/ 139988 h 36"/>
                  <a:gd name="T14" fmla="*/ 154544 w 18"/>
                  <a:gd name="T15" fmla="*/ 40685 h 36"/>
                  <a:gd name="T16" fmla="*/ 43666 w 18"/>
                  <a:gd name="T17" fmla="*/ 193056 h 36"/>
                  <a:gd name="T18" fmla="*/ 169800 w 18"/>
                  <a:gd name="T19" fmla="*/ 89324 h 36"/>
                  <a:gd name="T20" fmla="*/ 67409 w 18"/>
                  <a:gd name="T21" fmla="*/ 207465 h 36"/>
                  <a:gd name="T22" fmla="*/ 208040 w 18"/>
                  <a:gd name="T23" fmla="*/ 62507 h 36"/>
                  <a:gd name="T24" fmla="*/ 67409 w 18"/>
                  <a:gd name="T25" fmla="*/ 233741 h 36"/>
                  <a:gd name="T26" fmla="*/ 208040 w 18"/>
                  <a:gd name="T27" fmla="*/ 89324 h 36"/>
                  <a:gd name="T28" fmla="*/ 43666 w 18"/>
                  <a:gd name="T29" fmla="*/ 296789 h 36"/>
                  <a:gd name="T30" fmla="*/ 169800 w 18"/>
                  <a:gd name="T31" fmla="*/ 178839 h 36"/>
                  <a:gd name="T32" fmla="*/ 28542 w 18"/>
                  <a:gd name="T33" fmla="*/ 345104 h 36"/>
                  <a:gd name="T34" fmla="*/ 208040 w 18"/>
                  <a:gd name="T35" fmla="*/ 166239 h 36"/>
                  <a:gd name="T36" fmla="*/ 58777 w 18"/>
                  <a:gd name="T37" fmla="*/ 400521 h 36"/>
                  <a:gd name="T38" fmla="*/ 223164 w 18"/>
                  <a:gd name="T39" fmla="*/ 219925 h 36"/>
                  <a:gd name="T40" fmla="*/ 126146 w 18"/>
                  <a:gd name="T41" fmla="*/ 371970 h 36"/>
                  <a:gd name="T42" fmla="*/ 251706 w 18"/>
                  <a:gd name="T43" fmla="*/ 242917 h 36"/>
                  <a:gd name="T44" fmla="*/ 97569 w 18"/>
                  <a:gd name="T45" fmla="*/ 448631 h 36"/>
                  <a:gd name="T46" fmla="*/ 251706 w 18"/>
                  <a:gd name="T47" fmla="*/ 309461 h 36"/>
                  <a:gd name="T48" fmla="*/ 141258 w 18"/>
                  <a:gd name="T49" fmla="*/ 422372 h 36"/>
                  <a:gd name="T50" fmla="*/ 251706 w 18"/>
                  <a:gd name="T51" fmla="*/ 371970 h 36"/>
                  <a:gd name="T52" fmla="*/ 194737 w 18"/>
                  <a:gd name="T53" fmla="*/ 422372 h 36"/>
                  <a:gd name="T54" fmla="*/ 251706 w 18"/>
                  <a:gd name="T55" fmla="*/ 371970 h 36"/>
                  <a:gd name="T56" fmla="*/ 154544 w 18"/>
                  <a:gd name="T57" fmla="*/ 422372 h 36"/>
                  <a:gd name="T58" fmla="*/ 251706 w 18"/>
                  <a:gd name="T59" fmla="*/ 309461 h 36"/>
                  <a:gd name="T60" fmla="*/ 97569 w 18"/>
                  <a:gd name="T61" fmla="*/ 448631 h 36"/>
                  <a:gd name="T62" fmla="*/ 251706 w 18"/>
                  <a:gd name="T63" fmla="*/ 242917 h 36"/>
                  <a:gd name="T64" fmla="*/ 126146 w 18"/>
                  <a:gd name="T65" fmla="*/ 371970 h 36"/>
                  <a:gd name="T66" fmla="*/ 223164 w 18"/>
                  <a:gd name="T67" fmla="*/ 219925 h 36"/>
                  <a:gd name="T68" fmla="*/ 58777 w 18"/>
                  <a:gd name="T69" fmla="*/ 400521 h 36"/>
                  <a:gd name="T70" fmla="*/ 208040 w 18"/>
                  <a:gd name="T71" fmla="*/ 166239 h 36"/>
                  <a:gd name="T72" fmla="*/ 28542 w 18"/>
                  <a:gd name="T73" fmla="*/ 345104 h 36"/>
                  <a:gd name="T74" fmla="*/ 169800 w 18"/>
                  <a:gd name="T75" fmla="*/ 178839 h 36"/>
                  <a:gd name="T76" fmla="*/ 43666 w 18"/>
                  <a:gd name="T77" fmla="*/ 296789 h 36"/>
                  <a:gd name="T78" fmla="*/ 208040 w 18"/>
                  <a:gd name="T79" fmla="*/ 89324 h 36"/>
                  <a:gd name="T80" fmla="*/ 67409 w 18"/>
                  <a:gd name="T81" fmla="*/ 233741 h 36"/>
                  <a:gd name="T82" fmla="*/ 208040 w 18"/>
                  <a:gd name="T83" fmla="*/ 62507 h 36"/>
                  <a:gd name="T84" fmla="*/ 67409 w 18"/>
                  <a:gd name="T85" fmla="*/ 207465 h 36"/>
                  <a:gd name="T86" fmla="*/ 169800 w 18"/>
                  <a:gd name="T87" fmla="*/ 76867 h 36"/>
                  <a:gd name="T88" fmla="*/ 43666 w 18"/>
                  <a:gd name="T89" fmla="*/ 193056 h 36"/>
                  <a:gd name="T90" fmla="*/ 154544 w 18"/>
                  <a:gd name="T91" fmla="*/ 26866 h 36"/>
                  <a:gd name="T92" fmla="*/ 28542 w 18"/>
                  <a:gd name="T93" fmla="*/ 139988 h 36"/>
                  <a:gd name="T94" fmla="*/ 154544 w 18"/>
                  <a:gd name="T95" fmla="*/ 14220 h 36"/>
                  <a:gd name="T96" fmla="*/ 28542 w 18"/>
                  <a:gd name="T97" fmla="*/ 116404 h 36"/>
                  <a:gd name="T98" fmla="*/ 111098 w 18"/>
                  <a:gd name="T99" fmla="*/ 26866 h 36"/>
                  <a:gd name="T100" fmla="*/ 0 w 18"/>
                  <a:gd name="T101" fmla="*/ 103732 h 36"/>
                  <a:gd name="T102" fmla="*/ 82455 w 18"/>
                  <a:gd name="T103" fmla="*/ 40685 h 36"/>
                  <a:gd name="T104" fmla="*/ 15115 w 18"/>
                  <a:gd name="T105" fmla="*/ 62507 h 36"/>
                  <a:gd name="T106" fmla="*/ 58777 w 18"/>
                  <a:gd name="T107" fmla="*/ 48928 h 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8"/>
                  <a:gd name="T163" fmla="*/ 0 h 36"/>
                  <a:gd name="T164" fmla="*/ 18 w 18"/>
                  <a:gd name="T165" fmla="*/ 36 h 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8" h="36">
                    <a:moveTo>
                      <a:pt x="3" y="3"/>
                    </a:moveTo>
                    <a:cubicBezTo>
                      <a:pt x="2" y="4"/>
                      <a:pt x="2" y="5"/>
                      <a:pt x="1" y="6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3" y="5"/>
                      <a:pt x="4" y="4"/>
                      <a:pt x="6" y="3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3" y="4"/>
                      <a:pt x="2" y="6"/>
                      <a:pt x="0" y="8"/>
                    </a:cubicBezTo>
                    <a:cubicBezTo>
                      <a:pt x="0" y="8"/>
                      <a:pt x="1" y="9"/>
                      <a:pt x="2" y="8"/>
                    </a:cubicBezTo>
                    <a:cubicBezTo>
                      <a:pt x="3" y="6"/>
                      <a:pt x="5" y="4"/>
                      <a:pt x="7" y="2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5" y="4"/>
                      <a:pt x="3" y="7"/>
                      <a:pt x="2" y="10"/>
                    </a:cubicBezTo>
                    <a:cubicBezTo>
                      <a:pt x="1" y="10"/>
                      <a:pt x="2" y="11"/>
                      <a:pt x="3" y="10"/>
                    </a:cubicBezTo>
                    <a:cubicBezTo>
                      <a:pt x="6" y="8"/>
                      <a:pt x="8" y="5"/>
                      <a:pt x="11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7" y="4"/>
                      <a:pt x="5" y="8"/>
                      <a:pt x="2" y="11"/>
                    </a:cubicBezTo>
                    <a:cubicBezTo>
                      <a:pt x="1" y="12"/>
                      <a:pt x="2" y="13"/>
                      <a:pt x="3" y="12"/>
                    </a:cubicBezTo>
                    <a:cubicBezTo>
                      <a:pt x="6" y="9"/>
                      <a:pt x="9" y="6"/>
                      <a:pt x="11" y="3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8" y="7"/>
                      <a:pt x="5" y="11"/>
                      <a:pt x="3" y="15"/>
                    </a:cubicBezTo>
                    <a:cubicBezTo>
                      <a:pt x="2" y="16"/>
                      <a:pt x="3" y="16"/>
                      <a:pt x="4" y="16"/>
                    </a:cubicBezTo>
                    <a:cubicBezTo>
                      <a:pt x="6" y="13"/>
                      <a:pt x="9" y="10"/>
                      <a:pt x="12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8" y="9"/>
                      <a:pt x="6" y="12"/>
                      <a:pt x="5" y="16"/>
                    </a:cubicBezTo>
                    <a:cubicBezTo>
                      <a:pt x="4" y="17"/>
                      <a:pt x="5" y="17"/>
                      <a:pt x="6" y="17"/>
                    </a:cubicBezTo>
                    <a:cubicBezTo>
                      <a:pt x="9" y="13"/>
                      <a:pt x="12" y="9"/>
                      <a:pt x="15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1" y="9"/>
                      <a:pt x="9" y="14"/>
                      <a:pt x="5" y="18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9" y="14"/>
                      <a:pt x="12" y="11"/>
                      <a:pt x="15" y="7"/>
                    </a:cubicBezTo>
                    <a:cubicBezTo>
                      <a:pt x="16" y="6"/>
                      <a:pt x="15" y="5"/>
                      <a:pt x="14" y="6"/>
                    </a:cubicBezTo>
                    <a:cubicBezTo>
                      <a:pt x="10" y="11"/>
                      <a:pt x="7" y="17"/>
                      <a:pt x="3" y="23"/>
                    </a:cubicBezTo>
                    <a:cubicBezTo>
                      <a:pt x="3" y="24"/>
                      <a:pt x="4" y="24"/>
                      <a:pt x="4" y="24"/>
                    </a:cubicBezTo>
                    <a:cubicBezTo>
                      <a:pt x="7" y="20"/>
                      <a:pt x="10" y="17"/>
                      <a:pt x="12" y="14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8" y="18"/>
                      <a:pt x="5" y="22"/>
                      <a:pt x="2" y="27"/>
                    </a:cubicBezTo>
                    <a:cubicBezTo>
                      <a:pt x="2" y="28"/>
                      <a:pt x="2" y="28"/>
                      <a:pt x="3" y="28"/>
                    </a:cubicBezTo>
                    <a:cubicBezTo>
                      <a:pt x="8" y="24"/>
                      <a:pt x="12" y="19"/>
                      <a:pt x="15" y="13"/>
                    </a:cubicBezTo>
                    <a:cubicBezTo>
                      <a:pt x="15" y="13"/>
                      <a:pt x="14" y="13"/>
                      <a:pt x="14" y="13"/>
                    </a:cubicBezTo>
                    <a:cubicBezTo>
                      <a:pt x="11" y="19"/>
                      <a:pt x="7" y="25"/>
                      <a:pt x="4" y="31"/>
                    </a:cubicBezTo>
                    <a:cubicBezTo>
                      <a:pt x="4" y="32"/>
                      <a:pt x="5" y="32"/>
                      <a:pt x="5" y="32"/>
                    </a:cubicBezTo>
                    <a:cubicBezTo>
                      <a:pt x="10" y="27"/>
                      <a:pt x="13" y="22"/>
                      <a:pt x="16" y="17"/>
                    </a:cubicBezTo>
                    <a:cubicBezTo>
                      <a:pt x="16" y="16"/>
                      <a:pt x="15" y="16"/>
                      <a:pt x="15" y="16"/>
                    </a:cubicBezTo>
                    <a:cubicBezTo>
                      <a:pt x="13" y="20"/>
                      <a:pt x="11" y="24"/>
                      <a:pt x="9" y="29"/>
                    </a:cubicBezTo>
                    <a:cubicBezTo>
                      <a:pt x="8" y="30"/>
                      <a:pt x="9" y="30"/>
                      <a:pt x="10" y="29"/>
                    </a:cubicBezTo>
                    <a:cubicBezTo>
                      <a:pt x="12" y="26"/>
                      <a:pt x="15" y="23"/>
                      <a:pt x="18" y="19"/>
                    </a:cubicBezTo>
                    <a:cubicBezTo>
                      <a:pt x="17" y="19"/>
                      <a:pt x="17" y="19"/>
                      <a:pt x="16" y="18"/>
                    </a:cubicBezTo>
                    <a:cubicBezTo>
                      <a:pt x="13" y="24"/>
                      <a:pt x="10" y="29"/>
                      <a:pt x="7" y="35"/>
                    </a:cubicBezTo>
                    <a:cubicBezTo>
                      <a:pt x="7" y="36"/>
                      <a:pt x="8" y="36"/>
                      <a:pt x="8" y="36"/>
                    </a:cubicBezTo>
                    <a:cubicBezTo>
                      <a:pt x="12" y="32"/>
                      <a:pt x="15" y="28"/>
                      <a:pt x="18" y="24"/>
                    </a:cubicBezTo>
                    <a:cubicBezTo>
                      <a:pt x="18" y="23"/>
                      <a:pt x="17" y="22"/>
                      <a:pt x="16" y="23"/>
                    </a:cubicBezTo>
                    <a:cubicBezTo>
                      <a:pt x="14" y="26"/>
                      <a:pt x="12" y="30"/>
                      <a:pt x="10" y="33"/>
                    </a:cubicBezTo>
                    <a:cubicBezTo>
                      <a:pt x="10" y="34"/>
                      <a:pt x="11" y="35"/>
                      <a:pt x="11" y="34"/>
                    </a:cubicBezTo>
                    <a:cubicBezTo>
                      <a:pt x="14" y="33"/>
                      <a:pt x="16" y="31"/>
                      <a:pt x="18" y="29"/>
                    </a:cubicBezTo>
                    <a:cubicBezTo>
                      <a:pt x="17" y="29"/>
                      <a:pt x="17" y="29"/>
                      <a:pt x="16" y="29"/>
                    </a:cubicBezTo>
                    <a:cubicBezTo>
                      <a:pt x="16" y="30"/>
                      <a:pt x="15" y="31"/>
                      <a:pt x="14" y="33"/>
                    </a:cubicBezTo>
                    <a:cubicBezTo>
                      <a:pt x="13" y="33"/>
                      <a:pt x="14" y="35"/>
                      <a:pt x="15" y="34"/>
                    </a:cubicBezTo>
                    <a:cubicBezTo>
                      <a:pt x="17" y="32"/>
                      <a:pt x="17" y="31"/>
                      <a:pt x="18" y="29"/>
                    </a:cubicBezTo>
                    <a:cubicBezTo>
                      <a:pt x="18" y="28"/>
                      <a:pt x="17" y="28"/>
                      <a:pt x="17" y="28"/>
                    </a:cubicBezTo>
                    <a:cubicBezTo>
                      <a:pt x="15" y="30"/>
                      <a:pt x="13" y="32"/>
                      <a:pt x="11" y="33"/>
                    </a:cubicBezTo>
                    <a:cubicBezTo>
                      <a:pt x="11" y="33"/>
                      <a:pt x="11" y="34"/>
                      <a:pt x="12" y="34"/>
                    </a:cubicBezTo>
                    <a:cubicBezTo>
                      <a:pt x="13" y="30"/>
                      <a:pt x="15" y="27"/>
                      <a:pt x="18" y="24"/>
                    </a:cubicBezTo>
                    <a:cubicBezTo>
                      <a:pt x="17" y="23"/>
                      <a:pt x="17" y="23"/>
                      <a:pt x="16" y="23"/>
                    </a:cubicBezTo>
                    <a:cubicBezTo>
                      <a:pt x="14" y="27"/>
                      <a:pt x="11" y="31"/>
                      <a:pt x="7" y="35"/>
                    </a:cubicBezTo>
                    <a:cubicBezTo>
                      <a:pt x="8" y="35"/>
                      <a:pt x="8" y="35"/>
                      <a:pt x="8" y="36"/>
                    </a:cubicBezTo>
                    <a:cubicBezTo>
                      <a:pt x="11" y="30"/>
                      <a:pt x="14" y="24"/>
                      <a:pt x="18" y="19"/>
                    </a:cubicBezTo>
                    <a:cubicBezTo>
                      <a:pt x="18" y="19"/>
                      <a:pt x="17" y="18"/>
                      <a:pt x="17" y="18"/>
                    </a:cubicBezTo>
                    <a:cubicBezTo>
                      <a:pt x="14" y="22"/>
                      <a:pt x="11" y="25"/>
                      <a:pt x="9" y="29"/>
                    </a:cubicBezTo>
                    <a:cubicBezTo>
                      <a:pt x="9" y="29"/>
                      <a:pt x="9" y="29"/>
                      <a:pt x="10" y="29"/>
                    </a:cubicBezTo>
                    <a:cubicBezTo>
                      <a:pt x="12" y="25"/>
                      <a:pt x="14" y="21"/>
                      <a:pt x="16" y="17"/>
                    </a:cubicBezTo>
                    <a:cubicBezTo>
                      <a:pt x="17" y="16"/>
                      <a:pt x="16" y="15"/>
                      <a:pt x="15" y="16"/>
                    </a:cubicBezTo>
                    <a:cubicBezTo>
                      <a:pt x="11" y="21"/>
                      <a:pt x="8" y="26"/>
                      <a:pt x="4" y="31"/>
                    </a:cubicBezTo>
                    <a:cubicBezTo>
                      <a:pt x="4" y="31"/>
                      <a:pt x="5" y="31"/>
                      <a:pt x="5" y="32"/>
                    </a:cubicBezTo>
                    <a:cubicBezTo>
                      <a:pt x="8" y="26"/>
                      <a:pt x="12" y="20"/>
                      <a:pt x="15" y="13"/>
                    </a:cubicBezTo>
                    <a:cubicBezTo>
                      <a:pt x="16" y="13"/>
                      <a:pt x="14" y="12"/>
                      <a:pt x="14" y="13"/>
                    </a:cubicBezTo>
                    <a:cubicBezTo>
                      <a:pt x="10" y="18"/>
                      <a:pt x="7" y="23"/>
                      <a:pt x="2" y="27"/>
                    </a:cubicBezTo>
                    <a:cubicBezTo>
                      <a:pt x="3" y="27"/>
                      <a:pt x="3" y="27"/>
                      <a:pt x="3" y="28"/>
                    </a:cubicBezTo>
                    <a:cubicBezTo>
                      <a:pt x="6" y="23"/>
                      <a:pt x="9" y="18"/>
                      <a:pt x="12" y="14"/>
                    </a:cubicBezTo>
                    <a:cubicBezTo>
                      <a:pt x="12" y="13"/>
                      <a:pt x="11" y="12"/>
                      <a:pt x="11" y="13"/>
                    </a:cubicBezTo>
                    <a:cubicBezTo>
                      <a:pt x="8" y="16"/>
                      <a:pt x="6" y="19"/>
                      <a:pt x="3" y="23"/>
                    </a:cubicBezTo>
                    <a:cubicBezTo>
                      <a:pt x="4" y="23"/>
                      <a:pt x="4" y="23"/>
                      <a:pt x="4" y="24"/>
                    </a:cubicBezTo>
                    <a:cubicBezTo>
                      <a:pt x="8" y="18"/>
                      <a:pt x="11" y="12"/>
                      <a:pt x="15" y="7"/>
                    </a:cubicBezTo>
                    <a:cubicBezTo>
                      <a:pt x="15" y="6"/>
                      <a:pt x="15" y="6"/>
                      <a:pt x="14" y="6"/>
                    </a:cubicBezTo>
                    <a:cubicBezTo>
                      <a:pt x="11" y="10"/>
                      <a:pt x="8" y="14"/>
                      <a:pt x="5" y="18"/>
                    </a:cubicBezTo>
                    <a:cubicBezTo>
                      <a:pt x="5" y="18"/>
                      <a:pt x="6" y="19"/>
                      <a:pt x="7" y="19"/>
                    </a:cubicBezTo>
                    <a:cubicBezTo>
                      <a:pt x="10" y="15"/>
                      <a:pt x="12" y="10"/>
                      <a:pt x="15" y="5"/>
                    </a:cubicBezTo>
                    <a:cubicBezTo>
                      <a:pt x="15" y="5"/>
                      <a:pt x="14" y="4"/>
                      <a:pt x="13" y="5"/>
                    </a:cubicBezTo>
                    <a:cubicBezTo>
                      <a:pt x="11" y="9"/>
                      <a:pt x="8" y="12"/>
                      <a:pt x="5" y="16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8" y="13"/>
                      <a:pt x="10" y="10"/>
                      <a:pt x="12" y="6"/>
                    </a:cubicBezTo>
                    <a:cubicBezTo>
                      <a:pt x="12" y="6"/>
                      <a:pt x="11" y="5"/>
                      <a:pt x="11" y="6"/>
                    </a:cubicBezTo>
                    <a:cubicBezTo>
                      <a:pt x="8" y="9"/>
                      <a:pt x="5" y="12"/>
                      <a:pt x="3" y="15"/>
                    </a:cubicBezTo>
                    <a:cubicBezTo>
                      <a:pt x="3" y="15"/>
                      <a:pt x="3" y="15"/>
                      <a:pt x="4" y="16"/>
                    </a:cubicBezTo>
                    <a:cubicBezTo>
                      <a:pt x="6" y="11"/>
                      <a:pt x="9" y="7"/>
                      <a:pt x="11" y="2"/>
                    </a:cubicBezTo>
                    <a:cubicBezTo>
                      <a:pt x="12" y="2"/>
                      <a:pt x="11" y="1"/>
                      <a:pt x="10" y="2"/>
                    </a:cubicBezTo>
                    <a:cubicBezTo>
                      <a:pt x="8" y="5"/>
                      <a:pt x="5" y="8"/>
                      <a:pt x="2" y="11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6" y="9"/>
                      <a:pt x="8" y="5"/>
                      <a:pt x="11" y="1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7" y="4"/>
                      <a:pt x="4" y="7"/>
                      <a:pt x="2" y="9"/>
                    </a:cubicBezTo>
                    <a:cubicBezTo>
                      <a:pt x="2" y="10"/>
                      <a:pt x="3" y="10"/>
                      <a:pt x="3" y="10"/>
                    </a:cubicBezTo>
                    <a:cubicBezTo>
                      <a:pt x="4" y="7"/>
                      <a:pt x="6" y="5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4" y="3"/>
                      <a:pt x="2" y="5"/>
                      <a:pt x="0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3" y="6"/>
                      <a:pt x="4" y="4"/>
                      <a:pt x="6" y="3"/>
                    </a:cubicBezTo>
                    <a:cubicBezTo>
                      <a:pt x="6" y="2"/>
                      <a:pt x="5" y="1"/>
                      <a:pt x="5" y="2"/>
                    </a:cubicBezTo>
                    <a:cubicBezTo>
                      <a:pt x="3" y="3"/>
                      <a:pt x="2" y="4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5"/>
                      <a:pt x="3" y="5"/>
                      <a:pt x="4" y="4"/>
                    </a:cubicBezTo>
                    <a:cubicBezTo>
                      <a:pt x="4" y="3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3" name="Freeform 12">
                <a:extLst>
                  <a:ext uri="{FF2B5EF4-FFF2-40B4-BE49-F238E27FC236}">
                    <a16:creationId xmlns:a16="http://schemas.microsoft.com/office/drawing/2014/main" id="{F56E3D61-41F5-43EC-BEC1-2E523BCBBB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8" y="226"/>
                <a:ext cx="55" cy="155"/>
              </a:xfrm>
              <a:custGeom>
                <a:avLst/>
                <a:gdLst>
                  <a:gd name="T0" fmla="*/ 28866 w 19"/>
                  <a:gd name="T1" fmla="*/ 699659 h 54"/>
                  <a:gd name="T2" fmla="*/ 69934 w 19"/>
                  <a:gd name="T3" fmla="*/ 544214 h 54"/>
                  <a:gd name="T4" fmla="*/ 28866 w 19"/>
                  <a:gd name="T5" fmla="*/ 197398 h 54"/>
                  <a:gd name="T6" fmla="*/ 127661 w 19"/>
                  <a:gd name="T7" fmla="*/ 27501 h 54"/>
                  <a:gd name="T8" fmla="*/ 202441 w 19"/>
                  <a:gd name="T9" fmla="*/ 184513 h 54"/>
                  <a:gd name="T10" fmla="*/ 241881 w 19"/>
                  <a:gd name="T11" fmla="*/ 687431 h 54"/>
                  <a:gd name="T12" fmla="*/ 270751 w 19"/>
                  <a:gd name="T13" fmla="*/ 687431 h 54"/>
                  <a:gd name="T14" fmla="*/ 241881 w 19"/>
                  <a:gd name="T15" fmla="*/ 14590 h 54"/>
                  <a:gd name="T16" fmla="*/ 226455 w 19"/>
                  <a:gd name="T17" fmla="*/ 0 h 54"/>
                  <a:gd name="T18" fmla="*/ 28866 w 19"/>
                  <a:gd name="T19" fmla="*/ 0 h 54"/>
                  <a:gd name="T20" fmla="*/ 15235 w 19"/>
                  <a:gd name="T21" fmla="*/ 14590 h 54"/>
                  <a:gd name="T22" fmla="*/ 28866 w 19"/>
                  <a:gd name="T23" fmla="*/ 368992 h 54"/>
                  <a:gd name="T24" fmla="*/ 15235 w 19"/>
                  <a:gd name="T25" fmla="*/ 687431 h 54"/>
                  <a:gd name="T26" fmla="*/ 28866 w 19"/>
                  <a:gd name="T27" fmla="*/ 699659 h 5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9"/>
                  <a:gd name="T43" fmla="*/ 0 h 54"/>
                  <a:gd name="T44" fmla="*/ 19 w 19"/>
                  <a:gd name="T45" fmla="*/ 54 h 54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9" h="54">
                    <a:moveTo>
                      <a:pt x="2" y="53"/>
                    </a:moveTo>
                    <a:cubicBezTo>
                      <a:pt x="5" y="50"/>
                      <a:pt x="5" y="45"/>
                      <a:pt x="5" y="41"/>
                    </a:cubicBezTo>
                    <a:cubicBezTo>
                      <a:pt x="5" y="32"/>
                      <a:pt x="3" y="24"/>
                      <a:pt x="2" y="15"/>
                    </a:cubicBezTo>
                    <a:cubicBezTo>
                      <a:pt x="2" y="8"/>
                      <a:pt x="1" y="2"/>
                      <a:pt x="9" y="2"/>
                    </a:cubicBezTo>
                    <a:cubicBezTo>
                      <a:pt x="17" y="2"/>
                      <a:pt x="14" y="7"/>
                      <a:pt x="14" y="14"/>
                    </a:cubicBezTo>
                    <a:cubicBezTo>
                      <a:pt x="14" y="26"/>
                      <a:pt x="17" y="39"/>
                      <a:pt x="17" y="52"/>
                    </a:cubicBezTo>
                    <a:cubicBezTo>
                      <a:pt x="17" y="53"/>
                      <a:pt x="19" y="53"/>
                      <a:pt x="19" y="52"/>
                    </a:cubicBezTo>
                    <a:cubicBezTo>
                      <a:pt x="19" y="35"/>
                      <a:pt x="14" y="18"/>
                      <a:pt x="17" y="1"/>
                    </a:cubicBezTo>
                    <a:cubicBezTo>
                      <a:pt x="17" y="1"/>
                      <a:pt x="17" y="0"/>
                      <a:pt x="16" y="0"/>
                    </a:cubicBezTo>
                    <a:cubicBezTo>
                      <a:pt x="11" y="0"/>
                      <a:pt x="7" y="1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0"/>
                      <a:pt x="1" y="19"/>
                      <a:pt x="2" y="28"/>
                    </a:cubicBezTo>
                    <a:cubicBezTo>
                      <a:pt x="3" y="33"/>
                      <a:pt x="6" y="48"/>
                      <a:pt x="1" y="52"/>
                    </a:cubicBezTo>
                    <a:cubicBezTo>
                      <a:pt x="0" y="53"/>
                      <a:pt x="1" y="54"/>
                      <a:pt x="2" y="5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4" name="Freeform 13">
                <a:extLst>
                  <a:ext uri="{FF2B5EF4-FFF2-40B4-BE49-F238E27FC236}">
                    <a16:creationId xmlns:a16="http://schemas.microsoft.com/office/drawing/2014/main" id="{27F66455-809B-4A95-83BC-979F35D1E5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5" y="235"/>
                <a:ext cx="49" cy="143"/>
              </a:xfrm>
              <a:custGeom>
                <a:avLst/>
                <a:gdLst>
                  <a:gd name="T0" fmla="*/ 65850 w 17"/>
                  <a:gd name="T1" fmla="*/ 48774 h 50"/>
                  <a:gd name="T2" fmla="*/ 0 w 17"/>
                  <a:gd name="T3" fmla="*/ 139494 h 50"/>
                  <a:gd name="T4" fmla="*/ 80746 w 17"/>
                  <a:gd name="T5" fmla="*/ 48774 h 50"/>
                  <a:gd name="T6" fmla="*/ 43010 w 17"/>
                  <a:gd name="T7" fmla="*/ 165931 h 50"/>
                  <a:gd name="T8" fmla="*/ 123970 w 17"/>
                  <a:gd name="T9" fmla="*/ 62371 h 50"/>
                  <a:gd name="T10" fmla="*/ 80746 w 17"/>
                  <a:gd name="T11" fmla="*/ 178381 h 50"/>
                  <a:gd name="T12" fmla="*/ 138869 w 17"/>
                  <a:gd name="T13" fmla="*/ 62371 h 50"/>
                  <a:gd name="T14" fmla="*/ 65850 w 17"/>
                  <a:gd name="T15" fmla="*/ 218919 h 50"/>
                  <a:gd name="T16" fmla="*/ 166906 w 17"/>
                  <a:gd name="T17" fmla="*/ 62371 h 50"/>
                  <a:gd name="T18" fmla="*/ 57906 w 17"/>
                  <a:gd name="T19" fmla="*/ 228677 h 50"/>
                  <a:gd name="T20" fmla="*/ 138869 w 17"/>
                  <a:gd name="T21" fmla="*/ 151543 h 50"/>
                  <a:gd name="T22" fmla="*/ 176703 w 17"/>
                  <a:gd name="T23" fmla="*/ 76545 h 50"/>
                  <a:gd name="T24" fmla="*/ 109051 w 17"/>
                  <a:gd name="T25" fmla="*/ 269240 h 50"/>
                  <a:gd name="T26" fmla="*/ 189803 w 17"/>
                  <a:gd name="T27" fmla="*/ 139494 h 50"/>
                  <a:gd name="T28" fmla="*/ 57906 w 17"/>
                  <a:gd name="T29" fmla="*/ 398953 h 50"/>
                  <a:gd name="T30" fmla="*/ 80746 w 17"/>
                  <a:gd name="T31" fmla="*/ 411614 h 50"/>
                  <a:gd name="T32" fmla="*/ 176703 w 17"/>
                  <a:gd name="T33" fmla="*/ 308094 h 50"/>
                  <a:gd name="T34" fmla="*/ 95665 w 17"/>
                  <a:gd name="T35" fmla="*/ 474563 h 50"/>
                  <a:gd name="T36" fmla="*/ 189803 w 17"/>
                  <a:gd name="T37" fmla="*/ 331586 h 50"/>
                  <a:gd name="T38" fmla="*/ 57906 w 17"/>
                  <a:gd name="T39" fmla="*/ 551108 h 50"/>
                  <a:gd name="T40" fmla="*/ 166906 w 17"/>
                  <a:gd name="T41" fmla="*/ 411614 h 50"/>
                  <a:gd name="T42" fmla="*/ 65850 w 17"/>
                  <a:gd name="T43" fmla="*/ 577334 h 50"/>
                  <a:gd name="T44" fmla="*/ 151986 w 17"/>
                  <a:gd name="T45" fmla="*/ 500789 h 50"/>
                  <a:gd name="T46" fmla="*/ 95665 w 17"/>
                  <a:gd name="T47" fmla="*/ 591648 h 50"/>
                  <a:gd name="T48" fmla="*/ 189803 w 17"/>
                  <a:gd name="T49" fmla="*/ 500789 h 50"/>
                  <a:gd name="T50" fmla="*/ 138869 w 17"/>
                  <a:gd name="T51" fmla="*/ 626108 h 50"/>
                  <a:gd name="T52" fmla="*/ 176703 w 17"/>
                  <a:gd name="T53" fmla="*/ 626108 h 50"/>
                  <a:gd name="T54" fmla="*/ 189803 w 17"/>
                  <a:gd name="T55" fmla="*/ 577334 h 50"/>
                  <a:gd name="T56" fmla="*/ 189803 w 17"/>
                  <a:gd name="T57" fmla="*/ 510170 h 50"/>
                  <a:gd name="T58" fmla="*/ 166906 w 17"/>
                  <a:gd name="T59" fmla="*/ 591648 h 50"/>
                  <a:gd name="T60" fmla="*/ 204716 w 17"/>
                  <a:gd name="T61" fmla="*/ 447587 h 50"/>
                  <a:gd name="T62" fmla="*/ 138869 w 17"/>
                  <a:gd name="T63" fmla="*/ 563737 h 50"/>
                  <a:gd name="T64" fmla="*/ 189803 w 17"/>
                  <a:gd name="T65" fmla="*/ 420783 h 50"/>
                  <a:gd name="T66" fmla="*/ 204716 w 17"/>
                  <a:gd name="T67" fmla="*/ 385176 h 50"/>
                  <a:gd name="T68" fmla="*/ 65850 w 17"/>
                  <a:gd name="T69" fmla="*/ 500789 h 50"/>
                  <a:gd name="T70" fmla="*/ 176703 w 17"/>
                  <a:gd name="T71" fmla="*/ 371068 h 50"/>
                  <a:gd name="T72" fmla="*/ 123970 w 17"/>
                  <a:gd name="T73" fmla="*/ 433413 h 50"/>
                  <a:gd name="T74" fmla="*/ 204716 w 17"/>
                  <a:gd name="T75" fmla="*/ 269240 h 50"/>
                  <a:gd name="T76" fmla="*/ 138869 w 17"/>
                  <a:gd name="T77" fmla="*/ 358412 h 50"/>
                  <a:gd name="T78" fmla="*/ 189803 w 17"/>
                  <a:gd name="T79" fmla="*/ 240718 h 50"/>
                  <a:gd name="T80" fmla="*/ 95665 w 17"/>
                  <a:gd name="T81" fmla="*/ 331586 h 50"/>
                  <a:gd name="T82" fmla="*/ 204716 w 17"/>
                  <a:gd name="T83" fmla="*/ 115939 h 50"/>
                  <a:gd name="T84" fmla="*/ 219638 w 17"/>
                  <a:gd name="T85" fmla="*/ 48774 h 50"/>
                  <a:gd name="T86" fmla="*/ 80746 w 17"/>
                  <a:gd name="T87" fmla="*/ 206870 h 50"/>
                  <a:gd name="T88" fmla="*/ 138869 w 17"/>
                  <a:gd name="T89" fmla="*/ 139494 h 50"/>
                  <a:gd name="T90" fmla="*/ 189803 w 17"/>
                  <a:gd name="T91" fmla="*/ 40538 h 50"/>
                  <a:gd name="T92" fmla="*/ 80746 w 17"/>
                  <a:gd name="T93" fmla="*/ 178381 h 50"/>
                  <a:gd name="T94" fmla="*/ 151986 w 17"/>
                  <a:gd name="T95" fmla="*/ 40538 h 50"/>
                  <a:gd name="T96" fmla="*/ 95665 w 17"/>
                  <a:gd name="T97" fmla="*/ 139494 h 50"/>
                  <a:gd name="T98" fmla="*/ 166906 w 17"/>
                  <a:gd name="T99" fmla="*/ 0 h 50"/>
                  <a:gd name="T100" fmla="*/ 80746 w 17"/>
                  <a:gd name="T101" fmla="*/ 89175 h 50"/>
                  <a:gd name="T102" fmla="*/ 109051 w 17"/>
                  <a:gd name="T103" fmla="*/ 14174 h 50"/>
                  <a:gd name="T104" fmla="*/ 28014 w 17"/>
                  <a:gd name="T105" fmla="*/ 103498 h 5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50"/>
                  <a:gd name="T161" fmla="*/ 17 w 17"/>
                  <a:gd name="T162" fmla="*/ 50 h 5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50">
                    <a:moveTo>
                      <a:pt x="3" y="8"/>
                    </a:moveTo>
                    <a:cubicBezTo>
                      <a:pt x="4" y="7"/>
                      <a:pt x="4" y="5"/>
                      <a:pt x="5" y="4"/>
                    </a:cubicBezTo>
                    <a:cubicBezTo>
                      <a:pt x="5" y="3"/>
                      <a:pt x="4" y="2"/>
                      <a:pt x="4" y="3"/>
                    </a:cubicBezTo>
                    <a:cubicBezTo>
                      <a:pt x="2" y="6"/>
                      <a:pt x="1" y="8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ubicBezTo>
                      <a:pt x="3" y="10"/>
                      <a:pt x="6" y="4"/>
                      <a:pt x="6" y="4"/>
                    </a:cubicBezTo>
                    <a:cubicBezTo>
                      <a:pt x="5" y="7"/>
                      <a:pt x="3" y="9"/>
                      <a:pt x="2" y="12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6" y="10"/>
                      <a:pt x="9" y="7"/>
                      <a:pt x="11" y="3"/>
                    </a:cubicBezTo>
                    <a:cubicBezTo>
                      <a:pt x="10" y="2"/>
                      <a:pt x="9" y="3"/>
                      <a:pt x="9" y="5"/>
                    </a:cubicBezTo>
                    <a:cubicBezTo>
                      <a:pt x="7" y="8"/>
                      <a:pt x="6" y="11"/>
                      <a:pt x="5" y="13"/>
                    </a:cubicBezTo>
                    <a:cubicBezTo>
                      <a:pt x="4" y="14"/>
                      <a:pt x="5" y="15"/>
                      <a:pt x="6" y="14"/>
                    </a:cubicBezTo>
                    <a:cubicBezTo>
                      <a:pt x="7" y="12"/>
                      <a:pt x="8" y="10"/>
                      <a:pt x="9" y="9"/>
                    </a:cubicBezTo>
                    <a:cubicBezTo>
                      <a:pt x="11" y="7"/>
                      <a:pt x="11" y="6"/>
                      <a:pt x="10" y="5"/>
                    </a:cubicBezTo>
                    <a:cubicBezTo>
                      <a:pt x="7" y="9"/>
                      <a:pt x="6" y="12"/>
                      <a:pt x="4" y="16"/>
                    </a:cubicBezTo>
                    <a:cubicBezTo>
                      <a:pt x="3" y="16"/>
                      <a:pt x="4" y="17"/>
                      <a:pt x="5" y="17"/>
                    </a:cubicBezTo>
                    <a:cubicBezTo>
                      <a:pt x="8" y="13"/>
                      <a:pt x="10" y="10"/>
                      <a:pt x="13" y="6"/>
                    </a:cubicBezTo>
                    <a:cubicBezTo>
                      <a:pt x="13" y="6"/>
                      <a:pt x="13" y="6"/>
                      <a:pt x="12" y="5"/>
                    </a:cubicBezTo>
                    <a:cubicBezTo>
                      <a:pt x="11" y="7"/>
                      <a:pt x="10" y="9"/>
                      <a:pt x="9" y="11"/>
                    </a:cubicBezTo>
                    <a:cubicBezTo>
                      <a:pt x="7" y="13"/>
                      <a:pt x="6" y="16"/>
                      <a:pt x="4" y="18"/>
                    </a:cubicBezTo>
                    <a:cubicBezTo>
                      <a:pt x="4" y="19"/>
                      <a:pt x="5" y="20"/>
                      <a:pt x="6" y="19"/>
                    </a:cubicBezTo>
                    <a:cubicBezTo>
                      <a:pt x="7" y="17"/>
                      <a:pt x="9" y="14"/>
                      <a:pt x="10" y="12"/>
                    </a:cubicBezTo>
                    <a:cubicBezTo>
                      <a:pt x="11" y="11"/>
                      <a:pt x="12" y="10"/>
                      <a:pt x="12" y="9"/>
                    </a:cubicBezTo>
                    <a:cubicBezTo>
                      <a:pt x="15" y="8"/>
                      <a:pt x="15" y="7"/>
                      <a:pt x="13" y="6"/>
                    </a:cubicBezTo>
                    <a:cubicBezTo>
                      <a:pt x="10" y="11"/>
                      <a:pt x="8" y="16"/>
                      <a:pt x="6" y="21"/>
                    </a:cubicBezTo>
                    <a:cubicBezTo>
                      <a:pt x="6" y="21"/>
                      <a:pt x="7" y="22"/>
                      <a:pt x="8" y="21"/>
                    </a:cubicBezTo>
                    <a:cubicBezTo>
                      <a:pt x="9" y="19"/>
                      <a:pt x="11" y="17"/>
                      <a:pt x="13" y="15"/>
                    </a:cubicBezTo>
                    <a:cubicBezTo>
                      <a:pt x="16" y="11"/>
                      <a:pt x="14" y="12"/>
                      <a:pt x="14" y="11"/>
                    </a:cubicBezTo>
                    <a:cubicBezTo>
                      <a:pt x="11" y="18"/>
                      <a:pt x="6" y="24"/>
                      <a:pt x="3" y="30"/>
                    </a:cubicBezTo>
                    <a:cubicBezTo>
                      <a:pt x="3" y="31"/>
                      <a:pt x="4" y="32"/>
                      <a:pt x="4" y="31"/>
                    </a:cubicBezTo>
                    <a:cubicBezTo>
                      <a:pt x="7" y="28"/>
                      <a:pt x="10" y="25"/>
                      <a:pt x="13" y="22"/>
                    </a:cubicBezTo>
                    <a:cubicBezTo>
                      <a:pt x="11" y="24"/>
                      <a:pt x="8" y="29"/>
                      <a:pt x="6" y="32"/>
                    </a:cubicBezTo>
                    <a:cubicBezTo>
                      <a:pt x="5" y="33"/>
                      <a:pt x="7" y="33"/>
                      <a:pt x="7" y="33"/>
                    </a:cubicBezTo>
                    <a:cubicBezTo>
                      <a:pt x="7" y="33"/>
                      <a:pt x="13" y="24"/>
                      <a:pt x="13" y="24"/>
                    </a:cubicBezTo>
                    <a:cubicBezTo>
                      <a:pt x="11" y="28"/>
                      <a:pt x="8" y="32"/>
                      <a:pt x="6" y="37"/>
                    </a:cubicBezTo>
                    <a:cubicBezTo>
                      <a:pt x="5" y="37"/>
                      <a:pt x="6" y="38"/>
                      <a:pt x="7" y="37"/>
                    </a:cubicBezTo>
                    <a:cubicBezTo>
                      <a:pt x="10" y="34"/>
                      <a:pt x="13" y="31"/>
                      <a:pt x="15" y="27"/>
                    </a:cubicBezTo>
                    <a:cubicBezTo>
                      <a:pt x="16" y="26"/>
                      <a:pt x="15" y="25"/>
                      <a:pt x="14" y="26"/>
                    </a:cubicBezTo>
                    <a:cubicBezTo>
                      <a:pt x="10" y="31"/>
                      <a:pt x="6" y="36"/>
                      <a:pt x="3" y="42"/>
                    </a:cubicBezTo>
                    <a:cubicBezTo>
                      <a:pt x="3" y="43"/>
                      <a:pt x="4" y="43"/>
                      <a:pt x="4" y="43"/>
                    </a:cubicBezTo>
                    <a:cubicBezTo>
                      <a:pt x="7" y="39"/>
                      <a:pt x="11" y="36"/>
                      <a:pt x="13" y="33"/>
                    </a:cubicBezTo>
                    <a:cubicBezTo>
                      <a:pt x="13" y="32"/>
                      <a:pt x="13" y="32"/>
                      <a:pt x="12" y="32"/>
                    </a:cubicBezTo>
                    <a:cubicBezTo>
                      <a:pt x="11" y="34"/>
                      <a:pt x="10" y="35"/>
                      <a:pt x="9" y="37"/>
                    </a:cubicBezTo>
                    <a:cubicBezTo>
                      <a:pt x="7" y="40"/>
                      <a:pt x="6" y="42"/>
                      <a:pt x="5" y="45"/>
                    </a:cubicBezTo>
                    <a:cubicBezTo>
                      <a:pt x="4" y="46"/>
                      <a:pt x="5" y="47"/>
                      <a:pt x="6" y="46"/>
                    </a:cubicBezTo>
                    <a:cubicBezTo>
                      <a:pt x="8" y="44"/>
                      <a:pt x="10" y="41"/>
                      <a:pt x="11" y="39"/>
                    </a:cubicBezTo>
                    <a:cubicBezTo>
                      <a:pt x="14" y="35"/>
                      <a:pt x="14" y="35"/>
                      <a:pt x="11" y="38"/>
                    </a:cubicBezTo>
                    <a:cubicBezTo>
                      <a:pt x="10" y="41"/>
                      <a:pt x="9" y="44"/>
                      <a:pt x="7" y="46"/>
                    </a:cubicBezTo>
                    <a:cubicBezTo>
                      <a:pt x="7" y="47"/>
                      <a:pt x="8" y="48"/>
                      <a:pt x="9" y="47"/>
                    </a:cubicBezTo>
                    <a:cubicBezTo>
                      <a:pt x="11" y="44"/>
                      <a:pt x="13" y="42"/>
                      <a:pt x="14" y="39"/>
                    </a:cubicBezTo>
                    <a:cubicBezTo>
                      <a:pt x="13" y="41"/>
                      <a:pt x="10" y="45"/>
                      <a:pt x="9" y="48"/>
                    </a:cubicBezTo>
                    <a:cubicBezTo>
                      <a:pt x="8" y="49"/>
                      <a:pt x="9" y="50"/>
                      <a:pt x="10" y="49"/>
                    </a:cubicBezTo>
                    <a:cubicBezTo>
                      <a:pt x="13" y="44"/>
                      <a:pt x="15" y="40"/>
                      <a:pt x="12" y="48"/>
                    </a:cubicBezTo>
                    <a:cubicBezTo>
                      <a:pt x="12" y="49"/>
                      <a:pt x="13" y="49"/>
                      <a:pt x="13" y="49"/>
                    </a:cubicBezTo>
                    <a:cubicBezTo>
                      <a:pt x="15" y="47"/>
                      <a:pt x="15" y="47"/>
                      <a:pt x="16" y="45"/>
                    </a:cubicBezTo>
                    <a:cubicBezTo>
                      <a:pt x="16" y="45"/>
                      <a:pt x="15" y="44"/>
                      <a:pt x="14" y="45"/>
                    </a:cubicBezTo>
                    <a:cubicBezTo>
                      <a:pt x="13" y="47"/>
                      <a:pt x="16" y="41"/>
                      <a:pt x="16" y="40"/>
                    </a:cubicBezTo>
                    <a:cubicBezTo>
                      <a:pt x="16" y="39"/>
                      <a:pt x="15" y="39"/>
                      <a:pt x="14" y="40"/>
                    </a:cubicBezTo>
                    <a:cubicBezTo>
                      <a:pt x="14" y="41"/>
                      <a:pt x="13" y="41"/>
                      <a:pt x="12" y="42"/>
                    </a:cubicBezTo>
                    <a:cubicBezTo>
                      <a:pt x="10" y="44"/>
                      <a:pt x="10" y="45"/>
                      <a:pt x="12" y="46"/>
                    </a:cubicBezTo>
                    <a:cubicBezTo>
                      <a:pt x="13" y="43"/>
                      <a:pt x="15" y="39"/>
                      <a:pt x="16" y="36"/>
                    </a:cubicBezTo>
                    <a:cubicBezTo>
                      <a:pt x="17" y="35"/>
                      <a:pt x="16" y="35"/>
                      <a:pt x="15" y="35"/>
                    </a:cubicBezTo>
                    <a:cubicBezTo>
                      <a:pt x="14" y="37"/>
                      <a:pt x="13" y="39"/>
                      <a:pt x="11" y="41"/>
                    </a:cubicBezTo>
                    <a:cubicBezTo>
                      <a:pt x="9" y="42"/>
                      <a:pt x="9" y="43"/>
                      <a:pt x="10" y="44"/>
                    </a:cubicBezTo>
                    <a:cubicBezTo>
                      <a:pt x="12" y="41"/>
                      <a:pt x="14" y="37"/>
                      <a:pt x="15" y="33"/>
                    </a:cubicBezTo>
                    <a:cubicBezTo>
                      <a:pt x="15" y="33"/>
                      <a:pt x="14" y="32"/>
                      <a:pt x="14" y="33"/>
                    </a:cubicBezTo>
                    <a:cubicBezTo>
                      <a:pt x="11" y="36"/>
                      <a:pt x="9" y="39"/>
                      <a:pt x="7" y="43"/>
                    </a:cubicBezTo>
                    <a:cubicBezTo>
                      <a:pt x="9" y="39"/>
                      <a:pt x="12" y="34"/>
                      <a:pt x="15" y="30"/>
                    </a:cubicBezTo>
                    <a:cubicBezTo>
                      <a:pt x="16" y="29"/>
                      <a:pt x="14" y="29"/>
                      <a:pt x="14" y="29"/>
                    </a:cubicBezTo>
                    <a:cubicBezTo>
                      <a:pt x="11" y="33"/>
                      <a:pt x="8" y="36"/>
                      <a:pt x="5" y="39"/>
                    </a:cubicBezTo>
                    <a:cubicBezTo>
                      <a:pt x="6" y="41"/>
                      <a:pt x="7" y="40"/>
                      <a:pt x="7" y="37"/>
                    </a:cubicBezTo>
                    <a:cubicBezTo>
                      <a:pt x="9" y="34"/>
                      <a:pt x="11" y="32"/>
                      <a:pt x="13" y="29"/>
                    </a:cubicBezTo>
                    <a:cubicBezTo>
                      <a:pt x="11" y="30"/>
                      <a:pt x="9" y="32"/>
                      <a:pt x="8" y="34"/>
                    </a:cubicBezTo>
                    <a:cubicBezTo>
                      <a:pt x="7" y="34"/>
                      <a:pt x="8" y="34"/>
                      <a:pt x="9" y="34"/>
                    </a:cubicBezTo>
                    <a:cubicBezTo>
                      <a:pt x="11" y="30"/>
                      <a:pt x="14" y="26"/>
                      <a:pt x="16" y="22"/>
                    </a:cubicBezTo>
                    <a:cubicBezTo>
                      <a:pt x="17" y="21"/>
                      <a:pt x="16" y="20"/>
                      <a:pt x="15" y="21"/>
                    </a:cubicBezTo>
                    <a:cubicBezTo>
                      <a:pt x="13" y="24"/>
                      <a:pt x="10" y="26"/>
                      <a:pt x="8" y="29"/>
                    </a:cubicBezTo>
                    <a:cubicBezTo>
                      <a:pt x="9" y="31"/>
                      <a:pt x="10" y="30"/>
                      <a:pt x="10" y="28"/>
                    </a:cubicBezTo>
                    <a:cubicBezTo>
                      <a:pt x="12" y="25"/>
                      <a:pt x="13" y="23"/>
                      <a:pt x="15" y="20"/>
                    </a:cubicBezTo>
                    <a:cubicBezTo>
                      <a:pt x="15" y="19"/>
                      <a:pt x="14" y="19"/>
                      <a:pt x="14" y="19"/>
                    </a:cubicBezTo>
                    <a:cubicBezTo>
                      <a:pt x="12" y="21"/>
                      <a:pt x="10" y="24"/>
                      <a:pt x="8" y="26"/>
                    </a:cubicBezTo>
                    <a:cubicBezTo>
                      <a:pt x="5" y="29"/>
                      <a:pt x="5" y="29"/>
                      <a:pt x="7" y="26"/>
                    </a:cubicBezTo>
                    <a:cubicBezTo>
                      <a:pt x="10" y="20"/>
                      <a:pt x="14" y="15"/>
                      <a:pt x="16" y="9"/>
                    </a:cubicBezTo>
                    <a:cubicBezTo>
                      <a:pt x="17" y="9"/>
                      <a:pt x="16" y="8"/>
                      <a:pt x="15" y="9"/>
                    </a:cubicBezTo>
                    <a:cubicBezTo>
                      <a:pt x="13" y="12"/>
                      <a:pt x="10" y="16"/>
                      <a:pt x="9" y="18"/>
                    </a:cubicBezTo>
                    <a:cubicBezTo>
                      <a:pt x="11" y="13"/>
                      <a:pt x="13" y="9"/>
                      <a:pt x="16" y="4"/>
                    </a:cubicBezTo>
                    <a:cubicBezTo>
                      <a:pt x="16" y="4"/>
                      <a:pt x="15" y="3"/>
                      <a:pt x="15" y="4"/>
                    </a:cubicBezTo>
                    <a:cubicBezTo>
                      <a:pt x="12" y="8"/>
                      <a:pt x="9" y="12"/>
                      <a:pt x="6" y="16"/>
                    </a:cubicBezTo>
                    <a:cubicBezTo>
                      <a:pt x="6" y="16"/>
                      <a:pt x="7" y="16"/>
                      <a:pt x="7" y="17"/>
                    </a:cubicBezTo>
                    <a:cubicBezTo>
                      <a:pt x="8" y="15"/>
                      <a:pt x="9" y="13"/>
                      <a:pt x="10" y="11"/>
                    </a:cubicBezTo>
                    <a:cubicBezTo>
                      <a:pt x="12" y="9"/>
                      <a:pt x="14" y="6"/>
                      <a:pt x="15" y="3"/>
                    </a:cubicBezTo>
                    <a:cubicBezTo>
                      <a:pt x="15" y="3"/>
                      <a:pt x="14" y="2"/>
                      <a:pt x="14" y="3"/>
                    </a:cubicBezTo>
                    <a:cubicBezTo>
                      <a:pt x="12" y="5"/>
                      <a:pt x="11" y="6"/>
                      <a:pt x="10" y="8"/>
                    </a:cubicBezTo>
                    <a:cubicBezTo>
                      <a:pt x="6" y="10"/>
                      <a:pt x="5" y="12"/>
                      <a:pt x="6" y="14"/>
                    </a:cubicBezTo>
                    <a:cubicBezTo>
                      <a:pt x="9" y="11"/>
                      <a:pt x="10" y="7"/>
                      <a:pt x="12" y="4"/>
                    </a:cubicBezTo>
                    <a:cubicBezTo>
                      <a:pt x="13" y="3"/>
                      <a:pt x="12" y="2"/>
                      <a:pt x="11" y="3"/>
                    </a:cubicBezTo>
                    <a:cubicBezTo>
                      <a:pt x="10" y="4"/>
                      <a:pt x="9" y="6"/>
                      <a:pt x="8" y="8"/>
                    </a:cubicBezTo>
                    <a:cubicBezTo>
                      <a:pt x="6" y="9"/>
                      <a:pt x="5" y="11"/>
                      <a:pt x="7" y="11"/>
                    </a:cubicBezTo>
                    <a:cubicBezTo>
                      <a:pt x="9" y="8"/>
                      <a:pt x="11" y="4"/>
                      <a:pt x="13" y="1"/>
                    </a:cubicBezTo>
                    <a:cubicBezTo>
                      <a:pt x="14" y="0"/>
                      <a:pt x="12" y="0"/>
                      <a:pt x="12" y="0"/>
                    </a:cubicBezTo>
                    <a:cubicBezTo>
                      <a:pt x="9" y="3"/>
                      <a:pt x="7" y="7"/>
                      <a:pt x="4" y="10"/>
                    </a:cubicBezTo>
                    <a:cubicBezTo>
                      <a:pt x="5" y="11"/>
                      <a:pt x="6" y="10"/>
                      <a:pt x="6" y="7"/>
                    </a:cubicBezTo>
                    <a:cubicBezTo>
                      <a:pt x="7" y="6"/>
                      <a:pt x="8" y="4"/>
                      <a:pt x="9" y="2"/>
                    </a:cubicBezTo>
                    <a:cubicBezTo>
                      <a:pt x="9" y="2"/>
                      <a:pt x="8" y="1"/>
                      <a:pt x="8" y="1"/>
                    </a:cubicBezTo>
                    <a:cubicBezTo>
                      <a:pt x="6" y="4"/>
                      <a:pt x="4" y="6"/>
                      <a:pt x="2" y="8"/>
                    </a:cubicBezTo>
                    <a:cubicBezTo>
                      <a:pt x="4" y="6"/>
                      <a:pt x="3" y="4"/>
                      <a:pt x="2" y="8"/>
                    </a:cubicBezTo>
                    <a:cubicBezTo>
                      <a:pt x="1" y="8"/>
                      <a:pt x="3" y="9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5" name="Freeform 14">
                <a:extLst>
                  <a:ext uri="{FF2B5EF4-FFF2-40B4-BE49-F238E27FC236}">
                    <a16:creationId xmlns:a16="http://schemas.microsoft.com/office/drawing/2014/main" id="{ACDF06C2-05B8-4491-A098-8F7C6DAE6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7" y="186"/>
                <a:ext cx="63" cy="195"/>
              </a:xfrm>
              <a:custGeom>
                <a:avLst/>
                <a:gdLst>
                  <a:gd name="T0" fmla="*/ 104171 w 22"/>
                  <a:gd name="T1" fmla="*/ 864105 h 68"/>
                  <a:gd name="T2" fmla="*/ 89918 w 22"/>
                  <a:gd name="T3" fmla="*/ 485008 h 68"/>
                  <a:gd name="T4" fmla="*/ 50629 w 22"/>
                  <a:gd name="T5" fmla="*/ 210775 h 68"/>
                  <a:gd name="T6" fmla="*/ 104171 w 22"/>
                  <a:gd name="T7" fmla="*/ 27334 h 68"/>
                  <a:gd name="T8" fmla="*/ 181426 w 22"/>
                  <a:gd name="T9" fmla="*/ 14548 h 68"/>
                  <a:gd name="T10" fmla="*/ 221041 w 22"/>
                  <a:gd name="T11" fmla="*/ 146821 h 68"/>
                  <a:gd name="T12" fmla="*/ 235491 w 22"/>
                  <a:gd name="T13" fmla="*/ 379906 h 68"/>
                  <a:gd name="T14" fmla="*/ 257492 w 22"/>
                  <a:gd name="T15" fmla="*/ 827462 h 68"/>
                  <a:gd name="T16" fmla="*/ 284056 w 22"/>
                  <a:gd name="T17" fmla="*/ 827462 h 68"/>
                  <a:gd name="T18" fmla="*/ 235491 w 22"/>
                  <a:gd name="T19" fmla="*/ 0 h 68"/>
                  <a:gd name="T20" fmla="*/ 221041 w 22"/>
                  <a:gd name="T21" fmla="*/ 0 h 68"/>
                  <a:gd name="T22" fmla="*/ 26955 w 22"/>
                  <a:gd name="T23" fmla="*/ 14548 h 68"/>
                  <a:gd name="T24" fmla="*/ 14252 w 22"/>
                  <a:gd name="T25" fmla="*/ 27334 h 68"/>
                  <a:gd name="T26" fmla="*/ 63355 w 22"/>
                  <a:gd name="T27" fmla="*/ 448150 h 68"/>
                  <a:gd name="T28" fmla="*/ 77189 w 22"/>
                  <a:gd name="T29" fmla="*/ 695238 h 68"/>
                  <a:gd name="T30" fmla="*/ 89918 w 22"/>
                  <a:gd name="T31" fmla="*/ 878638 h 68"/>
                  <a:gd name="T32" fmla="*/ 104171 w 22"/>
                  <a:gd name="T33" fmla="*/ 864105 h 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"/>
                  <a:gd name="T52" fmla="*/ 0 h 68"/>
                  <a:gd name="T53" fmla="*/ 22 w 22"/>
                  <a:gd name="T54" fmla="*/ 68 h 6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" h="68">
                    <a:moveTo>
                      <a:pt x="8" y="66"/>
                    </a:moveTo>
                    <a:cubicBezTo>
                      <a:pt x="6" y="57"/>
                      <a:pt x="8" y="47"/>
                      <a:pt x="7" y="37"/>
                    </a:cubicBezTo>
                    <a:cubicBezTo>
                      <a:pt x="6" y="30"/>
                      <a:pt x="5" y="23"/>
                      <a:pt x="4" y="16"/>
                    </a:cubicBezTo>
                    <a:cubicBezTo>
                      <a:pt x="3" y="11"/>
                      <a:pt x="0" y="3"/>
                      <a:pt x="8" y="2"/>
                    </a:cubicBezTo>
                    <a:cubicBezTo>
                      <a:pt x="10" y="1"/>
                      <a:pt x="12" y="1"/>
                      <a:pt x="14" y="1"/>
                    </a:cubicBezTo>
                    <a:cubicBezTo>
                      <a:pt x="17" y="1"/>
                      <a:pt x="17" y="9"/>
                      <a:pt x="17" y="11"/>
                    </a:cubicBezTo>
                    <a:cubicBezTo>
                      <a:pt x="17" y="17"/>
                      <a:pt x="18" y="23"/>
                      <a:pt x="18" y="29"/>
                    </a:cubicBezTo>
                    <a:cubicBezTo>
                      <a:pt x="19" y="40"/>
                      <a:pt x="20" y="52"/>
                      <a:pt x="20" y="63"/>
                    </a:cubicBezTo>
                    <a:cubicBezTo>
                      <a:pt x="20" y="64"/>
                      <a:pt x="22" y="64"/>
                      <a:pt x="22" y="63"/>
                    </a:cubicBezTo>
                    <a:cubicBezTo>
                      <a:pt x="22" y="42"/>
                      <a:pt x="19" y="21"/>
                      <a:pt x="18" y="0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2" y="0"/>
                      <a:pt x="7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2" y="12"/>
                      <a:pt x="3" y="23"/>
                      <a:pt x="5" y="34"/>
                    </a:cubicBezTo>
                    <a:cubicBezTo>
                      <a:pt x="6" y="41"/>
                      <a:pt x="7" y="47"/>
                      <a:pt x="6" y="53"/>
                    </a:cubicBezTo>
                    <a:cubicBezTo>
                      <a:pt x="6" y="58"/>
                      <a:pt x="6" y="62"/>
                      <a:pt x="7" y="67"/>
                    </a:cubicBezTo>
                    <a:cubicBezTo>
                      <a:pt x="7" y="68"/>
                      <a:pt x="9" y="67"/>
                      <a:pt x="8" y="6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6" name="Freeform 15">
                <a:extLst>
                  <a:ext uri="{FF2B5EF4-FFF2-40B4-BE49-F238E27FC236}">
                    <a16:creationId xmlns:a16="http://schemas.microsoft.com/office/drawing/2014/main" id="{5E690B83-7691-4BA4-A0D3-1D02B15C85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0" y="195"/>
                <a:ext cx="51" cy="183"/>
              </a:xfrm>
              <a:custGeom>
                <a:avLst/>
                <a:gdLst>
                  <a:gd name="T0" fmla="*/ 13535 w 18"/>
                  <a:gd name="T1" fmla="*/ 115839 h 64"/>
                  <a:gd name="T2" fmla="*/ 83770 w 18"/>
                  <a:gd name="T3" fmla="*/ 48532 h 64"/>
                  <a:gd name="T4" fmla="*/ 45447 w 18"/>
                  <a:gd name="T5" fmla="*/ 165515 h 64"/>
                  <a:gd name="T6" fmla="*/ 45447 w 18"/>
                  <a:gd name="T7" fmla="*/ 206035 h 64"/>
                  <a:gd name="T8" fmla="*/ 108656 w 18"/>
                  <a:gd name="T9" fmla="*/ 151395 h 64"/>
                  <a:gd name="T10" fmla="*/ 128903 w 18"/>
                  <a:gd name="T11" fmla="*/ 76471 h 64"/>
                  <a:gd name="T12" fmla="*/ 58457 w 18"/>
                  <a:gd name="T13" fmla="*/ 268919 h 64"/>
                  <a:gd name="T14" fmla="*/ 83770 w 18"/>
                  <a:gd name="T15" fmla="*/ 307777 h 64"/>
                  <a:gd name="T16" fmla="*/ 140752 w 18"/>
                  <a:gd name="T17" fmla="*/ 254610 h 64"/>
                  <a:gd name="T18" fmla="*/ 165628 w 18"/>
                  <a:gd name="T19" fmla="*/ 192447 h 64"/>
                  <a:gd name="T20" fmla="*/ 83770 w 18"/>
                  <a:gd name="T21" fmla="*/ 396798 h 64"/>
                  <a:gd name="T22" fmla="*/ 140752 w 18"/>
                  <a:gd name="T23" fmla="*/ 281566 h 64"/>
                  <a:gd name="T24" fmla="*/ 83770 w 18"/>
                  <a:gd name="T25" fmla="*/ 420345 h 64"/>
                  <a:gd name="T26" fmla="*/ 154102 w 18"/>
                  <a:gd name="T27" fmla="*/ 343874 h 64"/>
                  <a:gd name="T28" fmla="*/ 58457 w 18"/>
                  <a:gd name="T29" fmla="*/ 500013 h 64"/>
                  <a:gd name="T30" fmla="*/ 154102 w 18"/>
                  <a:gd name="T31" fmla="*/ 396798 h 64"/>
                  <a:gd name="T32" fmla="*/ 95121 w 18"/>
                  <a:gd name="T33" fmla="*/ 562322 h 64"/>
                  <a:gd name="T34" fmla="*/ 70306 w 18"/>
                  <a:gd name="T35" fmla="*/ 625228 h 64"/>
                  <a:gd name="T36" fmla="*/ 154102 w 18"/>
                  <a:gd name="T37" fmla="*/ 509366 h 64"/>
                  <a:gd name="T38" fmla="*/ 95121 w 18"/>
                  <a:gd name="T39" fmla="*/ 687531 h 64"/>
                  <a:gd name="T40" fmla="*/ 108656 w 18"/>
                  <a:gd name="T41" fmla="*/ 728025 h 64"/>
                  <a:gd name="T42" fmla="*/ 187924 w 18"/>
                  <a:gd name="T43" fmla="*/ 625228 h 64"/>
                  <a:gd name="T44" fmla="*/ 115937 w 18"/>
                  <a:gd name="T45" fmla="*/ 790932 h 64"/>
                  <a:gd name="T46" fmla="*/ 165628 w 18"/>
                  <a:gd name="T47" fmla="*/ 687531 h 64"/>
                  <a:gd name="T48" fmla="*/ 128903 w 18"/>
                  <a:gd name="T49" fmla="*/ 817144 h 64"/>
                  <a:gd name="T50" fmla="*/ 140752 w 18"/>
                  <a:gd name="T51" fmla="*/ 778308 h 64"/>
                  <a:gd name="T52" fmla="*/ 187924 w 18"/>
                  <a:gd name="T53" fmla="*/ 651434 h 64"/>
                  <a:gd name="T54" fmla="*/ 140752 w 18"/>
                  <a:gd name="T55" fmla="*/ 754844 h 64"/>
                  <a:gd name="T56" fmla="*/ 199200 w 18"/>
                  <a:gd name="T57" fmla="*/ 576696 h 64"/>
                  <a:gd name="T58" fmla="*/ 140752 w 18"/>
                  <a:gd name="T59" fmla="*/ 665740 h 64"/>
                  <a:gd name="T60" fmla="*/ 199200 w 18"/>
                  <a:gd name="T61" fmla="*/ 523560 h 64"/>
                  <a:gd name="T62" fmla="*/ 187924 w 18"/>
                  <a:gd name="T63" fmla="*/ 487578 h 64"/>
                  <a:gd name="T64" fmla="*/ 83770 w 18"/>
                  <a:gd name="T65" fmla="*/ 598484 h 64"/>
                  <a:gd name="T66" fmla="*/ 128903 w 18"/>
                  <a:gd name="T67" fmla="*/ 536184 h 64"/>
                  <a:gd name="T68" fmla="*/ 178965 w 18"/>
                  <a:gd name="T69" fmla="*/ 420345 h 64"/>
                  <a:gd name="T70" fmla="*/ 178965 w 18"/>
                  <a:gd name="T71" fmla="*/ 358037 h 64"/>
                  <a:gd name="T72" fmla="*/ 108656 w 18"/>
                  <a:gd name="T73" fmla="*/ 432895 h 64"/>
                  <a:gd name="T74" fmla="*/ 178965 w 18"/>
                  <a:gd name="T75" fmla="*/ 281566 h 64"/>
                  <a:gd name="T76" fmla="*/ 165628 w 18"/>
                  <a:gd name="T77" fmla="*/ 254610 h 64"/>
                  <a:gd name="T78" fmla="*/ 108656 w 18"/>
                  <a:gd name="T79" fmla="*/ 316919 h 64"/>
                  <a:gd name="T80" fmla="*/ 199200 w 18"/>
                  <a:gd name="T81" fmla="*/ 151395 h 64"/>
                  <a:gd name="T82" fmla="*/ 95121 w 18"/>
                  <a:gd name="T83" fmla="*/ 268919 h 64"/>
                  <a:gd name="T84" fmla="*/ 154102 w 18"/>
                  <a:gd name="T85" fmla="*/ 129607 h 64"/>
                  <a:gd name="T86" fmla="*/ 154102 w 18"/>
                  <a:gd name="T87" fmla="*/ 48532 h 64"/>
                  <a:gd name="T88" fmla="*/ 108656 w 18"/>
                  <a:gd name="T89" fmla="*/ 115839 h 64"/>
                  <a:gd name="T90" fmla="*/ 154102 w 18"/>
                  <a:gd name="T91" fmla="*/ 14168 h 64"/>
                  <a:gd name="T92" fmla="*/ 70306 w 18"/>
                  <a:gd name="T93" fmla="*/ 89044 h 64"/>
                  <a:gd name="T94" fmla="*/ 115937 w 18"/>
                  <a:gd name="T95" fmla="*/ 26744 h 64"/>
                  <a:gd name="T96" fmla="*/ 70306 w 18"/>
                  <a:gd name="T97" fmla="*/ 26744 h 64"/>
                  <a:gd name="T98" fmla="*/ 13535 w 18"/>
                  <a:gd name="T99" fmla="*/ 89044 h 6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8"/>
                  <a:gd name="T151" fmla="*/ 0 h 64"/>
                  <a:gd name="T152" fmla="*/ 18 w 18"/>
                  <a:gd name="T153" fmla="*/ 64 h 6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8" h="64">
                    <a:moveTo>
                      <a:pt x="2" y="8"/>
                    </a:moveTo>
                    <a:cubicBezTo>
                      <a:pt x="6" y="1"/>
                      <a:pt x="2" y="6"/>
                      <a:pt x="1" y="9"/>
                    </a:cubicBezTo>
                    <a:cubicBezTo>
                      <a:pt x="1" y="10"/>
                      <a:pt x="2" y="11"/>
                      <a:pt x="3" y="10"/>
                    </a:cubicBezTo>
                    <a:cubicBezTo>
                      <a:pt x="1" y="12"/>
                      <a:pt x="8" y="2"/>
                      <a:pt x="7" y="4"/>
                    </a:cubicBezTo>
                    <a:cubicBezTo>
                      <a:pt x="6" y="7"/>
                      <a:pt x="4" y="9"/>
                      <a:pt x="3" y="12"/>
                    </a:cubicBezTo>
                    <a:cubicBezTo>
                      <a:pt x="3" y="13"/>
                      <a:pt x="4" y="13"/>
                      <a:pt x="4" y="13"/>
                    </a:cubicBezTo>
                    <a:cubicBezTo>
                      <a:pt x="6" y="10"/>
                      <a:pt x="10" y="5"/>
                      <a:pt x="11" y="3"/>
                    </a:cubicBezTo>
                    <a:cubicBezTo>
                      <a:pt x="9" y="8"/>
                      <a:pt x="6" y="12"/>
                      <a:pt x="4" y="16"/>
                    </a:cubicBezTo>
                    <a:cubicBezTo>
                      <a:pt x="3" y="17"/>
                      <a:pt x="4" y="18"/>
                      <a:pt x="5" y="17"/>
                    </a:cubicBezTo>
                    <a:cubicBezTo>
                      <a:pt x="7" y="15"/>
                      <a:pt x="7" y="14"/>
                      <a:pt x="9" y="12"/>
                    </a:cubicBezTo>
                    <a:cubicBezTo>
                      <a:pt x="9" y="11"/>
                      <a:pt x="10" y="10"/>
                      <a:pt x="10" y="9"/>
                    </a:cubicBezTo>
                    <a:cubicBezTo>
                      <a:pt x="12" y="8"/>
                      <a:pt x="13" y="7"/>
                      <a:pt x="11" y="6"/>
                    </a:cubicBezTo>
                    <a:cubicBezTo>
                      <a:pt x="8" y="11"/>
                      <a:pt x="6" y="15"/>
                      <a:pt x="4" y="21"/>
                    </a:cubicBezTo>
                    <a:cubicBezTo>
                      <a:pt x="4" y="21"/>
                      <a:pt x="5" y="22"/>
                      <a:pt x="5" y="21"/>
                    </a:cubicBezTo>
                    <a:cubicBezTo>
                      <a:pt x="8" y="19"/>
                      <a:pt x="10" y="16"/>
                      <a:pt x="11" y="13"/>
                    </a:cubicBezTo>
                    <a:cubicBezTo>
                      <a:pt x="10" y="17"/>
                      <a:pt x="8" y="20"/>
                      <a:pt x="7" y="24"/>
                    </a:cubicBezTo>
                    <a:cubicBezTo>
                      <a:pt x="6" y="25"/>
                      <a:pt x="8" y="25"/>
                      <a:pt x="8" y="25"/>
                    </a:cubicBezTo>
                    <a:cubicBezTo>
                      <a:pt x="9" y="23"/>
                      <a:pt x="10" y="21"/>
                      <a:pt x="12" y="20"/>
                    </a:cubicBezTo>
                    <a:cubicBezTo>
                      <a:pt x="13" y="18"/>
                      <a:pt x="14" y="16"/>
                      <a:pt x="15" y="15"/>
                    </a:cubicBezTo>
                    <a:cubicBezTo>
                      <a:pt x="16" y="14"/>
                      <a:pt x="15" y="14"/>
                      <a:pt x="14" y="15"/>
                    </a:cubicBezTo>
                    <a:cubicBezTo>
                      <a:pt x="11" y="20"/>
                      <a:pt x="8" y="25"/>
                      <a:pt x="6" y="30"/>
                    </a:cubicBezTo>
                    <a:cubicBezTo>
                      <a:pt x="5" y="31"/>
                      <a:pt x="6" y="32"/>
                      <a:pt x="7" y="31"/>
                    </a:cubicBezTo>
                    <a:cubicBezTo>
                      <a:pt x="8" y="29"/>
                      <a:pt x="9" y="27"/>
                      <a:pt x="11" y="26"/>
                    </a:cubicBezTo>
                    <a:cubicBezTo>
                      <a:pt x="13" y="24"/>
                      <a:pt x="13" y="23"/>
                      <a:pt x="12" y="22"/>
                    </a:cubicBezTo>
                    <a:cubicBezTo>
                      <a:pt x="10" y="26"/>
                      <a:pt x="8" y="29"/>
                      <a:pt x="6" y="32"/>
                    </a:cubicBezTo>
                    <a:cubicBezTo>
                      <a:pt x="6" y="33"/>
                      <a:pt x="7" y="34"/>
                      <a:pt x="7" y="33"/>
                    </a:cubicBezTo>
                    <a:cubicBezTo>
                      <a:pt x="9" y="32"/>
                      <a:pt x="10" y="31"/>
                      <a:pt x="11" y="29"/>
                    </a:cubicBezTo>
                    <a:cubicBezTo>
                      <a:pt x="12" y="29"/>
                      <a:pt x="12" y="28"/>
                      <a:pt x="13" y="27"/>
                    </a:cubicBezTo>
                    <a:cubicBezTo>
                      <a:pt x="15" y="26"/>
                      <a:pt x="15" y="25"/>
                      <a:pt x="14" y="25"/>
                    </a:cubicBezTo>
                    <a:cubicBezTo>
                      <a:pt x="11" y="30"/>
                      <a:pt x="7" y="34"/>
                      <a:pt x="5" y="39"/>
                    </a:cubicBezTo>
                    <a:cubicBezTo>
                      <a:pt x="5" y="40"/>
                      <a:pt x="6" y="41"/>
                      <a:pt x="6" y="40"/>
                    </a:cubicBezTo>
                    <a:cubicBezTo>
                      <a:pt x="9" y="37"/>
                      <a:pt x="11" y="33"/>
                      <a:pt x="13" y="31"/>
                    </a:cubicBezTo>
                    <a:cubicBezTo>
                      <a:pt x="10" y="35"/>
                      <a:pt x="8" y="39"/>
                      <a:pt x="6" y="43"/>
                    </a:cubicBezTo>
                    <a:cubicBezTo>
                      <a:pt x="6" y="44"/>
                      <a:pt x="7" y="45"/>
                      <a:pt x="8" y="44"/>
                    </a:cubicBezTo>
                    <a:cubicBezTo>
                      <a:pt x="8" y="44"/>
                      <a:pt x="16" y="30"/>
                      <a:pt x="12" y="38"/>
                    </a:cubicBezTo>
                    <a:cubicBezTo>
                      <a:pt x="10" y="42"/>
                      <a:pt x="7" y="45"/>
                      <a:pt x="6" y="49"/>
                    </a:cubicBezTo>
                    <a:cubicBezTo>
                      <a:pt x="5" y="50"/>
                      <a:pt x="6" y="51"/>
                      <a:pt x="7" y="50"/>
                    </a:cubicBezTo>
                    <a:cubicBezTo>
                      <a:pt x="8" y="48"/>
                      <a:pt x="13" y="40"/>
                      <a:pt x="13" y="40"/>
                    </a:cubicBezTo>
                    <a:cubicBezTo>
                      <a:pt x="11" y="44"/>
                      <a:pt x="8" y="48"/>
                      <a:pt x="7" y="53"/>
                    </a:cubicBezTo>
                    <a:cubicBezTo>
                      <a:pt x="6" y="53"/>
                      <a:pt x="7" y="54"/>
                      <a:pt x="8" y="54"/>
                    </a:cubicBezTo>
                    <a:cubicBezTo>
                      <a:pt x="11" y="50"/>
                      <a:pt x="14" y="46"/>
                      <a:pt x="15" y="43"/>
                    </a:cubicBezTo>
                    <a:cubicBezTo>
                      <a:pt x="13" y="48"/>
                      <a:pt x="10" y="52"/>
                      <a:pt x="9" y="57"/>
                    </a:cubicBezTo>
                    <a:cubicBezTo>
                      <a:pt x="9" y="58"/>
                      <a:pt x="10" y="58"/>
                      <a:pt x="10" y="58"/>
                    </a:cubicBezTo>
                    <a:cubicBezTo>
                      <a:pt x="12" y="55"/>
                      <a:pt x="14" y="52"/>
                      <a:pt x="16" y="49"/>
                    </a:cubicBezTo>
                    <a:cubicBezTo>
                      <a:pt x="13" y="53"/>
                      <a:pt x="11" y="57"/>
                      <a:pt x="9" y="61"/>
                    </a:cubicBezTo>
                    <a:cubicBezTo>
                      <a:pt x="8" y="62"/>
                      <a:pt x="10" y="63"/>
                      <a:pt x="10" y="62"/>
                    </a:cubicBezTo>
                    <a:cubicBezTo>
                      <a:pt x="11" y="60"/>
                      <a:pt x="13" y="59"/>
                      <a:pt x="14" y="57"/>
                    </a:cubicBezTo>
                    <a:cubicBezTo>
                      <a:pt x="16" y="55"/>
                      <a:pt x="16" y="55"/>
                      <a:pt x="14" y="54"/>
                    </a:cubicBezTo>
                    <a:cubicBezTo>
                      <a:pt x="13" y="57"/>
                      <a:pt x="11" y="60"/>
                      <a:pt x="10" y="63"/>
                    </a:cubicBezTo>
                    <a:cubicBezTo>
                      <a:pt x="10" y="63"/>
                      <a:pt x="11" y="64"/>
                      <a:pt x="11" y="64"/>
                    </a:cubicBezTo>
                    <a:cubicBezTo>
                      <a:pt x="13" y="63"/>
                      <a:pt x="12" y="63"/>
                      <a:pt x="13" y="62"/>
                    </a:cubicBezTo>
                    <a:cubicBezTo>
                      <a:pt x="14" y="61"/>
                      <a:pt x="13" y="60"/>
                      <a:pt x="12" y="61"/>
                    </a:cubicBezTo>
                    <a:cubicBezTo>
                      <a:pt x="14" y="59"/>
                      <a:pt x="16" y="55"/>
                      <a:pt x="17" y="52"/>
                    </a:cubicBezTo>
                    <a:cubicBezTo>
                      <a:pt x="18" y="51"/>
                      <a:pt x="16" y="51"/>
                      <a:pt x="16" y="51"/>
                    </a:cubicBezTo>
                    <a:cubicBezTo>
                      <a:pt x="15" y="53"/>
                      <a:pt x="14" y="55"/>
                      <a:pt x="12" y="56"/>
                    </a:cubicBezTo>
                    <a:cubicBezTo>
                      <a:pt x="10" y="58"/>
                      <a:pt x="10" y="59"/>
                      <a:pt x="12" y="59"/>
                    </a:cubicBezTo>
                    <a:cubicBezTo>
                      <a:pt x="15" y="55"/>
                      <a:pt x="17" y="51"/>
                      <a:pt x="18" y="46"/>
                    </a:cubicBezTo>
                    <a:cubicBezTo>
                      <a:pt x="18" y="45"/>
                      <a:pt x="17" y="45"/>
                      <a:pt x="17" y="45"/>
                    </a:cubicBezTo>
                    <a:cubicBezTo>
                      <a:pt x="15" y="47"/>
                      <a:pt x="14" y="49"/>
                      <a:pt x="13" y="51"/>
                    </a:cubicBezTo>
                    <a:cubicBezTo>
                      <a:pt x="10" y="55"/>
                      <a:pt x="10" y="55"/>
                      <a:pt x="12" y="52"/>
                    </a:cubicBezTo>
                    <a:cubicBezTo>
                      <a:pt x="14" y="49"/>
                      <a:pt x="16" y="45"/>
                      <a:pt x="18" y="41"/>
                    </a:cubicBezTo>
                    <a:cubicBezTo>
                      <a:pt x="18" y="41"/>
                      <a:pt x="17" y="40"/>
                      <a:pt x="17" y="41"/>
                    </a:cubicBezTo>
                    <a:cubicBezTo>
                      <a:pt x="14" y="44"/>
                      <a:pt x="12" y="47"/>
                      <a:pt x="9" y="50"/>
                    </a:cubicBezTo>
                    <a:cubicBezTo>
                      <a:pt x="12" y="47"/>
                      <a:pt x="14" y="42"/>
                      <a:pt x="16" y="38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2" y="40"/>
                      <a:pt x="10" y="43"/>
                      <a:pt x="7" y="47"/>
                    </a:cubicBezTo>
                    <a:cubicBezTo>
                      <a:pt x="8" y="47"/>
                      <a:pt x="8" y="47"/>
                      <a:pt x="8" y="47"/>
                    </a:cubicBezTo>
                    <a:cubicBezTo>
                      <a:pt x="9" y="45"/>
                      <a:pt x="10" y="44"/>
                      <a:pt x="11" y="42"/>
                    </a:cubicBezTo>
                    <a:cubicBezTo>
                      <a:pt x="13" y="39"/>
                      <a:pt x="15" y="36"/>
                      <a:pt x="16" y="34"/>
                    </a:cubicBezTo>
                    <a:cubicBezTo>
                      <a:pt x="16" y="33"/>
                      <a:pt x="15" y="32"/>
                      <a:pt x="15" y="33"/>
                    </a:cubicBezTo>
                    <a:cubicBezTo>
                      <a:pt x="13" y="35"/>
                      <a:pt x="10" y="38"/>
                      <a:pt x="8" y="41"/>
                    </a:cubicBezTo>
                    <a:cubicBezTo>
                      <a:pt x="11" y="37"/>
                      <a:pt x="13" y="33"/>
                      <a:pt x="15" y="28"/>
                    </a:cubicBezTo>
                    <a:cubicBezTo>
                      <a:pt x="16" y="27"/>
                      <a:pt x="15" y="27"/>
                      <a:pt x="14" y="27"/>
                    </a:cubicBezTo>
                    <a:cubicBezTo>
                      <a:pt x="12" y="30"/>
                      <a:pt x="5" y="42"/>
                      <a:pt x="9" y="34"/>
                    </a:cubicBezTo>
                    <a:cubicBezTo>
                      <a:pt x="12" y="30"/>
                      <a:pt x="14" y="27"/>
                      <a:pt x="17" y="23"/>
                    </a:cubicBezTo>
                    <a:cubicBezTo>
                      <a:pt x="17" y="22"/>
                      <a:pt x="16" y="21"/>
                      <a:pt x="15" y="22"/>
                    </a:cubicBezTo>
                    <a:cubicBezTo>
                      <a:pt x="13" y="25"/>
                      <a:pt x="11" y="28"/>
                      <a:pt x="8" y="30"/>
                    </a:cubicBezTo>
                    <a:cubicBezTo>
                      <a:pt x="10" y="28"/>
                      <a:pt x="13" y="24"/>
                      <a:pt x="14" y="20"/>
                    </a:cubicBezTo>
                    <a:cubicBezTo>
                      <a:pt x="14" y="19"/>
                      <a:pt x="13" y="19"/>
                      <a:pt x="13" y="20"/>
                    </a:cubicBezTo>
                    <a:cubicBezTo>
                      <a:pt x="12" y="21"/>
                      <a:pt x="10" y="23"/>
                      <a:pt x="9" y="25"/>
                    </a:cubicBezTo>
                    <a:cubicBezTo>
                      <a:pt x="7" y="27"/>
                      <a:pt x="7" y="28"/>
                      <a:pt x="9" y="28"/>
                    </a:cubicBezTo>
                    <a:cubicBezTo>
                      <a:pt x="11" y="22"/>
                      <a:pt x="14" y="17"/>
                      <a:pt x="17" y="12"/>
                    </a:cubicBezTo>
                    <a:cubicBezTo>
                      <a:pt x="18" y="11"/>
                      <a:pt x="17" y="11"/>
                      <a:pt x="16" y="12"/>
                    </a:cubicBezTo>
                    <a:cubicBezTo>
                      <a:pt x="13" y="15"/>
                      <a:pt x="11" y="18"/>
                      <a:pt x="8" y="21"/>
                    </a:cubicBezTo>
                    <a:cubicBezTo>
                      <a:pt x="10" y="20"/>
                      <a:pt x="13" y="14"/>
                      <a:pt x="14" y="11"/>
                    </a:cubicBezTo>
                    <a:cubicBezTo>
                      <a:pt x="14" y="10"/>
                      <a:pt x="14" y="10"/>
                      <a:pt x="13" y="10"/>
                    </a:cubicBezTo>
                    <a:cubicBezTo>
                      <a:pt x="11" y="12"/>
                      <a:pt x="7" y="16"/>
                      <a:pt x="6" y="18"/>
                    </a:cubicBezTo>
                    <a:cubicBezTo>
                      <a:pt x="8" y="13"/>
                      <a:pt x="11" y="9"/>
                      <a:pt x="13" y="4"/>
                    </a:cubicBezTo>
                    <a:cubicBezTo>
                      <a:pt x="14" y="4"/>
                      <a:pt x="13" y="3"/>
                      <a:pt x="12" y="4"/>
                    </a:cubicBezTo>
                    <a:cubicBezTo>
                      <a:pt x="11" y="5"/>
                      <a:pt x="10" y="7"/>
                      <a:pt x="9" y="9"/>
                    </a:cubicBezTo>
                    <a:cubicBezTo>
                      <a:pt x="8" y="10"/>
                      <a:pt x="4" y="19"/>
                      <a:pt x="8" y="12"/>
                    </a:cubicBezTo>
                    <a:cubicBezTo>
                      <a:pt x="10" y="8"/>
                      <a:pt x="12" y="5"/>
                      <a:pt x="13" y="1"/>
                    </a:cubicBezTo>
                    <a:cubicBezTo>
                      <a:pt x="13" y="0"/>
                      <a:pt x="12" y="0"/>
                      <a:pt x="11" y="0"/>
                    </a:cubicBezTo>
                    <a:cubicBezTo>
                      <a:pt x="9" y="2"/>
                      <a:pt x="8" y="5"/>
                      <a:pt x="6" y="7"/>
                    </a:cubicBezTo>
                    <a:cubicBezTo>
                      <a:pt x="4" y="8"/>
                      <a:pt x="4" y="9"/>
                      <a:pt x="6" y="10"/>
                    </a:cubicBezTo>
                    <a:cubicBezTo>
                      <a:pt x="7" y="7"/>
                      <a:pt x="8" y="5"/>
                      <a:pt x="10" y="2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4" y="5"/>
                      <a:pt x="1" y="11"/>
                      <a:pt x="6" y="2"/>
                    </a:cubicBezTo>
                    <a:cubicBezTo>
                      <a:pt x="6" y="1"/>
                      <a:pt x="5" y="0"/>
                      <a:pt x="5" y="1"/>
                    </a:cubicBezTo>
                    <a:cubicBezTo>
                      <a:pt x="2" y="4"/>
                      <a:pt x="3" y="3"/>
                      <a:pt x="1" y="7"/>
                    </a:cubicBezTo>
                    <a:cubicBezTo>
                      <a:pt x="0" y="8"/>
                      <a:pt x="2" y="8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7" name="Freeform 16">
                <a:extLst>
                  <a:ext uri="{FF2B5EF4-FFF2-40B4-BE49-F238E27FC236}">
                    <a16:creationId xmlns:a16="http://schemas.microsoft.com/office/drawing/2014/main" id="{26D9D19D-FD1A-41D2-B598-E19B18F2D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" y="83"/>
                <a:ext cx="188" cy="149"/>
              </a:xfrm>
              <a:custGeom>
                <a:avLst/>
                <a:gdLst>
                  <a:gd name="T0" fmla="*/ 13892 w 66"/>
                  <a:gd name="T1" fmla="*/ 650382 h 52"/>
                  <a:gd name="T2" fmla="*/ 445970 w 66"/>
                  <a:gd name="T3" fmla="*/ 482115 h 52"/>
                  <a:gd name="T4" fmla="*/ 766980 w 66"/>
                  <a:gd name="T5" fmla="*/ 14490 h 52"/>
                  <a:gd name="T6" fmla="*/ 754800 w 66"/>
                  <a:gd name="T7" fmla="*/ 0 h 52"/>
                  <a:gd name="T8" fmla="*/ 614902 w 66"/>
                  <a:gd name="T9" fmla="*/ 90199 h 52"/>
                  <a:gd name="T10" fmla="*/ 628191 w 66"/>
                  <a:gd name="T11" fmla="*/ 118968 h 52"/>
                  <a:gd name="T12" fmla="*/ 740911 w 66"/>
                  <a:gd name="T13" fmla="*/ 41519 h 52"/>
                  <a:gd name="T14" fmla="*/ 788384 w 66"/>
                  <a:gd name="T15" fmla="*/ 182749 h 52"/>
                  <a:gd name="T16" fmla="*/ 801877 w 66"/>
                  <a:gd name="T17" fmla="*/ 168255 h 52"/>
                  <a:gd name="T18" fmla="*/ 776204 w 66"/>
                  <a:gd name="T19" fmla="*/ 14490 h 52"/>
                  <a:gd name="T20" fmla="*/ 766980 w 66"/>
                  <a:gd name="T21" fmla="*/ 0 h 52"/>
                  <a:gd name="T22" fmla="*/ 654263 w 66"/>
                  <a:gd name="T23" fmla="*/ 77448 h 52"/>
                  <a:gd name="T24" fmla="*/ 728520 w 66"/>
                  <a:gd name="T25" fmla="*/ 50955 h 52"/>
                  <a:gd name="T26" fmla="*/ 555460 w 66"/>
                  <a:gd name="T27" fmla="*/ 363147 h 52"/>
                  <a:gd name="T28" fmla="*/ 13892 w 66"/>
                  <a:gd name="T29" fmla="*/ 626597 h 52"/>
                  <a:gd name="T30" fmla="*/ 13892 w 66"/>
                  <a:gd name="T31" fmla="*/ 650382 h 5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6"/>
                  <a:gd name="T49" fmla="*/ 0 h 52"/>
                  <a:gd name="T50" fmla="*/ 66 w 66"/>
                  <a:gd name="T51" fmla="*/ 52 h 5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6" h="52">
                    <a:moveTo>
                      <a:pt x="1" y="50"/>
                    </a:moveTo>
                    <a:cubicBezTo>
                      <a:pt x="14" y="52"/>
                      <a:pt x="26" y="45"/>
                      <a:pt x="36" y="37"/>
                    </a:cubicBezTo>
                    <a:cubicBezTo>
                      <a:pt x="50" y="28"/>
                      <a:pt x="56" y="16"/>
                      <a:pt x="62" y="1"/>
                    </a:cubicBezTo>
                    <a:cubicBezTo>
                      <a:pt x="62" y="1"/>
                      <a:pt x="62" y="0"/>
                      <a:pt x="61" y="0"/>
                    </a:cubicBezTo>
                    <a:cubicBezTo>
                      <a:pt x="57" y="2"/>
                      <a:pt x="54" y="5"/>
                      <a:pt x="50" y="7"/>
                    </a:cubicBezTo>
                    <a:cubicBezTo>
                      <a:pt x="49" y="8"/>
                      <a:pt x="50" y="9"/>
                      <a:pt x="51" y="9"/>
                    </a:cubicBezTo>
                    <a:cubicBezTo>
                      <a:pt x="54" y="7"/>
                      <a:pt x="57" y="5"/>
                      <a:pt x="60" y="3"/>
                    </a:cubicBezTo>
                    <a:cubicBezTo>
                      <a:pt x="63" y="2"/>
                      <a:pt x="64" y="12"/>
                      <a:pt x="64" y="14"/>
                    </a:cubicBezTo>
                    <a:cubicBezTo>
                      <a:pt x="64" y="15"/>
                      <a:pt x="66" y="14"/>
                      <a:pt x="65" y="13"/>
                    </a:cubicBezTo>
                    <a:cubicBezTo>
                      <a:pt x="65" y="9"/>
                      <a:pt x="65" y="5"/>
                      <a:pt x="63" y="1"/>
                    </a:cubicBezTo>
                    <a:cubicBezTo>
                      <a:pt x="63" y="0"/>
                      <a:pt x="62" y="0"/>
                      <a:pt x="62" y="0"/>
                    </a:cubicBezTo>
                    <a:cubicBezTo>
                      <a:pt x="59" y="2"/>
                      <a:pt x="56" y="4"/>
                      <a:pt x="53" y="6"/>
                    </a:cubicBezTo>
                    <a:cubicBezTo>
                      <a:pt x="50" y="8"/>
                      <a:pt x="59" y="4"/>
                      <a:pt x="59" y="4"/>
                    </a:cubicBezTo>
                    <a:cubicBezTo>
                      <a:pt x="56" y="13"/>
                      <a:pt x="52" y="21"/>
                      <a:pt x="45" y="28"/>
                    </a:cubicBezTo>
                    <a:cubicBezTo>
                      <a:pt x="35" y="39"/>
                      <a:pt x="17" y="51"/>
                      <a:pt x="1" y="48"/>
                    </a:cubicBezTo>
                    <a:cubicBezTo>
                      <a:pt x="0" y="48"/>
                      <a:pt x="0" y="49"/>
                      <a:pt x="1" y="5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8" name="Freeform 17">
                <a:extLst>
                  <a:ext uri="{FF2B5EF4-FFF2-40B4-BE49-F238E27FC236}">
                    <a16:creationId xmlns:a16="http://schemas.microsoft.com/office/drawing/2014/main" id="{C088374E-D81E-48E0-A10A-33F1849875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" y="349"/>
                <a:ext cx="42" cy="46"/>
              </a:xfrm>
              <a:custGeom>
                <a:avLst/>
                <a:gdLst>
                  <a:gd name="T0" fmla="*/ 23050 w 15"/>
                  <a:gd name="T1" fmla="*/ 14755 h 16"/>
                  <a:gd name="T2" fmla="*/ 10693 w 15"/>
                  <a:gd name="T3" fmla="*/ 0 h 16"/>
                  <a:gd name="T4" fmla="*/ 10693 w 15"/>
                  <a:gd name="T5" fmla="*/ 27666 h 16"/>
                  <a:gd name="T6" fmla="*/ 146969 w 15"/>
                  <a:gd name="T7" fmla="*/ 65041 h 16"/>
                  <a:gd name="T8" fmla="*/ 136321 w 15"/>
                  <a:gd name="T9" fmla="*/ 56983 h 16"/>
                  <a:gd name="T10" fmla="*/ 83832 w 15"/>
                  <a:gd name="T11" fmla="*/ 201540 h 16"/>
                  <a:gd name="T12" fmla="*/ 94480 w 15"/>
                  <a:gd name="T13" fmla="*/ 201540 h 16"/>
                  <a:gd name="T14" fmla="*/ 159018 w 15"/>
                  <a:gd name="T15" fmla="*/ 65041 h 16"/>
                  <a:gd name="T16" fmla="*/ 146969 w 15"/>
                  <a:gd name="T17" fmla="*/ 56983 h 16"/>
                  <a:gd name="T18" fmla="*/ 10693 w 15"/>
                  <a:gd name="T19" fmla="*/ 0 h 16"/>
                  <a:gd name="T20" fmla="*/ 0 w 15"/>
                  <a:gd name="T21" fmla="*/ 14755 h 16"/>
                  <a:gd name="T22" fmla="*/ 10693 w 15"/>
                  <a:gd name="T23" fmla="*/ 27666 h 16"/>
                  <a:gd name="T24" fmla="*/ 23050 w 15"/>
                  <a:gd name="T25" fmla="*/ 14755 h 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16"/>
                  <a:gd name="T41" fmla="*/ 15 w 15"/>
                  <a:gd name="T42" fmla="*/ 16 h 1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16">
                    <a:moveTo>
                      <a:pt x="2" y="1"/>
                    </a:moveTo>
                    <a:cubicBezTo>
                      <a:pt x="2" y="1"/>
                      <a:pt x="2" y="1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5" y="2"/>
                      <a:pt x="9" y="4"/>
                      <a:pt x="14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2" y="8"/>
                      <a:pt x="10" y="11"/>
                      <a:pt x="8" y="15"/>
                    </a:cubicBezTo>
                    <a:cubicBezTo>
                      <a:pt x="7" y="15"/>
                      <a:pt x="9" y="16"/>
                      <a:pt x="9" y="15"/>
                    </a:cubicBezTo>
                    <a:cubicBezTo>
                      <a:pt x="11" y="12"/>
                      <a:pt x="14" y="9"/>
                      <a:pt x="15" y="5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9" y="3"/>
                      <a:pt x="6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29" name="Freeform 18">
                <a:extLst>
                  <a:ext uri="{FF2B5EF4-FFF2-40B4-BE49-F238E27FC236}">
                    <a16:creationId xmlns:a16="http://schemas.microsoft.com/office/drawing/2014/main" id="{B66FE188-153B-4059-9151-278C5586C8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8" y="120"/>
                <a:ext cx="55" cy="49"/>
              </a:xfrm>
              <a:custGeom>
                <a:avLst/>
                <a:gdLst>
                  <a:gd name="T0" fmla="*/ 15235 w 19"/>
                  <a:gd name="T1" fmla="*/ 232738 h 17"/>
                  <a:gd name="T2" fmla="*/ 187191 w 19"/>
                  <a:gd name="T3" fmla="*/ 14922 h 17"/>
                  <a:gd name="T4" fmla="*/ 158348 w 19"/>
                  <a:gd name="T5" fmla="*/ 14922 h 17"/>
                  <a:gd name="T6" fmla="*/ 241881 w 19"/>
                  <a:gd name="T7" fmla="*/ 189803 h 17"/>
                  <a:gd name="T8" fmla="*/ 257142 w 19"/>
                  <a:gd name="T9" fmla="*/ 176703 h 17"/>
                  <a:gd name="T10" fmla="*/ 187191 w 19"/>
                  <a:gd name="T11" fmla="*/ 0 h 17"/>
                  <a:gd name="T12" fmla="*/ 158348 w 19"/>
                  <a:gd name="T13" fmla="*/ 0 h 17"/>
                  <a:gd name="T14" fmla="*/ 0 w 19"/>
                  <a:gd name="T15" fmla="*/ 204716 h 17"/>
                  <a:gd name="T16" fmla="*/ 15235 w 19"/>
                  <a:gd name="T17" fmla="*/ 232738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9"/>
                  <a:gd name="T28" fmla="*/ 0 h 17"/>
                  <a:gd name="T29" fmla="*/ 19 w 19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9" h="17">
                    <a:moveTo>
                      <a:pt x="1" y="17"/>
                    </a:moveTo>
                    <a:cubicBezTo>
                      <a:pt x="7" y="15"/>
                      <a:pt x="10" y="6"/>
                      <a:pt x="13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4" y="5"/>
                      <a:pt x="14" y="10"/>
                      <a:pt x="17" y="14"/>
                    </a:cubicBezTo>
                    <a:cubicBezTo>
                      <a:pt x="18" y="14"/>
                      <a:pt x="19" y="13"/>
                      <a:pt x="18" y="13"/>
                    </a:cubicBezTo>
                    <a:cubicBezTo>
                      <a:pt x="15" y="9"/>
                      <a:pt x="15" y="4"/>
                      <a:pt x="13" y="0"/>
                    </a:cubicBezTo>
                    <a:cubicBezTo>
                      <a:pt x="12" y="0"/>
                      <a:pt x="12" y="0"/>
                      <a:pt x="11" y="0"/>
                    </a:cubicBezTo>
                    <a:cubicBezTo>
                      <a:pt x="9" y="5"/>
                      <a:pt x="6" y="14"/>
                      <a:pt x="0" y="15"/>
                    </a:cubicBezTo>
                    <a:cubicBezTo>
                      <a:pt x="0" y="15"/>
                      <a:pt x="0" y="17"/>
                      <a:pt x="1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0" name="Freeform 19">
                <a:extLst>
                  <a:ext uri="{FF2B5EF4-FFF2-40B4-BE49-F238E27FC236}">
                    <a16:creationId xmlns:a16="http://schemas.microsoft.com/office/drawing/2014/main" id="{C96F5D69-2866-4EB5-8E30-C5249DA30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" y="1813"/>
                <a:ext cx="243" cy="226"/>
              </a:xfrm>
              <a:custGeom>
                <a:avLst/>
                <a:gdLst>
                  <a:gd name="T0" fmla="*/ 866341 w 85"/>
                  <a:gd name="T1" fmla="*/ 62485 h 79"/>
                  <a:gd name="T2" fmla="*/ 165377 w 85"/>
                  <a:gd name="T3" fmla="*/ 309042 h 79"/>
                  <a:gd name="T4" fmla="*/ 343325 w 85"/>
                  <a:gd name="T5" fmla="*/ 911086 h 79"/>
                  <a:gd name="T6" fmla="*/ 1008287 w 85"/>
                  <a:gd name="T7" fmla="*/ 703795 h 79"/>
                  <a:gd name="T8" fmla="*/ 768020 w 85"/>
                  <a:gd name="T9" fmla="*/ 40600 h 79"/>
                  <a:gd name="T10" fmla="*/ 768020 w 85"/>
                  <a:gd name="T11" fmla="*/ 62485 h 79"/>
                  <a:gd name="T12" fmla="*/ 1034408 w 85"/>
                  <a:gd name="T13" fmla="*/ 422102 h 79"/>
                  <a:gd name="T14" fmla="*/ 905155 w 85"/>
                  <a:gd name="T15" fmla="*/ 834272 h 79"/>
                  <a:gd name="T16" fmla="*/ 281082 w 85"/>
                  <a:gd name="T17" fmla="*/ 848390 h 79"/>
                  <a:gd name="T18" fmla="*/ 240193 w 85"/>
                  <a:gd name="T19" fmla="*/ 255380 h 79"/>
                  <a:gd name="T20" fmla="*/ 866341 w 85"/>
                  <a:gd name="T21" fmla="*/ 89270 h 79"/>
                  <a:gd name="T22" fmla="*/ 866341 w 85"/>
                  <a:gd name="T23" fmla="*/ 62485 h 7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5"/>
                  <a:gd name="T37" fmla="*/ 0 h 79"/>
                  <a:gd name="T38" fmla="*/ 85 w 85"/>
                  <a:gd name="T39" fmla="*/ 79 h 79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5" h="79">
                    <a:moveTo>
                      <a:pt x="68" y="5"/>
                    </a:moveTo>
                    <a:cubicBezTo>
                      <a:pt x="48" y="0"/>
                      <a:pt x="26" y="8"/>
                      <a:pt x="13" y="24"/>
                    </a:cubicBezTo>
                    <a:cubicBezTo>
                      <a:pt x="0" y="41"/>
                      <a:pt x="8" y="63"/>
                      <a:pt x="27" y="71"/>
                    </a:cubicBezTo>
                    <a:cubicBezTo>
                      <a:pt x="47" y="79"/>
                      <a:pt x="70" y="76"/>
                      <a:pt x="79" y="55"/>
                    </a:cubicBezTo>
                    <a:cubicBezTo>
                      <a:pt x="85" y="40"/>
                      <a:pt x="83" y="0"/>
                      <a:pt x="60" y="3"/>
                    </a:cubicBezTo>
                    <a:cubicBezTo>
                      <a:pt x="59" y="4"/>
                      <a:pt x="59" y="5"/>
                      <a:pt x="60" y="5"/>
                    </a:cubicBezTo>
                    <a:cubicBezTo>
                      <a:pt x="75" y="3"/>
                      <a:pt x="80" y="23"/>
                      <a:pt x="81" y="33"/>
                    </a:cubicBezTo>
                    <a:cubicBezTo>
                      <a:pt x="82" y="44"/>
                      <a:pt x="79" y="56"/>
                      <a:pt x="71" y="65"/>
                    </a:cubicBezTo>
                    <a:cubicBezTo>
                      <a:pt x="59" y="78"/>
                      <a:pt x="36" y="75"/>
                      <a:pt x="22" y="66"/>
                    </a:cubicBezTo>
                    <a:cubicBezTo>
                      <a:pt x="4" y="56"/>
                      <a:pt x="6" y="34"/>
                      <a:pt x="19" y="20"/>
                    </a:cubicBezTo>
                    <a:cubicBezTo>
                      <a:pt x="31" y="8"/>
                      <a:pt x="51" y="3"/>
                      <a:pt x="68" y="7"/>
                    </a:cubicBezTo>
                    <a:cubicBezTo>
                      <a:pt x="69" y="7"/>
                      <a:pt x="69" y="6"/>
                      <a:pt x="68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1" name="Freeform 20">
                <a:extLst>
                  <a:ext uri="{FF2B5EF4-FFF2-40B4-BE49-F238E27FC236}">
                    <a16:creationId xmlns:a16="http://schemas.microsoft.com/office/drawing/2014/main" id="{9AE9AE74-C3AD-4C97-A505-757A9C1DF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925"/>
                <a:ext cx="95" cy="100"/>
              </a:xfrm>
              <a:custGeom>
                <a:avLst/>
                <a:gdLst>
                  <a:gd name="T0" fmla="*/ 27887 w 33"/>
                  <a:gd name="T1" fmla="*/ 394889 h 35"/>
                  <a:gd name="T2" fmla="*/ 14843 w 33"/>
                  <a:gd name="T3" fmla="*/ 418286 h 35"/>
                  <a:gd name="T4" fmla="*/ 27887 w 33"/>
                  <a:gd name="T5" fmla="*/ 430294 h 35"/>
                  <a:gd name="T6" fmla="*/ 95124 w 33"/>
                  <a:gd name="T7" fmla="*/ 226774 h 35"/>
                  <a:gd name="T8" fmla="*/ 108168 w 33"/>
                  <a:gd name="T9" fmla="*/ 114826 h 35"/>
                  <a:gd name="T10" fmla="*/ 123011 w 33"/>
                  <a:gd name="T11" fmla="*/ 62040 h 35"/>
                  <a:gd name="T12" fmla="*/ 136063 w 33"/>
                  <a:gd name="T13" fmla="*/ 48374 h 35"/>
                  <a:gd name="T14" fmla="*/ 419583 w 33"/>
                  <a:gd name="T15" fmla="*/ 368254 h 35"/>
                  <a:gd name="T16" fmla="*/ 447456 w 33"/>
                  <a:gd name="T17" fmla="*/ 355846 h 35"/>
                  <a:gd name="T18" fmla="*/ 136063 w 33"/>
                  <a:gd name="T19" fmla="*/ 0 h 35"/>
                  <a:gd name="T20" fmla="*/ 123011 w 33"/>
                  <a:gd name="T21" fmla="*/ 0 h 35"/>
                  <a:gd name="T22" fmla="*/ 14843 w 33"/>
                  <a:gd name="T23" fmla="*/ 418286 h 35"/>
                  <a:gd name="T24" fmla="*/ 27887 w 33"/>
                  <a:gd name="T25" fmla="*/ 430294 h 35"/>
                  <a:gd name="T26" fmla="*/ 42730 w 33"/>
                  <a:gd name="T27" fmla="*/ 404220 h 35"/>
                  <a:gd name="T28" fmla="*/ 27887 w 33"/>
                  <a:gd name="T29" fmla="*/ 394889 h 3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3"/>
                  <a:gd name="T46" fmla="*/ 0 h 35"/>
                  <a:gd name="T47" fmla="*/ 33 w 33"/>
                  <a:gd name="T48" fmla="*/ 35 h 3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3" h="35">
                    <a:moveTo>
                      <a:pt x="2" y="31"/>
                    </a:moveTo>
                    <a:cubicBezTo>
                      <a:pt x="2" y="32"/>
                      <a:pt x="1" y="32"/>
                      <a:pt x="1" y="33"/>
                    </a:cubicBezTo>
                    <a:cubicBezTo>
                      <a:pt x="1" y="33"/>
                      <a:pt x="1" y="34"/>
                      <a:pt x="2" y="34"/>
                    </a:cubicBezTo>
                    <a:cubicBezTo>
                      <a:pt x="4" y="29"/>
                      <a:pt x="6" y="24"/>
                      <a:pt x="7" y="18"/>
                    </a:cubicBezTo>
                    <a:cubicBezTo>
                      <a:pt x="7" y="15"/>
                      <a:pt x="8" y="12"/>
                      <a:pt x="8" y="9"/>
                    </a:cubicBezTo>
                    <a:cubicBezTo>
                      <a:pt x="8" y="8"/>
                      <a:pt x="9" y="7"/>
                      <a:pt x="9" y="5"/>
                    </a:cubicBezTo>
                    <a:cubicBezTo>
                      <a:pt x="10" y="3"/>
                      <a:pt x="9" y="2"/>
                      <a:pt x="10" y="4"/>
                    </a:cubicBezTo>
                    <a:cubicBezTo>
                      <a:pt x="17" y="12"/>
                      <a:pt x="28" y="18"/>
                      <a:pt x="31" y="29"/>
                    </a:cubicBezTo>
                    <a:cubicBezTo>
                      <a:pt x="31" y="29"/>
                      <a:pt x="33" y="29"/>
                      <a:pt x="33" y="28"/>
                    </a:cubicBezTo>
                    <a:cubicBezTo>
                      <a:pt x="29" y="16"/>
                      <a:pt x="16" y="11"/>
                      <a:pt x="10" y="0"/>
                    </a:cubicBezTo>
                    <a:cubicBezTo>
                      <a:pt x="10" y="0"/>
                      <a:pt x="9" y="0"/>
                      <a:pt x="9" y="0"/>
                    </a:cubicBezTo>
                    <a:cubicBezTo>
                      <a:pt x="6" y="11"/>
                      <a:pt x="5" y="23"/>
                      <a:pt x="1" y="33"/>
                    </a:cubicBezTo>
                    <a:cubicBezTo>
                      <a:pt x="0" y="34"/>
                      <a:pt x="1" y="35"/>
                      <a:pt x="2" y="34"/>
                    </a:cubicBezTo>
                    <a:cubicBezTo>
                      <a:pt x="2" y="33"/>
                      <a:pt x="3" y="33"/>
                      <a:pt x="3" y="32"/>
                    </a:cubicBezTo>
                    <a:cubicBezTo>
                      <a:pt x="4" y="31"/>
                      <a:pt x="3" y="30"/>
                      <a:pt x="2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2" name="Freeform 21">
                <a:extLst>
                  <a:ext uri="{FF2B5EF4-FFF2-40B4-BE49-F238E27FC236}">
                    <a16:creationId xmlns:a16="http://schemas.microsoft.com/office/drawing/2014/main" id="{0D172466-70E0-4DE8-B75A-7C8E425FF8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" y="1930"/>
                <a:ext cx="83" cy="100"/>
              </a:xfrm>
              <a:custGeom>
                <a:avLst/>
                <a:gdLst>
                  <a:gd name="T0" fmla="*/ 48976 w 29"/>
                  <a:gd name="T1" fmla="*/ 355846 h 35"/>
                  <a:gd name="T2" fmla="*/ 62599 w 29"/>
                  <a:gd name="T3" fmla="*/ 265960 h 35"/>
                  <a:gd name="T4" fmla="*/ 130777 w 29"/>
                  <a:gd name="T5" fmla="*/ 355846 h 35"/>
                  <a:gd name="T6" fmla="*/ 179163 w 29"/>
                  <a:gd name="T7" fmla="*/ 368254 h 35"/>
                  <a:gd name="T8" fmla="*/ 220497 w 29"/>
                  <a:gd name="T9" fmla="*/ 382506 h 35"/>
                  <a:gd name="T10" fmla="*/ 297252 w 29"/>
                  <a:gd name="T11" fmla="*/ 368254 h 35"/>
                  <a:gd name="T12" fmla="*/ 193367 w 29"/>
                  <a:gd name="T13" fmla="*/ 190997 h 35"/>
                  <a:gd name="T14" fmla="*/ 297252 w 29"/>
                  <a:gd name="T15" fmla="*/ 203517 h 35"/>
                  <a:gd name="T16" fmla="*/ 116541 w 29"/>
                  <a:gd name="T17" fmla="*/ 102831 h 35"/>
                  <a:gd name="T18" fmla="*/ 152860 w 29"/>
                  <a:gd name="T19" fmla="*/ 62040 h 35"/>
                  <a:gd name="T20" fmla="*/ 140173 w 29"/>
                  <a:gd name="T21" fmla="*/ 217631 h 35"/>
                  <a:gd name="T22" fmla="*/ 130777 w 29"/>
                  <a:gd name="T23" fmla="*/ 190997 h 35"/>
                  <a:gd name="T24" fmla="*/ 130777 w 29"/>
                  <a:gd name="T25" fmla="*/ 355846 h 35"/>
                  <a:gd name="T26" fmla="*/ 116541 w 29"/>
                  <a:gd name="T27" fmla="*/ 404220 h 35"/>
                  <a:gd name="T28" fmla="*/ 166484 w 29"/>
                  <a:gd name="T29" fmla="*/ 382506 h 35"/>
                  <a:gd name="T30" fmla="*/ 244106 w 29"/>
                  <a:gd name="T31" fmla="*/ 382506 h 35"/>
                  <a:gd name="T32" fmla="*/ 297252 w 29"/>
                  <a:gd name="T33" fmla="*/ 355846 h 35"/>
                  <a:gd name="T34" fmla="*/ 270408 w 29"/>
                  <a:gd name="T35" fmla="*/ 293803 h 35"/>
                  <a:gd name="T36" fmla="*/ 324355 w 29"/>
                  <a:gd name="T37" fmla="*/ 328074 h 35"/>
                  <a:gd name="T38" fmla="*/ 270408 w 29"/>
                  <a:gd name="T39" fmla="*/ 355846 h 35"/>
                  <a:gd name="T40" fmla="*/ 89720 w 29"/>
                  <a:gd name="T41" fmla="*/ 306334 h 35"/>
                  <a:gd name="T42" fmla="*/ 116541 w 29"/>
                  <a:gd name="T43" fmla="*/ 293803 h 35"/>
                  <a:gd name="T44" fmla="*/ 14227 w 29"/>
                  <a:gd name="T45" fmla="*/ 418286 h 35"/>
                  <a:gd name="T46" fmla="*/ 116541 w 29"/>
                  <a:gd name="T47" fmla="*/ 328074 h 35"/>
                  <a:gd name="T48" fmla="*/ 297252 w 29"/>
                  <a:gd name="T49" fmla="*/ 328074 h 35"/>
                  <a:gd name="T50" fmla="*/ 333548 w 29"/>
                  <a:gd name="T51" fmla="*/ 342131 h 35"/>
                  <a:gd name="T52" fmla="*/ 360063 w 29"/>
                  <a:gd name="T53" fmla="*/ 306334 h 35"/>
                  <a:gd name="T54" fmla="*/ 193367 w 29"/>
                  <a:gd name="T55" fmla="*/ 315477 h 35"/>
                  <a:gd name="T56" fmla="*/ 193367 w 29"/>
                  <a:gd name="T57" fmla="*/ 355846 h 35"/>
                  <a:gd name="T58" fmla="*/ 234120 w 29"/>
                  <a:gd name="T59" fmla="*/ 342131 h 35"/>
                  <a:gd name="T60" fmla="*/ 283087 w 29"/>
                  <a:gd name="T61" fmla="*/ 328074 h 35"/>
                  <a:gd name="T62" fmla="*/ 179163 w 29"/>
                  <a:gd name="T63" fmla="*/ 355846 h 35"/>
                  <a:gd name="T64" fmla="*/ 207809 w 29"/>
                  <a:gd name="T65" fmla="*/ 306334 h 35"/>
                  <a:gd name="T66" fmla="*/ 374293 w 29"/>
                  <a:gd name="T67" fmla="*/ 315477 h 35"/>
                  <a:gd name="T68" fmla="*/ 346227 w 29"/>
                  <a:gd name="T69" fmla="*/ 355846 h 35"/>
                  <a:gd name="T70" fmla="*/ 270408 w 29"/>
                  <a:gd name="T71" fmla="*/ 293803 h 35"/>
                  <a:gd name="T72" fmla="*/ 77041 w 29"/>
                  <a:gd name="T73" fmla="*/ 328074 h 35"/>
                  <a:gd name="T74" fmla="*/ 26918 w 29"/>
                  <a:gd name="T75" fmla="*/ 328074 h 35"/>
                  <a:gd name="T76" fmla="*/ 89720 w 29"/>
                  <a:gd name="T77" fmla="*/ 279674 h 35"/>
                  <a:gd name="T78" fmla="*/ 130777 w 29"/>
                  <a:gd name="T79" fmla="*/ 418286 h 35"/>
                  <a:gd name="T80" fmla="*/ 333548 w 29"/>
                  <a:gd name="T81" fmla="*/ 342131 h 35"/>
                  <a:gd name="T82" fmla="*/ 256785 w 29"/>
                  <a:gd name="T83" fmla="*/ 382506 h 35"/>
                  <a:gd name="T84" fmla="*/ 234120 w 29"/>
                  <a:gd name="T85" fmla="*/ 355846 h 35"/>
                  <a:gd name="T86" fmla="*/ 179163 w 29"/>
                  <a:gd name="T87" fmla="*/ 382506 h 35"/>
                  <a:gd name="T88" fmla="*/ 89720 w 29"/>
                  <a:gd name="T89" fmla="*/ 382506 h 35"/>
                  <a:gd name="T90" fmla="*/ 62599 w 29"/>
                  <a:gd name="T91" fmla="*/ 382506 h 35"/>
                  <a:gd name="T92" fmla="*/ 40719 w 29"/>
                  <a:gd name="T93" fmla="*/ 394889 h 35"/>
                  <a:gd name="T94" fmla="*/ 62599 w 29"/>
                  <a:gd name="T95" fmla="*/ 368254 h 35"/>
                  <a:gd name="T96" fmla="*/ 116541 w 29"/>
                  <a:gd name="T97" fmla="*/ 342131 h 35"/>
                  <a:gd name="T98" fmla="*/ 116541 w 29"/>
                  <a:gd name="T99" fmla="*/ 62040 h 35"/>
                  <a:gd name="T100" fmla="*/ 130777 w 29"/>
                  <a:gd name="T101" fmla="*/ 88703 h 35"/>
                  <a:gd name="T102" fmla="*/ 270408 w 29"/>
                  <a:gd name="T103" fmla="*/ 226774 h 35"/>
                  <a:gd name="T104" fmla="*/ 193367 w 29"/>
                  <a:gd name="T105" fmla="*/ 150603 h 35"/>
                  <a:gd name="T106" fmla="*/ 244106 w 29"/>
                  <a:gd name="T107" fmla="*/ 265960 h 35"/>
                  <a:gd name="T108" fmla="*/ 256785 w 29"/>
                  <a:gd name="T109" fmla="*/ 226774 h 35"/>
                  <a:gd name="T110" fmla="*/ 207809 w 29"/>
                  <a:gd name="T111" fmla="*/ 190997 h 35"/>
                  <a:gd name="T112" fmla="*/ 179163 w 29"/>
                  <a:gd name="T113" fmla="*/ 177257 h 35"/>
                  <a:gd name="T114" fmla="*/ 130777 w 29"/>
                  <a:gd name="T115" fmla="*/ 88703 h 35"/>
                  <a:gd name="T116" fmla="*/ 89720 w 29"/>
                  <a:gd name="T117" fmla="*/ 14066 h 35"/>
                  <a:gd name="T118" fmla="*/ 89720 w 29"/>
                  <a:gd name="T119" fmla="*/ 128889 h 35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9"/>
                  <a:gd name="T181" fmla="*/ 0 h 35"/>
                  <a:gd name="T182" fmla="*/ 29 w 29"/>
                  <a:gd name="T183" fmla="*/ 35 h 35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9" h="35">
                    <a:moveTo>
                      <a:pt x="3" y="29"/>
                    </a:moveTo>
                    <a:cubicBezTo>
                      <a:pt x="4" y="24"/>
                      <a:pt x="5" y="19"/>
                      <a:pt x="7" y="15"/>
                    </a:cubicBezTo>
                    <a:cubicBezTo>
                      <a:pt x="7" y="15"/>
                      <a:pt x="6" y="14"/>
                      <a:pt x="6" y="14"/>
                    </a:cubicBezTo>
                    <a:cubicBezTo>
                      <a:pt x="5" y="18"/>
                      <a:pt x="4" y="23"/>
                      <a:pt x="3" y="27"/>
                    </a:cubicBezTo>
                    <a:cubicBezTo>
                      <a:pt x="4" y="27"/>
                      <a:pt x="4" y="27"/>
                      <a:pt x="5" y="27"/>
                    </a:cubicBezTo>
                    <a:cubicBezTo>
                      <a:pt x="6" y="22"/>
                      <a:pt x="7" y="16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6" y="16"/>
                      <a:pt x="5" y="22"/>
                      <a:pt x="4" y="28"/>
                    </a:cubicBezTo>
                    <a:cubicBezTo>
                      <a:pt x="5" y="28"/>
                      <a:pt x="5" y="28"/>
                      <a:pt x="6" y="28"/>
                    </a:cubicBezTo>
                    <a:cubicBezTo>
                      <a:pt x="7" y="22"/>
                      <a:pt x="8" y="15"/>
                      <a:pt x="9" y="8"/>
                    </a:cubicBezTo>
                    <a:cubicBezTo>
                      <a:pt x="8" y="8"/>
                      <a:pt x="8" y="8"/>
                      <a:pt x="7" y="8"/>
                    </a:cubicBezTo>
                    <a:cubicBezTo>
                      <a:pt x="7" y="8"/>
                      <a:pt x="7" y="9"/>
                      <a:pt x="7" y="10"/>
                    </a:cubicBezTo>
                    <a:cubicBezTo>
                      <a:pt x="8" y="10"/>
                      <a:pt x="8" y="10"/>
                      <a:pt x="9" y="10"/>
                    </a:cubicBezTo>
                    <a:cubicBezTo>
                      <a:pt x="9" y="7"/>
                      <a:pt x="9" y="4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7" y="8"/>
                      <a:pt x="6" y="14"/>
                      <a:pt x="5" y="21"/>
                    </a:cubicBezTo>
                    <a:cubicBezTo>
                      <a:pt x="6" y="21"/>
                      <a:pt x="6" y="21"/>
                      <a:pt x="7" y="21"/>
                    </a:cubicBezTo>
                    <a:cubicBezTo>
                      <a:pt x="7" y="15"/>
                      <a:pt x="8" y="10"/>
                      <a:pt x="10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11"/>
                      <a:pt x="9" y="18"/>
                      <a:pt x="8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9" y="19"/>
                      <a:pt x="10" y="13"/>
                      <a:pt x="12" y="7"/>
                    </a:cubicBezTo>
                    <a:cubicBezTo>
                      <a:pt x="11" y="7"/>
                      <a:pt x="11" y="7"/>
                      <a:pt x="10" y="7"/>
                    </a:cubicBezTo>
                    <a:cubicBezTo>
                      <a:pt x="11" y="14"/>
                      <a:pt x="10" y="21"/>
                      <a:pt x="10" y="28"/>
                    </a:cubicBezTo>
                    <a:cubicBezTo>
                      <a:pt x="10" y="28"/>
                      <a:pt x="11" y="28"/>
                      <a:pt x="11" y="28"/>
                    </a:cubicBezTo>
                    <a:cubicBezTo>
                      <a:pt x="12" y="22"/>
                      <a:pt x="13" y="16"/>
                      <a:pt x="15" y="11"/>
                    </a:cubicBezTo>
                    <a:cubicBezTo>
                      <a:pt x="14" y="11"/>
                      <a:pt x="14" y="11"/>
                      <a:pt x="13" y="11"/>
                    </a:cubicBezTo>
                    <a:cubicBezTo>
                      <a:pt x="14" y="17"/>
                      <a:pt x="13" y="23"/>
                      <a:pt x="11" y="29"/>
                    </a:cubicBezTo>
                    <a:cubicBezTo>
                      <a:pt x="12" y="30"/>
                      <a:pt x="12" y="30"/>
                      <a:pt x="13" y="30"/>
                    </a:cubicBezTo>
                    <a:cubicBezTo>
                      <a:pt x="12" y="24"/>
                      <a:pt x="14" y="19"/>
                      <a:pt x="15" y="14"/>
                    </a:cubicBezTo>
                    <a:cubicBezTo>
                      <a:pt x="15" y="14"/>
                      <a:pt x="14" y="14"/>
                      <a:pt x="14" y="14"/>
                    </a:cubicBezTo>
                    <a:cubicBezTo>
                      <a:pt x="15" y="19"/>
                      <a:pt x="14" y="24"/>
                      <a:pt x="14" y="29"/>
                    </a:cubicBezTo>
                    <a:cubicBezTo>
                      <a:pt x="14" y="29"/>
                      <a:pt x="15" y="29"/>
                      <a:pt x="15" y="29"/>
                    </a:cubicBezTo>
                    <a:cubicBezTo>
                      <a:pt x="15" y="24"/>
                      <a:pt x="15" y="19"/>
                      <a:pt x="17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6" y="18"/>
                      <a:pt x="16" y="23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17" y="24"/>
                      <a:pt x="17" y="20"/>
                      <a:pt x="18" y="15"/>
                    </a:cubicBezTo>
                    <a:cubicBezTo>
                      <a:pt x="17" y="15"/>
                      <a:pt x="17" y="15"/>
                      <a:pt x="16" y="15"/>
                    </a:cubicBezTo>
                    <a:cubicBezTo>
                      <a:pt x="17" y="20"/>
                      <a:pt x="17" y="25"/>
                      <a:pt x="17" y="30"/>
                    </a:cubicBezTo>
                    <a:cubicBezTo>
                      <a:pt x="18" y="30"/>
                      <a:pt x="18" y="30"/>
                      <a:pt x="19" y="30"/>
                    </a:cubicBezTo>
                    <a:cubicBezTo>
                      <a:pt x="19" y="25"/>
                      <a:pt x="19" y="20"/>
                      <a:pt x="20" y="16"/>
                    </a:cubicBezTo>
                    <a:cubicBezTo>
                      <a:pt x="19" y="16"/>
                      <a:pt x="19" y="16"/>
                      <a:pt x="18" y="16"/>
                    </a:cubicBezTo>
                    <a:cubicBezTo>
                      <a:pt x="19" y="20"/>
                      <a:pt x="19" y="25"/>
                      <a:pt x="19" y="30"/>
                    </a:cubicBezTo>
                    <a:cubicBezTo>
                      <a:pt x="20" y="30"/>
                      <a:pt x="20" y="30"/>
                      <a:pt x="21" y="30"/>
                    </a:cubicBezTo>
                    <a:cubicBezTo>
                      <a:pt x="21" y="26"/>
                      <a:pt x="21" y="22"/>
                      <a:pt x="21" y="18"/>
                    </a:cubicBezTo>
                    <a:cubicBezTo>
                      <a:pt x="21" y="18"/>
                      <a:pt x="20" y="18"/>
                      <a:pt x="20" y="18"/>
                    </a:cubicBezTo>
                    <a:cubicBezTo>
                      <a:pt x="22" y="21"/>
                      <a:pt x="22" y="25"/>
                      <a:pt x="23" y="29"/>
                    </a:cubicBezTo>
                    <a:cubicBezTo>
                      <a:pt x="23" y="29"/>
                      <a:pt x="24" y="29"/>
                      <a:pt x="24" y="28"/>
                    </a:cubicBezTo>
                    <a:cubicBezTo>
                      <a:pt x="23" y="26"/>
                      <a:pt x="22" y="19"/>
                      <a:pt x="27" y="27"/>
                    </a:cubicBezTo>
                    <a:cubicBezTo>
                      <a:pt x="27" y="26"/>
                      <a:pt x="28" y="26"/>
                      <a:pt x="28" y="26"/>
                    </a:cubicBezTo>
                    <a:cubicBezTo>
                      <a:pt x="25" y="24"/>
                      <a:pt x="23" y="22"/>
                      <a:pt x="20" y="20"/>
                    </a:cubicBezTo>
                    <a:cubicBezTo>
                      <a:pt x="20" y="20"/>
                      <a:pt x="19" y="21"/>
                      <a:pt x="19" y="21"/>
                    </a:cubicBezTo>
                    <a:cubicBezTo>
                      <a:pt x="21" y="22"/>
                      <a:pt x="22" y="23"/>
                      <a:pt x="23" y="24"/>
                    </a:cubicBezTo>
                    <a:cubicBezTo>
                      <a:pt x="24" y="24"/>
                      <a:pt x="24" y="23"/>
                      <a:pt x="24" y="23"/>
                    </a:cubicBezTo>
                    <a:cubicBezTo>
                      <a:pt x="21" y="20"/>
                      <a:pt x="18" y="18"/>
                      <a:pt x="15" y="15"/>
                    </a:cubicBezTo>
                    <a:cubicBezTo>
                      <a:pt x="14" y="15"/>
                      <a:pt x="14" y="15"/>
                      <a:pt x="14" y="16"/>
                    </a:cubicBezTo>
                    <a:cubicBezTo>
                      <a:pt x="17" y="18"/>
                      <a:pt x="20" y="20"/>
                      <a:pt x="23" y="23"/>
                    </a:cubicBezTo>
                    <a:cubicBezTo>
                      <a:pt x="24" y="23"/>
                      <a:pt x="25" y="22"/>
                      <a:pt x="24" y="22"/>
                    </a:cubicBezTo>
                    <a:cubicBezTo>
                      <a:pt x="21" y="18"/>
                      <a:pt x="18" y="15"/>
                      <a:pt x="16" y="11"/>
                    </a:cubicBezTo>
                    <a:cubicBezTo>
                      <a:pt x="16" y="12"/>
                      <a:pt x="15" y="12"/>
                      <a:pt x="15" y="12"/>
                    </a:cubicBezTo>
                    <a:cubicBezTo>
                      <a:pt x="20" y="14"/>
                      <a:pt x="24" y="19"/>
                      <a:pt x="26" y="24"/>
                    </a:cubicBezTo>
                    <a:cubicBezTo>
                      <a:pt x="27" y="24"/>
                      <a:pt x="27" y="23"/>
                      <a:pt x="28" y="23"/>
                    </a:cubicBezTo>
                    <a:cubicBezTo>
                      <a:pt x="26" y="21"/>
                      <a:pt x="24" y="19"/>
                      <a:pt x="23" y="16"/>
                    </a:cubicBezTo>
                    <a:cubicBezTo>
                      <a:pt x="23" y="16"/>
                      <a:pt x="22" y="17"/>
                      <a:pt x="22" y="17"/>
                    </a:cubicBezTo>
                    <a:cubicBezTo>
                      <a:pt x="24" y="19"/>
                      <a:pt x="25" y="22"/>
                      <a:pt x="26" y="25"/>
                    </a:cubicBezTo>
                    <a:cubicBezTo>
                      <a:pt x="26" y="25"/>
                      <a:pt x="27" y="25"/>
                      <a:pt x="27" y="24"/>
                    </a:cubicBezTo>
                    <a:cubicBezTo>
                      <a:pt x="25" y="22"/>
                      <a:pt x="23" y="19"/>
                      <a:pt x="22" y="17"/>
                    </a:cubicBezTo>
                    <a:cubicBezTo>
                      <a:pt x="21" y="16"/>
                      <a:pt x="20" y="17"/>
                      <a:pt x="21" y="18"/>
                    </a:cubicBezTo>
                    <a:cubicBezTo>
                      <a:pt x="21" y="19"/>
                      <a:pt x="22" y="21"/>
                      <a:pt x="22" y="22"/>
                    </a:cubicBezTo>
                    <a:cubicBezTo>
                      <a:pt x="23" y="22"/>
                      <a:pt x="23" y="22"/>
                      <a:pt x="24" y="22"/>
                    </a:cubicBezTo>
                    <a:cubicBezTo>
                      <a:pt x="19" y="17"/>
                      <a:pt x="15" y="12"/>
                      <a:pt x="9" y="8"/>
                    </a:cubicBezTo>
                    <a:cubicBezTo>
                      <a:pt x="9" y="8"/>
                      <a:pt x="8" y="9"/>
                      <a:pt x="9" y="10"/>
                    </a:cubicBezTo>
                    <a:cubicBezTo>
                      <a:pt x="11" y="13"/>
                      <a:pt x="14" y="15"/>
                      <a:pt x="18" y="16"/>
                    </a:cubicBezTo>
                    <a:cubicBezTo>
                      <a:pt x="18" y="16"/>
                      <a:pt x="19" y="16"/>
                      <a:pt x="18" y="15"/>
                    </a:cubicBezTo>
                    <a:cubicBezTo>
                      <a:pt x="16" y="12"/>
                      <a:pt x="13" y="9"/>
                      <a:pt x="11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2" y="9"/>
                      <a:pt x="14" y="11"/>
                      <a:pt x="16" y="13"/>
                    </a:cubicBezTo>
                    <a:cubicBezTo>
                      <a:pt x="17" y="14"/>
                      <a:pt x="18" y="13"/>
                      <a:pt x="18" y="12"/>
                    </a:cubicBezTo>
                    <a:cubicBezTo>
                      <a:pt x="16" y="10"/>
                      <a:pt x="14" y="8"/>
                      <a:pt x="12" y="5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4" y="8"/>
                      <a:pt x="16" y="11"/>
                      <a:pt x="18" y="14"/>
                    </a:cubicBezTo>
                    <a:cubicBezTo>
                      <a:pt x="18" y="14"/>
                      <a:pt x="18" y="13"/>
                      <a:pt x="19" y="13"/>
                    </a:cubicBezTo>
                    <a:cubicBezTo>
                      <a:pt x="15" y="10"/>
                      <a:pt x="13" y="7"/>
                      <a:pt x="10" y="4"/>
                    </a:cubicBezTo>
                    <a:cubicBezTo>
                      <a:pt x="9" y="4"/>
                      <a:pt x="8" y="4"/>
                      <a:pt x="8" y="5"/>
                    </a:cubicBezTo>
                    <a:cubicBezTo>
                      <a:pt x="9" y="10"/>
                      <a:pt x="9" y="15"/>
                      <a:pt x="11" y="20"/>
                    </a:cubicBezTo>
                    <a:cubicBezTo>
                      <a:pt x="11" y="21"/>
                      <a:pt x="13" y="21"/>
                      <a:pt x="12" y="20"/>
                    </a:cubicBezTo>
                    <a:cubicBezTo>
                      <a:pt x="12" y="18"/>
                      <a:pt x="12" y="18"/>
                      <a:pt x="11" y="17"/>
                    </a:cubicBezTo>
                    <a:cubicBezTo>
                      <a:pt x="11" y="16"/>
                      <a:pt x="10" y="16"/>
                      <a:pt x="10" y="17"/>
                    </a:cubicBezTo>
                    <a:cubicBezTo>
                      <a:pt x="9" y="19"/>
                      <a:pt x="8" y="20"/>
                      <a:pt x="7" y="22"/>
                    </a:cubicBezTo>
                    <a:cubicBezTo>
                      <a:pt x="7" y="23"/>
                      <a:pt x="8" y="24"/>
                      <a:pt x="9" y="23"/>
                    </a:cubicBezTo>
                    <a:cubicBezTo>
                      <a:pt x="9" y="20"/>
                      <a:pt x="10" y="18"/>
                      <a:pt x="9" y="15"/>
                    </a:cubicBezTo>
                    <a:cubicBezTo>
                      <a:pt x="9" y="14"/>
                      <a:pt x="8" y="14"/>
                      <a:pt x="8" y="15"/>
                    </a:cubicBezTo>
                    <a:cubicBezTo>
                      <a:pt x="8" y="19"/>
                      <a:pt x="8" y="23"/>
                      <a:pt x="8" y="27"/>
                    </a:cubicBezTo>
                    <a:cubicBezTo>
                      <a:pt x="8" y="28"/>
                      <a:pt x="9" y="28"/>
                      <a:pt x="9" y="27"/>
                    </a:cubicBezTo>
                    <a:cubicBezTo>
                      <a:pt x="10" y="23"/>
                      <a:pt x="10" y="19"/>
                      <a:pt x="10" y="15"/>
                    </a:cubicBezTo>
                    <a:cubicBezTo>
                      <a:pt x="10" y="14"/>
                      <a:pt x="9" y="14"/>
                      <a:pt x="9" y="15"/>
                    </a:cubicBezTo>
                    <a:cubicBezTo>
                      <a:pt x="8" y="19"/>
                      <a:pt x="7" y="23"/>
                      <a:pt x="7" y="27"/>
                    </a:cubicBezTo>
                    <a:cubicBezTo>
                      <a:pt x="7" y="28"/>
                      <a:pt x="8" y="28"/>
                      <a:pt x="9" y="27"/>
                    </a:cubicBezTo>
                    <a:cubicBezTo>
                      <a:pt x="9" y="26"/>
                      <a:pt x="9" y="25"/>
                      <a:pt x="10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7" y="25"/>
                      <a:pt x="6" y="26"/>
                      <a:pt x="5" y="27"/>
                    </a:cubicBezTo>
                    <a:cubicBezTo>
                      <a:pt x="5" y="28"/>
                      <a:pt x="5" y="28"/>
                      <a:pt x="5" y="29"/>
                    </a:cubicBezTo>
                    <a:cubicBezTo>
                      <a:pt x="7" y="28"/>
                      <a:pt x="8" y="28"/>
                      <a:pt x="10" y="28"/>
                    </a:cubicBezTo>
                    <a:cubicBezTo>
                      <a:pt x="11" y="28"/>
                      <a:pt x="11" y="27"/>
                      <a:pt x="10" y="27"/>
                    </a:cubicBezTo>
                    <a:cubicBezTo>
                      <a:pt x="8" y="27"/>
                      <a:pt x="6" y="27"/>
                      <a:pt x="4" y="26"/>
                    </a:cubicBezTo>
                    <a:cubicBezTo>
                      <a:pt x="4" y="26"/>
                      <a:pt x="3" y="27"/>
                      <a:pt x="4" y="28"/>
                    </a:cubicBezTo>
                    <a:cubicBezTo>
                      <a:pt x="5" y="28"/>
                      <a:pt x="5" y="29"/>
                      <a:pt x="6" y="30"/>
                    </a:cubicBezTo>
                    <a:cubicBezTo>
                      <a:pt x="7" y="30"/>
                      <a:pt x="7" y="29"/>
                      <a:pt x="7" y="29"/>
                    </a:cubicBezTo>
                    <a:cubicBezTo>
                      <a:pt x="5" y="29"/>
                      <a:pt x="4" y="29"/>
                      <a:pt x="3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4" y="32"/>
                      <a:pt x="6" y="32"/>
                      <a:pt x="9" y="32"/>
                    </a:cubicBezTo>
                    <a:cubicBezTo>
                      <a:pt x="10" y="33"/>
                      <a:pt x="10" y="31"/>
                      <a:pt x="9" y="31"/>
                    </a:cubicBezTo>
                    <a:cubicBezTo>
                      <a:pt x="7" y="31"/>
                      <a:pt x="5" y="30"/>
                      <a:pt x="3" y="30"/>
                    </a:cubicBezTo>
                    <a:cubicBezTo>
                      <a:pt x="2" y="30"/>
                      <a:pt x="1" y="31"/>
                      <a:pt x="2" y="31"/>
                    </a:cubicBezTo>
                    <a:cubicBezTo>
                      <a:pt x="5" y="32"/>
                      <a:pt x="7" y="33"/>
                      <a:pt x="11" y="32"/>
                    </a:cubicBezTo>
                    <a:cubicBezTo>
                      <a:pt x="11" y="32"/>
                      <a:pt x="12" y="31"/>
                      <a:pt x="11" y="31"/>
                    </a:cubicBezTo>
                    <a:cubicBezTo>
                      <a:pt x="9" y="30"/>
                      <a:pt x="7" y="29"/>
                      <a:pt x="5" y="29"/>
                    </a:cubicBezTo>
                    <a:cubicBezTo>
                      <a:pt x="5" y="29"/>
                      <a:pt x="5" y="30"/>
                      <a:pt x="5" y="30"/>
                    </a:cubicBezTo>
                    <a:cubicBezTo>
                      <a:pt x="7" y="30"/>
                      <a:pt x="10" y="30"/>
                      <a:pt x="13" y="30"/>
                    </a:cubicBezTo>
                    <a:cubicBezTo>
                      <a:pt x="14" y="30"/>
                      <a:pt x="14" y="29"/>
                      <a:pt x="13" y="29"/>
                    </a:cubicBezTo>
                    <a:cubicBezTo>
                      <a:pt x="10" y="28"/>
                      <a:pt x="7" y="28"/>
                      <a:pt x="4" y="28"/>
                    </a:cubicBezTo>
                    <a:cubicBezTo>
                      <a:pt x="3" y="28"/>
                      <a:pt x="3" y="30"/>
                      <a:pt x="4" y="30"/>
                    </a:cubicBezTo>
                    <a:cubicBezTo>
                      <a:pt x="8" y="30"/>
                      <a:pt x="13" y="30"/>
                      <a:pt x="17" y="29"/>
                    </a:cubicBezTo>
                    <a:cubicBezTo>
                      <a:pt x="18" y="29"/>
                      <a:pt x="17" y="28"/>
                      <a:pt x="16" y="28"/>
                    </a:cubicBezTo>
                    <a:cubicBezTo>
                      <a:pt x="13" y="27"/>
                      <a:pt x="10" y="27"/>
                      <a:pt x="6" y="29"/>
                    </a:cubicBezTo>
                    <a:cubicBezTo>
                      <a:pt x="6" y="29"/>
                      <a:pt x="6" y="30"/>
                      <a:pt x="6" y="30"/>
                    </a:cubicBezTo>
                    <a:cubicBezTo>
                      <a:pt x="11" y="32"/>
                      <a:pt x="15" y="32"/>
                      <a:pt x="19" y="30"/>
                    </a:cubicBezTo>
                    <a:cubicBezTo>
                      <a:pt x="19" y="30"/>
                      <a:pt x="19" y="29"/>
                      <a:pt x="18" y="29"/>
                    </a:cubicBezTo>
                    <a:cubicBezTo>
                      <a:pt x="16" y="28"/>
                      <a:pt x="14" y="28"/>
                      <a:pt x="12" y="28"/>
                    </a:cubicBezTo>
                    <a:cubicBezTo>
                      <a:pt x="11" y="28"/>
                      <a:pt x="10" y="30"/>
                      <a:pt x="11" y="30"/>
                    </a:cubicBezTo>
                    <a:cubicBezTo>
                      <a:pt x="15" y="30"/>
                      <a:pt x="18" y="31"/>
                      <a:pt x="21" y="30"/>
                    </a:cubicBezTo>
                    <a:cubicBezTo>
                      <a:pt x="22" y="30"/>
                      <a:pt x="22" y="29"/>
                      <a:pt x="21" y="29"/>
                    </a:cubicBezTo>
                    <a:cubicBezTo>
                      <a:pt x="19" y="28"/>
                      <a:pt x="16" y="28"/>
                      <a:pt x="14" y="29"/>
                    </a:cubicBezTo>
                    <a:cubicBezTo>
                      <a:pt x="13" y="29"/>
                      <a:pt x="13" y="30"/>
                      <a:pt x="14" y="30"/>
                    </a:cubicBezTo>
                    <a:cubicBezTo>
                      <a:pt x="18" y="31"/>
                      <a:pt x="20" y="30"/>
                      <a:pt x="23" y="28"/>
                    </a:cubicBezTo>
                    <a:cubicBezTo>
                      <a:pt x="24" y="28"/>
                      <a:pt x="24" y="27"/>
                      <a:pt x="23" y="27"/>
                    </a:cubicBezTo>
                    <a:cubicBezTo>
                      <a:pt x="21" y="26"/>
                      <a:pt x="20" y="26"/>
                      <a:pt x="18" y="26"/>
                    </a:cubicBezTo>
                    <a:cubicBezTo>
                      <a:pt x="18" y="26"/>
                      <a:pt x="18" y="27"/>
                      <a:pt x="18" y="27"/>
                    </a:cubicBezTo>
                    <a:cubicBezTo>
                      <a:pt x="19" y="26"/>
                      <a:pt x="20" y="25"/>
                      <a:pt x="21" y="24"/>
                    </a:cubicBezTo>
                    <a:cubicBezTo>
                      <a:pt x="21" y="24"/>
                      <a:pt x="21" y="23"/>
                      <a:pt x="20" y="23"/>
                    </a:cubicBezTo>
                    <a:cubicBezTo>
                      <a:pt x="19" y="25"/>
                      <a:pt x="18" y="26"/>
                      <a:pt x="17" y="27"/>
                    </a:cubicBezTo>
                    <a:cubicBezTo>
                      <a:pt x="17" y="27"/>
                      <a:pt x="18" y="28"/>
                      <a:pt x="18" y="28"/>
                    </a:cubicBezTo>
                    <a:cubicBezTo>
                      <a:pt x="19" y="26"/>
                      <a:pt x="20" y="24"/>
                      <a:pt x="21" y="23"/>
                    </a:cubicBezTo>
                    <a:cubicBezTo>
                      <a:pt x="20" y="23"/>
                      <a:pt x="20" y="23"/>
                      <a:pt x="19" y="22"/>
                    </a:cubicBezTo>
                    <a:cubicBezTo>
                      <a:pt x="19" y="24"/>
                      <a:pt x="18" y="26"/>
                      <a:pt x="18" y="28"/>
                    </a:cubicBezTo>
                    <a:cubicBezTo>
                      <a:pt x="17" y="29"/>
                      <a:pt x="18" y="30"/>
                      <a:pt x="19" y="29"/>
                    </a:cubicBezTo>
                    <a:cubicBezTo>
                      <a:pt x="21" y="29"/>
                      <a:pt x="22" y="28"/>
                      <a:pt x="24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2" y="27"/>
                      <a:pt x="20" y="28"/>
                      <a:pt x="19" y="29"/>
                    </a:cubicBezTo>
                    <a:cubicBezTo>
                      <a:pt x="18" y="30"/>
                      <a:pt x="19" y="31"/>
                      <a:pt x="20" y="30"/>
                    </a:cubicBezTo>
                    <a:cubicBezTo>
                      <a:pt x="22" y="29"/>
                      <a:pt x="24" y="27"/>
                      <a:pt x="25" y="26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3" y="26"/>
                      <a:pt x="22" y="27"/>
                      <a:pt x="21" y="28"/>
                    </a:cubicBezTo>
                    <a:cubicBezTo>
                      <a:pt x="22" y="28"/>
                      <a:pt x="22" y="28"/>
                      <a:pt x="22" y="29"/>
                    </a:cubicBezTo>
                    <a:cubicBezTo>
                      <a:pt x="23" y="29"/>
                      <a:pt x="25" y="24"/>
                      <a:pt x="25" y="27"/>
                    </a:cubicBezTo>
                    <a:cubicBezTo>
                      <a:pt x="25" y="28"/>
                      <a:pt x="25" y="28"/>
                      <a:pt x="26" y="28"/>
                    </a:cubicBezTo>
                    <a:cubicBezTo>
                      <a:pt x="26" y="27"/>
                      <a:pt x="27" y="27"/>
                      <a:pt x="27" y="26"/>
                    </a:cubicBezTo>
                    <a:cubicBezTo>
                      <a:pt x="28" y="26"/>
                      <a:pt x="27" y="25"/>
                      <a:pt x="26" y="25"/>
                    </a:cubicBezTo>
                    <a:cubicBezTo>
                      <a:pt x="25" y="26"/>
                      <a:pt x="23" y="27"/>
                      <a:pt x="21" y="28"/>
                    </a:cubicBezTo>
                    <a:cubicBezTo>
                      <a:pt x="21" y="29"/>
                      <a:pt x="22" y="29"/>
                      <a:pt x="22" y="29"/>
                    </a:cubicBezTo>
                    <a:cubicBezTo>
                      <a:pt x="23" y="29"/>
                      <a:pt x="25" y="28"/>
                      <a:pt x="26" y="27"/>
                    </a:cubicBezTo>
                    <a:cubicBezTo>
                      <a:pt x="26" y="27"/>
                      <a:pt x="26" y="27"/>
                      <a:pt x="25" y="26"/>
                    </a:cubicBezTo>
                    <a:cubicBezTo>
                      <a:pt x="22" y="29"/>
                      <a:pt x="19" y="30"/>
                      <a:pt x="15" y="31"/>
                    </a:cubicBezTo>
                    <a:cubicBezTo>
                      <a:pt x="7" y="33"/>
                      <a:pt x="6" y="25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5" y="21"/>
                      <a:pt x="5" y="22"/>
                      <a:pt x="5" y="24"/>
                    </a:cubicBezTo>
                    <a:cubicBezTo>
                      <a:pt x="6" y="24"/>
                      <a:pt x="6" y="24"/>
                      <a:pt x="7" y="24"/>
                    </a:cubicBezTo>
                    <a:cubicBezTo>
                      <a:pt x="7" y="20"/>
                      <a:pt x="7" y="16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6"/>
                      <a:pt x="7" y="19"/>
                      <a:pt x="7" y="22"/>
                    </a:cubicBezTo>
                    <a:cubicBezTo>
                      <a:pt x="8" y="22"/>
                      <a:pt x="8" y="22"/>
                      <a:pt x="9" y="22"/>
                    </a:cubicBezTo>
                    <a:cubicBezTo>
                      <a:pt x="9" y="17"/>
                      <a:pt x="8" y="13"/>
                      <a:pt x="10" y="9"/>
                    </a:cubicBezTo>
                    <a:cubicBezTo>
                      <a:pt x="9" y="9"/>
                      <a:pt x="9" y="9"/>
                      <a:pt x="8" y="9"/>
                    </a:cubicBezTo>
                    <a:cubicBezTo>
                      <a:pt x="8" y="14"/>
                      <a:pt x="8" y="18"/>
                      <a:pt x="7" y="23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9" y="20"/>
                      <a:pt x="9" y="18"/>
                      <a:pt x="9" y="14"/>
                    </a:cubicBezTo>
                    <a:cubicBezTo>
                      <a:pt x="9" y="13"/>
                      <a:pt x="8" y="13"/>
                      <a:pt x="8" y="14"/>
                    </a:cubicBezTo>
                    <a:cubicBezTo>
                      <a:pt x="6" y="18"/>
                      <a:pt x="5" y="23"/>
                      <a:pt x="2" y="26"/>
                    </a:cubicBezTo>
                    <a:cubicBezTo>
                      <a:pt x="2" y="27"/>
                      <a:pt x="2" y="27"/>
                      <a:pt x="3" y="27"/>
                    </a:cubicBezTo>
                    <a:cubicBezTo>
                      <a:pt x="3" y="26"/>
                      <a:pt x="4" y="25"/>
                      <a:pt x="4" y="24"/>
                    </a:cubicBezTo>
                    <a:cubicBezTo>
                      <a:pt x="5" y="24"/>
                      <a:pt x="4" y="23"/>
                      <a:pt x="3" y="24"/>
                    </a:cubicBezTo>
                    <a:cubicBezTo>
                      <a:pt x="1" y="27"/>
                      <a:pt x="0" y="29"/>
                      <a:pt x="0" y="33"/>
                    </a:cubicBezTo>
                    <a:cubicBezTo>
                      <a:pt x="0" y="33"/>
                      <a:pt x="1" y="34"/>
                      <a:pt x="1" y="33"/>
                    </a:cubicBezTo>
                    <a:cubicBezTo>
                      <a:pt x="4" y="29"/>
                      <a:pt x="6" y="25"/>
                      <a:pt x="8" y="21"/>
                    </a:cubicBezTo>
                    <a:cubicBezTo>
                      <a:pt x="7" y="21"/>
                      <a:pt x="7" y="21"/>
                      <a:pt x="6" y="20"/>
                    </a:cubicBezTo>
                    <a:cubicBezTo>
                      <a:pt x="7" y="22"/>
                      <a:pt x="7" y="24"/>
                      <a:pt x="6" y="26"/>
                    </a:cubicBezTo>
                    <a:cubicBezTo>
                      <a:pt x="7" y="26"/>
                      <a:pt x="7" y="26"/>
                      <a:pt x="8" y="26"/>
                    </a:cubicBezTo>
                    <a:cubicBezTo>
                      <a:pt x="8" y="24"/>
                      <a:pt x="8" y="21"/>
                      <a:pt x="9" y="19"/>
                    </a:cubicBezTo>
                    <a:cubicBezTo>
                      <a:pt x="8" y="19"/>
                      <a:pt x="8" y="19"/>
                      <a:pt x="7" y="19"/>
                    </a:cubicBezTo>
                    <a:cubicBezTo>
                      <a:pt x="7" y="21"/>
                      <a:pt x="7" y="23"/>
                      <a:pt x="7" y="25"/>
                    </a:cubicBezTo>
                    <a:cubicBezTo>
                      <a:pt x="7" y="26"/>
                      <a:pt x="8" y="26"/>
                      <a:pt x="9" y="26"/>
                    </a:cubicBezTo>
                    <a:cubicBezTo>
                      <a:pt x="10" y="23"/>
                      <a:pt x="10" y="21"/>
                      <a:pt x="11" y="19"/>
                    </a:cubicBezTo>
                    <a:cubicBezTo>
                      <a:pt x="10" y="19"/>
                      <a:pt x="10" y="19"/>
                      <a:pt x="9" y="19"/>
                    </a:cubicBezTo>
                    <a:cubicBezTo>
                      <a:pt x="11" y="24"/>
                      <a:pt x="16" y="28"/>
                      <a:pt x="21" y="23"/>
                    </a:cubicBezTo>
                    <a:cubicBezTo>
                      <a:pt x="22" y="22"/>
                      <a:pt x="21" y="21"/>
                      <a:pt x="20" y="22"/>
                    </a:cubicBezTo>
                    <a:cubicBezTo>
                      <a:pt x="18" y="23"/>
                      <a:pt x="18" y="24"/>
                      <a:pt x="17" y="26"/>
                    </a:cubicBezTo>
                    <a:cubicBezTo>
                      <a:pt x="16" y="26"/>
                      <a:pt x="17" y="27"/>
                      <a:pt x="17" y="27"/>
                    </a:cubicBezTo>
                    <a:cubicBezTo>
                      <a:pt x="20" y="28"/>
                      <a:pt x="21" y="28"/>
                      <a:pt x="23" y="28"/>
                    </a:cubicBezTo>
                    <a:cubicBezTo>
                      <a:pt x="23" y="27"/>
                      <a:pt x="23" y="27"/>
                      <a:pt x="23" y="26"/>
                    </a:cubicBezTo>
                    <a:cubicBezTo>
                      <a:pt x="20" y="27"/>
                      <a:pt x="19" y="29"/>
                      <a:pt x="18" y="31"/>
                    </a:cubicBezTo>
                    <a:cubicBezTo>
                      <a:pt x="18" y="31"/>
                      <a:pt x="18" y="32"/>
                      <a:pt x="19" y="32"/>
                    </a:cubicBezTo>
                    <a:cubicBezTo>
                      <a:pt x="21" y="32"/>
                      <a:pt x="23" y="32"/>
                      <a:pt x="25" y="30"/>
                    </a:cubicBezTo>
                    <a:cubicBezTo>
                      <a:pt x="26" y="30"/>
                      <a:pt x="25" y="29"/>
                      <a:pt x="24" y="29"/>
                    </a:cubicBezTo>
                    <a:cubicBezTo>
                      <a:pt x="23" y="29"/>
                      <a:pt x="23" y="29"/>
                      <a:pt x="22" y="30"/>
                    </a:cubicBezTo>
                    <a:cubicBezTo>
                      <a:pt x="22" y="30"/>
                      <a:pt x="22" y="30"/>
                      <a:pt x="22" y="31"/>
                    </a:cubicBezTo>
                    <a:cubicBezTo>
                      <a:pt x="24" y="30"/>
                      <a:pt x="26" y="29"/>
                      <a:pt x="27" y="28"/>
                    </a:cubicBezTo>
                    <a:cubicBezTo>
                      <a:pt x="28" y="28"/>
                      <a:pt x="27" y="27"/>
                      <a:pt x="26" y="27"/>
                    </a:cubicBezTo>
                    <a:cubicBezTo>
                      <a:pt x="26" y="27"/>
                      <a:pt x="25" y="28"/>
                      <a:pt x="24" y="28"/>
                    </a:cubicBezTo>
                    <a:cubicBezTo>
                      <a:pt x="24" y="28"/>
                      <a:pt x="25" y="29"/>
                      <a:pt x="25" y="29"/>
                    </a:cubicBezTo>
                    <a:cubicBezTo>
                      <a:pt x="26" y="27"/>
                      <a:pt x="27" y="26"/>
                      <a:pt x="28" y="25"/>
                    </a:cubicBezTo>
                    <a:cubicBezTo>
                      <a:pt x="27" y="25"/>
                      <a:pt x="27" y="24"/>
                      <a:pt x="27" y="24"/>
                    </a:cubicBezTo>
                    <a:cubicBezTo>
                      <a:pt x="26" y="25"/>
                      <a:pt x="26" y="25"/>
                      <a:pt x="25" y="26"/>
                    </a:cubicBezTo>
                    <a:cubicBezTo>
                      <a:pt x="24" y="27"/>
                      <a:pt x="25" y="28"/>
                      <a:pt x="26" y="27"/>
                    </a:cubicBezTo>
                    <a:cubicBezTo>
                      <a:pt x="27" y="27"/>
                      <a:pt x="28" y="26"/>
                      <a:pt x="29" y="25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7" y="25"/>
                      <a:pt x="27" y="26"/>
                      <a:pt x="27" y="27"/>
                    </a:cubicBezTo>
                    <a:cubicBezTo>
                      <a:pt x="26" y="27"/>
                      <a:pt x="27" y="28"/>
                      <a:pt x="28" y="27"/>
                    </a:cubicBezTo>
                    <a:cubicBezTo>
                      <a:pt x="28" y="27"/>
                      <a:pt x="28" y="27"/>
                      <a:pt x="29" y="27"/>
                    </a:cubicBezTo>
                    <a:cubicBezTo>
                      <a:pt x="29" y="27"/>
                      <a:pt x="29" y="26"/>
                      <a:pt x="29" y="26"/>
                    </a:cubicBezTo>
                    <a:cubicBezTo>
                      <a:pt x="24" y="23"/>
                      <a:pt x="20" y="19"/>
                      <a:pt x="16" y="16"/>
                    </a:cubicBezTo>
                    <a:cubicBezTo>
                      <a:pt x="15" y="16"/>
                      <a:pt x="15" y="16"/>
                      <a:pt x="15" y="17"/>
                    </a:cubicBezTo>
                    <a:cubicBezTo>
                      <a:pt x="13" y="20"/>
                      <a:pt x="13" y="22"/>
                      <a:pt x="13" y="25"/>
                    </a:cubicBezTo>
                    <a:cubicBezTo>
                      <a:pt x="13" y="26"/>
                      <a:pt x="15" y="26"/>
                      <a:pt x="15" y="25"/>
                    </a:cubicBezTo>
                    <a:cubicBezTo>
                      <a:pt x="15" y="22"/>
                      <a:pt x="15" y="19"/>
                      <a:pt x="14" y="16"/>
                    </a:cubicBezTo>
                    <a:cubicBezTo>
                      <a:pt x="14" y="16"/>
                      <a:pt x="13" y="17"/>
                      <a:pt x="13" y="17"/>
                    </a:cubicBezTo>
                    <a:cubicBezTo>
                      <a:pt x="14" y="19"/>
                      <a:pt x="15" y="21"/>
                      <a:pt x="16" y="24"/>
                    </a:cubicBezTo>
                    <a:cubicBezTo>
                      <a:pt x="17" y="24"/>
                      <a:pt x="17" y="24"/>
                      <a:pt x="18" y="24"/>
                    </a:cubicBezTo>
                    <a:cubicBezTo>
                      <a:pt x="17" y="22"/>
                      <a:pt x="16" y="21"/>
                      <a:pt x="15" y="20"/>
                    </a:cubicBezTo>
                    <a:cubicBezTo>
                      <a:pt x="15" y="19"/>
                      <a:pt x="14" y="19"/>
                      <a:pt x="14" y="20"/>
                    </a:cubicBezTo>
                    <a:cubicBezTo>
                      <a:pt x="13" y="23"/>
                      <a:pt x="13" y="25"/>
                      <a:pt x="13" y="28"/>
                    </a:cubicBezTo>
                    <a:cubicBezTo>
                      <a:pt x="13" y="29"/>
                      <a:pt x="14" y="29"/>
                      <a:pt x="15" y="28"/>
                    </a:cubicBezTo>
                    <a:cubicBezTo>
                      <a:pt x="15" y="27"/>
                      <a:pt x="16" y="26"/>
                      <a:pt x="16" y="24"/>
                    </a:cubicBezTo>
                    <a:cubicBezTo>
                      <a:pt x="15" y="24"/>
                      <a:pt x="15" y="24"/>
                      <a:pt x="14" y="24"/>
                    </a:cubicBezTo>
                    <a:cubicBezTo>
                      <a:pt x="14" y="25"/>
                      <a:pt x="14" y="27"/>
                      <a:pt x="14" y="28"/>
                    </a:cubicBezTo>
                    <a:cubicBezTo>
                      <a:pt x="14" y="29"/>
                      <a:pt x="16" y="29"/>
                      <a:pt x="16" y="28"/>
                    </a:cubicBezTo>
                    <a:cubicBezTo>
                      <a:pt x="16" y="27"/>
                      <a:pt x="17" y="25"/>
                      <a:pt x="17" y="23"/>
                    </a:cubicBezTo>
                    <a:cubicBezTo>
                      <a:pt x="17" y="23"/>
                      <a:pt x="16" y="23"/>
                      <a:pt x="16" y="23"/>
                    </a:cubicBezTo>
                    <a:cubicBezTo>
                      <a:pt x="16" y="24"/>
                      <a:pt x="16" y="26"/>
                      <a:pt x="17" y="27"/>
                    </a:cubicBezTo>
                    <a:cubicBezTo>
                      <a:pt x="17" y="28"/>
                      <a:pt x="18" y="27"/>
                      <a:pt x="18" y="27"/>
                    </a:cubicBezTo>
                    <a:cubicBezTo>
                      <a:pt x="18" y="25"/>
                      <a:pt x="18" y="24"/>
                      <a:pt x="20" y="22"/>
                    </a:cubicBezTo>
                    <a:cubicBezTo>
                      <a:pt x="21" y="24"/>
                      <a:pt x="21" y="25"/>
                      <a:pt x="22" y="26"/>
                    </a:cubicBezTo>
                    <a:cubicBezTo>
                      <a:pt x="23" y="27"/>
                      <a:pt x="24" y="26"/>
                      <a:pt x="24" y="25"/>
                    </a:cubicBezTo>
                    <a:cubicBezTo>
                      <a:pt x="23" y="23"/>
                      <a:pt x="23" y="19"/>
                      <a:pt x="21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0" y="17"/>
                      <a:pt x="20" y="17"/>
                      <a:pt x="19" y="17"/>
                    </a:cubicBezTo>
                    <a:cubicBezTo>
                      <a:pt x="19" y="18"/>
                      <a:pt x="19" y="19"/>
                      <a:pt x="20" y="18"/>
                    </a:cubicBezTo>
                    <a:cubicBezTo>
                      <a:pt x="19" y="19"/>
                      <a:pt x="22" y="25"/>
                      <a:pt x="22" y="26"/>
                    </a:cubicBezTo>
                    <a:cubicBezTo>
                      <a:pt x="23" y="26"/>
                      <a:pt x="23" y="26"/>
                      <a:pt x="24" y="25"/>
                    </a:cubicBezTo>
                    <a:cubicBezTo>
                      <a:pt x="22" y="23"/>
                      <a:pt x="21" y="22"/>
                      <a:pt x="20" y="20"/>
                    </a:cubicBezTo>
                    <a:cubicBezTo>
                      <a:pt x="20" y="20"/>
                      <a:pt x="19" y="19"/>
                      <a:pt x="19" y="20"/>
                    </a:cubicBezTo>
                    <a:cubicBezTo>
                      <a:pt x="17" y="22"/>
                      <a:pt x="16" y="24"/>
                      <a:pt x="17" y="27"/>
                    </a:cubicBezTo>
                    <a:cubicBezTo>
                      <a:pt x="17" y="26"/>
                      <a:pt x="17" y="26"/>
                      <a:pt x="18" y="26"/>
                    </a:cubicBezTo>
                    <a:cubicBezTo>
                      <a:pt x="18" y="25"/>
                      <a:pt x="17" y="24"/>
                      <a:pt x="17" y="23"/>
                    </a:cubicBezTo>
                    <a:cubicBezTo>
                      <a:pt x="17" y="22"/>
                      <a:pt x="16" y="22"/>
                      <a:pt x="16" y="23"/>
                    </a:cubicBezTo>
                    <a:cubicBezTo>
                      <a:pt x="15" y="25"/>
                      <a:pt x="15" y="26"/>
                      <a:pt x="14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6" y="27"/>
                      <a:pt x="16" y="25"/>
                      <a:pt x="16" y="24"/>
                    </a:cubicBezTo>
                    <a:cubicBezTo>
                      <a:pt x="16" y="23"/>
                      <a:pt x="15" y="23"/>
                      <a:pt x="15" y="24"/>
                    </a:cubicBezTo>
                    <a:cubicBezTo>
                      <a:pt x="14" y="25"/>
                      <a:pt x="14" y="27"/>
                      <a:pt x="13" y="28"/>
                    </a:cubicBezTo>
                    <a:cubicBezTo>
                      <a:pt x="14" y="28"/>
                      <a:pt x="14" y="28"/>
                      <a:pt x="15" y="28"/>
                    </a:cubicBezTo>
                    <a:cubicBezTo>
                      <a:pt x="15" y="25"/>
                      <a:pt x="15" y="23"/>
                      <a:pt x="15" y="20"/>
                    </a:cubicBezTo>
                    <a:cubicBezTo>
                      <a:pt x="15" y="20"/>
                      <a:pt x="14" y="20"/>
                      <a:pt x="14" y="20"/>
                    </a:cubicBezTo>
                    <a:cubicBezTo>
                      <a:pt x="15" y="22"/>
                      <a:pt x="16" y="23"/>
                      <a:pt x="16" y="24"/>
                    </a:cubicBezTo>
                    <a:cubicBezTo>
                      <a:pt x="17" y="25"/>
                      <a:pt x="18" y="25"/>
                      <a:pt x="18" y="24"/>
                    </a:cubicBezTo>
                    <a:cubicBezTo>
                      <a:pt x="17" y="21"/>
                      <a:pt x="16" y="19"/>
                      <a:pt x="14" y="16"/>
                    </a:cubicBezTo>
                    <a:cubicBezTo>
                      <a:pt x="13" y="15"/>
                      <a:pt x="12" y="16"/>
                      <a:pt x="13" y="17"/>
                    </a:cubicBezTo>
                    <a:cubicBezTo>
                      <a:pt x="13" y="20"/>
                      <a:pt x="13" y="22"/>
                      <a:pt x="13" y="25"/>
                    </a:cubicBezTo>
                    <a:cubicBezTo>
                      <a:pt x="14" y="25"/>
                      <a:pt x="14" y="25"/>
                      <a:pt x="15" y="25"/>
                    </a:cubicBezTo>
                    <a:cubicBezTo>
                      <a:pt x="14" y="10"/>
                      <a:pt x="23" y="28"/>
                      <a:pt x="27" y="26"/>
                    </a:cubicBezTo>
                    <a:cubicBezTo>
                      <a:pt x="27" y="26"/>
                      <a:pt x="28" y="27"/>
                      <a:pt x="28" y="27"/>
                    </a:cubicBezTo>
                    <a:cubicBezTo>
                      <a:pt x="28" y="26"/>
                      <a:pt x="29" y="25"/>
                      <a:pt x="29" y="25"/>
                    </a:cubicBezTo>
                    <a:cubicBezTo>
                      <a:pt x="29" y="24"/>
                      <a:pt x="28" y="23"/>
                      <a:pt x="28" y="24"/>
                    </a:cubicBezTo>
                    <a:cubicBezTo>
                      <a:pt x="27" y="25"/>
                      <a:pt x="26" y="25"/>
                      <a:pt x="25" y="26"/>
                    </a:cubicBezTo>
                    <a:cubicBezTo>
                      <a:pt x="25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8" y="25"/>
                    </a:cubicBezTo>
                    <a:cubicBezTo>
                      <a:pt x="28" y="24"/>
                      <a:pt x="27" y="23"/>
                      <a:pt x="27" y="24"/>
                    </a:cubicBezTo>
                    <a:cubicBezTo>
                      <a:pt x="26" y="25"/>
                      <a:pt x="25" y="27"/>
                      <a:pt x="24" y="28"/>
                    </a:cubicBezTo>
                    <a:cubicBezTo>
                      <a:pt x="23" y="29"/>
                      <a:pt x="24" y="29"/>
                      <a:pt x="24" y="29"/>
                    </a:cubicBezTo>
                    <a:cubicBezTo>
                      <a:pt x="25" y="29"/>
                      <a:pt x="26" y="29"/>
                      <a:pt x="27" y="28"/>
                    </a:cubicBezTo>
                    <a:cubicBezTo>
                      <a:pt x="27" y="28"/>
                      <a:pt x="27" y="27"/>
                      <a:pt x="26" y="27"/>
                    </a:cubicBezTo>
                    <a:cubicBezTo>
                      <a:pt x="25" y="28"/>
                      <a:pt x="23" y="29"/>
                      <a:pt x="22" y="30"/>
                    </a:cubicBezTo>
                    <a:cubicBezTo>
                      <a:pt x="21" y="30"/>
                      <a:pt x="21" y="31"/>
                      <a:pt x="22" y="31"/>
                    </a:cubicBezTo>
                    <a:cubicBezTo>
                      <a:pt x="23" y="31"/>
                      <a:pt x="24" y="31"/>
                      <a:pt x="25" y="31"/>
                    </a:cubicBezTo>
                    <a:cubicBezTo>
                      <a:pt x="24" y="30"/>
                      <a:pt x="24" y="30"/>
                      <a:pt x="24" y="29"/>
                    </a:cubicBezTo>
                    <a:cubicBezTo>
                      <a:pt x="20" y="30"/>
                      <a:pt x="20" y="29"/>
                      <a:pt x="23" y="28"/>
                    </a:cubicBezTo>
                    <a:cubicBezTo>
                      <a:pt x="24" y="27"/>
                      <a:pt x="24" y="26"/>
                      <a:pt x="23" y="26"/>
                    </a:cubicBezTo>
                    <a:cubicBezTo>
                      <a:pt x="19" y="27"/>
                      <a:pt x="17" y="26"/>
                      <a:pt x="21" y="23"/>
                    </a:cubicBezTo>
                    <a:cubicBezTo>
                      <a:pt x="21" y="23"/>
                      <a:pt x="20" y="22"/>
                      <a:pt x="20" y="22"/>
                    </a:cubicBezTo>
                    <a:cubicBezTo>
                      <a:pt x="15" y="24"/>
                      <a:pt x="12" y="23"/>
                      <a:pt x="11" y="18"/>
                    </a:cubicBezTo>
                    <a:cubicBezTo>
                      <a:pt x="10" y="18"/>
                      <a:pt x="9" y="18"/>
                      <a:pt x="9" y="18"/>
                    </a:cubicBezTo>
                    <a:cubicBezTo>
                      <a:pt x="9" y="21"/>
                      <a:pt x="8" y="23"/>
                      <a:pt x="7" y="25"/>
                    </a:cubicBezTo>
                    <a:cubicBezTo>
                      <a:pt x="8" y="25"/>
                      <a:pt x="8" y="25"/>
                      <a:pt x="9" y="25"/>
                    </a:cubicBezTo>
                    <a:cubicBezTo>
                      <a:pt x="9" y="23"/>
                      <a:pt x="9" y="21"/>
                      <a:pt x="9" y="19"/>
                    </a:cubicBezTo>
                    <a:cubicBezTo>
                      <a:pt x="9" y="18"/>
                      <a:pt x="7" y="18"/>
                      <a:pt x="7" y="19"/>
                    </a:cubicBezTo>
                    <a:cubicBezTo>
                      <a:pt x="7" y="21"/>
                      <a:pt x="7" y="24"/>
                      <a:pt x="6" y="26"/>
                    </a:cubicBezTo>
                    <a:cubicBezTo>
                      <a:pt x="6" y="27"/>
                      <a:pt x="8" y="27"/>
                      <a:pt x="8" y="26"/>
                    </a:cubicBezTo>
                    <a:cubicBezTo>
                      <a:pt x="8" y="24"/>
                      <a:pt x="8" y="22"/>
                      <a:pt x="8" y="20"/>
                    </a:cubicBezTo>
                    <a:cubicBezTo>
                      <a:pt x="8" y="20"/>
                      <a:pt x="7" y="19"/>
                      <a:pt x="7" y="20"/>
                    </a:cubicBezTo>
                    <a:cubicBezTo>
                      <a:pt x="4" y="24"/>
                      <a:pt x="2" y="28"/>
                      <a:pt x="0" y="32"/>
                    </a:cubicBezTo>
                    <a:cubicBezTo>
                      <a:pt x="1" y="32"/>
                      <a:pt x="1" y="33"/>
                      <a:pt x="1" y="33"/>
                    </a:cubicBezTo>
                    <a:cubicBezTo>
                      <a:pt x="2" y="29"/>
                      <a:pt x="3" y="27"/>
                      <a:pt x="4" y="24"/>
                    </a:cubicBezTo>
                    <a:cubicBezTo>
                      <a:pt x="4" y="24"/>
                      <a:pt x="3" y="24"/>
                      <a:pt x="3" y="24"/>
                    </a:cubicBezTo>
                    <a:cubicBezTo>
                      <a:pt x="3" y="25"/>
                      <a:pt x="2" y="26"/>
                      <a:pt x="2" y="26"/>
                    </a:cubicBezTo>
                    <a:cubicBezTo>
                      <a:pt x="1" y="27"/>
                      <a:pt x="2" y="28"/>
                      <a:pt x="3" y="27"/>
                    </a:cubicBezTo>
                    <a:cubicBezTo>
                      <a:pt x="6" y="24"/>
                      <a:pt x="7" y="19"/>
                      <a:pt x="9" y="14"/>
                    </a:cubicBezTo>
                    <a:cubicBezTo>
                      <a:pt x="9" y="14"/>
                      <a:pt x="8" y="14"/>
                      <a:pt x="8" y="14"/>
                    </a:cubicBezTo>
                    <a:cubicBezTo>
                      <a:pt x="7" y="17"/>
                      <a:pt x="7" y="20"/>
                      <a:pt x="7" y="23"/>
                    </a:cubicBezTo>
                    <a:cubicBezTo>
                      <a:pt x="7" y="24"/>
                      <a:pt x="8" y="24"/>
                      <a:pt x="9" y="24"/>
                    </a:cubicBezTo>
                    <a:cubicBezTo>
                      <a:pt x="9" y="19"/>
                      <a:pt x="10" y="14"/>
                      <a:pt x="10" y="9"/>
                    </a:cubicBezTo>
                    <a:cubicBezTo>
                      <a:pt x="10" y="8"/>
                      <a:pt x="9" y="8"/>
                      <a:pt x="8" y="8"/>
                    </a:cubicBezTo>
                    <a:cubicBezTo>
                      <a:pt x="7" y="13"/>
                      <a:pt x="7" y="17"/>
                      <a:pt x="7" y="22"/>
                    </a:cubicBezTo>
                    <a:cubicBezTo>
                      <a:pt x="7" y="23"/>
                      <a:pt x="9" y="23"/>
                      <a:pt x="9" y="22"/>
                    </a:cubicBezTo>
                    <a:cubicBezTo>
                      <a:pt x="9" y="18"/>
                      <a:pt x="9" y="15"/>
                      <a:pt x="7" y="12"/>
                    </a:cubicBezTo>
                    <a:cubicBezTo>
                      <a:pt x="7" y="11"/>
                      <a:pt x="6" y="11"/>
                      <a:pt x="6" y="12"/>
                    </a:cubicBezTo>
                    <a:cubicBezTo>
                      <a:pt x="5" y="16"/>
                      <a:pt x="5" y="20"/>
                      <a:pt x="5" y="24"/>
                    </a:cubicBezTo>
                    <a:cubicBezTo>
                      <a:pt x="5" y="24"/>
                      <a:pt x="7" y="24"/>
                      <a:pt x="7" y="24"/>
                    </a:cubicBezTo>
                    <a:cubicBezTo>
                      <a:pt x="7" y="22"/>
                      <a:pt x="7" y="21"/>
                      <a:pt x="7" y="19"/>
                    </a:cubicBezTo>
                    <a:cubicBezTo>
                      <a:pt x="7" y="18"/>
                      <a:pt x="5" y="18"/>
                      <a:pt x="5" y="19"/>
                    </a:cubicBezTo>
                    <a:cubicBezTo>
                      <a:pt x="5" y="24"/>
                      <a:pt x="3" y="31"/>
                      <a:pt x="10" y="33"/>
                    </a:cubicBezTo>
                    <a:cubicBezTo>
                      <a:pt x="15" y="35"/>
                      <a:pt x="23" y="31"/>
                      <a:pt x="26" y="27"/>
                    </a:cubicBezTo>
                    <a:cubicBezTo>
                      <a:pt x="27" y="27"/>
                      <a:pt x="26" y="26"/>
                      <a:pt x="25" y="26"/>
                    </a:cubicBezTo>
                    <a:cubicBezTo>
                      <a:pt x="24" y="27"/>
                      <a:pt x="22" y="27"/>
                      <a:pt x="21" y="28"/>
                    </a:cubicBezTo>
                    <a:cubicBezTo>
                      <a:pt x="20" y="29"/>
                      <a:pt x="21" y="30"/>
                      <a:pt x="22" y="29"/>
                    </a:cubicBezTo>
                    <a:cubicBezTo>
                      <a:pt x="24" y="29"/>
                      <a:pt x="25" y="28"/>
                      <a:pt x="27" y="26"/>
                    </a:cubicBezTo>
                    <a:cubicBezTo>
                      <a:pt x="27" y="26"/>
                      <a:pt x="26" y="26"/>
                      <a:pt x="26" y="25"/>
                    </a:cubicBezTo>
                    <a:cubicBezTo>
                      <a:pt x="26" y="26"/>
                      <a:pt x="25" y="26"/>
                      <a:pt x="25" y="27"/>
                    </a:cubicBezTo>
                    <a:cubicBezTo>
                      <a:pt x="25" y="27"/>
                      <a:pt x="26" y="27"/>
                      <a:pt x="26" y="27"/>
                    </a:cubicBezTo>
                    <a:cubicBezTo>
                      <a:pt x="27" y="26"/>
                      <a:pt x="27" y="26"/>
                      <a:pt x="26" y="24"/>
                    </a:cubicBezTo>
                    <a:cubicBezTo>
                      <a:pt x="26" y="24"/>
                      <a:pt x="25" y="23"/>
                      <a:pt x="25" y="24"/>
                    </a:cubicBezTo>
                    <a:cubicBezTo>
                      <a:pt x="24" y="25"/>
                      <a:pt x="22" y="26"/>
                      <a:pt x="21" y="28"/>
                    </a:cubicBezTo>
                    <a:cubicBezTo>
                      <a:pt x="21" y="28"/>
                      <a:pt x="22" y="29"/>
                      <a:pt x="22" y="29"/>
                    </a:cubicBezTo>
                    <a:cubicBezTo>
                      <a:pt x="23" y="28"/>
                      <a:pt x="25" y="27"/>
                      <a:pt x="26" y="26"/>
                    </a:cubicBezTo>
                    <a:cubicBezTo>
                      <a:pt x="26" y="25"/>
                      <a:pt x="25" y="24"/>
                      <a:pt x="25" y="25"/>
                    </a:cubicBezTo>
                    <a:cubicBezTo>
                      <a:pt x="23" y="26"/>
                      <a:pt x="21" y="27"/>
                      <a:pt x="19" y="29"/>
                    </a:cubicBezTo>
                    <a:cubicBezTo>
                      <a:pt x="19" y="29"/>
                      <a:pt x="20" y="30"/>
                      <a:pt x="20" y="30"/>
                    </a:cubicBezTo>
                    <a:cubicBezTo>
                      <a:pt x="21" y="29"/>
                      <a:pt x="23" y="28"/>
                      <a:pt x="24" y="27"/>
                    </a:cubicBezTo>
                    <a:cubicBezTo>
                      <a:pt x="24" y="26"/>
                      <a:pt x="24" y="25"/>
                      <a:pt x="23" y="25"/>
                    </a:cubicBezTo>
                    <a:cubicBezTo>
                      <a:pt x="21" y="26"/>
                      <a:pt x="20" y="27"/>
                      <a:pt x="18" y="28"/>
                    </a:cubicBezTo>
                    <a:cubicBezTo>
                      <a:pt x="18" y="29"/>
                      <a:pt x="19" y="29"/>
                      <a:pt x="19" y="29"/>
                    </a:cubicBezTo>
                    <a:cubicBezTo>
                      <a:pt x="21" y="27"/>
                      <a:pt x="21" y="25"/>
                      <a:pt x="21" y="22"/>
                    </a:cubicBezTo>
                    <a:cubicBezTo>
                      <a:pt x="21" y="21"/>
                      <a:pt x="20" y="21"/>
                      <a:pt x="19" y="22"/>
                    </a:cubicBezTo>
                    <a:cubicBezTo>
                      <a:pt x="18" y="24"/>
                      <a:pt x="17" y="25"/>
                      <a:pt x="17" y="27"/>
                    </a:cubicBezTo>
                    <a:cubicBezTo>
                      <a:pt x="17" y="28"/>
                      <a:pt x="18" y="29"/>
                      <a:pt x="18" y="28"/>
                    </a:cubicBezTo>
                    <a:cubicBezTo>
                      <a:pt x="19" y="27"/>
                      <a:pt x="20" y="25"/>
                      <a:pt x="22" y="24"/>
                    </a:cubicBezTo>
                    <a:cubicBezTo>
                      <a:pt x="22" y="23"/>
                      <a:pt x="21" y="22"/>
                      <a:pt x="20" y="23"/>
                    </a:cubicBezTo>
                    <a:cubicBezTo>
                      <a:pt x="19" y="24"/>
                      <a:pt x="18" y="25"/>
                      <a:pt x="17" y="26"/>
                    </a:cubicBezTo>
                    <a:cubicBezTo>
                      <a:pt x="17" y="27"/>
                      <a:pt x="17" y="28"/>
                      <a:pt x="18" y="28"/>
                    </a:cubicBezTo>
                    <a:cubicBezTo>
                      <a:pt x="19" y="28"/>
                      <a:pt x="21" y="28"/>
                      <a:pt x="23" y="28"/>
                    </a:cubicBezTo>
                    <a:cubicBezTo>
                      <a:pt x="23" y="28"/>
                      <a:pt x="23" y="27"/>
                      <a:pt x="23" y="27"/>
                    </a:cubicBezTo>
                    <a:cubicBezTo>
                      <a:pt x="20" y="28"/>
                      <a:pt x="17" y="29"/>
                      <a:pt x="14" y="29"/>
                    </a:cubicBezTo>
                    <a:cubicBezTo>
                      <a:pt x="14" y="29"/>
                      <a:pt x="14" y="30"/>
                      <a:pt x="14" y="30"/>
                    </a:cubicBezTo>
                    <a:cubicBezTo>
                      <a:pt x="16" y="29"/>
                      <a:pt x="19" y="29"/>
                      <a:pt x="21" y="30"/>
                    </a:cubicBezTo>
                    <a:cubicBezTo>
                      <a:pt x="21" y="30"/>
                      <a:pt x="21" y="29"/>
                      <a:pt x="21" y="29"/>
                    </a:cubicBezTo>
                    <a:cubicBezTo>
                      <a:pt x="18" y="29"/>
                      <a:pt x="15" y="29"/>
                      <a:pt x="12" y="28"/>
                    </a:cubicBezTo>
                    <a:cubicBezTo>
                      <a:pt x="12" y="29"/>
                      <a:pt x="12" y="29"/>
                      <a:pt x="12" y="30"/>
                    </a:cubicBezTo>
                    <a:cubicBezTo>
                      <a:pt x="14" y="29"/>
                      <a:pt x="16" y="30"/>
                      <a:pt x="18" y="30"/>
                    </a:cubicBezTo>
                    <a:cubicBezTo>
                      <a:pt x="18" y="30"/>
                      <a:pt x="18" y="29"/>
                      <a:pt x="18" y="29"/>
                    </a:cubicBezTo>
                    <a:cubicBezTo>
                      <a:pt x="14" y="31"/>
                      <a:pt x="10" y="30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10" y="29"/>
                      <a:pt x="13" y="29"/>
                      <a:pt x="16" y="29"/>
                    </a:cubicBezTo>
                    <a:cubicBezTo>
                      <a:pt x="16" y="29"/>
                      <a:pt x="16" y="28"/>
                      <a:pt x="16" y="28"/>
                    </a:cubicBezTo>
                    <a:cubicBezTo>
                      <a:pt x="12" y="29"/>
                      <a:pt x="8" y="28"/>
                      <a:pt x="4" y="28"/>
                    </a:cubicBezTo>
                    <a:cubicBezTo>
                      <a:pt x="4" y="29"/>
                      <a:pt x="4" y="29"/>
                      <a:pt x="4" y="30"/>
                    </a:cubicBezTo>
                    <a:cubicBezTo>
                      <a:pt x="7" y="30"/>
                      <a:pt x="10" y="30"/>
                      <a:pt x="13" y="30"/>
                    </a:cubicBezTo>
                    <a:cubicBezTo>
                      <a:pt x="13" y="30"/>
                      <a:pt x="13" y="29"/>
                      <a:pt x="13" y="29"/>
                    </a:cubicBezTo>
                    <a:cubicBezTo>
                      <a:pt x="10" y="29"/>
                      <a:pt x="7" y="29"/>
                      <a:pt x="5" y="29"/>
                    </a:cubicBezTo>
                    <a:cubicBezTo>
                      <a:pt x="4" y="28"/>
                      <a:pt x="4" y="30"/>
                      <a:pt x="5" y="30"/>
                    </a:cubicBezTo>
                    <a:cubicBezTo>
                      <a:pt x="7" y="31"/>
                      <a:pt x="8" y="31"/>
                      <a:pt x="10" y="32"/>
                    </a:cubicBezTo>
                    <a:cubicBezTo>
                      <a:pt x="10" y="32"/>
                      <a:pt x="10" y="31"/>
                      <a:pt x="11" y="31"/>
                    </a:cubicBezTo>
                    <a:cubicBezTo>
                      <a:pt x="8" y="31"/>
                      <a:pt x="5" y="31"/>
                      <a:pt x="3" y="30"/>
                    </a:cubicBezTo>
                    <a:cubicBezTo>
                      <a:pt x="3" y="30"/>
                      <a:pt x="2" y="31"/>
                      <a:pt x="2" y="31"/>
                    </a:cubicBezTo>
                    <a:cubicBezTo>
                      <a:pt x="4" y="32"/>
                      <a:pt x="7" y="32"/>
                      <a:pt x="9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7" y="31"/>
                      <a:pt x="5" y="30"/>
                      <a:pt x="3" y="29"/>
                    </a:cubicBezTo>
                    <a:cubicBezTo>
                      <a:pt x="3" y="30"/>
                      <a:pt x="3" y="30"/>
                      <a:pt x="3" y="31"/>
                    </a:cubicBezTo>
                    <a:cubicBezTo>
                      <a:pt x="4" y="31"/>
                      <a:pt x="5" y="30"/>
                      <a:pt x="7" y="30"/>
                    </a:cubicBezTo>
                    <a:cubicBezTo>
                      <a:pt x="8" y="30"/>
                      <a:pt x="8" y="29"/>
                      <a:pt x="8" y="29"/>
                    </a:cubicBezTo>
                    <a:cubicBezTo>
                      <a:pt x="7" y="28"/>
                      <a:pt x="6" y="27"/>
                      <a:pt x="5" y="27"/>
                    </a:cubicBezTo>
                    <a:cubicBezTo>
                      <a:pt x="4" y="27"/>
                      <a:pt x="4" y="27"/>
                      <a:pt x="4" y="28"/>
                    </a:cubicBezTo>
                    <a:cubicBezTo>
                      <a:pt x="6" y="28"/>
                      <a:pt x="8" y="28"/>
                      <a:pt x="10" y="28"/>
                    </a:cubicBezTo>
                    <a:cubicBezTo>
                      <a:pt x="10" y="28"/>
                      <a:pt x="10" y="27"/>
                      <a:pt x="10" y="27"/>
                    </a:cubicBezTo>
                    <a:cubicBezTo>
                      <a:pt x="8" y="27"/>
                      <a:pt x="7" y="27"/>
                      <a:pt x="5" y="27"/>
                    </a:cubicBezTo>
                    <a:cubicBezTo>
                      <a:pt x="4" y="27"/>
                      <a:pt x="4" y="29"/>
                      <a:pt x="5" y="29"/>
                    </a:cubicBezTo>
                    <a:cubicBezTo>
                      <a:pt x="8" y="29"/>
                      <a:pt x="10" y="28"/>
                      <a:pt x="10" y="24"/>
                    </a:cubicBezTo>
                    <a:cubicBezTo>
                      <a:pt x="10" y="23"/>
                      <a:pt x="9" y="23"/>
                      <a:pt x="9" y="23"/>
                    </a:cubicBezTo>
                    <a:cubicBezTo>
                      <a:pt x="8" y="25"/>
                      <a:pt x="8" y="25"/>
                      <a:pt x="7" y="27"/>
                    </a:cubicBezTo>
                    <a:cubicBezTo>
                      <a:pt x="8" y="27"/>
                      <a:pt x="8" y="27"/>
                      <a:pt x="9" y="27"/>
                    </a:cubicBezTo>
                    <a:cubicBezTo>
                      <a:pt x="9" y="23"/>
                      <a:pt x="10" y="19"/>
                      <a:pt x="10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9"/>
                      <a:pt x="8" y="23"/>
                      <a:pt x="8" y="27"/>
                    </a:cubicBezTo>
                    <a:cubicBezTo>
                      <a:pt x="8" y="27"/>
                      <a:pt x="9" y="27"/>
                      <a:pt x="9" y="27"/>
                    </a:cubicBezTo>
                    <a:cubicBezTo>
                      <a:pt x="9" y="23"/>
                      <a:pt x="9" y="19"/>
                      <a:pt x="9" y="15"/>
                    </a:cubicBezTo>
                    <a:cubicBezTo>
                      <a:pt x="9" y="15"/>
                      <a:pt x="8" y="15"/>
                      <a:pt x="8" y="15"/>
                    </a:cubicBezTo>
                    <a:cubicBezTo>
                      <a:pt x="8" y="18"/>
                      <a:pt x="8" y="20"/>
                      <a:pt x="7" y="22"/>
                    </a:cubicBezTo>
                    <a:cubicBezTo>
                      <a:pt x="8" y="23"/>
                      <a:pt x="8" y="23"/>
                      <a:pt x="9" y="23"/>
                    </a:cubicBezTo>
                    <a:cubicBezTo>
                      <a:pt x="9" y="23"/>
                      <a:pt x="10" y="16"/>
                      <a:pt x="11" y="20"/>
                    </a:cubicBezTo>
                    <a:cubicBezTo>
                      <a:pt x="11" y="20"/>
                      <a:pt x="12" y="20"/>
                      <a:pt x="12" y="20"/>
                    </a:cubicBezTo>
                    <a:cubicBezTo>
                      <a:pt x="11" y="15"/>
                      <a:pt x="10" y="10"/>
                      <a:pt x="10" y="5"/>
                    </a:cubicBezTo>
                    <a:cubicBezTo>
                      <a:pt x="10" y="5"/>
                      <a:pt x="9" y="5"/>
                      <a:pt x="9" y="5"/>
                    </a:cubicBezTo>
                    <a:cubicBezTo>
                      <a:pt x="12" y="8"/>
                      <a:pt x="14" y="12"/>
                      <a:pt x="18" y="14"/>
                    </a:cubicBezTo>
                    <a:cubicBezTo>
                      <a:pt x="19" y="15"/>
                      <a:pt x="19" y="14"/>
                      <a:pt x="19" y="13"/>
                    </a:cubicBezTo>
                    <a:cubicBezTo>
                      <a:pt x="17" y="10"/>
                      <a:pt x="15" y="7"/>
                      <a:pt x="12" y="5"/>
                    </a:cubicBezTo>
                    <a:cubicBezTo>
                      <a:pt x="11" y="5"/>
                      <a:pt x="10" y="6"/>
                      <a:pt x="11" y="6"/>
                    </a:cubicBezTo>
                    <a:cubicBezTo>
                      <a:pt x="13" y="8"/>
                      <a:pt x="15" y="11"/>
                      <a:pt x="16" y="13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5" y="10"/>
                      <a:pt x="13" y="8"/>
                      <a:pt x="11" y="6"/>
                    </a:cubicBezTo>
                    <a:cubicBezTo>
                      <a:pt x="10" y="5"/>
                      <a:pt x="9" y="6"/>
                      <a:pt x="10" y="7"/>
                    </a:cubicBezTo>
                    <a:cubicBezTo>
                      <a:pt x="12" y="10"/>
                      <a:pt x="15" y="13"/>
                      <a:pt x="17" y="16"/>
                    </a:cubicBezTo>
                    <a:cubicBezTo>
                      <a:pt x="17" y="15"/>
                      <a:pt x="18" y="15"/>
                      <a:pt x="18" y="15"/>
                    </a:cubicBezTo>
                    <a:cubicBezTo>
                      <a:pt x="15" y="13"/>
                      <a:pt x="12" y="12"/>
                      <a:pt x="10" y="9"/>
                    </a:cubicBezTo>
                    <a:cubicBezTo>
                      <a:pt x="9" y="9"/>
                      <a:pt x="9" y="9"/>
                      <a:pt x="9" y="10"/>
                    </a:cubicBezTo>
                    <a:cubicBezTo>
                      <a:pt x="14" y="13"/>
                      <a:pt x="18" y="18"/>
                      <a:pt x="23" y="23"/>
                    </a:cubicBezTo>
                    <a:cubicBezTo>
                      <a:pt x="23" y="23"/>
                      <a:pt x="24" y="23"/>
                      <a:pt x="24" y="22"/>
                    </a:cubicBezTo>
                    <a:cubicBezTo>
                      <a:pt x="23" y="20"/>
                      <a:pt x="23" y="19"/>
                      <a:pt x="22" y="17"/>
                    </a:cubicBezTo>
                    <a:cubicBezTo>
                      <a:pt x="21" y="17"/>
                      <a:pt x="21" y="17"/>
                      <a:pt x="21" y="18"/>
                    </a:cubicBezTo>
                    <a:cubicBezTo>
                      <a:pt x="22" y="20"/>
                      <a:pt x="24" y="23"/>
                      <a:pt x="26" y="25"/>
                    </a:cubicBezTo>
                    <a:cubicBezTo>
                      <a:pt x="26" y="26"/>
                      <a:pt x="27" y="25"/>
                      <a:pt x="27" y="25"/>
                    </a:cubicBezTo>
                    <a:cubicBezTo>
                      <a:pt x="26" y="21"/>
                      <a:pt x="25" y="19"/>
                      <a:pt x="23" y="16"/>
                    </a:cubicBezTo>
                    <a:cubicBezTo>
                      <a:pt x="23" y="15"/>
                      <a:pt x="21" y="16"/>
                      <a:pt x="22" y="17"/>
                    </a:cubicBezTo>
                    <a:cubicBezTo>
                      <a:pt x="23" y="20"/>
                      <a:pt x="24" y="22"/>
                      <a:pt x="27" y="24"/>
                    </a:cubicBezTo>
                    <a:cubicBezTo>
                      <a:pt x="27" y="25"/>
                      <a:pt x="28" y="24"/>
                      <a:pt x="28" y="23"/>
                    </a:cubicBezTo>
                    <a:cubicBezTo>
                      <a:pt x="25" y="18"/>
                      <a:pt x="21" y="13"/>
                      <a:pt x="16" y="11"/>
                    </a:cubicBezTo>
                    <a:cubicBezTo>
                      <a:pt x="15" y="11"/>
                      <a:pt x="15" y="11"/>
                      <a:pt x="15" y="12"/>
                    </a:cubicBezTo>
                    <a:cubicBezTo>
                      <a:pt x="17" y="16"/>
                      <a:pt x="20" y="19"/>
                      <a:pt x="23" y="23"/>
                    </a:cubicBezTo>
                    <a:cubicBezTo>
                      <a:pt x="23" y="22"/>
                      <a:pt x="24" y="22"/>
                      <a:pt x="24" y="22"/>
                    </a:cubicBezTo>
                    <a:cubicBezTo>
                      <a:pt x="21" y="19"/>
                      <a:pt x="18" y="16"/>
                      <a:pt x="15" y="14"/>
                    </a:cubicBezTo>
                    <a:cubicBezTo>
                      <a:pt x="14" y="14"/>
                      <a:pt x="13" y="15"/>
                      <a:pt x="14" y="16"/>
                    </a:cubicBezTo>
                    <a:cubicBezTo>
                      <a:pt x="17" y="19"/>
                      <a:pt x="20" y="22"/>
                      <a:pt x="23" y="24"/>
                    </a:cubicBezTo>
                    <a:cubicBezTo>
                      <a:pt x="24" y="25"/>
                      <a:pt x="25" y="24"/>
                      <a:pt x="24" y="23"/>
                    </a:cubicBezTo>
                    <a:cubicBezTo>
                      <a:pt x="23" y="22"/>
                      <a:pt x="21" y="21"/>
                      <a:pt x="20" y="20"/>
                    </a:cubicBezTo>
                    <a:cubicBezTo>
                      <a:pt x="19" y="19"/>
                      <a:pt x="18" y="20"/>
                      <a:pt x="19" y="21"/>
                    </a:cubicBezTo>
                    <a:cubicBezTo>
                      <a:pt x="22" y="23"/>
                      <a:pt x="24" y="25"/>
                      <a:pt x="27" y="27"/>
                    </a:cubicBezTo>
                    <a:cubicBezTo>
                      <a:pt x="28" y="27"/>
                      <a:pt x="29" y="26"/>
                      <a:pt x="28" y="26"/>
                    </a:cubicBezTo>
                    <a:cubicBezTo>
                      <a:pt x="27" y="24"/>
                      <a:pt x="25" y="23"/>
                      <a:pt x="23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5"/>
                      <a:pt x="22" y="27"/>
                      <a:pt x="23" y="29"/>
                    </a:cubicBezTo>
                    <a:cubicBezTo>
                      <a:pt x="23" y="30"/>
                      <a:pt x="25" y="29"/>
                      <a:pt x="24" y="28"/>
                    </a:cubicBezTo>
                    <a:cubicBezTo>
                      <a:pt x="24" y="25"/>
                      <a:pt x="23" y="21"/>
                      <a:pt x="21" y="17"/>
                    </a:cubicBezTo>
                    <a:cubicBezTo>
                      <a:pt x="21" y="17"/>
                      <a:pt x="20" y="17"/>
                      <a:pt x="20" y="18"/>
                    </a:cubicBezTo>
                    <a:cubicBezTo>
                      <a:pt x="19" y="22"/>
                      <a:pt x="19" y="26"/>
                      <a:pt x="19" y="30"/>
                    </a:cubicBezTo>
                    <a:cubicBezTo>
                      <a:pt x="19" y="31"/>
                      <a:pt x="21" y="31"/>
                      <a:pt x="21" y="30"/>
                    </a:cubicBezTo>
                    <a:cubicBezTo>
                      <a:pt x="21" y="25"/>
                      <a:pt x="21" y="20"/>
                      <a:pt x="20" y="15"/>
                    </a:cubicBezTo>
                    <a:cubicBezTo>
                      <a:pt x="20" y="15"/>
                      <a:pt x="19" y="15"/>
                      <a:pt x="18" y="15"/>
                    </a:cubicBezTo>
                    <a:cubicBezTo>
                      <a:pt x="17" y="20"/>
                      <a:pt x="17" y="25"/>
                      <a:pt x="17" y="30"/>
                    </a:cubicBezTo>
                    <a:cubicBezTo>
                      <a:pt x="17" y="31"/>
                      <a:pt x="19" y="31"/>
                      <a:pt x="19" y="30"/>
                    </a:cubicBezTo>
                    <a:cubicBezTo>
                      <a:pt x="19" y="25"/>
                      <a:pt x="19" y="20"/>
                      <a:pt x="18" y="15"/>
                    </a:cubicBezTo>
                    <a:cubicBezTo>
                      <a:pt x="18" y="14"/>
                      <a:pt x="17" y="14"/>
                      <a:pt x="16" y="15"/>
                    </a:cubicBezTo>
                    <a:cubicBezTo>
                      <a:pt x="16" y="20"/>
                      <a:pt x="16" y="24"/>
                      <a:pt x="16" y="28"/>
                    </a:cubicBezTo>
                    <a:cubicBezTo>
                      <a:pt x="16" y="29"/>
                      <a:pt x="17" y="29"/>
                      <a:pt x="17" y="28"/>
                    </a:cubicBezTo>
                    <a:cubicBezTo>
                      <a:pt x="17" y="23"/>
                      <a:pt x="18" y="18"/>
                      <a:pt x="17" y="13"/>
                    </a:cubicBezTo>
                    <a:cubicBezTo>
                      <a:pt x="17" y="12"/>
                      <a:pt x="16" y="12"/>
                      <a:pt x="15" y="13"/>
                    </a:cubicBezTo>
                    <a:cubicBezTo>
                      <a:pt x="14" y="18"/>
                      <a:pt x="14" y="23"/>
                      <a:pt x="14" y="29"/>
                    </a:cubicBezTo>
                    <a:cubicBezTo>
                      <a:pt x="14" y="30"/>
                      <a:pt x="15" y="30"/>
                      <a:pt x="15" y="29"/>
                    </a:cubicBezTo>
                    <a:cubicBezTo>
                      <a:pt x="15" y="24"/>
                      <a:pt x="17" y="19"/>
                      <a:pt x="15" y="14"/>
                    </a:cubicBezTo>
                    <a:cubicBezTo>
                      <a:pt x="15" y="13"/>
                      <a:pt x="14" y="13"/>
                      <a:pt x="14" y="14"/>
                    </a:cubicBezTo>
                    <a:cubicBezTo>
                      <a:pt x="12" y="19"/>
                      <a:pt x="11" y="24"/>
                      <a:pt x="11" y="30"/>
                    </a:cubicBezTo>
                    <a:cubicBezTo>
                      <a:pt x="11" y="30"/>
                      <a:pt x="13" y="31"/>
                      <a:pt x="13" y="30"/>
                    </a:cubicBezTo>
                    <a:cubicBezTo>
                      <a:pt x="14" y="23"/>
                      <a:pt x="15" y="17"/>
                      <a:pt x="15" y="11"/>
                    </a:cubicBezTo>
                    <a:cubicBezTo>
                      <a:pt x="15" y="10"/>
                      <a:pt x="14" y="10"/>
                      <a:pt x="13" y="11"/>
                    </a:cubicBezTo>
                    <a:cubicBezTo>
                      <a:pt x="11" y="16"/>
                      <a:pt x="10" y="22"/>
                      <a:pt x="10" y="28"/>
                    </a:cubicBezTo>
                    <a:cubicBezTo>
                      <a:pt x="10" y="29"/>
                      <a:pt x="11" y="29"/>
                      <a:pt x="11" y="28"/>
                    </a:cubicBezTo>
                    <a:cubicBezTo>
                      <a:pt x="12" y="21"/>
                      <a:pt x="12" y="14"/>
                      <a:pt x="12" y="7"/>
                    </a:cubicBezTo>
                    <a:cubicBezTo>
                      <a:pt x="12" y="6"/>
                      <a:pt x="11" y="6"/>
                      <a:pt x="10" y="7"/>
                    </a:cubicBezTo>
                    <a:cubicBezTo>
                      <a:pt x="9" y="13"/>
                      <a:pt x="8" y="19"/>
                      <a:pt x="8" y="25"/>
                    </a:cubicBezTo>
                    <a:cubicBezTo>
                      <a:pt x="8" y="26"/>
                      <a:pt x="9" y="26"/>
                      <a:pt x="9" y="25"/>
                    </a:cubicBezTo>
                    <a:cubicBezTo>
                      <a:pt x="10" y="18"/>
                      <a:pt x="12" y="11"/>
                      <a:pt x="10" y="4"/>
                    </a:cubicBezTo>
                    <a:cubicBezTo>
                      <a:pt x="10" y="4"/>
                      <a:pt x="9" y="3"/>
                      <a:pt x="9" y="4"/>
                    </a:cubicBezTo>
                    <a:cubicBezTo>
                      <a:pt x="6" y="9"/>
                      <a:pt x="5" y="15"/>
                      <a:pt x="5" y="21"/>
                    </a:cubicBezTo>
                    <a:cubicBezTo>
                      <a:pt x="5" y="22"/>
                      <a:pt x="7" y="22"/>
                      <a:pt x="7" y="21"/>
                    </a:cubicBezTo>
                    <a:cubicBezTo>
                      <a:pt x="7" y="14"/>
                      <a:pt x="9" y="8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4"/>
                      <a:pt x="7" y="7"/>
                      <a:pt x="7" y="10"/>
                    </a:cubicBezTo>
                    <a:cubicBezTo>
                      <a:pt x="7" y="11"/>
                      <a:pt x="9" y="11"/>
                      <a:pt x="9" y="10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7"/>
                      <a:pt x="7" y="7"/>
                      <a:pt x="7" y="8"/>
                    </a:cubicBezTo>
                    <a:cubicBezTo>
                      <a:pt x="6" y="15"/>
                      <a:pt x="5" y="21"/>
                      <a:pt x="4" y="28"/>
                    </a:cubicBezTo>
                    <a:cubicBezTo>
                      <a:pt x="4" y="29"/>
                      <a:pt x="5" y="29"/>
                      <a:pt x="6" y="28"/>
                    </a:cubicBezTo>
                    <a:cubicBezTo>
                      <a:pt x="7" y="22"/>
                      <a:pt x="8" y="16"/>
                      <a:pt x="8" y="10"/>
                    </a:cubicBezTo>
                    <a:cubicBezTo>
                      <a:pt x="8" y="9"/>
                      <a:pt x="7" y="9"/>
                      <a:pt x="7" y="10"/>
                    </a:cubicBezTo>
                    <a:cubicBezTo>
                      <a:pt x="5" y="15"/>
                      <a:pt x="5" y="21"/>
                      <a:pt x="3" y="27"/>
                    </a:cubicBezTo>
                    <a:cubicBezTo>
                      <a:pt x="3" y="28"/>
                      <a:pt x="4" y="28"/>
                      <a:pt x="5" y="27"/>
                    </a:cubicBezTo>
                    <a:cubicBezTo>
                      <a:pt x="6" y="23"/>
                      <a:pt x="6" y="19"/>
                      <a:pt x="7" y="15"/>
                    </a:cubicBezTo>
                    <a:cubicBezTo>
                      <a:pt x="7" y="14"/>
                      <a:pt x="6" y="13"/>
                      <a:pt x="6" y="14"/>
                    </a:cubicBezTo>
                    <a:cubicBezTo>
                      <a:pt x="4" y="19"/>
                      <a:pt x="3" y="23"/>
                      <a:pt x="1" y="28"/>
                    </a:cubicBezTo>
                    <a:cubicBezTo>
                      <a:pt x="1" y="29"/>
                      <a:pt x="2" y="29"/>
                      <a:pt x="3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3" name="Freeform 22">
                <a:extLst>
                  <a:ext uri="{FF2B5EF4-FFF2-40B4-BE49-F238E27FC236}">
                    <a16:creationId xmlns:a16="http://schemas.microsoft.com/office/drawing/2014/main" id="{4639B81B-711B-4BEA-9899-CE073D9CF6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" y="421"/>
                <a:ext cx="77" cy="97"/>
              </a:xfrm>
              <a:custGeom>
                <a:avLst/>
                <a:gdLst>
                  <a:gd name="T0" fmla="*/ 297465 w 27"/>
                  <a:gd name="T1" fmla="*/ 75403 h 34"/>
                  <a:gd name="T2" fmla="*/ 87723 w 27"/>
                  <a:gd name="T3" fmla="*/ 101294 h 34"/>
                  <a:gd name="T4" fmla="*/ 162384 w 27"/>
                  <a:gd name="T5" fmla="*/ 189204 h 34"/>
                  <a:gd name="T6" fmla="*/ 275962 w 27"/>
                  <a:gd name="T7" fmla="*/ 288986 h 34"/>
                  <a:gd name="T8" fmla="*/ 135058 w 27"/>
                  <a:gd name="T9" fmla="*/ 376874 h 34"/>
                  <a:gd name="T10" fmla="*/ 47358 w 27"/>
                  <a:gd name="T11" fmla="*/ 324488 h 34"/>
                  <a:gd name="T12" fmla="*/ 73757 w 27"/>
                  <a:gd name="T13" fmla="*/ 201652 h 34"/>
                  <a:gd name="T14" fmla="*/ 47358 w 27"/>
                  <a:gd name="T15" fmla="*/ 189204 h 34"/>
                  <a:gd name="T16" fmla="*/ 61323 w 27"/>
                  <a:gd name="T17" fmla="*/ 364566 h 34"/>
                  <a:gd name="T18" fmla="*/ 262607 w 27"/>
                  <a:gd name="T19" fmla="*/ 386160 h 34"/>
                  <a:gd name="T20" fmla="*/ 262607 w 27"/>
                  <a:gd name="T21" fmla="*/ 224920 h 34"/>
                  <a:gd name="T22" fmla="*/ 127518 w 27"/>
                  <a:gd name="T23" fmla="*/ 135355 h 34"/>
                  <a:gd name="T24" fmla="*/ 162384 w 27"/>
                  <a:gd name="T25" fmla="*/ 47444 h 34"/>
                  <a:gd name="T26" fmla="*/ 275962 w 27"/>
                  <a:gd name="T27" fmla="*/ 87913 h 34"/>
                  <a:gd name="T28" fmla="*/ 297465 w 27"/>
                  <a:gd name="T29" fmla="*/ 75403 h 3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7"/>
                  <a:gd name="T46" fmla="*/ 0 h 34"/>
                  <a:gd name="T47" fmla="*/ 27 w 27"/>
                  <a:gd name="T48" fmla="*/ 34 h 3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7" h="34">
                    <a:moveTo>
                      <a:pt x="24" y="6"/>
                    </a:moveTo>
                    <a:cubicBezTo>
                      <a:pt x="20" y="0"/>
                      <a:pt x="7" y="0"/>
                      <a:pt x="7" y="8"/>
                    </a:cubicBezTo>
                    <a:cubicBezTo>
                      <a:pt x="7" y="11"/>
                      <a:pt x="11" y="13"/>
                      <a:pt x="13" y="15"/>
                    </a:cubicBezTo>
                    <a:cubicBezTo>
                      <a:pt x="16" y="17"/>
                      <a:pt x="21" y="19"/>
                      <a:pt x="22" y="23"/>
                    </a:cubicBezTo>
                    <a:cubicBezTo>
                      <a:pt x="25" y="31"/>
                      <a:pt x="16" y="32"/>
                      <a:pt x="11" y="30"/>
                    </a:cubicBezTo>
                    <a:cubicBezTo>
                      <a:pt x="8" y="30"/>
                      <a:pt x="6" y="28"/>
                      <a:pt x="4" y="26"/>
                    </a:cubicBezTo>
                    <a:cubicBezTo>
                      <a:pt x="2" y="22"/>
                      <a:pt x="3" y="19"/>
                      <a:pt x="6" y="16"/>
                    </a:cubicBezTo>
                    <a:cubicBezTo>
                      <a:pt x="6" y="15"/>
                      <a:pt x="5" y="14"/>
                      <a:pt x="4" y="15"/>
                    </a:cubicBezTo>
                    <a:cubicBezTo>
                      <a:pt x="1" y="19"/>
                      <a:pt x="0" y="25"/>
                      <a:pt x="5" y="29"/>
                    </a:cubicBezTo>
                    <a:cubicBezTo>
                      <a:pt x="10" y="32"/>
                      <a:pt x="16" y="34"/>
                      <a:pt x="21" y="31"/>
                    </a:cubicBezTo>
                    <a:cubicBezTo>
                      <a:pt x="27" y="29"/>
                      <a:pt x="24" y="21"/>
                      <a:pt x="21" y="18"/>
                    </a:cubicBezTo>
                    <a:cubicBezTo>
                      <a:pt x="17" y="15"/>
                      <a:pt x="13" y="14"/>
                      <a:pt x="10" y="11"/>
                    </a:cubicBezTo>
                    <a:cubicBezTo>
                      <a:pt x="7" y="8"/>
                      <a:pt x="10" y="5"/>
                      <a:pt x="13" y="4"/>
                    </a:cubicBezTo>
                    <a:cubicBezTo>
                      <a:pt x="16" y="3"/>
                      <a:pt x="21" y="4"/>
                      <a:pt x="22" y="7"/>
                    </a:cubicBezTo>
                    <a:cubicBezTo>
                      <a:pt x="23" y="8"/>
                      <a:pt x="24" y="7"/>
                      <a:pt x="2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4" name="Freeform 23">
                <a:extLst>
                  <a:ext uri="{FF2B5EF4-FFF2-40B4-BE49-F238E27FC236}">
                    <a16:creationId xmlns:a16="http://schemas.microsoft.com/office/drawing/2014/main" id="{588297C8-B7E2-4512-8D3D-BC2270FF21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" y="458"/>
                <a:ext cx="43" cy="57"/>
              </a:xfrm>
              <a:custGeom>
                <a:avLst/>
                <a:gdLst>
                  <a:gd name="T0" fmla="*/ 63884 w 15"/>
                  <a:gd name="T1" fmla="*/ 86879 h 20"/>
                  <a:gd name="T2" fmla="*/ 51124 w 15"/>
                  <a:gd name="T3" fmla="*/ 39655 h 20"/>
                  <a:gd name="T4" fmla="*/ 41607 w 15"/>
                  <a:gd name="T5" fmla="*/ 39655 h 20"/>
                  <a:gd name="T6" fmla="*/ 90412 w 15"/>
                  <a:gd name="T7" fmla="*/ 247605 h 20"/>
                  <a:gd name="T8" fmla="*/ 154304 w 15"/>
                  <a:gd name="T9" fmla="*/ 13914 h 20"/>
                  <a:gd name="T10" fmla="*/ 132019 w 15"/>
                  <a:gd name="T11" fmla="*/ 13914 h 20"/>
                  <a:gd name="T12" fmla="*/ 90412 w 15"/>
                  <a:gd name="T13" fmla="*/ 221283 h 20"/>
                  <a:gd name="T14" fmla="*/ 51124 w 15"/>
                  <a:gd name="T15" fmla="*/ 39655 h 20"/>
                  <a:gd name="T16" fmla="*/ 41607 w 15"/>
                  <a:gd name="T17" fmla="*/ 39655 h 20"/>
                  <a:gd name="T18" fmla="*/ 41607 w 15"/>
                  <a:gd name="T19" fmla="*/ 100816 h 20"/>
                  <a:gd name="T20" fmla="*/ 63884 w 15"/>
                  <a:gd name="T21" fmla="*/ 86879 h 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20"/>
                  <a:gd name="T35" fmla="*/ 15 w 15"/>
                  <a:gd name="T36" fmla="*/ 20 h 2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20">
                    <a:moveTo>
                      <a:pt x="5" y="7"/>
                    </a:moveTo>
                    <a:cubicBezTo>
                      <a:pt x="4" y="6"/>
                      <a:pt x="4" y="4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6"/>
                      <a:pt x="0" y="20"/>
                      <a:pt x="7" y="20"/>
                    </a:cubicBezTo>
                    <a:cubicBezTo>
                      <a:pt x="15" y="20"/>
                      <a:pt x="12" y="6"/>
                      <a:pt x="12" y="1"/>
                    </a:cubicBezTo>
                    <a:cubicBezTo>
                      <a:pt x="12" y="0"/>
                      <a:pt x="10" y="0"/>
                      <a:pt x="10" y="1"/>
                    </a:cubicBezTo>
                    <a:cubicBezTo>
                      <a:pt x="10" y="4"/>
                      <a:pt x="13" y="19"/>
                      <a:pt x="7" y="18"/>
                    </a:cubicBezTo>
                    <a:cubicBezTo>
                      <a:pt x="2" y="18"/>
                      <a:pt x="4" y="6"/>
                      <a:pt x="4" y="3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4"/>
                      <a:pt x="3" y="6"/>
                      <a:pt x="3" y="8"/>
                    </a:cubicBezTo>
                    <a:cubicBezTo>
                      <a:pt x="3" y="9"/>
                      <a:pt x="5" y="8"/>
                      <a:pt x="5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5" name="Freeform 24">
                <a:extLst>
                  <a:ext uri="{FF2B5EF4-FFF2-40B4-BE49-F238E27FC236}">
                    <a16:creationId xmlns:a16="http://schemas.microsoft.com/office/drawing/2014/main" id="{B1204798-C5B6-4CF3-9FA9-7BCE50F51A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5" y="452"/>
                <a:ext cx="43" cy="60"/>
              </a:xfrm>
              <a:custGeom>
                <a:avLst/>
                <a:gdLst>
                  <a:gd name="T0" fmla="*/ 195902 w 15"/>
                  <a:gd name="T1" fmla="*/ 102831 h 21"/>
                  <a:gd name="T2" fmla="*/ 14514 w 15"/>
                  <a:gd name="T3" fmla="*/ 114826 h 21"/>
                  <a:gd name="T4" fmla="*/ 51124 w 15"/>
                  <a:gd name="T5" fmla="*/ 239297 h 21"/>
                  <a:gd name="T6" fmla="*/ 154304 w 15"/>
                  <a:gd name="T7" fmla="*/ 217631 h 21"/>
                  <a:gd name="T8" fmla="*/ 146555 w 15"/>
                  <a:gd name="T9" fmla="*/ 203517 h 21"/>
                  <a:gd name="T10" fmla="*/ 51124 w 15"/>
                  <a:gd name="T11" fmla="*/ 217631 h 21"/>
                  <a:gd name="T12" fmla="*/ 41607 w 15"/>
                  <a:gd name="T13" fmla="*/ 114826 h 21"/>
                  <a:gd name="T14" fmla="*/ 168629 w 15"/>
                  <a:gd name="T15" fmla="*/ 102831 h 21"/>
                  <a:gd name="T16" fmla="*/ 195902 w 15"/>
                  <a:gd name="T17" fmla="*/ 102831 h 2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"/>
                  <a:gd name="T28" fmla="*/ 0 h 21"/>
                  <a:gd name="T29" fmla="*/ 15 w 15"/>
                  <a:gd name="T30" fmla="*/ 21 h 2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" h="21">
                    <a:moveTo>
                      <a:pt x="15" y="8"/>
                    </a:moveTo>
                    <a:cubicBezTo>
                      <a:pt x="13" y="0"/>
                      <a:pt x="4" y="3"/>
                      <a:pt x="1" y="9"/>
                    </a:cubicBezTo>
                    <a:cubicBezTo>
                      <a:pt x="0" y="12"/>
                      <a:pt x="1" y="17"/>
                      <a:pt x="4" y="19"/>
                    </a:cubicBezTo>
                    <a:cubicBezTo>
                      <a:pt x="7" y="21"/>
                      <a:pt x="10" y="19"/>
                      <a:pt x="12" y="17"/>
                    </a:cubicBezTo>
                    <a:cubicBezTo>
                      <a:pt x="13" y="16"/>
                      <a:pt x="11" y="15"/>
                      <a:pt x="11" y="16"/>
                    </a:cubicBezTo>
                    <a:cubicBezTo>
                      <a:pt x="9" y="18"/>
                      <a:pt x="6" y="19"/>
                      <a:pt x="4" y="17"/>
                    </a:cubicBezTo>
                    <a:cubicBezTo>
                      <a:pt x="2" y="15"/>
                      <a:pt x="2" y="11"/>
                      <a:pt x="3" y="9"/>
                    </a:cubicBezTo>
                    <a:cubicBezTo>
                      <a:pt x="5" y="4"/>
                      <a:pt x="12" y="3"/>
                      <a:pt x="13" y="8"/>
                    </a:cubicBezTo>
                    <a:cubicBezTo>
                      <a:pt x="14" y="9"/>
                      <a:pt x="15" y="9"/>
                      <a:pt x="1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6" name="Freeform 25">
                <a:extLst>
                  <a:ext uri="{FF2B5EF4-FFF2-40B4-BE49-F238E27FC236}">
                    <a16:creationId xmlns:a16="http://schemas.microsoft.com/office/drawing/2014/main" id="{4D220452-0FF0-47FC-89F1-4DEFDEA57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" y="443"/>
                <a:ext cx="37" cy="75"/>
              </a:xfrm>
              <a:custGeom>
                <a:avLst/>
                <a:gdLst>
                  <a:gd name="T0" fmla="*/ 158926 w 13"/>
                  <a:gd name="T1" fmla="*/ 109480 h 26"/>
                  <a:gd name="T2" fmla="*/ 13861 w 13"/>
                  <a:gd name="T3" fmla="*/ 191299 h 26"/>
                  <a:gd name="T4" fmla="*/ 146790 w 13"/>
                  <a:gd name="T5" fmla="*/ 249464 h 26"/>
                  <a:gd name="T6" fmla="*/ 132938 w 13"/>
                  <a:gd name="T7" fmla="*/ 249464 h 26"/>
                  <a:gd name="T8" fmla="*/ 25590 w 13"/>
                  <a:gd name="T9" fmla="*/ 191299 h 26"/>
                  <a:gd name="T10" fmla="*/ 146790 w 13"/>
                  <a:gd name="T11" fmla="*/ 109480 h 26"/>
                  <a:gd name="T12" fmla="*/ 158926 w 13"/>
                  <a:gd name="T13" fmla="*/ 10948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3"/>
                  <a:gd name="T22" fmla="*/ 0 h 26"/>
                  <a:gd name="T23" fmla="*/ 13 w 13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3" h="26">
                    <a:moveTo>
                      <a:pt x="13" y="8"/>
                    </a:moveTo>
                    <a:cubicBezTo>
                      <a:pt x="9" y="0"/>
                      <a:pt x="1" y="9"/>
                      <a:pt x="1" y="14"/>
                    </a:cubicBezTo>
                    <a:cubicBezTo>
                      <a:pt x="0" y="20"/>
                      <a:pt x="10" y="26"/>
                      <a:pt x="12" y="18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9" y="24"/>
                      <a:pt x="2" y="18"/>
                      <a:pt x="2" y="14"/>
                    </a:cubicBezTo>
                    <a:cubicBezTo>
                      <a:pt x="3" y="10"/>
                      <a:pt x="9" y="3"/>
                      <a:pt x="12" y="8"/>
                    </a:cubicBezTo>
                    <a:cubicBezTo>
                      <a:pt x="12" y="9"/>
                      <a:pt x="13" y="8"/>
                      <a:pt x="1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7" name="Freeform 26">
                <a:extLst>
                  <a:ext uri="{FF2B5EF4-FFF2-40B4-BE49-F238E27FC236}">
                    <a16:creationId xmlns:a16="http://schemas.microsoft.com/office/drawing/2014/main" id="{F7783839-0191-411B-BD8D-DDEB2BFBB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1" y="452"/>
                <a:ext cx="46" cy="52"/>
              </a:xfrm>
              <a:custGeom>
                <a:avLst/>
                <a:gdLst>
                  <a:gd name="T0" fmla="*/ 56983 w 16"/>
                  <a:gd name="T1" fmla="*/ 141258 h 18"/>
                  <a:gd name="T2" fmla="*/ 186993 w 16"/>
                  <a:gd name="T3" fmla="*/ 97569 h 18"/>
                  <a:gd name="T4" fmla="*/ 186993 w 16"/>
                  <a:gd name="T5" fmla="*/ 82455 h 18"/>
                  <a:gd name="T6" fmla="*/ 0 w 16"/>
                  <a:gd name="T7" fmla="*/ 169800 h 18"/>
                  <a:gd name="T8" fmla="*/ 79540 w 16"/>
                  <a:gd name="T9" fmla="*/ 251706 h 18"/>
                  <a:gd name="T10" fmla="*/ 201540 w 16"/>
                  <a:gd name="T11" fmla="*/ 154544 h 18"/>
                  <a:gd name="T12" fmla="*/ 186993 w 16"/>
                  <a:gd name="T13" fmla="*/ 154544 h 18"/>
                  <a:gd name="T14" fmla="*/ 79540 w 16"/>
                  <a:gd name="T15" fmla="*/ 223164 h 18"/>
                  <a:gd name="T16" fmla="*/ 42421 w 16"/>
                  <a:gd name="T17" fmla="*/ 111098 h 18"/>
                  <a:gd name="T18" fmla="*/ 149690 w 16"/>
                  <a:gd name="T19" fmla="*/ 82455 h 18"/>
                  <a:gd name="T20" fmla="*/ 107272 w 16"/>
                  <a:gd name="T21" fmla="*/ 111098 h 18"/>
                  <a:gd name="T22" fmla="*/ 56983 w 16"/>
                  <a:gd name="T23" fmla="*/ 126146 h 18"/>
                  <a:gd name="T24" fmla="*/ 56983 w 16"/>
                  <a:gd name="T25" fmla="*/ 141258 h 1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6"/>
                  <a:gd name="T40" fmla="*/ 0 h 18"/>
                  <a:gd name="T41" fmla="*/ 16 w 16"/>
                  <a:gd name="T42" fmla="*/ 18 h 1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6" h="18">
                    <a:moveTo>
                      <a:pt x="4" y="10"/>
                    </a:moveTo>
                    <a:cubicBezTo>
                      <a:pt x="7" y="9"/>
                      <a:pt x="11" y="11"/>
                      <a:pt x="14" y="7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9" y="0"/>
                      <a:pt x="0" y="5"/>
                      <a:pt x="0" y="12"/>
                    </a:cubicBezTo>
                    <a:cubicBezTo>
                      <a:pt x="0" y="15"/>
                      <a:pt x="3" y="18"/>
                      <a:pt x="6" y="18"/>
                    </a:cubicBezTo>
                    <a:cubicBezTo>
                      <a:pt x="10" y="17"/>
                      <a:pt x="13" y="14"/>
                      <a:pt x="15" y="11"/>
                    </a:cubicBezTo>
                    <a:cubicBezTo>
                      <a:pt x="16" y="11"/>
                      <a:pt x="14" y="10"/>
                      <a:pt x="14" y="11"/>
                    </a:cubicBezTo>
                    <a:cubicBezTo>
                      <a:pt x="12" y="13"/>
                      <a:pt x="9" y="15"/>
                      <a:pt x="6" y="16"/>
                    </a:cubicBezTo>
                    <a:cubicBezTo>
                      <a:pt x="2" y="17"/>
                      <a:pt x="1" y="11"/>
                      <a:pt x="3" y="8"/>
                    </a:cubicBezTo>
                    <a:cubicBezTo>
                      <a:pt x="4" y="5"/>
                      <a:pt x="8" y="4"/>
                      <a:pt x="11" y="6"/>
                    </a:cubicBezTo>
                    <a:cubicBezTo>
                      <a:pt x="14" y="8"/>
                      <a:pt x="9" y="8"/>
                      <a:pt x="8" y="8"/>
                    </a:cubicBezTo>
                    <a:cubicBezTo>
                      <a:pt x="6" y="8"/>
                      <a:pt x="5" y="8"/>
                      <a:pt x="4" y="9"/>
                    </a:cubicBezTo>
                    <a:cubicBezTo>
                      <a:pt x="3" y="9"/>
                      <a:pt x="3" y="11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8" name="Freeform 27">
                <a:extLst>
                  <a:ext uri="{FF2B5EF4-FFF2-40B4-BE49-F238E27FC236}">
                    <a16:creationId xmlns:a16="http://schemas.microsoft.com/office/drawing/2014/main" id="{B4FD8193-EA15-4783-BE71-248CFDE73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5" y="455"/>
                <a:ext cx="38" cy="43"/>
              </a:xfrm>
              <a:custGeom>
                <a:avLst/>
                <a:gdLst>
                  <a:gd name="T0" fmla="*/ 185876 w 13"/>
                  <a:gd name="T1" fmla="*/ 41607 h 15"/>
                  <a:gd name="T2" fmla="*/ 122278 w 13"/>
                  <a:gd name="T3" fmla="*/ 0 h 15"/>
                  <a:gd name="T4" fmla="*/ 63589 w 13"/>
                  <a:gd name="T5" fmla="*/ 41607 h 15"/>
                  <a:gd name="T6" fmla="*/ 80446 w 13"/>
                  <a:gd name="T7" fmla="*/ 77667 h 15"/>
                  <a:gd name="T8" fmla="*/ 96654 w 13"/>
                  <a:gd name="T9" fmla="*/ 119273 h 15"/>
                  <a:gd name="T10" fmla="*/ 96654 w 13"/>
                  <a:gd name="T11" fmla="*/ 154304 h 15"/>
                  <a:gd name="T12" fmla="*/ 16208 w 13"/>
                  <a:gd name="T13" fmla="*/ 168629 h 15"/>
                  <a:gd name="T14" fmla="*/ 16208 w 13"/>
                  <a:gd name="T15" fmla="*/ 183134 h 15"/>
                  <a:gd name="T16" fmla="*/ 122278 w 13"/>
                  <a:gd name="T17" fmla="*/ 132019 h 15"/>
                  <a:gd name="T18" fmla="*/ 106070 w 13"/>
                  <a:gd name="T19" fmla="*/ 119273 h 15"/>
                  <a:gd name="T20" fmla="*/ 96654 w 13"/>
                  <a:gd name="T21" fmla="*/ 63884 h 15"/>
                  <a:gd name="T22" fmla="*/ 96654 w 13"/>
                  <a:gd name="T23" fmla="*/ 27093 h 15"/>
                  <a:gd name="T24" fmla="*/ 171561 w 13"/>
                  <a:gd name="T25" fmla="*/ 51124 h 15"/>
                  <a:gd name="T26" fmla="*/ 185876 w 13"/>
                  <a:gd name="T27" fmla="*/ 41607 h 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15"/>
                  <a:gd name="T44" fmla="*/ 13 w 13"/>
                  <a:gd name="T45" fmla="*/ 15 h 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15">
                    <a:moveTo>
                      <a:pt x="12" y="3"/>
                    </a:moveTo>
                    <a:cubicBezTo>
                      <a:pt x="11" y="1"/>
                      <a:pt x="10" y="0"/>
                      <a:pt x="8" y="0"/>
                    </a:cubicBezTo>
                    <a:cubicBezTo>
                      <a:pt x="6" y="1"/>
                      <a:pt x="4" y="1"/>
                      <a:pt x="4" y="3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7"/>
                      <a:pt x="5" y="8"/>
                      <a:pt x="6" y="9"/>
                    </a:cubicBezTo>
                    <a:cubicBezTo>
                      <a:pt x="6" y="10"/>
                      <a:pt x="8" y="11"/>
                      <a:pt x="6" y="12"/>
                    </a:cubicBezTo>
                    <a:cubicBezTo>
                      <a:pt x="5" y="13"/>
                      <a:pt x="3" y="13"/>
                      <a:pt x="1" y="13"/>
                    </a:cubicBezTo>
                    <a:cubicBezTo>
                      <a:pt x="0" y="12"/>
                      <a:pt x="0" y="14"/>
                      <a:pt x="1" y="14"/>
                    </a:cubicBezTo>
                    <a:cubicBezTo>
                      <a:pt x="3" y="15"/>
                      <a:pt x="9" y="13"/>
                      <a:pt x="8" y="10"/>
                    </a:cubicBezTo>
                    <a:cubicBezTo>
                      <a:pt x="8" y="9"/>
                      <a:pt x="8" y="9"/>
                      <a:pt x="7" y="9"/>
                    </a:cubicBezTo>
                    <a:cubicBezTo>
                      <a:pt x="6" y="8"/>
                      <a:pt x="7" y="6"/>
                      <a:pt x="6" y="5"/>
                    </a:cubicBezTo>
                    <a:cubicBezTo>
                      <a:pt x="6" y="4"/>
                      <a:pt x="5" y="3"/>
                      <a:pt x="6" y="2"/>
                    </a:cubicBezTo>
                    <a:cubicBezTo>
                      <a:pt x="8" y="2"/>
                      <a:pt x="10" y="2"/>
                      <a:pt x="11" y="4"/>
                    </a:cubicBezTo>
                    <a:cubicBezTo>
                      <a:pt x="12" y="5"/>
                      <a:pt x="13" y="4"/>
                      <a:pt x="1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39" name="Freeform 28">
                <a:extLst>
                  <a:ext uri="{FF2B5EF4-FFF2-40B4-BE49-F238E27FC236}">
                    <a16:creationId xmlns:a16="http://schemas.microsoft.com/office/drawing/2014/main" id="{9D2E5D22-388C-40D8-8475-7C62499271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" y="443"/>
                <a:ext cx="37" cy="58"/>
              </a:xfrm>
              <a:custGeom>
                <a:avLst/>
                <a:gdLst>
                  <a:gd name="T0" fmla="*/ 146790 w 13"/>
                  <a:gd name="T1" fmla="*/ 15416 h 20"/>
                  <a:gd name="T2" fmla="*/ 86093 w 13"/>
                  <a:gd name="T3" fmla="*/ 29148 h 20"/>
                  <a:gd name="T4" fmla="*/ 60495 w 13"/>
                  <a:gd name="T5" fmla="*/ 84529 h 20"/>
                  <a:gd name="T6" fmla="*/ 86093 w 13"/>
                  <a:gd name="T7" fmla="*/ 115504 h 20"/>
                  <a:gd name="T8" fmla="*/ 112284 w 13"/>
                  <a:gd name="T9" fmla="*/ 175972 h 20"/>
                  <a:gd name="T10" fmla="*/ 13861 w 13"/>
                  <a:gd name="T11" fmla="*/ 245134 h 20"/>
                  <a:gd name="T12" fmla="*/ 13861 w 13"/>
                  <a:gd name="T13" fmla="*/ 276060 h 20"/>
                  <a:gd name="T14" fmla="*/ 132938 w 13"/>
                  <a:gd name="T15" fmla="*/ 205332 h 20"/>
                  <a:gd name="T16" fmla="*/ 112284 w 13"/>
                  <a:gd name="T17" fmla="*/ 129647 h 20"/>
                  <a:gd name="T18" fmla="*/ 98423 w 13"/>
                  <a:gd name="T19" fmla="*/ 99876 h 20"/>
                  <a:gd name="T20" fmla="*/ 146790 w 13"/>
                  <a:gd name="T21" fmla="*/ 44706 h 20"/>
                  <a:gd name="T22" fmla="*/ 146790 w 13"/>
                  <a:gd name="T23" fmla="*/ 15416 h 2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3"/>
                  <a:gd name="T37" fmla="*/ 0 h 20"/>
                  <a:gd name="T38" fmla="*/ 13 w 13"/>
                  <a:gd name="T39" fmla="*/ 20 h 2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3" h="20">
                    <a:moveTo>
                      <a:pt x="12" y="1"/>
                    </a:moveTo>
                    <a:cubicBezTo>
                      <a:pt x="10" y="1"/>
                      <a:pt x="9" y="0"/>
                      <a:pt x="7" y="2"/>
                    </a:cubicBezTo>
                    <a:cubicBezTo>
                      <a:pt x="6" y="3"/>
                      <a:pt x="4" y="5"/>
                      <a:pt x="5" y="6"/>
                    </a:cubicBezTo>
                    <a:cubicBezTo>
                      <a:pt x="6" y="7"/>
                      <a:pt x="6" y="8"/>
                      <a:pt x="7" y="8"/>
                    </a:cubicBezTo>
                    <a:cubicBezTo>
                      <a:pt x="8" y="9"/>
                      <a:pt x="8" y="11"/>
                      <a:pt x="9" y="12"/>
                    </a:cubicBezTo>
                    <a:cubicBezTo>
                      <a:pt x="12" y="16"/>
                      <a:pt x="4" y="18"/>
                      <a:pt x="1" y="17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5" y="20"/>
                      <a:pt x="10" y="18"/>
                      <a:pt x="11" y="14"/>
                    </a:cubicBezTo>
                    <a:cubicBezTo>
                      <a:pt x="12" y="12"/>
                      <a:pt x="10" y="10"/>
                      <a:pt x="9" y="9"/>
                    </a:cubicBezTo>
                    <a:cubicBezTo>
                      <a:pt x="9" y="8"/>
                      <a:pt x="8" y="8"/>
                      <a:pt x="8" y="7"/>
                    </a:cubicBezTo>
                    <a:cubicBezTo>
                      <a:pt x="5" y="4"/>
                      <a:pt x="9" y="1"/>
                      <a:pt x="12" y="3"/>
                    </a:cubicBezTo>
                    <a:cubicBezTo>
                      <a:pt x="13" y="3"/>
                      <a:pt x="13" y="2"/>
                      <a:pt x="1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0" name="Freeform 29">
                <a:extLst>
                  <a:ext uri="{FF2B5EF4-FFF2-40B4-BE49-F238E27FC236}">
                    <a16:creationId xmlns:a16="http://schemas.microsoft.com/office/drawing/2014/main" id="{26D28792-8A72-440B-9AB7-B1C27F926D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" y="978"/>
                <a:ext cx="123" cy="140"/>
              </a:xfrm>
              <a:custGeom>
                <a:avLst/>
                <a:gdLst>
                  <a:gd name="T0" fmla="*/ 474940 w 43"/>
                  <a:gd name="T1" fmla="*/ 26660 h 49"/>
                  <a:gd name="T2" fmla="*/ 151642 w 43"/>
                  <a:gd name="T3" fmla="*/ 102831 h 49"/>
                  <a:gd name="T4" fmla="*/ 229046 w 43"/>
                  <a:gd name="T5" fmla="*/ 226774 h 49"/>
                  <a:gd name="T6" fmla="*/ 385697 w 43"/>
                  <a:gd name="T7" fmla="*/ 253437 h 49"/>
                  <a:gd name="T8" fmla="*/ 421312 w 43"/>
                  <a:gd name="T9" fmla="*/ 456931 h 49"/>
                  <a:gd name="T10" fmla="*/ 139591 w 43"/>
                  <a:gd name="T11" fmla="*/ 293803 h 49"/>
                  <a:gd name="T12" fmla="*/ 116018 w 43"/>
                  <a:gd name="T13" fmla="*/ 279674 h 49"/>
                  <a:gd name="T14" fmla="*/ 501171 w 43"/>
                  <a:gd name="T15" fmla="*/ 444409 h 49"/>
                  <a:gd name="T16" fmla="*/ 385697 w 43"/>
                  <a:gd name="T17" fmla="*/ 217631 h 49"/>
                  <a:gd name="T18" fmla="*/ 229046 w 43"/>
                  <a:gd name="T19" fmla="*/ 190997 h 49"/>
                  <a:gd name="T20" fmla="*/ 192815 w 43"/>
                  <a:gd name="T21" fmla="*/ 114826 h 49"/>
                  <a:gd name="T22" fmla="*/ 308896 w 43"/>
                  <a:gd name="T23" fmla="*/ 48374 h 49"/>
                  <a:gd name="T24" fmla="*/ 474940 w 43"/>
                  <a:gd name="T25" fmla="*/ 62040 h 49"/>
                  <a:gd name="T26" fmla="*/ 474940 w 43"/>
                  <a:gd name="T27" fmla="*/ 26660 h 4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3"/>
                  <a:gd name="T43" fmla="*/ 0 h 49"/>
                  <a:gd name="T44" fmla="*/ 43 w 43"/>
                  <a:gd name="T45" fmla="*/ 49 h 49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3" h="49">
                    <a:moveTo>
                      <a:pt x="37" y="2"/>
                    </a:moveTo>
                    <a:cubicBezTo>
                      <a:pt x="28" y="2"/>
                      <a:pt x="19" y="0"/>
                      <a:pt x="12" y="8"/>
                    </a:cubicBezTo>
                    <a:cubicBezTo>
                      <a:pt x="7" y="13"/>
                      <a:pt x="13" y="17"/>
                      <a:pt x="18" y="18"/>
                    </a:cubicBezTo>
                    <a:cubicBezTo>
                      <a:pt x="22" y="19"/>
                      <a:pt x="26" y="19"/>
                      <a:pt x="30" y="20"/>
                    </a:cubicBezTo>
                    <a:cubicBezTo>
                      <a:pt x="37" y="23"/>
                      <a:pt x="40" y="31"/>
                      <a:pt x="33" y="36"/>
                    </a:cubicBezTo>
                    <a:cubicBezTo>
                      <a:pt x="25" y="42"/>
                      <a:pt x="5" y="35"/>
                      <a:pt x="11" y="23"/>
                    </a:cubicBezTo>
                    <a:cubicBezTo>
                      <a:pt x="12" y="22"/>
                      <a:pt x="10" y="20"/>
                      <a:pt x="9" y="22"/>
                    </a:cubicBezTo>
                    <a:cubicBezTo>
                      <a:pt x="0" y="38"/>
                      <a:pt x="31" y="49"/>
                      <a:pt x="39" y="35"/>
                    </a:cubicBezTo>
                    <a:cubicBezTo>
                      <a:pt x="43" y="28"/>
                      <a:pt x="37" y="20"/>
                      <a:pt x="30" y="17"/>
                    </a:cubicBezTo>
                    <a:cubicBezTo>
                      <a:pt x="26" y="15"/>
                      <a:pt x="22" y="16"/>
                      <a:pt x="18" y="15"/>
                    </a:cubicBezTo>
                    <a:cubicBezTo>
                      <a:pt x="14" y="15"/>
                      <a:pt x="13" y="13"/>
                      <a:pt x="15" y="9"/>
                    </a:cubicBezTo>
                    <a:cubicBezTo>
                      <a:pt x="17" y="6"/>
                      <a:pt x="22" y="5"/>
                      <a:pt x="24" y="4"/>
                    </a:cubicBezTo>
                    <a:cubicBezTo>
                      <a:pt x="29" y="4"/>
                      <a:pt x="33" y="5"/>
                      <a:pt x="37" y="5"/>
                    </a:cubicBezTo>
                    <a:cubicBezTo>
                      <a:pt x="39" y="6"/>
                      <a:pt x="39" y="3"/>
                      <a:pt x="37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1" name="Freeform 30">
                <a:extLst>
                  <a:ext uri="{FF2B5EF4-FFF2-40B4-BE49-F238E27FC236}">
                    <a16:creationId xmlns:a16="http://schemas.microsoft.com/office/drawing/2014/main" id="{5CD67157-4B49-446E-B314-50D0B6632D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5" y="961"/>
                <a:ext cx="29" cy="163"/>
              </a:xfrm>
              <a:custGeom>
                <a:avLst/>
                <a:gdLst>
                  <a:gd name="T0" fmla="*/ 115504 w 10"/>
                  <a:gd name="T1" fmla="*/ 26749 h 57"/>
                  <a:gd name="T2" fmla="*/ 99876 w 10"/>
                  <a:gd name="T3" fmla="*/ 14172 h 57"/>
                  <a:gd name="T4" fmla="*/ 60680 w 10"/>
                  <a:gd name="T5" fmla="*/ 26749 h 57"/>
                  <a:gd name="T6" fmla="*/ 60680 w 10"/>
                  <a:gd name="T7" fmla="*/ 702227 h 57"/>
                  <a:gd name="T8" fmla="*/ 99876 w 10"/>
                  <a:gd name="T9" fmla="*/ 702227 h 57"/>
                  <a:gd name="T10" fmla="*/ 99876 w 10"/>
                  <a:gd name="T11" fmla="*/ 680219 h 57"/>
                  <a:gd name="T12" fmla="*/ 60680 w 10"/>
                  <a:gd name="T13" fmla="*/ 680219 h 57"/>
                  <a:gd name="T14" fmla="*/ 60680 w 10"/>
                  <a:gd name="T15" fmla="*/ 702227 h 57"/>
                  <a:gd name="T16" fmla="*/ 99876 w 10"/>
                  <a:gd name="T17" fmla="*/ 702227 h 57"/>
                  <a:gd name="T18" fmla="*/ 99876 w 10"/>
                  <a:gd name="T19" fmla="*/ 26749 h 57"/>
                  <a:gd name="T20" fmla="*/ 76093 w 10"/>
                  <a:gd name="T21" fmla="*/ 40527 h 57"/>
                  <a:gd name="T22" fmla="*/ 84529 w 10"/>
                  <a:gd name="T23" fmla="*/ 48754 h 57"/>
                  <a:gd name="T24" fmla="*/ 115504 w 10"/>
                  <a:gd name="T25" fmla="*/ 26749 h 5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"/>
                  <a:gd name="T40" fmla="*/ 0 h 57"/>
                  <a:gd name="T41" fmla="*/ 10 w 10"/>
                  <a:gd name="T42" fmla="*/ 57 h 5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" h="57">
                    <a:moveTo>
                      <a:pt x="8" y="2"/>
                    </a:moveTo>
                    <a:cubicBezTo>
                      <a:pt x="8" y="2"/>
                      <a:pt x="7" y="1"/>
                      <a:pt x="7" y="1"/>
                    </a:cubicBezTo>
                    <a:cubicBezTo>
                      <a:pt x="6" y="0"/>
                      <a:pt x="5" y="1"/>
                      <a:pt x="4" y="2"/>
                    </a:cubicBezTo>
                    <a:cubicBezTo>
                      <a:pt x="0" y="19"/>
                      <a:pt x="5" y="37"/>
                      <a:pt x="4" y="55"/>
                    </a:cubicBezTo>
                    <a:cubicBezTo>
                      <a:pt x="5" y="55"/>
                      <a:pt x="6" y="55"/>
                      <a:pt x="7" y="55"/>
                    </a:cubicBezTo>
                    <a:cubicBezTo>
                      <a:pt x="7" y="54"/>
                      <a:pt x="7" y="54"/>
                      <a:pt x="7" y="53"/>
                    </a:cubicBezTo>
                    <a:cubicBezTo>
                      <a:pt x="7" y="51"/>
                      <a:pt x="4" y="51"/>
                      <a:pt x="4" y="53"/>
                    </a:cubicBezTo>
                    <a:cubicBezTo>
                      <a:pt x="4" y="54"/>
                      <a:pt x="4" y="54"/>
                      <a:pt x="4" y="55"/>
                    </a:cubicBezTo>
                    <a:cubicBezTo>
                      <a:pt x="4" y="57"/>
                      <a:pt x="7" y="57"/>
                      <a:pt x="7" y="55"/>
                    </a:cubicBezTo>
                    <a:cubicBezTo>
                      <a:pt x="8" y="38"/>
                      <a:pt x="3" y="20"/>
                      <a:pt x="7" y="2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8" y="6"/>
                      <a:pt x="10" y="3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2" name="Freeform 31">
                <a:extLst>
                  <a:ext uri="{FF2B5EF4-FFF2-40B4-BE49-F238E27FC236}">
                    <a16:creationId xmlns:a16="http://schemas.microsoft.com/office/drawing/2014/main" id="{ED437DF6-2B8C-4215-A8AC-17EF7FD718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5" y="967"/>
                <a:ext cx="23" cy="160"/>
              </a:xfrm>
              <a:custGeom>
                <a:avLst/>
                <a:gdLst>
                  <a:gd name="T0" fmla="*/ 56983 w 8"/>
                  <a:gd name="T1" fmla="*/ 14066 h 56"/>
                  <a:gd name="T2" fmla="*/ 27666 w 8"/>
                  <a:gd name="T3" fmla="*/ 306334 h 56"/>
                  <a:gd name="T4" fmla="*/ 42421 w 8"/>
                  <a:gd name="T5" fmla="*/ 683706 h 56"/>
                  <a:gd name="T6" fmla="*/ 79540 w 8"/>
                  <a:gd name="T7" fmla="*/ 683706 h 56"/>
                  <a:gd name="T8" fmla="*/ 65041 w 8"/>
                  <a:gd name="T9" fmla="*/ 382506 h 56"/>
                  <a:gd name="T10" fmla="*/ 94294 w 8"/>
                  <a:gd name="T11" fmla="*/ 40189 h 56"/>
                  <a:gd name="T12" fmla="*/ 56983 w 8"/>
                  <a:gd name="T13" fmla="*/ 14066 h 5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56"/>
                  <a:gd name="T23" fmla="*/ 8 w 8"/>
                  <a:gd name="T24" fmla="*/ 56 h 5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56">
                    <a:moveTo>
                      <a:pt x="4" y="1"/>
                    </a:moveTo>
                    <a:cubicBezTo>
                      <a:pt x="0" y="7"/>
                      <a:pt x="1" y="17"/>
                      <a:pt x="2" y="24"/>
                    </a:cubicBezTo>
                    <a:cubicBezTo>
                      <a:pt x="3" y="34"/>
                      <a:pt x="3" y="44"/>
                      <a:pt x="3" y="54"/>
                    </a:cubicBezTo>
                    <a:cubicBezTo>
                      <a:pt x="3" y="56"/>
                      <a:pt x="6" y="56"/>
                      <a:pt x="6" y="54"/>
                    </a:cubicBezTo>
                    <a:cubicBezTo>
                      <a:pt x="6" y="46"/>
                      <a:pt x="6" y="38"/>
                      <a:pt x="5" y="30"/>
                    </a:cubicBezTo>
                    <a:cubicBezTo>
                      <a:pt x="5" y="22"/>
                      <a:pt x="2" y="9"/>
                      <a:pt x="7" y="3"/>
                    </a:cubicBezTo>
                    <a:cubicBezTo>
                      <a:pt x="8" y="1"/>
                      <a:pt x="5" y="0"/>
                      <a:pt x="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3" name="Freeform 32">
                <a:extLst>
                  <a:ext uri="{FF2B5EF4-FFF2-40B4-BE49-F238E27FC236}">
                    <a16:creationId xmlns:a16="http://schemas.microsoft.com/office/drawing/2014/main" id="{D8F5BAD6-D527-4704-854E-F01CCFC9F7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" y="295"/>
                <a:ext cx="260" cy="243"/>
              </a:xfrm>
              <a:custGeom>
                <a:avLst/>
                <a:gdLst>
                  <a:gd name="T0" fmla="*/ 724106 w 91"/>
                  <a:gd name="T1" fmla="*/ 88969 h 85"/>
                  <a:gd name="T2" fmla="*/ 382506 w 91"/>
                  <a:gd name="T3" fmla="*/ 138670 h 85"/>
                  <a:gd name="T4" fmla="*/ 88703 w 91"/>
                  <a:gd name="T5" fmla="*/ 508719 h 85"/>
                  <a:gd name="T6" fmla="*/ 581477 w 91"/>
                  <a:gd name="T7" fmla="*/ 1070532 h 85"/>
                  <a:gd name="T8" fmla="*/ 1078809 w 91"/>
                  <a:gd name="T9" fmla="*/ 486949 h 85"/>
                  <a:gd name="T10" fmla="*/ 621803 w 91"/>
                  <a:gd name="T11" fmla="*/ 48506 h 85"/>
                  <a:gd name="T12" fmla="*/ 635943 w 91"/>
                  <a:gd name="T13" fmla="*/ 62245 h 85"/>
                  <a:gd name="T14" fmla="*/ 1039560 w 91"/>
                  <a:gd name="T15" fmla="*/ 446663 h 85"/>
                  <a:gd name="T16" fmla="*/ 621803 w 91"/>
                  <a:gd name="T17" fmla="*/ 1044363 h 85"/>
                  <a:gd name="T18" fmla="*/ 102831 w 91"/>
                  <a:gd name="T19" fmla="*/ 597697 h 85"/>
                  <a:gd name="T20" fmla="*/ 342131 w 91"/>
                  <a:gd name="T21" fmla="*/ 177947 h 85"/>
                  <a:gd name="T22" fmla="*/ 724106 w 91"/>
                  <a:gd name="T23" fmla="*/ 103132 h 85"/>
                  <a:gd name="T24" fmla="*/ 724106 w 91"/>
                  <a:gd name="T25" fmla="*/ 88969 h 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91"/>
                  <a:gd name="T40" fmla="*/ 0 h 85"/>
                  <a:gd name="T41" fmla="*/ 91 w 91"/>
                  <a:gd name="T42" fmla="*/ 85 h 8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91" h="85">
                    <a:moveTo>
                      <a:pt x="57" y="7"/>
                    </a:moveTo>
                    <a:cubicBezTo>
                      <a:pt x="49" y="1"/>
                      <a:pt x="38" y="6"/>
                      <a:pt x="30" y="11"/>
                    </a:cubicBezTo>
                    <a:cubicBezTo>
                      <a:pt x="18" y="17"/>
                      <a:pt x="11" y="28"/>
                      <a:pt x="7" y="40"/>
                    </a:cubicBezTo>
                    <a:cubicBezTo>
                      <a:pt x="0" y="65"/>
                      <a:pt x="25" y="83"/>
                      <a:pt x="46" y="84"/>
                    </a:cubicBezTo>
                    <a:cubicBezTo>
                      <a:pt x="68" y="85"/>
                      <a:pt x="89" y="59"/>
                      <a:pt x="85" y="38"/>
                    </a:cubicBezTo>
                    <a:cubicBezTo>
                      <a:pt x="82" y="26"/>
                      <a:pt x="65" y="0"/>
                      <a:pt x="49" y="4"/>
                    </a:cubicBezTo>
                    <a:cubicBezTo>
                      <a:pt x="49" y="4"/>
                      <a:pt x="49" y="6"/>
                      <a:pt x="50" y="5"/>
                    </a:cubicBezTo>
                    <a:cubicBezTo>
                      <a:pt x="63" y="2"/>
                      <a:pt x="78" y="24"/>
                      <a:pt x="82" y="35"/>
                    </a:cubicBezTo>
                    <a:cubicBezTo>
                      <a:pt x="91" y="56"/>
                      <a:pt x="69" y="80"/>
                      <a:pt x="49" y="82"/>
                    </a:cubicBezTo>
                    <a:cubicBezTo>
                      <a:pt x="29" y="85"/>
                      <a:pt x="7" y="68"/>
                      <a:pt x="8" y="47"/>
                    </a:cubicBezTo>
                    <a:cubicBezTo>
                      <a:pt x="8" y="34"/>
                      <a:pt x="17" y="21"/>
                      <a:pt x="27" y="14"/>
                    </a:cubicBezTo>
                    <a:cubicBezTo>
                      <a:pt x="34" y="9"/>
                      <a:pt x="48" y="2"/>
                      <a:pt x="57" y="8"/>
                    </a:cubicBezTo>
                    <a:cubicBezTo>
                      <a:pt x="57" y="9"/>
                      <a:pt x="58" y="7"/>
                      <a:pt x="57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4" name="Freeform 33">
                <a:extLst>
                  <a:ext uri="{FF2B5EF4-FFF2-40B4-BE49-F238E27FC236}">
                    <a16:creationId xmlns:a16="http://schemas.microsoft.com/office/drawing/2014/main" id="{39750C1B-03EE-431F-B395-762C49EDD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7" y="303"/>
                <a:ext cx="208" cy="212"/>
              </a:xfrm>
              <a:custGeom>
                <a:avLst/>
                <a:gdLst>
                  <a:gd name="T0" fmla="*/ 13899 w 73"/>
                  <a:gd name="T1" fmla="*/ 326173 h 74"/>
                  <a:gd name="T2" fmla="*/ 187254 w 73"/>
                  <a:gd name="T3" fmla="*/ 508705 h 74"/>
                  <a:gd name="T4" fmla="*/ 359612 w 73"/>
                  <a:gd name="T5" fmla="*/ 530670 h 74"/>
                  <a:gd name="T6" fmla="*/ 568871 w 73"/>
                  <a:gd name="T7" fmla="*/ 545155 h 74"/>
                  <a:gd name="T8" fmla="*/ 568871 w 73"/>
                  <a:gd name="T9" fmla="*/ 649579 h 74"/>
                  <a:gd name="T10" fmla="*/ 629921 w 73"/>
                  <a:gd name="T11" fmla="*/ 934442 h 74"/>
                  <a:gd name="T12" fmla="*/ 655431 w 73"/>
                  <a:gd name="T13" fmla="*/ 948732 h 74"/>
                  <a:gd name="T14" fmla="*/ 791409 w 73"/>
                  <a:gd name="T15" fmla="*/ 662299 h 74"/>
                  <a:gd name="T16" fmla="*/ 829364 w 73"/>
                  <a:gd name="T17" fmla="*/ 494244 h 74"/>
                  <a:gd name="T18" fmla="*/ 629921 w 73"/>
                  <a:gd name="T19" fmla="*/ 440000 h 74"/>
                  <a:gd name="T20" fmla="*/ 434563 w 73"/>
                  <a:gd name="T21" fmla="*/ 481506 h 74"/>
                  <a:gd name="T22" fmla="*/ 369243 w 73"/>
                  <a:gd name="T23" fmla="*/ 467234 h 74"/>
                  <a:gd name="T24" fmla="*/ 394938 w 73"/>
                  <a:gd name="T25" fmla="*/ 349874 h 74"/>
                  <a:gd name="T26" fmla="*/ 469889 w 73"/>
                  <a:gd name="T27" fmla="*/ 313433 h 74"/>
                  <a:gd name="T28" fmla="*/ 556497 w 73"/>
                  <a:gd name="T29" fmla="*/ 153585 h 74"/>
                  <a:gd name="T30" fmla="*/ 533546 w 73"/>
                  <a:gd name="T31" fmla="*/ 14273 h 74"/>
                  <a:gd name="T32" fmla="*/ 533546 w 73"/>
                  <a:gd name="T33" fmla="*/ 0 h 74"/>
                  <a:gd name="T34" fmla="*/ 481546 w 73"/>
                  <a:gd name="T35" fmla="*/ 77406 h 74"/>
                  <a:gd name="T36" fmla="*/ 521174 w 73"/>
                  <a:gd name="T37" fmla="*/ 131632 h 74"/>
                  <a:gd name="T38" fmla="*/ 495382 w 73"/>
                  <a:gd name="T39" fmla="*/ 245476 h 74"/>
                  <a:gd name="T40" fmla="*/ 321520 w 73"/>
                  <a:gd name="T41" fmla="*/ 377108 h 74"/>
                  <a:gd name="T42" fmla="*/ 730356 w 73"/>
                  <a:gd name="T43" fmla="*/ 440000 h 74"/>
                  <a:gd name="T44" fmla="*/ 716457 w 73"/>
                  <a:gd name="T45" fmla="*/ 780595 h 74"/>
                  <a:gd name="T46" fmla="*/ 681710 w 73"/>
                  <a:gd name="T47" fmla="*/ 857056 h 74"/>
                  <a:gd name="T48" fmla="*/ 669338 w 73"/>
                  <a:gd name="T49" fmla="*/ 921722 h 74"/>
                  <a:gd name="T50" fmla="*/ 695042 w 73"/>
                  <a:gd name="T51" fmla="*/ 857056 h 74"/>
                  <a:gd name="T52" fmla="*/ 655431 w 73"/>
                  <a:gd name="T53" fmla="*/ 739705 h 74"/>
                  <a:gd name="T54" fmla="*/ 582201 w 73"/>
                  <a:gd name="T55" fmla="*/ 545155 h 74"/>
                  <a:gd name="T56" fmla="*/ 359612 w 73"/>
                  <a:gd name="T57" fmla="*/ 521451 h 74"/>
                  <a:gd name="T58" fmla="*/ 86747 w 73"/>
                  <a:gd name="T59" fmla="*/ 362620 h 74"/>
                  <a:gd name="T60" fmla="*/ 13899 w 73"/>
                  <a:gd name="T61" fmla="*/ 313433 h 74"/>
                  <a:gd name="T62" fmla="*/ 13899 w 73"/>
                  <a:gd name="T63" fmla="*/ 326173 h 7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73"/>
                  <a:gd name="T97" fmla="*/ 0 h 74"/>
                  <a:gd name="T98" fmla="*/ 73 w 73"/>
                  <a:gd name="T99" fmla="*/ 74 h 7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73" h="74">
                    <a:moveTo>
                      <a:pt x="1" y="25"/>
                    </a:moveTo>
                    <a:cubicBezTo>
                      <a:pt x="6" y="25"/>
                      <a:pt x="10" y="36"/>
                      <a:pt x="15" y="39"/>
                    </a:cubicBezTo>
                    <a:cubicBezTo>
                      <a:pt x="19" y="42"/>
                      <a:pt x="24" y="42"/>
                      <a:pt x="29" y="41"/>
                    </a:cubicBezTo>
                    <a:cubicBezTo>
                      <a:pt x="33" y="41"/>
                      <a:pt x="44" y="37"/>
                      <a:pt x="46" y="42"/>
                    </a:cubicBezTo>
                    <a:cubicBezTo>
                      <a:pt x="47" y="45"/>
                      <a:pt x="46" y="48"/>
                      <a:pt x="46" y="50"/>
                    </a:cubicBezTo>
                    <a:cubicBezTo>
                      <a:pt x="48" y="59"/>
                      <a:pt x="58" y="60"/>
                      <a:pt x="51" y="72"/>
                    </a:cubicBezTo>
                    <a:cubicBezTo>
                      <a:pt x="51" y="73"/>
                      <a:pt x="52" y="74"/>
                      <a:pt x="53" y="73"/>
                    </a:cubicBezTo>
                    <a:cubicBezTo>
                      <a:pt x="57" y="66"/>
                      <a:pt x="61" y="59"/>
                      <a:pt x="64" y="51"/>
                    </a:cubicBezTo>
                    <a:cubicBezTo>
                      <a:pt x="66" y="47"/>
                      <a:pt x="69" y="42"/>
                      <a:pt x="67" y="38"/>
                    </a:cubicBezTo>
                    <a:cubicBezTo>
                      <a:pt x="66" y="31"/>
                      <a:pt x="56" y="32"/>
                      <a:pt x="51" y="34"/>
                    </a:cubicBezTo>
                    <a:cubicBezTo>
                      <a:pt x="46" y="35"/>
                      <a:pt x="41" y="37"/>
                      <a:pt x="35" y="37"/>
                    </a:cubicBezTo>
                    <a:cubicBezTo>
                      <a:pt x="34" y="37"/>
                      <a:pt x="32" y="37"/>
                      <a:pt x="30" y="36"/>
                    </a:cubicBezTo>
                    <a:cubicBezTo>
                      <a:pt x="28" y="31"/>
                      <a:pt x="29" y="28"/>
                      <a:pt x="32" y="27"/>
                    </a:cubicBezTo>
                    <a:cubicBezTo>
                      <a:pt x="35" y="26"/>
                      <a:pt x="36" y="25"/>
                      <a:pt x="38" y="24"/>
                    </a:cubicBezTo>
                    <a:cubicBezTo>
                      <a:pt x="40" y="22"/>
                      <a:pt x="45" y="15"/>
                      <a:pt x="45" y="12"/>
                    </a:cubicBezTo>
                    <a:cubicBezTo>
                      <a:pt x="45" y="10"/>
                      <a:pt x="36" y="1"/>
                      <a:pt x="43" y="1"/>
                    </a:cubicBezTo>
                    <a:cubicBezTo>
                      <a:pt x="44" y="1"/>
                      <a:pt x="44" y="0"/>
                      <a:pt x="43" y="0"/>
                    </a:cubicBezTo>
                    <a:cubicBezTo>
                      <a:pt x="39" y="0"/>
                      <a:pt x="37" y="1"/>
                      <a:pt x="39" y="6"/>
                    </a:cubicBezTo>
                    <a:cubicBezTo>
                      <a:pt x="40" y="7"/>
                      <a:pt x="41" y="9"/>
                      <a:pt x="42" y="10"/>
                    </a:cubicBezTo>
                    <a:cubicBezTo>
                      <a:pt x="44" y="13"/>
                      <a:pt x="41" y="16"/>
                      <a:pt x="40" y="19"/>
                    </a:cubicBezTo>
                    <a:cubicBezTo>
                      <a:pt x="37" y="25"/>
                      <a:pt x="29" y="24"/>
                      <a:pt x="26" y="29"/>
                    </a:cubicBezTo>
                    <a:cubicBezTo>
                      <a:pt x="18" y="45"/>
                      <a:pt x="55" y="34"/>
                      <a:pt x="59" y="34"/>
                    </a:cubicBezTo>
                    <a:cubicBezTo>
                      <a:pt x="73" y="34"/>
                      <a:pt x="61" y="54"/>
                      <a:pt x="58" y="60"/>
                    </a:cubicBezTo>
                    <a:cubicBezTo>
                      <a:pt x="57" y="62"/>
                      <a:pt x="56" y="64"/>
                      <a:pt x="55" y="66"/>
                    </a:cubicBezTo>
                    <a:cubicBezTo>
                      <a:pt x="53" y="68"/>
                      <a:pt x="53" y="69"/>
                      <a:pt x="54" y="71"/>
                    </a:cubicBezTo>
                    <a:cubicBezTo>
                      <a:pt x="55" y="69"/>
                      <a:pt x="56" y="67"/>
                      <a:pt x="56" y="66"/>
                    </a:cubicBezTo>
                    <a:cubicBezTo>
                      <a:pt x="56" y="62"/>
                      <a:pt x="56" y="59"/>
                      <a:pt x="53" y="57"/>
                    </a:cubicBezTo>
                    <a:cubicBezTo>
                      <a:pt x="48" y="52"/>
                      <a:pt x="48" y="49"/>
                      <a:pt x="47" y="42"/>
                    </a:cubicBezTo>
                    <a:cubicBezTo>
                      <a:pt x="46" y="35"/>
                      <a:pt x="33" y="39"/>
                      <a:pt x="29" y="40"/>
                    </a:cubicBezTo>
                    <a:cubicBezTo>
                      <a:pt x="18" y="42"/>
                      <a:pt x="12" y="36"/>
                      <a:pt x="7" y="28"/>
                    </a:cubicBezTo>
                    <a:cubicBezTo>
                      <a:pt x="6" y="25"/>
                      <a:pt x="4" y="24"/>
                      <a:pt x="1" y="24"/>
                    </a:cubicBezTo>
                    <a:cubicBezTo>
                      <a:pt x="0" y="24"/>
                      <a:pt x="0" y="25"/>
                      <a:pt x="1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5" name="Freeform 34">
                <a:extLst>
                  <a:ext uri="{FF2B5EF4-FFF2-40B4-BE49-F238E27FC236}">
                    <a16:creationId xmlns:a16="http://schemas.microsoft.com/office/drawing/2014/main" id="{48554A88-564E-427D-BD6C-CD9AC83EE2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4" y="306"/>
                <a:ext cx="103" cy="112"/>
              </a:xfrm>
              <a:custGeom>
                <a:avLst/>
                <a:gdLst>
                  <a:gd name="T0" fmla="*/ 40685 w 36"/>
                  <a:gd name="T1" fmla="*/ 240042 h 39"/>
                  <a:gd name="T2" fmla="*/ 76867 w 36"/>
                  <a:gd name="T3" fmla="*/ 185142 h 39"/>
                  <a:gd name="T4" fmla="*/ 76867 w 36"/>
                  <a:gd name="T5" fmla="*/ 370754 h 39"/>
                  <a:gd name="T6" fmla="*/ 62507 w 36"/>
                  <a:gd name="T7" fmla="*/ 425227 h 39"/>
                  <a:gd name="T8" fmla="*/ 139988 w 36"/>
                  <a:gd name="T9" fmla="*/ 170527 h 39"/>
                  <a:gd name="T10" fmla="*/ 130009 w 36"/>
                  <a:gd name="T11" fmla="*/ 452796 h 39"/>
                  <a:gd name="T12" fmla="*/ 139988 w 36"/>
                  <a:gd name="T13" fmla="*/ 489719 h 39"/>
                  <a:gd name="T14" fmla="*/ 219925 w 36"/>
                  <a:gd name="T15" fmla="*/ 170527 h 39"/>
                  <a:gd name="T16" fmla="*/ 207465 w 36"/>
                  <a:gd name="T17" fmla="*/ 467195 h 39"/>
                  <a:gd name="T18" fmla="*/ 255566 w 36"/>
                  <a:gd name="T19" fmla="*/ 185142 h 39"/>
                  <a:gd name="T20" fmla="*/ 233741 w 36"/>
                  <a:gd name="T21" fmla="*/ 383066 h 39"/>
                  <a:gd name="T22" fmla="*/ 207465 w 36"/>
                  <a:gd name="T23" fmla="*/ 504333 h 39"/>
                  <a:gd name="T24" fmla="*/ 233741 w 36"/>
                  <a:gd name="T25" fmla="*/ 467195 h 39"/>
                  <a:gd name="T26" fmla="*/ 255566 w 36"/>
                  <a:gd name="T27" fmla="*/ 133389 h 39"/>
                  <a:gd name="T28" fmla="*/ 269923 w 36"/>
                  <a:gd name="T29" fmla="*/ 106653 h 39"/>
                  <a:gd name="T30" fmla="*/ 282383 w 36"/>
                  <a:gd name="T31" fmla="*/ 198073 h 39"/>
                  <a:gd name="T32" fmla="*/ 282383 w 36"/>
                  <a:gd name="T33" fmla="*/ 277180 h 39"/>
                  <a:gd name="T34" fmla="*/ 333045 w 36"/>
                  <a:gd name="T35" fmla="*/ 92038 h 39"/>
                  <a:gd name="T36" fmla="*/ 333045 w 36"/>
                  <a:gd name="T37" fmla="*/ 264314 h 39"/>
                  <a:gd name="T38" fmla="*/ 333045 w 36"/>
                  <a:gd name="T39" fmla="*/ 291645 h 39"/>
                  <a:gd name="T40" fmla="*/ 412581 w 36"/>
                  <a:gd name="T41" fmla="*/ 79106 h 39"/>
                  <a:gd name="T42" fmla="*/ 412581 w 36"/>
                  <a:gd name="T43" fmla="*/ 185142 h 39"/>
                  <a:gd name="T44" fmla="*/ 463031 w 36"/>
                  <a:gd name="T45" fmla="*/ 64469 h 39"/>
                  <a:gd name="T46" fmla="*/ 412581 w 36"/>
                  <a:gd name="T47" fmla="*/ 254722 h 39"/>
                  <a:gd name="T48" fmla="*/ 345104 w 36"/>
                  <a:gd name="T49" fmla="*/ 227176 h 39"/>
                  <a:gd name="T50" fmla="*/ 371970 w 36"/>
                  <a:gd name="T51" fmla="*/ 64469 h 39"/>
                  <a:gd name="T52" fmla="*/ 345104 w 36"/>
                  <a:gd name="T53" fmla="*/ 157670 h 39"/>
                  <a:gd name="T54" fmla="*/ 282383 w 36"/>
                  <a:gd name="T55" fmla="*/ 277180 h 39"/>
                  <a:gd name="T56" fmla="*/ 296789 w 36"/>
                  <a:gd name="T57" fmla="*/ 79106 h 39"/>
                  <a:gd name="T58" fmla="*/ 282383 w 36"/>
                  <a:gd name="T59" fmla="*/ 64469 h 39"/>
                  <a:gd name="T60" fmla="*/ 269923 w 36"/>
                  <a:gd name="T61" fmla="*/ 185142 h 39"/>
                  <a:gd name="T62" fmla="*/ 219925 w 36"/>
                  <a:gd name="T63" fmla="*/ 467195 h 39"/>
                  <a:gd name="T64" fmla="*/ 219925 w 36"/>
                  <a:gd name="T65" fmla="*/ 504333 h 39"/>
                  <a:gd name="T66" fmla="*/ 219925 w 36"/>
                  <a:gd name="T67" fmla="*/ 425227 h 39"/>
                  <a:gd name="T68" fmla="*/ 255566 w 36"/>
                  <a:gd name="T69" fmla="*/ 120532 h 39"/>
                  <a:gd name="T70" fmla="*/ 242917 w 36"/>
                  <a:gd name="T71" fmla="*/ 133389 h 39"/>
                  <a:gd name="T72" fmla="*/ 166239 w 36"/>
                  <a:gd name="T73" fmla="*/ 452796 h 39"/>
                  <a:gd name="T74" fmla="*/ 193056 w 36"/>
                  <a:gd name="T75" fmla="*/ 120532 h 39"/>
                  <a:gd name="T76" fmla="*/ 152446 w 36"/>
                  <a:gd name="T77" fmla="*/ 277180 h 39"/>
                  <a:gd name="T78" fmla="*/ 103732 w 36"/>
                  <a:gd name="T79" fmla="*/ 346143 h 39"/>
                  <a:gd name="T80" fmla="*/ 103732 w 36"/>
                  <a:gd name="T81" fmla="*/ 170527 h 39"/>
                  <a:gd name="T82" fmla="*/ 103732 w 36"/>
                  <a:gd name="T83" fmla="*/ 148070 h 39"/>
                  <a:gd name="T84" fmla="*/ 26866 w 36"/>
                  <a:gd name="T85" fmla="*/ 360758 h 39"/>
                  <a:gd name="T86" fmla="*/ 0 w 36"/>
                  <a:gd name="T87" fmla="*/ 346143 h 39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6"/>
                  <a:gd name="T133" fmla="*/ 0 h 39"/>
                  <a:gd name="T134" fmla="*/ 36 w 36"/>
                  <a:gd name="T135" fmla="*/ 39 h 39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6" h="39">
                    <a:moveTo>
                      <a:pt x="1" y="26"/>
                    </a:moveTo>
                    <a:cubicBezTo>
                      <a:pt x="2" y="25"/>
                      <a:pt x="2" y="23"/>
                      <a:pt x="2" y="22"/>
                    </a:cubicBezTo>
                    <a:cubicBezTo>
                      <a:pt x="5" y="19"/>
                      <a:pt x="5" y="18"/>
                      <a:pt x="3" y="18"/>
                    </a:cubicBezTo>
                    <a:cubicBezTo>
                      <a:pt x="2" y="21"/>
                      <a:pt x="2" y="24"/>
                      <a:pt x="1" y="27"/>
                    </a:cubicBezTo>
                    <a:cubicBezTo>
                      <a:pt x="1" y="27"/>
                      <a:pt x="2" y="27"/>
                      <a:pt x="2" y="27"/>
                    </a:cubicBezTo>
                    <a:cubicBezTo>
                      <a:pt x="3" y="23"/>
                      <a:pt x="4" y="18"/>
                      <a:pt x="6" y="14"/>
                    </a:cubicBezTo>
                    <a:cubicBezTo>
                      <a:pt x="6" y="16"/>
                      <a:pt x="6" y="19"/>
                      <a:pt x="5" y="21"/>
                    </a:cubicBezTo>
                    <a:cubicBezTo>
                      <a:pt x="5" y="23"/>
                      <a:pt x="5" y="25"/>
                      <a:pt x="4" y="27"/>
                    </a:cubicBezTo>
                    <a:cubicBezTo>
                      <a:pt x="4" y="28"/>
                      <a:pt x="5" y="29"/>
                      <a:pt x="6" y="28"/>
                    </a:cubicBezTo>
                    <a:cubicBezTo>
                      <a:pt x="7" y="23"/>
                      <a:pt x="8" y="18"/>
                      <a:pt x="10" y="14"/>
                    </a:cubicBezTo>
                    <a:cubicBezTo>
                      <a:pt x="9" y="14"/>
                      <a:pt x="9" y="13"/>
                      <a:pt x="8" y="13"/>
                    </a:cubicBezTo>
                    <a:cubicBezTo>
                      <a:pt x="7" y="20"/>
                      <a:pt x="5" y="26"/>
                      <a:pt x="5" y="32"/>
                    </a:cubicBezTo>
                    <a:cubicBezTo>
                      <a:pt x="5" y="33"/>
                      <a:pt x="6" y="33"/>
                      <a:pt x="7" y="32"/>
                    </a:cubicBezTo>
                    <a:cubicBezTo>
                      <a:pt x="10" y="27"/>
                      <a:pt x="11" y="21"/>
                      <a:pt x="12" y="15"/>
                    </a:cubicBezTo>
                    <a:cubicBezTo>
                      <a:pt x="13" y="13"/>
                      <a:pt x="13" y="12"/>
                      <a:pt x="11" y="13"/>
                    </a:cubicBezTo>
                    <a:cubicBezTo>
                      <a:pt x="11" y="16"/>
                      <a:pt x="11" y="20"/>
                      <a:pt x="10" y="23"/>
                    </a:cubicBezTo>
                    <a:cubicBezTo>
                      <a:pt x="9" y="26"/>
                      <a:pt x="9" y="30"/>
                      <a:pt x="9" y="33"/>
                    </a:cubicBezTo>
                    <a:cubicBezTo>
                      <a:pt x="9" y="34"/>
                      <a:pt x="10" y="34"/>
                      <a:pt x="10" y="34"/>
                    </a:cubicBezTo>
                    <a:cubicBezTo>
                      <a:pt x="14" y="26"/>
                      <a:pt x="14" y="17"/>
                      <a:pt x="16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3" y="18"/>
                      <a:pt x="12" y="28"/>
                      <a:pt x="11" y="37"/>
                    </a:cubicBezTo>
                    <a:cubicBezTo>
                      <a:pt x="11" y="38"/>
                      <a:pt x="13" y="38"/>
                      <a:pt x="13" y="37"/>
                    </a:cubicBezTo>
                    <a:cubicBezTo>
                      <a:pt x="16" y="30"/>
                      <a:pt x="17" y="23"/>
                      <a:pt x="18" y="15"/>
                    </a:cubicBezTo>
                    <a:cubicBezTo>
                      <a:pt x="19" y="13"/>
                      <a:pt x="19" y="13"/>
                      <a:pt x="17" y="13"/>
                    </a:cubicBezTo>
                    <a:cubicBezTo>
                      <a:pt x="17" y="17"/>
                      <a:pt x="17" y="20"/>
                      <a:pt x="16" y="24"/>
                    </a:cubicBezTo>
                    <a:cubicBezTo>
                      <a:pt x="16" y="28"/>
                      <a:pt x="15" y="32"/>
                      <a:pt x="15" y="35"/>
                    </a:cubicBezTo>
                    <a:cubicBezTo>
                      <a:pt x="15" y="35"/>
                      <a:pt x="16" y="35"/>
                      <a:pt x="16" y="35"/>
                    </a:cubicBezTo>
                    <a:cubicBezTo>
                      <a:pt x="16" y="31"/>
                      <a:pt x="17" y="27"/>
                      <a:pt x="18" y="22"/>
                    </a:cubicBezTo>
                    <a:cubicBezTo>
                      <a:pt x="18" y="20"/>
                      <a:pt x="19" y="19"/>
                      <a:pt x="19" y="17"/>
                    </a:cubicBezTo>
                    <a:cubicBezTo>
                      <a:pt x="20" y="16"/>
                      <a:pt x="20" y="15"/>
                      <a:pt x="20" y="14"/>
                    </a:cubicBezTo>
                    <a:cubicBezTo>
                      <a:pt x="21" y="12"/>
                      <a:pt x="21" y="11"/>
                      <a:pt x="20" y="11"/>
                    </a:cubicBezTo>
                    <a:cubicBezTo>
                      <a:pt x="19" y="15"/>
                      <a:pt x="19" y="18"/>
                      <a:pt x="19" y="22"/>
                    </a:cubicBezTo>
                    <a:cubicBezTo>
                      <a:pt x="18" y="24"/>
                      <a:pt x="18" y="27"/>
                      <a:pt x="18" y="29"/>
                    </a:cubicBezTo>
                    <a:cubicBezTo>
                      <a:pt x="17" y="34"/>
                      <a:pt x="19" y="31"/>
                      <a:pt x="19" y="29"/>
                    </a:cubicBezTo>
                    <a:cubicBezTo>
                      <a:pt x="19" y="28"/>
                      <a:pt x="17" y="29"/>
                      <a:pt x="17" y="29"/>
                    </a:cubicBezTo>
                    <a:cubicBezTo>
                      <a:pt x="17" y="32"/>
                      <a:pt x="17" y="35"/>
                      <a:pt x="16" y="38"/>
                    </a:cubicBezTo>
                    <a:cubicBezTo>
                      <a:pt x="16" y="39"/>
                      <a:pt x="17" y="39"/>
                      <a:pt x="17" y="38"/>
                    </a:cubicBezTo>
                    <a:cubicBezTo>
                      <a:pt x="18" y="37"/>
                      <a:pt x="18" y="36"/>
                      <a:pt x="18" y="36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5"/>
                      <a:pt x="19" y="19"/>
                      <a:pt x="20" y="18"/>
                    </a:cubicBezTo>
                    <a:cubicBezTo>
                      <a:pt x="20" y="16"/>
                      <a:pt x="20" y="13"/>
                      <a:pt x="21" y="11"/>
                    </a:cubicBezTo>
                    <a:cubicBezTo>
                      <a:pt x="20" y="9"/>
                      <a:pt x="20" y="9"/>
                      <a:pt x="20" y="10"/>
                    </a:cubicBezTo>
                    <a:cubicBezTo>
                      <a:pt x="19" y="12"/>
                      <a:pt x="19" y="13"/>
                      <a:pt x="19" y="15"/>
                    </a:cubicBezTo>
                    <a:cubicBezTo>
                      <a:pt x="19" y="15"/>
                      <a:pt x="20" y="16"/>
                      <a:pt x="21" y="15"/>
                    </a:cubicBezTo>
                    <a:cubicBezTo>
                      <a:pt x="21" y="14"/>
                      <a:pt x="21" y="8"/>
                      <a:pt x="21" y="8"/>
                    </a:cubicBezTo>
                    <a:cubicBezTo>
                      <a:pt x="20" y="7"/>
                      <a:pt x="20" y="8"/>
                      <a:pt x="21" y="10"/>
                    </a:cubicBezTo>
                    <a:cubicBezTo>
                      <a:pt x="21" y="13"/>
                      <a:pt x="20" y="16"/>
                      <a:pt x="20" y="20"/>
                    </a:cubicBezTo>
                    <a:cubicBezTo>
                      <a:pt x="21" y="19"/>
                      <a:pt x="22" y="17"/>
                      <a:pt x="22" y="15"/>
                    </a:cubicBezTo>
                    <a:cubicBezTo>
                      <a:pt x="23" y="13"/>
                      <a:pt x="24" y="11"/>
                      <a:pt x="24" y="9"/>
                    </a:cubicBezTo>
                    <a:cubicBezTo>
                      <a:pt x="23" y="8"/>
                      <a:pt x="22" y="9"/>
                      <a:pt x="23" y="11"/>
                    </a:cubicBezTo>
                    <a:cubicBezTo>
                      <a:pt x="23" y="15"/>
                      <a:pt x="22" y="18"/>
                      <a:pt x="22" y="21"/>
                    </a:cubicBezTo>
                    <a:cubicBezTo>
                      <a:pt x="21" y="22"/>
                      <a:pt x="23" y="23"/>
                      <a:pt x="23" y="22"/>
                    </a:cubicBezTo>
                    <a:cubicBezTo>
                      <a:pt x="25" y="17"/>
                      <a:pt x="26" y="12"/>
                      <a:pt x="27" y="7"/>
                    </a:cubicBezTo>
                    <a:cubicBezTo>
                      <a:pt x="27" y="7"/>
                      <a:pt x="26" y="7"/>
                      <a:pt x="26" y="7"/>
                    </a:cubicBezTo>
                    <a:cubicBezTo>
                      <a:pt x="25" y="9"/>
                      <a:pt x="25" y="10"/>
                      <a:pt x="25" y="12"/>
                    </a:cubicBezTo>
                    <a:cubicBezTo>
                      <a:pt x="25" y="15"/>
                      <a:pt x="24" y="17"/>
                      <a:pt x="24" y="20"/>
                    </a:cubicBezTo>
                    <a:cubicBezTo>
                      <a:pt x="24" y="21"/>
                      <a:pt x="25" y="21"/>
                      <a:pt x="26" y="20"/>
                    </a:cubicBezTo>
                    <a:cubicBezTo>
                      <a:pt x="27" y="15"/>
                      <a:pt x="29" y="10"/>
                      <a:pt x="31" y="5"/>
                    </a:cubicBezTo>
                    <a:cubicBezTo>
                      <a:pt x="30" y="5"/>
                      <a:pt x="30" y="5"/>
                      <a:pt x="29" y="5"/>
                    </a:cubicBezTo>
                    <a:cubicBezTo>
                      <a:pt x="28" y="10"/>
                      <a:pt x="27" y="16"/>
                      <a:pt x="26" y="22"/>
                    </a:cubicBezTo>
                    <a:cubicBezTo>
                      <a:pt x="26" y="23"/>
                      <a:pt x="28" y="23"/>
                      <a:pt x="28" y="22"/>
                    </a:cubicBezTo>
                    <a:cubicBezTo>
                      <a:pt x="29" y="19"/>
                      <a:pt x="29" y="15"/>
                      <a:pt x="30" y="12"/>
                    </a:cubicBezTo>
                    <a:cubicBezTo>
                      <a:pt x="31" y="10"/>
                      <a:pt x="31" y="8"/>
                      <a:pt x="32" y="6"/>
                    </a:cubicBezTo>
                    <a:cubicBezTo>
                      <a:pt x="33" y="3"/>
                      <a:pt x="32" y="2"/>
                      <a:pt x="32" y="6"/>
                    </a:cubicBezTo>
                    <a:cubicBezTo>
                      <a:pt x="32" y="9"/>
                      <a:pt x="32" y="11"/>
                      <a:pt x="31" y="14"/>
                    </a:cubicBezTo>
                    <a:cubicBezTo>
                      <a:pt x="31" y="17"/>
                      <a:pt x="31" y="17"/>
                      <a:pt x="32" y="14"/>
                    </a:cubicBezTo>
                    <a:cubicBezTo>
                      <a:pt x="33" y="9"/>
                      <a:pt x="35" y="9"/>
                      <a:pt x="35" y="15"/>
                    </a:cubicBezTo>
                    <a:cubicBezTo>
                      <a:pt x="35" y="16"/>
                      <a:pt x="36" y="16"/>
                      <a:pt x="36" y="15"/>
                    </a:cubicBezTo>
                    <a:cubicBezTo>
                      <a:pt x="36" y="11"/>
                      <a:pt x="36" y="8"/>
                      <a:pt x="36" y="5"/>
                    </a:cubicBezTo>
                    <a:cubicBezTo>
                      <a:pt x="35" y="4"/>
                      <a:pt x="34" y="4"/>
                      <a:pt x="34" y="5"/>
                    </a:cubicBezTo>
                    <a:cubicBezTo>
                      <a:pt x="32" y="9"/>
                      <a:pt x="31" y="14"/>
                      <a:pt x="31" y="19"/>
                    </a:cubicBezTo>
                    <a:cubicBezTo>
                      <a:pt x="30" y="20"/>
                      <a:pt x="32" y="20"/>
                      <a:pt x="32" y="19"/>
                    </a:cubicBezTo>
                    <a:cubicBezTo>
                      <a:pt x="33" y="13"/>
                      <a:pt x="34" y="7"/>
                      <a:pt x="34" y="1"/>
                    </a:cubicBezTo>
                    <a:cubicBezTo>
                      <a:pt x="34" y="0"/>
                      <a:pt x="32" y="0"/>
                      <a:pt x="32" y="1"/>
                    </a:cubicBezTo>
                    <a:cubicBezTo>
                      <a:pt x="30" y="6"/>
                      <a:pt x="29" y="11"/>
                      <a:pt x="27" y="17"/>
                    </a:cubicBezTo>
                    <a:cubicBezTo>
                      <a:pt x="27" y="21"/>
                      <a:pt x="28" y="21"/>
                      <a:pt x="29" y="15"/>
                    </a:cubicBezTo>
                    <a:cubicBezTo>
                      <a:pt x="29" y="12"/>
                      <a:pt x="30" y="8"/>
                      <a:pt x="31" y="5"/>
                    </a:cubicBezTo>
                    <a:cubicBezTo>
                      <a:pt x="31" y="4"/>
                      <a:pt x="30" y="4"/>
                      <a:pt x="29" y="5"/>
                    </a:cubicBezTo>
                    <a:cubicBezTo>
                      <a:pt x="28" y="9"/>
                      <a:pt x="26" y="13"/>
                      <a:pt x="25" y="17"/>
                    </a:cubicBezTo>
                    <a:cubicBezTo>
                      <a:pt x="25" y="17"/>
                      <a:pt x="26" y="17"/>
                      <a:pt x="26" y="17"/>
                    </a:cubicBezTo>
                    <a:cubicBezTo>
                      <a:pt x="26" y="16"/>
                      <a:pt x="26" y="14"/>
                      <a:pt x="27" y="12"/>
                    </a:cubicBezTo>
                    <a:cubicBezTo>
                      <a:pt x="27" y="10"/>
                      <a:pt x="27" y="7"/>
                      <a:pt x="28" y="4"/>
                    </a:cubicBezTo>
                    <a:cubicBezTo>
                      <a:pt x="28" y="3"/>
                      <a:pt x="26" y="3"/>
                      <a:pt x="26" y="4"/>
                    </a:cubicBezTo>
                    <a:cubicBezTo>
                      <a:pt x="25" y="10"/>
                      <a:pt x="23" y="16"/>
                      <a:pt x="22" y="21"/>
                    </a:cubicBezTo>
                    <a:cubicBezTo>
                      <a:pt x="22" y="22"/>
                      <a:pt x="22" y="22"/>
                      <a:pt x="23" y="22"/>
                    </a:cubicBezTo>
                    <a:cubicBezTo>
                      <a:pt x="24" y="17"/>
                      <a:pt x="25" y="11"/>
                      <a:pt x="25" y="6"/>
                    </a:cubicBezTo>
                    <a:cubicBezTo>
                      <a:pt x="25" y="5"/>
                      <a:pt x="24" y="5"/>
                      <a:pt x="23" y="6"/>
                    </a:cubicBezTo>
                    <a:cubicBezTo>
                      <a:pt x="22" y="11"/>
                      <a:pt x="20" y="17"/>
                      <a:pt x="19" y="22"/>
                    </a:cubicBezTo>
                    <a:cubicBezTo>
                      <a:pt x="19" y="23"/>
                      <a:pt x="21" y="23"/>
                      <a:pt x="21" y="22"/>
                    </a:cubicBezTo>
                    <a:cubicBezTo>
                      <a:pt x="22" y="17"/>
                      <a:pt x="22" y="11"/>
                      <a:pt x="22" y="5"/>
                    </a:cubicBezTo>
                    <a:cubicBezTo>
                      <a:pt x="22" y="4"/>
                      <a:pt x="21" y="4"/>
                      <a:pt x="20" y="5"/>
                    </a:cubicBezTo>
                    <a:cubicBezTo>
                      <a:pt x="20" y="6"/>
                      <a:pt x="20" y="8"/>
                      <a:pt x="20" y="10"/>
                    </a:cubicBezTo>
                    <a:cubicBezTo>
                      <a:pt x="19" y="13"/>
                      <a:pt x="21" y="12"/>
                      <a:pt x="21" y="14"/>
                    </a:cubicBezTo>
                    <a:cubicBezTo>
                      <a:pt x="21" y="12"/>
                      <a:pt x="21" y="10"/>
                      <a:pt x="21" y="8"/>
                    </a:cubicBezTo>
                    <a:cubicBezTo>
                      <a:pt x="21" y="7"/>
                      <a:pt x="20" y="7"/>
                      <a:pt x="20" y="8"/>
                    </a:cubicBezTo>
                    <a:cubicBezTo>
                      <a:pt x="18" y="17"/>
                      <a:pt x="18" y="26"/>
                      <a:pt x="17" y="35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6" y="36"/>
                      <a:pt x="16" y="37"/>
                      <a:pt x="16" y="38"/>
                    </a:cubicBezTo>
                    <a:cubicBezTo>
                      <a:pt x="16" y="38"/>
                      <a:pt x="17" y="38"/>
                      <a:pt x="17" y="38"/>
                    </a:cubicBezTo>
                    <a:cubicBezTo>
                      <a:pt x="18" y="35"/>
                      <a:pt x="18" y="32"/>
                      <a:pt x="19" y="29"/>
                    </a:cubicBezTo>
                    <a:cubicBezTo>
                      <a:pt x="18" y="29"/>
                      <a:pt x="18" y="29"/>
                      <a:pt x="17" y="29"/>
                    </a:cubicBezTo>
                    <a:cubicBezTo>
                      <a:pt x="17" y="30"/>
                      <a:pt x="17" y="31"/>
                      <a:pt x="17" y="32"/>
                    </a:cubicBezTo>
                    <a:cubicBezTo>
                      <a:pt x="17" y="33"/>
                      <a:pt x="19" y="33"/>
                      <a:pt x="19" y="32"/>
                    </a:cubicBezTo>
                    <a:cubicBezTo>
                      <a:pt x="20" y="25"/>
                      <a:pt x="21" y="17"/>
                      <a:pt x="21" y="9"/>
                    </a:cubicBezTo>
                    <a:cubicBezTo>
                      <a:pt x="21" y="8"/>
                      <a:pt x="20" y="8"/>
                      <a:pt x="20" y="9"/>
                    </a:cubicBezTo>
                    <a:cubicBezTo>
                      <a:pt x="18" y="18"/>
                      <a:pt x="15" y="26"/>
                      <a:pt x="15" y="35"/>
                    </a:cubicBezTo>
                    <a:cubicBezTo>
                      <a:pt x="15" y="36"/>
                      <a:pt x="16" y="36"/>
                      <a:pt x="16" y="35"/>
                    </a:cubicBezTo>
                    <a:cubicBezTo>
                      <a:pt x="17" y="27"/>
                      <a:pt x="19" y="19"/>
                      <a:pt x="19" y="10"/>
                    </a:cubicBezTo>
                    <a:cubicBezTo>
                      <a:pt x="19" y="10"/>
                      <a:pt x="18" y="9"/>
                      <a:pt x="17" y="10"/>
                    </a:cubicBezTo>
                    <a:cubicBezTo>
                      <a:pt x="16" y="18"/>
                      <a:pt x="15" y="25"/>
                      <a:pt x="13" y="32"/>
                    </a:cubicBezTo>
                    <a:cubicBezTo>
                      <a:pt x="12" y="35"/>
                      <a:pt x="12" y="35"/>
                      <a:pt x="13" y="34"/>
                    </a:cubicBezTo>
                    <a:cubicBezTo>
                      <a:pt x="13" y="32"/>
                      <a:pt x="13" y="29"/>
                      <a:pt x="14" y="26"/>
                    </a:cubicBezTo>
                    <a:cubicBezTo>
                      <a:pt x="14" y="20"/>
                      <a:pt x="15" y="15"/>
                      <a:pt x="16" y="9"/>
                    </a:cubicBezTo>
                    <a:cubicBezTo>
                      <a:pt x="16" y="8"/>
                      <a:pt x="15" y="8"/>
                      <a:pt x="15" y="9"/>
                    </a:cubicBezTo>
                    <a:cubicBezTo>
                      <a:pt x="13" y="16"/>
                      <a:pt x="12" y="22"/>
                      <a:pt x="10" y="29"/>
                    </a:cubicBezTo>
                    <a:cubicBezTo>
                      <a:pt x="10" y="32"/>
                      <a:pt x="11" y="31"/>
                      <a:pt x="11" y="26"/>
                    </a:cubicBezTo>
                    <a:cubicBezTo>
                      <a:pt x="11" y="24"/>
                      <a:pt x="12" y="22"/>
                      <a:pt x="12" y="21"/>
                    </a:cubicBezTo>
                    <a:cubicBezTo>
                      <a:pt x="12" y="17"/>
                      <a:pt x="13" y="14"/>
                      <a:pt x="13" y="10"/>
                    </a:cubicBezTo>
                    <a:cubicBezTo>
                      <a:pt x="13" y="9"/>
                      <a:pt x="12" y="9"/>
                      <a:pt x="12" y="10"/>
                    </a:cubicBezTo>
                    <a:cubicBezTo>
                      <a:pt x="10" y="15"/>
                      <a:pt x="10" y="21"/>
                      <a:pt x="8" y="26"/>
                    </a:cubicBezTo>
                    <a:cubicBezTo>
                      <a:pt x="5" y="35"/>
                      <a:pt x="7" y="26"/>
                      <a:pt x="7" y="23"/>
                    </a:cubicBezTo>
                    <a:cubicBezTo>
                      <a:pt x="8" y="20"/>
                      <a:pt x="9" y="17"/>
                      <a:pt x="10" y="14"/>
                    </a:cubicBezTo>
                    <a:cubicBezTo>
                      <a:pt x="10" y="13"/>
                      <a:pt x="8" y="12"/>
                      <a:pt x="8" y="13"/>
                    </a:cubicBezTo>
                    <a:cubicBezTo>
                      <a:pt x="6" y="18"/>
                      <a:pt x="6" y="23"/>
                      <a:pt x="4" y="27"/>
                    </a:cubicBezTo>
                    <a:cubicBezTo>
                      <a:pt x="5" y="27"/>
                      <a:pt x="5" y="28"/>
                      <a:pt x="6" y="28"/>
                    </a:cubicBezTo>
                    <a:cubicBezTo>
                      <a:pt x="7" y="22"/>
                      <a:pt x="8" y="17"/>
                      <a:pt x="8" y="11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3" y="16"/>
                      <a:pt x="2" y="21"/>
                      <a:pt x="1" y="27"/>
                    </a:cubicBezTo>
                    <a:cubicBezTo>
                      <a:pt x="0" y="28"/>
                      <a:pt x="2" y="28"/>
                      <a:pt x="2" y="27"/>
                    </a:cubicBezTo>
                    <a:cubicBezTo>
                      <a:pt x="3" y="23"/>
                      <a:pt x="4" y="20"/>
                      <a:pt x="5" y="16"/>
                    </a:cubicBezTo>
                    <a:cubicBezTo>
                      <a:pt x="5" y="15"/>
                      <a:pt x="4" y="14"/>
                      <a:pt x="4" y="15"/>
                    </a:cubicBezTo>
                    <a:cubicBezTo>
                      <a:pt x="1" y="19"/>
                      <a:pt x="0" y="22"/>
                      <a:pt x="0" y="26"/>
                    </a:cubicBezTo>
                    <a:cubicBezTo>
                      <a:pt x="0" y="27"/>
                      <a:pt x="2" y="27"/>
                      <a:pt x="1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6" name="Freeform 35">
                <a:extLst>
                  <a:ext uri="{FF2B5EF4-FFF2-40B4-BE49-F238E27FC236}">
                    <a16:creationId xmlns:a16="http://schemas.microsoft.com/office/drawing/2014/main" id="{C12B507D-CED0-49B8-B18A-C4740F138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" y="406"/>
                <a:ext cx="17" cy="17"/>
              </a:xfrm>
              <a:custGeom>
                <a:avLst/>
                <a:gdLst>
                  <a:gd name="T0" fmla="*/ 0 w 6"/>
                  <a:gd name="T1" fmla="*/ 24814 h 6"/>
                  <a:gd name="T2" fmla="*/ 13535 w 6"/>
                  <a:gd name="T3" fmla="*/ 58457 h 6"/>
                  <a:gd name="T4" fmla="*/ 24814 w 6"/>
                  <a:gd name="T5" fmla="*/ 58457 h 6"/>
                  <a:gd name="T6" fmla="*/ 38349 w 6"/>
                  <a:gd name="T7" fmla="*/ 38349 h 6"/>
                  <a:gd name="T8" fmla="*/ 58457 w 6"/>
                  <a:gd name="T9" fmla="*/ 24814 h 6"/>
                  <a:gd name="T10" fmla="*/ 58457 w 6"/>
                  <a:gd name="T11" fmla="*/ 13535 h 6"/>
                  <a:gd name="T12" fmla="*/ 24814 w 6"/>
                  <a:gd name="T13" fmla="*/ 24814 h 6"/>
                  <a:gd name="T14" fmla="*/ 13535 w 6"/>
                  <a:gd name="T15" fmla="*/ 45447 h 6"/>
                  <a:gd name="T16" fmla="*/ 24814 w 6"/>
                  <a:gd name="T17" fmla="*/ 45447 h 6"/>
                  <a:gd name="T18" fmla="*/ 24814 w 6"/>
                  <a:gd name="T19" fmla="*/ 24814 h 6"/>
                  <a:gd name="T20" fmla="*/ 0 w 6"/>
                  <a:gd name="T21" fmla="*/ 24814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"/>
                  <a:gd name="T34" fmla="*/ 0 h 6"/>
                  <a:gd name="T35" fmla="*/ 6 w 6"/>
                  <a:gd name="T36" fmla="*/ 6 h 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" h="6">
                    <a:moveTo>
                      <a:pt x="0" y="2"/>
                    </a:moveTo>
                    <a:cubicBezTo>
                      <a:pt x="0" y="3"/>
                      <a:pt x="0" y="4"/>
                      <a:pt x="1" y="5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4" y="3"/>
                      <a:pt x="5" y="3"/>
                      <a:pt x="5" y="2"/>
                    </a:cubicBezTo>
                    <a:cubicBezTo>
                      <a:pt x="6" y="2"/>
                      <a:pt x="5" y="0"/>
                      <a:pt x="5" y="1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3"/>
                      <a:pt x="2" y="2"/>
                    </a:cubicBezTo>
                    <a:cubicBezTo>
                      <a:pt x="2" y="1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7" name="Freeform 36">
                <a:extLst>
                  <a:ext uri="{FF2B5EF4-FFF2-40B4-BE49-F238E27FC236}">
                    <a16:creationId xmlns:a16="http://schemas.microsoft.com/office/drawing/2014/main" id="{B99C914D-8889-448D-B3F7-623391E718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" y="401"/>
                <a:ext cx="68" cy="83"/>
              </a:xfrm>
              <a:custGeom>
                <a:avLst/>
                <a:gdLst>
                  <a:gd name="T0" fmla="*/ 13535 w 24"/>
                  <a:gd name="T1" fmla="*/ 89720 h 29"/>
                  <a:gd name="T2" fmla="*/ 45447 w 24"/>
                  <a:gd name="T3" fmla="*/ 77041 h 29"/>
                  <a:gd name="T4" fmla="*/ 45447 w 24"/>
                  <a:gd name="T5" fmla="*/ 179163 h 29"/>
                  <a:gd name="T6" fmla="*/ 83770 w 24"/>
                  <a:gd name="T7" fmla="*/ 256785 h 29"/>
                  <a:gd name="T8" fmla="*/ 115937 w 24"/>
                  <a:gd name="T9" fmla="*/ 297252 h 29"/>
                  <a:gd name="T10" fmla="*/ 154102 w 24"/>
                  <a:gd name="T11" fmla="*/ 333548 h 29"/>
                  <a:gd name="T12" fmla="*/ 165628 w 24"/>
                  <a:gd name="T13" fmla="*/ 360063 h 29"/>
                  <a:gd name="T14" fmla="*/ 187924 w 24"/>
                  <a:gd name="T15" fmla="*/ 234120 h 29"/>
                  <a:gd name="T16" fmla="*/ 199200 w 24"/>
                  <a:gd name="T17" fmla="*/ 207809 h 29"/>
                  <a:gd name="T18" fmla="*/ 212735 w 24"/>
                  <a:gd name="T19" fmla="*/ 207809 h 29"/>
                  <a:gd name="T20" fmla="*/ 237550 w 24"/>
                  <a:gd name="T21" fmla="*/ 193367 h 29"/>
                  <a:gd name="T22" fmla="*/ 249407 w 24"/>
                  <a:gd name="T23" fmla="*/ 103859 h 29"/>
                  <a:gd name="T24" fmla="*/ 165628 w 24"/>
                  <a:gd name="T25" fmla="*/ 130777 h 29"/>
                  <a:gd name="T26" fmla="*/ 154102 w 24"/>
                  <a:gd name="T27" fmla="*/ 193367 h 29"/>
                  <a:gd name="T28" fmla="*/ 108656 w 24"/>
                  <a:gd name="T29" fmla="*/ 152860 h 29"/>
                  <a:gd name="T30" fmla="*/ 115937 w 24"/>
                  <a:gd name="T31" fmla="*/ 193367 h 29"/>
                  <a:gd name="T32" fmla="*/ 83770 w 24"/>
                  <a:gd name="T33" fmla="*/ 77041 h 29"/>
                  <a:gd name="T34" fmla="*/ 237550 w 24"/>
                  <a:gd name="T35" fmla="*/ 130777 h 29"/>
                  <a:gd name="T36" fmla="*/ 212735 w 24"/>
                  <a:gd name="T37" fmla="*/ 220497 h 29"/>
                  <a:gd name="T38" fmla="*/ 165628 w 24"/>
                  <a:gd name="T39" fmla="*/ 220497 h 29"/>
                  <a:gd name="T40" fmla="*/ 128903 w 24"/>
                  <a:gd name="T41" fmla="*/ 244106 h 29"/>
                  <a:gd name="T42" fmla="*/ 83770 w 24"/>
                  <a:gd name="T43" fmla="*/ 256785 h 29"/>
                  <a:gd name="T44" fmla="*/ 199200 w 24"/>
                  <a:gd name="T45" fmla="*/ 48976 h 29"/>
                  <a:gd name="T46" fmla="*/ 115937 w 24"/>
                  <a:gd name="T47" fmla="*/ 193367 h 29"/>
                  <a:gd name="T48" fmla="*/ 108656 w 24"/>
                  <a:gd name="T49" fmla="*/ 244106 h 29"/>
                  <a:gd name="T50" fmla="*/ 115937 w 24"/>
                  <a:gd name="T51" fmla="*/ 152860 h 29"/>
                  <a:gd name="T52" fmla="*/ 115937 w 24"/>
                  <a:gd name="T53" fmla="*/ 77041 h 29"/>
                  <a:gd name="T54" fmla="*/ 154102 w 24"/>
                  <a:gd name="T55" fmla="*/ 103859 h 29"/>
                  <a:gd name="T56" fmla="*/ 128903 w 24"/>
                  <a:gd name="T57" fmla="*/ 152860 h 29"/>
                  <a:gd name="T58" fmla="*/ 199200 w 24"/>
                  <a:gd name="T59" fmla="*/ 48976 h 29"/>
                  <a:gd name="T60" fmla="*/ 95121 w 24"/>
                  <a:gd name="T61" fmla="*/ 283087 h 29"/>
                  <a:gd name="T62" fmla="*/ 128903 w 24"/>
                  <a:gd name="T63" fmla="*/ 244106 h 29"/>
                  <a:gd name="T64" fmla="*/ 154102 w 24"/>
                  <a:gd name="T65" fmla="*/ 333548 h 29"/>
                  <a:gd name="T66" fmla="*/ 178965 w 24"/>
                  <a:gd name="T67" fmla="*/ 309939 h 29"/>
                  <a:gd name="T68" fmla="*/ 178965 w 24"/>
                  <a:gd name="T69" fmla="*/ 193367 h 29"/>
                  <a:gd name="T70" fmla="*/ 83770 w 24"/>
                  <a:gd name="T71" fmla="*/ 77041 h 29"/>
                  <a:gd name="T72" fmla="*/ 115937 w 24"/>
                  <a:gd name="T73" fmla="*/ 193367 h 29"/>
                  <a:gd name="T74" fmla="*/ 108656 w 24"/>
                  <a:gd name="T75" fmla="*/ 152860 h 29"/>
                  <a:gd name="T76" fmla="*/ 154102 w 24"/>
                  <a:gd name="T77" fmla="*/ 193367 h 29"/>
                  <a:gd name="T78" fmla="*/ 165628 w 24"/>
                  <a:gd name="T79" fmla="*/ 130777 h 29"/>
                  <a:gd name="T80" fmla="*/ 258156 w 24"/>
                  <a:gd name="T81" fmla="*/ 116541 h 29"/>
                  <a:gd name="T82" fmla="*/ 258156 w 24"/>
                  <a:gd name="T83" fmla="*/ 193367 h 29"/>
                  <a:gd name="T84" fmla="*/ 237550 w 24"/>
                  <a:gd name="T85" fmla="*/ 207809 h 29"/>
                  <a:gd name="T86" fmla="*/ 224584 w 24"/>
                  <a:gd name="T87" fmla="*/ 220497 h 29"/>
                  <a:gd name="T88" fmla="*/ 212735 w 24"/>
                  <a:gd name="T89" fmla="*/ 234120 h 29"/>
                  <a:gd name="T90" fmla="*/ 178965 w 24"/>
                  <a:gd name="T91" fmla="*/ 360063 h 29"/>
                  <a:gd name="T92" fmla="*/ 178965 w 24"/>
                  <a:gd name="T93" fmla="*/ 333548 h 29"/>
                  <a:gd name="T94" fmla="*/ 140752 w 24"/>
                  <a:gd name="T95" fmla="*/ 297252 h 29"/>
                  <a:gd name="T96" fmla="*/ 108656 w 24"/>
                  <a:gd name="T97" fmla="*/ 256785 h 29"/>
                  <a:gd name="T98" fmla="*/ 70306 w 24"/>
                  <a:gd name="T99" fmla="*/ 179163 h 29"/>
                  <a:gd name="T100" fmla="*/ 70306 w 24"/>
                  <a:gd name="T101" fmla="*/ 77041 h 29"/>
                  <a:gd name="T102" fmla="*/ 0 w 24"/>
                  <a:gd name="T103" fmla="*/ 48976 h 2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24"/>
                  <a:gd name="T157" fmla="*/ 0 h 29"/>
                  <a:gd name="T158" fmla="*/ 24 w 24"/>
                  <a:gd name="T159" fmla="*/ 29 h 29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24" h="29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5"/>
                      <a:pt x="1" y="6"/>
                      <a:pt x="1" y="7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4"/>
                      <a:pt x="4" y="3"/>
                      <a:pt x="4" y="3"/>
                    </a:cubicBezTo>
                    <a:cubicBezTo>
                      <a:pt x="4" y="4"/>
                      <a:pt x="4" y="5"/>
                      <a:pt x="4" y="6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6" y="5"/>
                      <a:pt x="7" y="4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7"/>
                      <a:pt x="5" y="10"/>
                      <a:pt x="4" y="14"/>
                    </a:cubicBezTo>
                    <a:cubicBezTo>
                      <a:pt x="4" y="15"/>
                      <a:pt x="5" y="15"/>
                      <a:pt x="6" y="14"/>
                    </a:cubicBezTo>
                    <a:cubicBezTo>
                      <a:pt x="6" y="10"/>
                      <a:pt x="7" y="7"/>
                      <a:pt x="9" y="3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8" y="9"/>
                      <a:pt x="7" y="14"/>
                      <a:pt x="7" y="20"/>
                    </a:cubicBezTo>
                    <a:cubicBezTo>
                      <a:pt x="7" y="21"/>
                      <a:pt x="8" y="21"/>
                      <a:pt x="9" y="20"/>
                    </a:cubicBezTo>
                    <a:cubicBezTo>
                      <a:pt x="11" y="15"/>
                      <a:pt x="11" y="10"/>
                      <a:pt x="12" y="5"/>
                    </a:cubicBezTo>
                    <a:cubicBezTo>
                      <a:pt x="11" y="5"/>
                      <a:pt x="11" y="5"/>
                      <a:pt x="10" y="5"/>
                    </a:cubicBezTo>
                    <a:cubicBezTo>
                      <a:pt x="11" y="11"/>
                      <a:pt x="11" y="17"/>
                      <a:pt x="10" y="23"/>
                    </a:cubicBezTo>
                    <a:cubicBezTo>
                      <a:pt x="10" y="24"/>
                      <a:pt x="12" y="24"/>
                      <a:pt x="12" y="23"/>
                    </a:cubicBezTo>
                    <a:cubicBezTo>
                      <a:pt x="13" y="16"/>
                      <a:pt x="15" y="9"/>
                      <a:pt x="17" y="1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10"/>
                      <a:pt x="14" y="18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19"/>
                      <a:pt x="16" y="11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6" y="12"/>
                      <a:pt x="14" y="20"/>
                      <a:pt x="14" y="28"/>
                    </a:cubicBezTo>
                    <a:cubicBezTo>
                      <a:pt x="14" y="29"/>
                      <a:pt x="15" y="29"/>
                      <a:pt x="15" y="28"/>
                    </a:cubicBezTo>
                    <a:cubicBezTo>
                      <a:pt x="16" y="20"/>
                      <a:pt x="18" y="13"/>
                      <a:pt x="20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9"/>
                      <a:pt x="17" y="14"/>
                      <a:pt x="16" y="18"/>
                    </a:cubicBezTo>
                    <a:cubicBezTo>
                      <a:pt x="17" y="18"/>
                      <a:pt x="17" y="18"/>
                      <a:pt x="18" y="18"/>
                    </a:cubicBezTo>
                    <a:cubicBezTo>
                      <a:pt x="18" y="13"/>
                      <a:pt x="19" y="8"/>
                      <a:pt x="20" y="2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9" y="7"/>
                      <a:pt x="18" y="12"/>
                      <a:pt x="17" y="16"/>
                    </a:cubicBezTo>
                    <a:cubicBezTo>
                      <a:pt x="18" y="16"/>
                      <a:pt x="18" y="17"/>
                      <a:pt x="19" y="17"/>
                    </a:cubicBezTo>
                    <a:cubicBezTo>
                      <a:pt x="19" y="13"/>
                      <a:pt x="19" y="9"/>
                      <a:pt x="20" y="5"/>
                    </a:cubicBezTo>
                    <a:cubicBezTo>
                      <a:pt x="20" y="5"/>
                      <a:pt x="19" y="5"/>
                      <a:pt x="19" y="5"/>
                    </a:cubicBezTo>
                    <a:cubicBezTo>
                      <a:pt x="19" y="9"/>
                      <a:pt x="19" y="12"/>
                      <a:pt x="18" y="16"/>
                    </a:cubicBezTo>
                    <a:cubicBezTo>
                      <a:pt x="19" y="16"/>
                      <a:pt x="19" y="16"/>
                      <a:pt x="20" y="16"/>
                    </a:cubicBezTo>
                    <a:cubicBezTo>
                      <a:pt x="20" y="12"/>
                      <a:pt x="21" y="7"/>
                      <a:pt x="22" y="3"/>
                    </a:cubicBezTo>
                    <a:cubicBezTo>
                      <a:pt x="22" y="3"/>
                      <a:pt x="22" y="3"/>
                      <a:pt x="21" y="3"/>
                    </a:cubicBezTo>
                    <a:cubicBezTo>
                      <a:pt x="21" y="7"/>
                      <a:pt x="21" y="11"/>
                      <a:pt x="20" y="15"/>
                    </a:cubicBezTo>
                    <a:cubicBezTo>
                      <a:pt x="21" y="15"/>
                      <a:pt x="21" y="15"/>
                      <a:pt x="22" y="15"/>
                    </a:cubicBezTo>
                    <a:cubicBezTo>
                      <a:pt x="22" y="10"/>
                      <a:pt x="23" y="5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ubicBezTo>
                      <a:pt x="22" y="3"/>
                      <a:pt x="22" y="6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1" y="6"/>
                      <a:pt x="20" y="5"/>
                      <a:pt x="19" y="3"/>
                    </a:cubicBezTo>
                    <a:cubicBezTo>
                      <a:pt x="19" y="3"/>
                      <a:pt x="18" y="3"/>
                      <a:pt x="18" y="3"/>
                    </a:cubicBezTo>
                    <a:cubicBezTo>
                      <a:pt x="16" y="5"/>
                      <a:pt x="15" y="7"/>
                      <a:pt x="14" y="10"/>
                    </a:cubicBezTo>
                    <a:cubicBezTo>
                      <a:pt x="15" y="10"/>
                      <a:pt x="15" y="10"/>
                      <a:pt x="16" y="10"/>
                    </a:cubicBezTo>
                    <a:cubicBezTo>
                      <a:pt x="16" y="8"/>
                      <a:pt x="16" y="6"/>
                      <a:pt x="17" y="3"/>
                    </a:cubicBezTo>
                    <a:cubicBezTo>
                      <a:pt x="17" y="2"/>
                      <a:pt x="15" y="2"/>
                      <a:pt x="15" y="3"/>
                    </a:cubicBezTo>
                    <a:cubicBezTo>
                      <a:pt x="14" y="7"/>
                      <a:pt x="14" y="11"/>
                      <a:pt x="13" y="15"/>
                    </a:cubicBezTo>
                    <a:cubicBezTo>
                      <a:pt x="14" y="15"/>
                      <a:pt x="14" y="15"/>
                      <a:pt x="15" y="15"/>
                    </a:cubicBezTo>
                    <a:cubicBezTo>
                      <a:pt x="15" y="11"/>
                      <a:pt x="15" y="6"/>
                      <a:pt x="14" y="2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1" y="5"/>
                      <a:pt x="10" y="8"/>
                      <a:pt x="9" y="12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8"/>
                      <a:pt x="10" y="5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1" y="6"/>
                      <a:pt x="10" y="11"/>
                      <a:pt x="10" y="15"/>
                    </a:cubicBezTo>
                    <a:cubicBezTo>
                      <a:pt x="10" y="16"/>
                      <a:pt x="11" y="16"/>
                      <a:pt x="11" y="15"/>
                    </a:cubicBezTo>
                    <a:cubicBezTo>
                      <a:pt x="11" y="11"/>
                      <a:pt x="12" y="7"/>
                      <a:pt x="11" y="3"/>
                    </a:cubicBezTo>
                    <a:cubicBezTo>
                      <a:pt x="11" y="3"/>
                      <a:pt x="10" y="3"/>
                      <a:pt x="9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12" y="1"/>
                      <a:pt x="14" y="13"/>
                      <a:pt x="14" y="15"/>
                    </a:cubicBezTo>
                    <a:cubicBezTo>
                      <a:pt x="15" y="16"/>
                      <a:pt x="15" y="16"/>
                      <a:pt x="16" y="15"/>
                    </a:cubicBezTo>
                    <a:cubicBezTo>
                      <a:pt x="17" y="13"/>
                      <a:pt x="18" y="12"/>
                      <a:pt x="20" y="10"/>
                    </a:cubicBezTo>
                    <a:cubicBezTo>
                      <a:pt x="20" y="10"/>
                      <a:pt x="20" y="10"/>
                      <a:pt x="19" y="10"/>
                    </a:cubicBezTo>
                    <a:cubicBezTo>
                      <a:pt x="19" y="15"/>
                      <a:pt x="18" y="19"/>
                      <a:pt x="15" y="24"/>
                    </a:cubicBezTo>
                    <a:cubicBezTo>
                      <a:pt x="16" y="24"/>
                      <a:pt x="16" y="24"/>
                      <a:pt x="17" y="24"/>
                    </a:cubicBezTo>
                    <a:cubicBezTo>
                      <a:pt x="17" y="21"/>
                      <a:pt x="17" y="19"/>
                      <a:pt x="18" y="17"/>
                    </a:cubicBezTo>
                    <a:cubicBezTo>
                      <a:pt x="18" y="17"/>
                      <a:pt x="17" y="16"/>
                      <a:pt x="17" y="16"/>
                    </a:cubicBezTo>
                    <a:cubicBezTo>
                      <a:pt x="16" y="19"/>
                      <a:pt x="14" y="23"/>
                      <a:pt x="13" y="26"/>
                    </a:cubicBezTo>
                    <a:cubicBezTo>
                      <a:pt x="14" y="26"/>
                      <a:pt x="14" y="26"/>
                      <a:pt x="15" y="26"/>
                    </a:cubicBezTo>
                    <a:cubicBezTo>
                      <a:pt x="15" y="23"/>
                      <a:pt x="15" y="20"/>
                      <a:pt x="14" y="17"/>
                    </a:cubicBezTo>
                    <a:cubicBezTo>
                      <a:pt x="13" y="14"/>
                      <a:pt x="10" y="14"/>
                      <a:pt x="9" y="12"/>
                    </a:cubicBezTo>
                    <a:cubicBezTo>
                      <a:pt x="8" y="11"/>
                      <a:pt x="7" y="12"/>
                      <a:pt x="7" y="13"/>
                    </a:cubicBezTo>
                    <a:cubicBezTo>
                      <a:pt x="8" y="15"/>
                      <a:pt x="9" y="17"/>
                      <a:pt x="10" y="19"/>
                    </a:cubicBezTo>
                    <a:cubicBezTo>
                      <a:pt x="10" y="20"/>
                      <a:pt x="11" y="20"/>
                      <a:pt x="11" y="19"/>
                    </a:cubicBezTo>
                    <a:cubicBezTo>
                      <a:pt x="11" y="16"/>
                      <a:pt x="10" y="13"/>
                      <a:pt x="10" y="9"/>
                    </a:cubicBezTo>
                    <a:cubicBezTo>
                      <a:pt x="10" y="8"/>
                      <a:pt x="8" y="8"/>
                      <a:pt x="9" y="9"/>
                    </a:cubicBezTo>
                    <a:cubicBezTo>
                      <a:pt x="9" y="11"/>
                      <a:pt x="9" y="13"/>
                      <a:pt x="9" y="15"/>
                    </a:cubicBezTo>
                    <a:cubicBezTo>
                      <a:pt x="9" y="16"/>
                      <a:pt x="8" y="21"/>
                      <a:pt x="7" y="20"/>
                    </a:cubicBezTo>
                    <a:cubicBezTo>
                      <a:pt x="6" y="19"/>
                      <a:pt x="6" y="17"/>
                      <a:pt x="5" y="16"/>
                    </a:cubicBezTo>
                    <a:cubicBezTo>
                      <a:pt x="4" y="12"/>
                      <a:pt x="6" y="12"/>
                      <a:pt x="9" y="9"/>
                    </a:cubicBezTo>
                    <a:cubicBezTo>
                      <a:pt x="10" y="7"/>
                      <a:pt x="1" y="13"/>
                      <a:pt x="12" y="5"/>
                    </a:cubicBezTo>
                    <a:cubicBezTo>
                      <a:pt x="13" y="4"/>
                      <a:pt x="15" y="4"/>
                      <a:pt x="17" y="4"/>
                    </a:cubicBezTo>
                    <a:cubicBezTo>
                      <a:pt x="18" y="4"/>
                      <a:pt x="18" y="2"/>
                      <a:pt x="17" y="2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4" y="2"/>
                      <a:pt x="14" y="2"/>
                      <a:pt x="14" y="3"/>
                    </a:cubicBezTo>
                    <a:cubicBezTo>
                      <a:pt x="14" y="7"/>
                      <a:pt x="12" y="11"/>
                      <a:pt x="10" y="15"/>
                    </a:cubicBezTo>
                    <a:cubicBezTo>
                      <a:pt x="11" y="15"/>
                      <a:pt x="11" y="15"/>
                      <a:pt x="12" y="15"/>
                    </a:cubicBezTo>
                    <a:cubicBezTo>
                      <a:pt x="12" y="14"/>
                      <a:pt x="12" y="13"/>
                      <a:pt x="11" y="12"/>
                    </a:cubicBezTo>
                    <a:cubicBezTo>
                      <a:pt x="11" y="11"/>
                      <a:pt x="10" y="11"/>
                      <a:pt x="10" y="12"/>
                    </a:cubicBezTo>
                    <a:cubicBezTo>
                      <a:pt x="10" y="14"/>
                      <a:pt x="9" y="17"/>
                      <a:pt x="9" y="19"/>
                    </a:cubicBezTo>
                    <a:cubicBezTo>
                      <a:pt x="9" y="20"/>
                      <a:pt x="10" y="20"/>
                      <a:pt x="11" y="19"/>
                    </a:cubicBezTo>
                    <a:cubicBezTo>
                      <a:pt x="12" y="15"/>
                      <a:pt x="12" y="12"/>
                      <a:pt x="13" y="8"/>
                    </a:cubicBezTo>
                    <a:cubicBezTo>
                      <a:pt x="13" y="7"/>
                      <a:pt x="11" y="7"/>
                      <a:pt x="11" y="8"/>
                    </a:cubicBezTo>
                    <a:cubicBezTo>
                      <a:pt x="11" y="9"/>
                      <a:pt x="10" y="10"/>
                      <a:pt x="10" y="12"/>
                    </a:cubicBezTo>
                    <a:cubicBezTo>
                      <a:pt x="9" y="11"/>
                      <a:pt x="8" y="11"/>
                      <a:pt x="7" y="11"/>
                    </a:cubicBezTo>
                    <a:cubicBezTo>
                      <a:pt x="8" y="9"/>
                      <a:pt x="9" y="8"/>
                      <a:pt x="11" y="9"/>
                    </a:cubicBezTo>
                    <a:cubicBezTo>
                      <a:pt x="12" y="9"/>
                      <a:pt x="13" y="9"/>
                      <a:pt x="13" y="8"/>
                    </a:cubicBezTo>
                    <a:cubicBezTo>
                      <a:pt x="12" y="6"/>
                      <a:pt x="12" y="7"/>
                      <a:pt x="10" y="6"/>
                    </a:cubicBezTo>
                    <a:cubicBezTo>
                      <a:pt x="10" y="6"/>
                      <a:pt x="10" y="6"/>
                      <a:pt x="9" y="6"/>
                    </a:cubicBezTo>
                    <a:cubicBezTo>
                      <a:pt x="7" y="8"/>
                      <a:pt x="6" y="11"/>
                      <a:pt x="5" y="14"/>
                    </a:cubicBezTo>
                    <a:cubicBezTo>
                      <a:pt x="4" y="14"/>
                      <a:pt x="5" y="14"/>
                      <a:pt x="5" y="15"/>
                    </a:cubicBezTo>
                    <a:cubicBezTo>
                      <a:pt x="10" y="16"/>
                      <a:pt x="12" y="12"/>
                      <a:pt x="13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11"/>
                      <a:pt x="10" y="15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1" y="17"/>
                      <a:pt x="11" y="14"/>
                      <a:pt x="11" y="12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10" y="13"/>
                      <a:pt x="10" y="14"/>
                      <a:pt x="10" y="15"/>
                    </a:cubicBezTo>
                    <a:cubicBezTo>
                      <a:pt x="11" y="16"/>
                      <a:pt x="12" y="16"/>
                      <a:pt x="12" y="15"/>
                    </a:cubicBezTo>
                    <a:cubicBezTo>
                      <a:pt x="13" y="13"/>
                      <a:pt x="14" y="4"/>
                      <a:pt x="17" y="4"/>
                    </a:cubicBezTo>
                    <a:cubicBezTo>
                      <a:pt x="17" y="3"/>
                      <a:pt x="17" y="3"/>
                      <a:pt x="17" y="2"/>
                    </a:cubicBezTo>
                    <a:cubicBezTo>
                      <a:pt x="11" y="2"/>
                      <a:pt x="9" y="6"/>
                      <a:pt x="5" y="9"/>
                    </a:cubicBezTo>
                    <a:cubicBezTo>
                      <a:pt x="2" y="12"/>
                      <a:pt x="5" y="20"/>
                      <a:pt x="7" y="22"/>
                    </a:cubicBezTo>
                    <a:cubicBezTo>
                      <a:pt x="7" y="23"/>
                      <a:pt x="8" y="22"/>
                      <a:pt x="8" y="22"/>
                    </a:cubicBezTo>
                    <a:cubicBezTo>
                      <a:pt x="12" y="19"/>
                      <a:pt x="10" y="13"/>
                      <a:pt x="1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13"/>
                      <a:pt x="9" y="16"/>
                      <a:pt x="10" y="19"/>
                    </a:cubicBezTo>
                    <a:cubicBezTo>
                      <a:pt x="10" y="19"/>
                      <a:pt x="11" y="19"/>
                      <a:pt x="11" y="19"/>
                    </a:cubicBezTo>
                    <a:cubicBezTo>
                      <a:pt x="11" y="17"/>
                      <a:pt x="10" y="14"/>
                      <a:pt x="9" y="12"/>
                    </a:cubicBezTo>
                    <a:cubicBezTo>
                      <a:pt x="8" y="12"/>
                      <a:pt x="8" y="13"/>
                      <a:pt x="7" y="13"/>
                    </a:cubicBezTo>
                    <a:cubicBezTo>
                      <a:pt x="8" y="14"/>
                      <a:pt x="9" y="15"/>
                      <a:pt x="11" y="16"/>
                    </a:cubicBezTo>
                    <a:cubicBezTo>
                      <a:pt x="14" y="18"/>
                      <a:pt x="13" y="23"/>
                      <a:pt x="13" y="26"/>
                    </a:cubicBezTo>
                    <a:cubicBezTo>
                      <a:pt x="13" y="27"/>
                      <a:pt x="15" y="27"/>
                      <a:pt x="15" y="26"/>
                    </a:cubicBezTo>
                    <a:cubicBezTo>
                      <a:pt x="16" y="23"/>
                      <a:pt x="17" y="20"/>
                      <a:pt x="18" y="17"/>
                    </a:cubicBezTo>
                    <a:cubicBezTo>
                      <a:pt x="19" y="16"/>
                      <a:pt x="17" y="15"/>
                      <a:pt x="17" y="16"/>
                    </a:cubicBezTo>
                    <a:cubicBezTo>
                      <a:pt x="16" y="19"/>
                      <a:pt x="15" y="21"/>
                      <a:pt x="15" y="24"/>
                    </a:cubicBezTo>
                    <a:cubicBezTo>
                      <a:pt x="15" y="25"/>
                      <a:pt x="16" y="25"/>
                      <a:pt x="17" y="25"/>
                    </a:cubicBezTo>
                    <a:cubicBezTo>
                      <a:pt x="19" y="20"/>
                      <a:pt x="21" y="15"/>
                      <a:pt x="21" y="10"/>
                    </a:cubicBezTo>
                    <a:cubicBezTo>
                      <a:pt x="21" y="9"/>
                      <a:pt x="20" y="9"/>
                      <a:pt x="19" y="9"/>
                    </a:cubicBezTo>
                    <a:cubicBezTo>
                      <a:pt x="17" y="11"/>
                      <a:pt x="16" y="12"/>
                      <a:pt x="15" y="15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15" y="11"/>
                      <a:pt x="15" y="6"/>
                      <a:pt x="11" y="3"/>
                    </a:cubicBezTo>
                    <a:cubicBezTo>
                      <a:pt x="11" y="3"/>
                      <a:pt x="10" y="3"/>
                      <a:pt x="10" y="3"/>
                    </a:cubicBezTo>
                    <a:cubicBezTo>
                      <a:pt x="9" y="4"/>
                      <a:pt x="8" y="5"/>
                      <a:pt x="7" y="6"/>
                    </a:cubicBezTo>
                    <a:cubicBezTo>
                      <a:pt x="7" y="7"/>
                      <a:pt x="8" y="8"/>
                      <a:pt x="8" y="7"/>
                    </a:cubicBezTo>
                    <a:cubicBezTo>
                      <a:pt x="9" y="6"/>
                      <a:pt x="10" y="5"/>
                      <a:pt x="11" y="4"/>
                    </a:cubicBezTo>
                    <a:cubicBezTo>
                      <a:pt x="10" y="4"/>
                      <a:pt x="10" y="4"/>
                      <a:pt x="9" y="4"/>
                    </a:cubicBezTo>
                    <a:cubicBezTo>
                      <a:pt x="10" y="8"/>
                      <a:pt x="10" y="12"/>
                      <a:pt x="10" y="15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1" y="10"/>
                      <a:pt x="12" y="5"/>
                      <a:pt x="11" y="0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9" y="4"/>
                      <a:pt x="9" y="8"/>
                      <a:pt x="9" y="12"/>
                    </a:cubicBezTo>
                    <a:cubicBezTo>
                      <a:pt x="9" y="13"/>
                      <a:pt x="10" y="13"/>
                      <a:pt x="10" y="12"/>
                    </a:cubicBezTo>
                    <a:cubicBezTo>
                      <a:pt x="11" y="9"/>
                      <a:pt x="12" y="5"/>
                      <a:pt x="14" y="2"/>
                    </a:cubicBezTo>
                    <a:cubicBezTo>
                      <a:pt x="14" y="2"/>
                      <a:pt x="13" y="2"/>
                      <a:pt x="13" y="2"/>
                    </a:cubicBezTo>
                    <a:cubicBezTo>
                      <a:pt x="14" y="6"/>
                      <a:pt x="13" y="11"/>
                      <a:pt x="13" y="15"/>
                    </a:cubicBezTo>
                    <a:cubicBezTo>
                      <a:pt x="13" y="16"/>
                      <a:pt x="14" y="16"/>
                      <a:pt x="15" y="15"/>
                    </a:cubicBezTo>
                    <a:cubicBezTo>
                      <a:pt x="15" y="11"/>
                      <a:pt x="15" y="7"/>
                      <a:pt x="17" y="3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5" y="6"/>
                      <a:pt x="15" y="8"/>
                      <a:pt x="14" y="10"/>
                    </a:cubicBezTo>
                    <a:cubicBezTo>
                      <a:pt x="14" y="11"/>
                      <a:pt x="16" y="11"/>
                      <a:pt x="16" y="11"/>
                    </a:cubicBezTo>
                    <a:cubicBezTo>
                      <a:pt x="16" y="10"/>
                      <a:pt x="18" y="4"/>
                      <a:pt x="19" y="5"/>
                    </a:cubicBezTo>
                    <a:cubicBezTo>
                      <a:pt x="19" y="6"/>
                      <a:pt x="20" y="7"/>
                      <a:pt x="21" y="9"/>
                    </a:cubicBezTo>
                    <a:cubicBezTo>
                      <a:pt x="21" y="9"/>
                      <a:pt x="22" y="9"/>
                      <a:pt x="22" y="9"/>
                    </a:cubicBezTo>
                    <a:cubicBezTo>
                      <a:pt x="23" y="6"/>
                      <a:pt x="24" y="4"/>
                      <a:pt x="24" y="1"/>
                    </a:cubicBezTo>
                    <a:cubicBezTo>
                      <a:pt x="24" y="0"/>
                      <a:pt x="23" y="0"/>
                      <a:pt x="23" y="0"/>
                    </a:cubicBezTo>
                    <a:cubicBezTo>
                      <a:pt x="21" y="5"/>
                      <a:pt x="20" y="10"/>
                      <a:pt x="20" y="15"/>
                    </a:cubicBezTo>
                    <a:cubicBezTo>
                      <a:pt x="20" y="15"/>
                      <a:pt x="22" y="15"/>
                      <a:pt x="22" y="15"/>
                    </a:cubicBezTo>
                    <a:cubicBezTo>
                      <a:pt x="22" y="11"/>
                      <a:pt x="23" y="7"/>
                      <a:pt x="23" y="3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0" y="7"/>
                      <a:pt x="19" y="11"/>
                      <a:pt x="18" y="16"/>
                    </a:cubicBezTo>
                    <a:cubicBezTo>
                      <a:pt x="18" y="17"/>
                      <a:pt x="20" y="17"/>
                      <a:pt x="20" y="16"/>
                    </a:cubicBezTo>
                    <a:cubicBezTo>
                      <a:pt x="20" y="12"/>
                      <a:pt x="21" y="9"/>
                      <a:pt x="21" y="5"/>
                    </a:cubicBezTo>
                    <a:cubicBezTo>
                      <a:pt x="20" y="4"/>
                      <a:pt x="19" y="4"/>
                      <a:pt x="19" y="5"/>
                    </a:cubicBezTo>
                    <a:cubicBezTo>
                      <a:pt x="18" y="9"/>
                      <a:pt x="17" y="13"/>
                      <a:pt x="17" y="17"/>
                    </a:cubicBezTo>
                    <a:cubicBezTo>
                      <a:pt x="17" y="17"/>
                      <a:pt x="18" y="18"/>
                      <a:pt x="19" y="17"/>
                    </a:cubicBezTo>
                    <a:cubicBezTo>
                      <a:pt x="20" y="12"/>
                      <a:pt x="20" y="7"/>
                      <a:pt x="20" y="2"/>
                    </a:cubicBezTo>
                    <a:cubicBezTo>
                      <a:pt x="20" y="1"/>
                      <a:pt x="19" y="1"/>
                      <a:pt x="18" y="2"/>
                    </a:cubicBezTo>
                    <a:cubicBezTo>
                      <a:pt x="17" y="7"/>
                      <a:pt x="17" y="13"/>
                      <a:pt x="16" y="18"/>
                    </a:cubicBezTo>
                    <a:cubicBezTo>
                      <a:pt x="16" y="19"/>
                      <a:pt x="18" y="19"/>
                      <a:pt x="18" y="18"/>
                    </a:cubicBezTo>
                    <a:cubicBezTo>
                      <a:pt x="19" y="14"/>
                      <a:pt x="20" y="9"/>
                      <a:pt x="20" y="5"/>
                    </a:cubicBezTo>
                    <a:cubicBezTo>
                      <a:pt x="20" y="4"/>
                      <a:pt x="19" y="4"/>
                      <a:pt x="18" y="5"/>
                    </a:cubicBezTo>
                    <a:cubicBezTo>
                      <a:pt x="16" y="12"/>
                      <a:pt x="15" y="20"/>
                      <a:pt x="14" y="28"/>
                    </a:cubicBezTo>
                    <a:cubicBezTo>
                      <a:pt x="14" y="28"/>
                      <a:pt x="15" y="28"/>
                      <a:pt x="15" y="28"/>
                    </a:cubicBezTo>
                    <a:cubicBezTo>
                      <a:pt x="16" y="20"/>
                      <a:pt x="17" y="12"/>
                      <a:pt x="17" y="3"/>
                    </a:cubicBezTo>
                    <a:cubicBezTo>
                      <a:pt x="17" y="2"/>
                      <a:pt x="16" y="2"/>
                      <a:pt x="16" y="3"/>
                    </a:cubicBezTo>
                    <a:cubicBezTo>
                      <a:pt x="14" y="11"/>
                      <a:pt x="14" y="18"/>
                      <a:pt x="13" y="26"/>
                    </a:cubicBezTo>
                    <a:cubicBezTo>
                      <a:pt x="13" y="27"/>
                      <a:pt x="15" y="27"/>
                      <a:pt x="15" y="26"/>
                    </a:cubicBezTo>
                    <a:cubicBezTo>
                      <a:pt x="15" y="18"/>
                      <a:pt x="16" y="10"/>
                      <a:pt x="17" y="1"/>
                    </a:cubicBezTo>
                    <a:cubicBezTo>
                      <a:pt x="17" y="0"/>
                      <a:pt x="15" y="0"/>
                      <a:pt x="15" y="1"/>
                    </a:cubicBezTo>
                    <a:cubicBezTo>
                      <a:pt x="13" y="8"/>
                      <a:pt x="11" y="16"/>
                      <a:pt x="10" y="23"/>
                    </a:cubicBezTo>
                    <a:cubicBezTo>
                      <a:pt x="11" y="23"/>
                      <a:pt x="11" y="23"/>
                      <a:pt x="12" y="23"/>
                    </a:cubicBezTo>
                    <a:cubicBezTo>
                      <a:pt x="12" y="17"/>
                      <a:pt x="12" y="11"/>
                      <a:pt x="12" y="5"/>
                    </a:cubicBezTo>
                    <a:cubicBezTo>
                      <a:pt x="12" y="4"/>
                      <a:pt x="11" y="4"/>
                      <a:pt x="10" y="5"/>
                    </a:cubicBezTo>
                    <a:cubicBezTo>
                      <a:pt x="10" y="10"/>
                      <a:pt x="9" y="15"/>
                      <a:pt x="7" y="20"/>
                    </a:cubicBezTo>
                    <a:cubicBezTo>
                      <a:pt x="8" y="20"/>
                      <a:pt x="8" y="20"/>
                      <a:pt x="9" y="20"/>
                    </a:cubicBezTo>
                    <a:cubicBezTo>
                      <a:pt x="9" y="14"/>
                      <a:pt x="10" y="8"/>
                      <a:pt x="9" y="3"/>
                    </a:cubicBezTo>
                    <a:cubicBezTo>
                      <a:pt x="9" y="2"/>
                      <a:pt x="8" y="2"/>
                      <a:pt x="7" y="3"/>
                    </a:cubicBezTo>
                    <a:cubicBezTo>
                      <a:pt x="6" y="6"/>
                      <a:pt x="5" y="10"/>
                      <a:pt x="4" y="14"/>
                    </a:cubicBezTo>
                    <a:cubicBezTo>
                      <a:pt x="5" y="14"/>
                      <a:pt x="5" y="14"/>
                      <a:pt x="6" y="14"/>
                    </a:cubicBezTo>
                    <a:cubicBezTo>
                      <a:pt x="6" y="11"/>
                      <a:pt x="7" y="7"/>
                      <a:pt x="7" y="3"/>
                    </a:cubicBezTo>
                    <a:cubicBezTo>
                      <a:pt x="7" y="2"/>
                      <a:pt x="6" y="2"/>
                      <a:pt x="6" y="3"/>
                    </a:cubicBezTo>
                    <a:cubicBezTo>
                      <a:pt x="5" y="4"/>
                      <a:pt x="5" y="5"/>
                      <a:pt x="5" y="6"/>
                    </a:cubicBezTo>
                    <a:cubicBezTo>
                      <a:pt x="5" y="6"/>
                      <a:pt x="6" y="6"/>
                      <a:pt x="6" y="6"/>
                    </a:cubicBezTo>
                    <a:cubicBezTo>
                      <a:pt x="6" y="4"/>
                      <a:pt x="6" y="5"/>
                      <a:pt x="5" y="3"/>
                    </a:cubicBezTo>
                    <a:cubicBezTo>
                      <a:pt x="5" y="2"/>
                      <a:pt x="4" y="2"/>
                      <a:pt x="4" y="3"/>
                    </a:cubicBezTo>
                    <a:cubicBezTo>
                      <a:pt x="3" y="5"/>
                      <a:pt x="3" y="6"/>
                      <a:pt x="1" y="4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8" name="Freeform 37">
                <a:extLst>
                  <a:ext uri="{FF2B5EF4-FFF2-40B4-BE49-F238E27FC236}">
                    <a16:creationId xmlns:a16="http://schemas.microsoft.com/office/drawing/2014/main" id="{0293FB9E-EFCD-4864-8846-E8BA70EC31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" y="295"/>
                <a:ext cx="129" cy="117"/>
              </a:xfrm>
              <a:custGeom>
                <a:avLst/>
                <a:gdLst>
                  <a:gd name="T0" fmla="*/ 273577 w 45"/>
                  <a:gd name="T1" fmla="*/ 386614 h 41"/>
                  <a:gd name="T2" fmla="*/ 351763 w 45"/>
                  <a:gd name="T3" fmla="*/ 325132 h 41"/>
                  <a:gd name="T4" fmla="*/ 300854 w 45"/>
                  <a:gd name="T5" fmla="*/ 377533 h 41"/>
                  <a:gd name="T6" fmla="*/ 351763 w 45"/>
                  <a:gd name="T7" fmla="*/ 201913 h 41"/>
                  <a:gd name="T8" fmla="*/ 259181 w 45"/>
                  <a:gd name="T9" fmla="*/ 225205 h 41"/>
                  <a:gd name="T10" fmla="*/ 222645 w 45"/>
                  <a:gd name="T11" fmla="*/ 365051 h 41"/>
                  <a:gd name="T12" fmla="*/ 195902 w 45"/>
                  <a:gd name="T13" fmla="*/ 465532 h 41"/>
                  <a:gd name="T14" fmla="*/ 168629 w 45"/>
                  <a:gd name="T15" fmla="*/ 277584 h 41"/>
                  <a:gd name="T16" fmla="*/ 119273 w 45"/>
                  <a:gd name="T17" fmla="*/ 289529 h 41"/>
                  <a:gd name="T18" fmla="*/ 77667 w 45"/>
                  <a:gd name="T19" fmla="*/ 277584 h 41"/>
                  <a:gd name="T20" fmla="*/ 51124 w 45"/>
                  <a:gd name="T21" fmla="*/ 325132 h 41"/>
                  <a:gd name="T22" fmla="*/ 14514 w 45"/>
                  <a:gd name="T23" fmla="*/ 299220 h 41"/>
                  <a:gd name="T24" fmla="*/ 195902 w 45"/>
                  <a:gd name="T25" fmla="*/ 163135 h 41"/>
                  <a:gd name="T26" fmla="*/ 236967 w 45"/>
                  <a:gd name="T27" fmla="*/ 135480 h 41"/>
                  <a:gd name="T28" fmla="*/ 146555 w 45"/>
                  <a:gd name="T29" fmla="*/ 225205 h 41"/>
                  <a:gd name="T30" fmla="*/ 469483 w 45"/>
                  <a:gd name="T31" fmla="*/ 237150 h 41"/>
                  <a:gd name="T32" fmla="*/ 209826 w 45"/>
                  <a:gd name="T33" fmla="*/ 438993 h 41"/>
                  <a:gd name="T34" fmla="*/ 132019 w 45"/>
                  <a:gd name="T35" fmla="*/ 453055 h 41"/>
                  <a:gd name="T36" fmla="*/ 132019 w 45"/>
                  <a:gd name="T37" fmla="*/ 377533 h 41"/>
                  <a:gd name="T38" fmla="*/ 104949 w 45"/>
                  <a:gd name="T39" fmla="*/ 312598 h 41"/>
                  <a:gd name="T40" fmla="*/ 132019 w 45"/>
                  <a:gd name="T41" fmla="*/ 225205 h 41"/>
                  <a:gd name="T42" fmla="*/ 168629 w 45"/>
                  <a:gd name="T43" fmla="*/ 312598 h 41"/>
                  <a:gd name="T44" fmla="*/ 222645 w 45"/>
                  <a:gd name="T45" fmla="*/ 325132 h 41"/>
                  <a:gd name="T46" fmla="*/ 273577 w 45"/>
                  <a:gd name="T47" fmla="*/ 237150 h 41"/>
                  <a:gd name="T48" fmla="*/ 327947 w 45"/>
                  <a:gd name="T49" fmla="*/ 299220 h 41"/>
                  <a:gd name="T50" fmla="*/ 378454 w 45"/>
                  <a:gd name="T51" fmla="*/ 263592 h 41"/>
                  <a:gd name="T52" fmla="*/ 442338 w 45"/>
                  <a:gd name="T53" fmla="*/ 225205 h 41"/>
                  <a:gd name="T54" fmla="*/ 442338 w 45"/>
                  <a:gd name="T55" fmla="*/ 163135 h 41"/>
                  <a:gd name="T56" fmla="*/ 405802 w 45"/>
                  <a:gd name="T57" fmla="*/ 135480 h 41"/>
                  <a:gd name="T58" fmla="*/ 392966 w 45"/>
                  <a:gd name="T59" fmla="*/ 225205 h 41"/>
                  <a:gd name="T60" fmla="*/ 327947 w 45"/>
                  <a:gd name="T61" fmla="*/ 299220 h 41"/>
                  <a:gd name="T62" fmla="*/ 327947 w 45"/>
                  <a:gd name="T63" fmla="*/ 149472 h 41"/>
                  <a:gd name="T64" fmla="*/ 315176 w 45"/>
                  <a:gd name="T65" fmla="*/ 189603 h 41"/>
                  <a:gd name="T66" fmla="*/ 288083 w 45"/>
                  <a:gd name="T67" fmla="*/ 325132 h 41"/>
                  <a:gd name="T68" fmla="*/ 222645 w 45"/>
                  <a:gd name="T69" fmla="*/ 325132 h 41"/>
                  <a:gd name="T70" fmla="*/ 236967 w 45"/>
                  <a:gd name="T71" fmla="*/ 175400 h 41"/>
                  <a:gd name="T72" fmla="*/ 183134 w 45"/>
                  <a:gd name="T73" fmla="*/ 201913 h 41"/>
                  <a:gd name="T74" fmla="*/ 119273 w 45"/>
                  <a:gd name="T75" fmla="*/ 289529 h 41"/>
                  <a:gd name="T76" fmla="*/ 90412 w 45"/>
                  <a:gd name="T77" fmla="*/ 351599 h 41"/>
                  <a:gd name="T78" fmla="*/ 77667 w 45"/>
                  <a:gd name="T79" fmla="*/ 386614 h 41"/>
                  <a:gd name="T80" fmla="*/ 146555 w 45"/>
                  <a:gd name="T81" fmla="*/ 453055 h 41"/>
                  <a:gd name="T82" fmla="*/ 183134 w 45"/>
                  <a:gd name="T83" fmla="*/ 514734 h 41"/>
                  <a:gd name="T84" fmla="*/ 195902 w 45"/>
                  <a:gd name="T85" fmla="*/ 500532 h 41"/>
                  <a:gd name="T86" fmla="*/ 236967 w 45"/>
                  <a:gd name="T87" fmla="*/ 465532 h 41"/>
                  <a:gd name="T88" fmla="*/ 132019 w 45"/>
                  <a:gd name="T89" fmla="*/ 201913 h 41"/>
                  <a:gd name="T90" fmla="*/ 209826 w 45"/>
                  <a:gd name="T91" fmla="*/ 127924 h 41"/>
                  <a:gd name="T92" fmla="*/ 236967 w 45"/>
                  <a:gd name="T93" fmla="*/ 163135 h 41"/>
                  <a:gd name="T94" fmla="*/ 27093 w 45"/>
                  <a:gd name="T95" fmla="*/ 312598 h 41"/>
                  <a:gd name="T96" fmla="*/ 63884 w 45"/>
                  <a:gd name="T97" fmla="*/ 299220 h 41"/>
                  <a:gd name="T98" fmla="*/ 63884 w 45"/>
                  <a:gd name="T99" fmla="*/ 351599 h 41"/>
                  <a:gd name="T100" fmla="*/ 119273 w 45"/>
                  <a:gd name="T101" fmla="*/ 438993 h 41"/>
                  <a:gd name="T102" fmla="*/ 132019 w 45"/>
                  <a:gd name="T103" fmla="*/ 365051 h 41"/>
                  <a:gd name="T104" fmla="*/ 195902 w 45"/>
                  <a:gd name="T105" fmla="*/ 312598 h 41"/>
                  <a:gd name="T106" fmla="*/ 222645 w 45"/>
                  <a:gd name="T107" fmla="*/ 299220 h 41"/>
                  <a:gd name="T108" fmla="*/ 222645 w 45"/>
                  <a:gd name="T109" fmla="*/ 413130 h 41"/>
                  <a:gd name="T110" fmla="*/ 273577 w 45"/>
                  <a:gd name="T111" fmla="*/ 312598 h 41"/>
                  <a:gd name="T112" fmla="*/ 341916 w 45"/>
                  <a:gd name="T113" fmla="*/ 189603 h 41"/>
                  <a:gd name="T114" fmla="*/ 364130 w 45"/>
                  <a:gd name="T115" fmla="*/ 277584 h 41"/>
                  <a:gd name="T116" fmla="*/ 351763 w 45"/>
                  <a:gd name="T117" fmla="*/ 325132 h 41"/>
                  <a:gd name="T118" fmla="*/ 300854 w 45"/>
                  <a:gd name="T119" fmla="*/ 377533 h 41"/>
                  <a:gd name="T120" fmla="*/ 259181 w 45"/>
                  <a:gd name="T121" fmla="*/ 377533 h 41"/>
                  <a:gd name="T122" fmla="*/ 273577 w 45"/>
                  <a:gd name="T123" fmla="*/ 289529 h 4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45"/>
                  <a:gd name="T187" fmla="*/ 0 h 41"/>
                  <a:gd name="T188" fmla="*/ 45 w 45"/>
                  <a:gd name="T189" fmla="*/ 41 h 4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45" h="41">
                    <a:moveTo>
                      <a:pt x="21" y="23"/>
                    </a:moveTo>
                    <a:cubicBezTo>
                      <a:pt x="21" y="25"/>
                      <a:pt x="21" y="28"/>
                      <a:pt x="20" y="30"/>
                    </a:cubicBezTo>
                    <a:cubicBezTo>
                      <a:pt x="20" y="31"/>
                      <a:pt x="21" y="32"/>
                      <a:pt x="21" y="31"/>
                    </a:cubicBezTo>
                    <a:cubicBezTo>
                      <a:pt x="24" y="24"/>
                      <a:pt x="22" y="29"/>
                      <a:pt x="21" y="31"/>
                    </a:cubicBezTo>
                    <a:cubicBezTo>
                      <a:pt x="20" y="32"/>
                      <a:pt x="22" y="32"/>
                      <a:pt x="22" y="32"/>
                    </a:cubicBezTo>
                    <a:cubicBezTo>
                      <a:pt x="24" y="30"/>
                      <a:pt x="25" y="28"/>
                      <a:pt x="27" y="26"/>
                    </a:cubicBezTo>
                    <a:cubicBezTo>
                      <a:pt x="28" y="25"/>
                      <a:pt x="27" y="24"/>
                      <a:pt x="26" y="25"/>
                    </a:cubicBezTo>
                    <a:cubicBezTo>
                      <a:pt x="25" y="26"/>
                      <a:pt x="23" y="27"/>
                      <a:pt x="22" y="29"/>
                    </a:cubicBezTo>
                    <a:cubicBezTo>
                      <a:pt x="23" y="29"/>
                      <a:pt x="23" y="29"/>
                      <a:pt x="23" y="30"/>
                    </a:cubicBezTo>
                    <a:cubicBezTo>
                      <a:pt x="26" y="26"/>
                      <a:pt x="29" y="23"/>
                      <a:pt x="31" y="19"/>
                    </a:cubicBezTo>
                    <a:cubicBezTo>
                      <a:pt x="31" y="19"/>
                      <a:pt x="30" y="18"/>
                      <a:pt x="30" y="18"/>
                    </a:cubicBezTo>
                    <a:cubicBezTo>
                      <a:pt x="27" y="19"/>
                      <a:pt x="25" y="20"/>
                      <a:pt x="27" y="16"/>
                    </a:cubicBezTo>
                    <a:cubicBezTo>
                      <a:pt x="27" y="16"/>
                      <a:pt x="26" y="16"/>
                      <a:pt x="26" y="15"/>
                    </a:cubicBezTo>
                    <a:cubicBezTo>
                      <a:pt x="25" y="17"/>
                      <a:pt x="25" y="18"/>
                      <a:pt x="24" y="20"/>
                    </a:cubicBezTo>
                    <a:cubicBezTo>
                      <a:pt x="22" y="24"/>
                      <a:pt x="20" y="21"/>
                      <a:pt x="20" y="18"/>
                    </a:cubicBezTo>
                    <a:cubicBezTo>
                      <a:pt x="20" y="17"/>
                      <a:pt x="19" y="17"/>
                      <a:pt x="18" y="18"/>
                    </a:cubicBezTo>
                    <a:cubicBezTo>
                      <a:pt x="18" y="22"/>
                      <a:pt x="17" y="26"/>
                      <a:pt x="17" y="31"/>
                    </a:cubicBezTo>
                    <a:cubicBezTo>
                      <a:pt x="18" y="31"/>
                      <a:pt x="18" y="31"/>
                      <a:pt x="17" y="29"/>
                    </a:cubicBezTo>
                    <a:cubicBezTo>
                      <a:pt x="18" y="26"/>
                      <a:pt x="17" y="24"/>
                      <a:pt x="17" y="22"/>
                    </a:cubicBezTo>
                    <a:cubicBezTo>
                      <a:pt x="17" y="21"/>
                      <a:pt x="16" y="21"/>
                      <a:pt x="16" y="21"/>
                    </a:cubicBezTo>
                    <a:cubicBezTo>
                      <a:pt x="15" y="26"/>
                      <a:pt x="15" y="31"/>
                      <a:pt x="15" y="37"/>
                    </a:cubicBezTo>
                    <a:cubicBezTo>
                      <a:pt x="15" y="37"/>
                      <a:pt x="16" y="37"/>
                      <a:pt x="16" y="37"/>
                    </a:cubicBezTo>
                    <a:cubicBezTo>
                      <a:pt x="16" y="31"/>
                      <a:pt x="16" y="27"/>
                      <a:pt x="15" y="22"/>
                    </a:cubicBezTo>
                    <a:cubicBezTo>
                      <a:pt x="15" y="21"/>
                      <a:pt x="14" y="21"/>
                      <a:pt x="13" y="22"/>
                    </a:cubicBezTo>
                    <a:cubicBezTo>
                      <a:pt x="13" y="25"/>
                      <a:pt x="11" y="30"/>
                      <a:pt x="12" y="33"/>
                    </a:cubicBezTo>
                    <a:cubicBezTo>
                      <a:pt x="11" y="30"/>
                      <a:pt x="11" y="26"/>
                      <a:pt x="10" y="23"/>
                    </a:cubicBezTo>
                    <a:cubicBezTo>
                      <a:pt x="10" y="22"/>
                      <a:pt x="9" y="23"/>
                      <a:pt x="9" y="23"/>
                    </a:cubicBezTo>
                    <a:cubicBezTo>
                      <a:pt x="9" y="26"/>
                      <a:pt x="9" y="28"/>
                      <a:pt x="9" y="31"/>
                    </a:cubicBezTo>
                    <a:cubicBezTo>
                      <a:pt x="9" y="33"/>
                      <a:pt x="10" y="34"/>
                      <a:pt x="9" y="31"/>
                    </a:cubicBezTo>
                    <a:cubicBezTo>
                      <a:pt x="8" y="28"/>
                      <a:pt x="6" y="26"/>
                      <a:pt x="6" y="22"/>
                    </a:cubicBezTo>
                    <a:cubicBezTo>
                      <a:pt x="6" y="22"/>
                      <a:pt x="5" y="21"/>
                      <a:pt x="5" y="22"/>
                    </a:cubicBezTo>
                    <a:cubicBezTo>
                      <a:pt x="5" y="23"/>
                      <a:pt x="4" y="25"/>
                      <a:pt x="4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5" y="32"/>
                      <a:pt x="4" y="23"/>
                      <a:pt x="4" y="22"/>
                    </a:cubicBezTo>
                    <a:cubicBezTo>
                      <a:pt x="4" y="21"/>
                      <a:pt x="3" y="21"/>
                      <a:pt x="3" y="22"/>
                    </a:cubicBezTo>
                    <a:cubicBezTo>
                      <a:pt x="2" y="22"/>
                      <a:pt x="1" y="23"/>
                      <a:pt x="1" y="24"/>
                    </a:cubicBezTo>
                    <a:cubicBezTo>
                      <a:pt x="0" y="24"/>
                      <a:pt x="1" y="25"/>
                      <a:pt x="2" y="25"/>
                    </a:cubicBezTo>
                    <a:cubicBezTo>
                      <a:pt x="5" y="21"/>
                      <a:pt x="9" y="18"/>
                      <a:pt x="13" y="16"/>
                    </a:cubicBezTo>
                    <a:cubicBezTo>
                      <a:pt x="16" y="15"/>
                      <a:pt x="16" y="14"/>
                      <a:pt x="15" y="13"/>
                    </a:cubicBezTo>
                    <a:cubicBezTo>
                      <a:pt x="12" y="15"/>
                      <a:pt x="10" y="17"/>
                      <a:pt x="8" y="19"/>
                    </a:cubicBezTo>
                    <a:cubicBezTo>
                      <a:pt x="9" y="19"/>
                      <a:pt x="9" y="19"/>
                      <a:pt x="9" y="20"/>
                    </a:cubicBezTo>
                    <a:cubicBezTo>
                      <a:pt x="12" y="16"/>
                      <a:pt x="15" y="14"/>
                      <a:pt x="18" y="11"/>
                    </a:cubicBezTo>
                    <a:cubicBezTo>
                      <a:pt x="17" y="11"/>
                      <a:pt x="17" y="10"/>
                      <a:pt x="16" y="10"/>
                    </a:cubicBezTo>
                    <a:cubicBezTo>
                      <a:pt x="14" y="12"/>
                      <a:pt x="13" y="14"/>
                      <a:pt x="10" y="16"/>
                    </a:cubicBezTo>
                    <a:cubicBezTo>
                      <a:pt x="10" y="17"/>
                      <a:pt x="10" y="17"/>
                      <a:pt x="11" y="18"/>
                    </a:cubicBezTo>
                    <a:cubicBezTo>
                      <a:pt x="14" y="15"/>
                      <a:pt x="18" y="13"/>
                      <a:pt x="22" y="11"/>
                    </a:cubicBezTo>
                    <a:cubicBezTo>
                      <a:pt x="25" y="9"/>
                      <a:pt x="28" y="8"/>
                      <a:pt x="31" y="8"/>
                    </a:cubicBezTo>
                    <a:cubicBezTo>
                      <a:pt x="38" y="7"/>
                      <a:pt x="38" y="15"/>
                      <a:pt x="36" y="19"/>
                    </a:cubicBezTo>
                    <a:cubicBezTo>
                      <a:pt x="33" y="23"/>
                      <a:pt x="27" y="25"/>
                      <a:pt x="22" y="28"/>
                    </a:cubicBezTo>
                    <a:cubicBezTo>
                      <a:pt x="21" y="29"/>
                      <a:pt x="17" y="35"/>
                      <a:pt x="17" y="35"/>
                    </a:cubicBezTo>
                    <a:cubicBezTo>
                      <a:pt x="17" y="35"/>
                      <a:pt x="16" y="35"/>
                      <a:pt x="16" y="35"/>
                    </a:cubicBezTo>
                    <a:cubicBezTo>
                      <a:pt x="16" y="36"/>
                      <a:pt x="16" y="40"/>
                      <a:pt x="15" y="38"/>
                    </a:cubicBezTo>
                    <a:cubicBezTo>
                      <a:pt x="14" y="38"/>
                      <a:pt x="13" y="38"/>
                      <a:pt x="13" y="39"/>
                    </a:cubicBezTo>
                    <a:cubicBezTo>
                      <a:pt x="14" y="41"/>
                      <a:pt x="9" y="36"/>
                      <a:pt x="10" y="36"/>
                    </a:cubicBezTo>
                    <a:cubicBezTo>
                      <a:pt x="6" y="33"/>
                      <a:pt x="10" y="38"/>
                      <a:pt x="12" y="39"/>
                    </a:cubicBezTo>
                    <a:cubicBezTo>
                      <a:pt x="12" y="39"/>
                      <a:pt x="13" y="38"/>
                      <a:pt x="13" y="38"/>
                    </a:cubicBezTo>
                    <a:cubicBezTo>
                      <a:pt x="11" y="35"/>
                      <a:pt x="8" y="33"/>
                      <a:pt x="10" y="30"/>
                    </a:cubicBezTo>
                    <a:cubicBezTo>
                      <a:pt x="12" y="27"/>
                      <a:pt x="11" y="23"/>
                      <a:pt x="11" y="20"/>
                    </a:cubicBezTo>
                    <a:cubicBezTo>
                      <a:pt x="11" y="19"/>
                      <a:pt x="10" y="19"/>
                      <a:pt x="10" y="20"/>
                    </a:cubicBezTo>
                    <a:cubicBezTo>
                      <a:pt x="9" y="21"/>
                      <a:pt x="8" y="23"/>
                      <a:pt x="8" y="25"/>
                    </a:cubicBezTo>
                    <a:cubicBezTo>
                      <a:pt x="9" y="22"/>
                      <a:pt x="11" y="19"/>
                      <a:pt x="13" y="16"/>
                    </a:cubicBezTo>
                    <a:cubicBezTo>
                      <a:pt x="12" y="16"/>
                      <a:pt x="12" y="16"/>
                      <a:pt x="11" y="16"/>
                    </a:cubicBezTo>
                    <a:cubicBezTo>
                      <a:pt x="11" y="16"/>
                      <a:pt x="10" y="17"/>
                      <a:pt x="10" y="18"/>
                    </a:cubicBezTo>
                    <a:cubicBezTo>
                      <a:pt x="8" y="20"/>
                      <a:pt x="8" y="21"/>
                      <a:pt x="10" y="20"/>
                    </a:cubicBezTo>
                    <a:cubicBezTo>
                      <a:pt x="11" y="20"/>
                      <a:pt x="12" y="20"/>
                      <a:pt x="13" y="21"/>
                    </a:cubicBezTo>
                    <a:cubicBezTo>
                      <a:pt x="13" y="22"/>
                      <a:pt x="13" y="24"/>
                      <a:pt x="13" y="25"/>
                    </a:cubicBezTo>
                    <a:cubicBezTo>
                      <a:pt x="13" y="26"/>
                      <a:pt x="14" y="26"/>
                      <a:pt x="15" y="26"/>
                    </a:cubicBezTo>
                    <a:cubicBezTo>
                      <a:pt x="15" y="24"/>
                      <a:pt x="16" y="23"/>
                      <a:pt x="17" y="21"/>
                    </a:cubicBezTo>
                    <a:cubicBezTo>
                      <a:pt x="19" y="15"/>
                      <a:pt x="18" y="23"/>
                      <a:pt x="17" y="26"/>
                    </a:cubicBezTo>
                    <a:cubicBezTo>
                      <a:pt x="18" y="26"/>
                      <a:pt x="18" y="26"/>
                      <a:pt x="19" y="26"/>
                    </a:cubicBezTo>
                    <a:cubicBezTo>
                      <a:pt x="19" y="23"/>
                      <a:pt x="20" y="19"/>
                      <a:pt x="21" y="16"/>
                    </a:cubicBezTo>
                    <a:cubicBezTo>
                      <a:pt x="20" y="16"/>
                      <a:pt x="20" y="16"/>
                      <a:pt x="21" y="19"/>
                    </a:cubicBezTo>
                    <a:cubicBezTo>
                      <a:pt x="20" y="21"/>
                      <a:pt x="21" y="22"/>
                      <a:pt x="22" y="21"/>
                    </a:cubicBezTo>
                    <a:cubicBezTo>
                      <a:pt x="24" y="11"/>
                      <a:pt x="21" y="31"/>
                      <a:pt x="24" y="18"/>
                    </a:cubicBezTo>
                    <a:cubicBezTo>
                      <a:pt x="26" y="9"/>
                      <a:pt x="25" y="21"/>
                      <a:pt x="25" y="24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1"/>
                      <a:pt x="27" y="17"/>
                      <a:pt x="27" y="14"/>
                    </a:cubicBezTo>
                    <a:cubicBezTo>
                      <a:pt x="28" y="8"/>
                      <a:pt x="29" y="19"/>
                      <a:pt x="29" y="21"/>
                    </a:cubicBezTo>
                    <a:cubicBezTo>
                      <a:pt x="28" y="22"/>
                      <a:pt x="30" y="22"/>
                      <a:pt x="30" y="21"/>
                    </a:cubicBezTo>
                    <a:cubicBezTo>
                      <a:pt x="30" y="19"/>
                      <a:pt x="32" y="8"/>
                      <a:pt x="33" y="17"/>
                    </a:cubicBezTo>
                    <a:cubicBezTo>
                      <a:pt x="33" y="18"/>
                      <a:pt x="34" y="18"/>
                      <a:pt x="34" y="18"/>
                    </a:cubicBezTo>
                    <a:cubicBezTo>
                      <a:pt x="34" y="16"/>
                      <a:pt x="35" y="14"/>
                      <a:pt x="36" y="13"/>
                    </a:cubicBezTo>
                    <a:cubicBezTo>
                      <a:pt x="37" y="12"/>
                      <a:pt x="37" y="11"/>
                      <a:pt x="36" y="11"/>
                    </a:cubicBezTo>
                    <a:cubicBezTo>
                      <a:pt x="34" y="12"/>
                      <a:pt x="35" y="12"/>
                      <a:pt x="34" y="13"/>
                    </a:cubicBezTo>
                    <a:cubicBezTo>
                      <a:pt x="32" y="16"/>
                      <a:pt x="34" y="15"/>
                      <a:pt x="34" y="15"/>
                    </a:cubicBezTo>
                    <a:cubicBezTo>
                      <a:pt x="34" y="14"/>
                      <a:pt x="33" y="13"/>
                      <a:pt x="33" y="11"/>
                    </a:cubicBezTo>
                    <a:cubicBezTo>
                      <a:pt x="33" y="11"/>
                      <a:pt x="32" y="11"/>
                      <a:pt x="31" y="11"/>
                    </a:cubicBezTo>
                    <a:cubicBezTo>
                      <a:pt x="31" y="12"/>
                      <a:pt x="31" y="13"/>
                      <a:pt x="30" y="14"/>
                    </a:cubicBezTo>
                    <a:cubicBezTo>
                      <a:pt x="30" y="14"/>
                      <a:pt x="30" y="15"/>
                      <a:pt x="30" y="16"/>
                    </a:cubicBezTo>
                    <a:cubicBezTo>
                      <a:pt x="28" y="18"/>
                      <a:pt x="28" y="19"/>
                      <a:pt x="30" y="18"/>
                    </a:cubicBezTo>
                    <a:cubicBezTo>
                      <a:pt x="30" y="15"/>
                      <a:pt x="30" y="11"/>
                      <a:pt x="29" y="8"/>
                    </a:cubicBezTo>
                    <a:cubicBezTo>
                      <a:pt x="29" y="7"/>
                      <a:pt x="28" y="7"/>
                      <a:pt x="28" y="8"/>
                    </a:cubicBezTo>
                    <a:cubicBezTo>
                      <a:pt x="25" y="13"/>
                      <a:pt x="25" y="18"/>
                      <a:pt x="25" y="24"/>
                    </a:cubicBezTo>
                    <a:cubicBezTo>
                      <a:pt x="25" y="25"/>
                      <a:pt x="26" y="25"/>
                      <a:pt x="26" y="24"/>
                    </a:cubicBezTo>
                    <a:cubicBezTo>
                      <a:pt x="27" y="20"/>
                      <a:pt x="27" y="16"/>
                      <a:pt x="27" y="12"/>
                    </a:cubicBezTo>
                    <a:cubicBezTo>
                      <a:pt x="27" y="11"/>
                      <a:pt x="26" y="11"/>
                      <a:pt x="25" y="12"/>
                    </a:cubicBezTo>
                    <a:cubicBezTo>
                      <a:pt x="23" y="16"/>
                      <a:pt x="22" y="20"/>
                      <a:pt x="22" y="24"/>
                    </a:cubicBezTo>
                    <a:cubicBezTo>
                      <a:pt x="22" y="25"/>
                      <a:pt x="23" y="26"/>
                      <a:pt x="24" y="25"/>
                    </a:cubicBezTo>
                    <a:cubicBezTo>
                      <a:pt x="24" y="21"/>
                      <a:pt x="24" y="18"/>
                      <a:pt x="24" y="15"/>
                    </a:cubicBezTo>
                    <a:cubicBezTo>
                      <a:pt x="23" y="14"/>
                      <a:pt x="22" y="14"/>
                      <a:pt x="22" y="15"/>
                    </a:cubicBezTo>
                    <a:cubicBezTo>
                      <a:pt x="21" y="18"/>
                      <a:pt x="21" y="22"/>
                      <a:pt x="20" y="26"/>
                    </a:cubicBezTo>
                    <a:cubicBezTo>
                      <a:pt x="20" y="27"/>
                      <a:pt x="22" y="27"/>
                      <a:pt x="22" y="26"/>
                    </a:cubicBezTo>
                    <a:cubicBezTo>
                      <a:pt x="22" y="22"/>
                      <a:pt x="23" y="18"/>
                      <a:pt x="22" y="13"/>
                    </a:cubicBezTo>
                    <a:cubicBezTo>
                      <a:pt x="22" y="13"/>
                      <a:pt x="21" y="12"/>
                      <a:pt x="21" y="13"/>
                    </a:cubicBezTo>
                    <a:cubicBezTo>
                      <a:pt x="19" y="17"/>
                      <a:pt x="18" y="21"/>
                      <a:pt x="17" y="26"/>
                    </a:cubicBezTo>
                    <a:cubicBezTo>
                      <a:pt x="17" y="27"/>
                      <a:pt x="18" y="27"/>
                      <a:pt x="19" y="26"/>
                    </a:cubicBezTo>
                    <a:cubicBezTo>
                      <a:pt x="20" y="22"/>
                      <a:pt x="20" y="18"/>
                      <a:pt x="19" y="14"/>
                    </a:cubicBezTo>
                    <a:cubicBezTo>
                      <a:pt x="19" y="14"/>
                      <a:pt x="18" y="14"/>
                      <a:pt x="18" y="14"/>
                    </a:cubicBezTo>
                    <a:cubicBezTo>
                      <a:pt x="17" y="16"/>
                      <a:pt x="16" y="19"/>
                      <a:pt x="15" y="21"/>
                    </a:cubicBezTo>
                    <a:cubicBezTo>
                      <a:pt x="15" y="24"/>
                      <a:pt x="15" y="24"/>
                      <a:pt x="15" y="21"/>
                    </a:cubicBezTo>
                    <a:cubicBezTo>
                      <a:pt x="15" y="19"/>
                      <a:pt x="14" y="17"/>
                      <a:pt x="14" y="16"/>
                    </a:cubicBezTo>
                    <a:cubicBezTo>
                      <a:pt x="14" y="15"/>
                      <a:pt x="13" y="15"/>
                      <a:pt x="13" y="15"/>
                    </a:cubicBezTo>
                    <a:cubicBezTo>
                      <a:pt x="10" y="17"/>
                      <a:pt x="9" y="20"/>
                      <a:pt x="7" y="23"/>
                    </a:cubicBezTo>
                    <a:cubicBezTo>
                      <a:pt x="7" y="24"/>
                      <a:pt x="8" y="24"/>
                      <a:pt x="9" y="23"/>
                    </a:cubicBezTo>
                    <a:cubicBezTo>
                      <a:pt x="10" y="21"/>
                      <a:pt x="11" y="19"/>
                      <a:pt x="13" y="16"/>
                    </a:cubicBezTo>
                    <a:cubicBezTo>
                      <a:pt x="13" y="16"/>
                      <a:pt x="12" y="15"/>
                      <a:pt x="11" y="16"/>
                    </a:cubicBezTo>
                    <a:cubicBezTo>
                      <a:pt x="9" y="20"/>
                      <a:pt x="7" y="23"/>
                      <a:pt x="7" y="28"/>
                    </a:cubicBezTo>
                    <a:cubicBezTo>
                      <a:pt x="7" y="29"/>
                      <a:pt x="9" y="29"/>
                      <a:pt x="9" y="28"/>
                    </a:cubicBezTo>
                    <a:cubicBezTo>
                      <a:pt x="9" y="26"/>
                      <a:pt x="10" y="24"/>
                      <a:pt x="10" y="22"/>
                    </a:cubicBezTo>
                    <a:cubicBezTo>
                      <a:pt x="10" y="25"/>
                      <a:pt x="9" y="29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7" y="33"/>
                      <a:pt x="8" y="34"/>
                      <a:pt x="9" y="35"/>
                    </a:cubicBezTo>
                    <a:cubicBezTo>
                      <a:pt x="10" y="36"/>
                      <a:pt x="10" y="36"/>
                      <a:pt x="11" y="36"/>
                    </a:cubicBezTo>
                    <a:cubicBezTo>
                      <a:pt x="9" y="35"/>
                      <a:pt x="8" y="34"/>
                      <a:pt x="7" y="33"/>
                    </a:cubicBezTo>
                    <a:cubicBezTo>
                      <a:pt x="6" y="33"/>
                      <a:pt x="6" y="34"/>
                      <a:pt x="6" y="35"/>
                    </a:cubicBezTo>
                    <a:cubicBezTo>
                      <a:pt x="8" y="37"/>
                      <a:pt x="11" y="39"/>
                      <a:pt x="14" y="41"/>
                    </a:cubicBezTo>
                    <a:cubicBezTo>
                      <a:pt x="14" y="41"/>
                      <a:pt x="14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0"/>
                      <a:pt x="15" y="40"/>
                    </a:cubicBezTo>
                    <a:cubicBezTo>
                      <a:pt x="15" y="39"/>
                      <a:pt x="14" y="40"/>
                      <a:pt x="16" y="41"/>
                    </a:cubicBezTo>
                    <a:cubicBezTo>
                      <a:pt x="16" y="41"/>
                      <a:pt x="17" y="41"/>
                      <a:pt x="17" y="40"/>
                    </a:cubicBezTo>
                    <a:cubicBezTo>
                      <a:pt x="16" y="39"/>
                      <a:pt x="17" y="37"/>
                      <a:pt x="18" y="37"/>
                    </a:cubicBezTo>
                    <a:cubicBezTo>
                      <a:pt x="19" y="37"/>
                      <a:pt x="19" y="36"/>
                      <a:pt x="19" y="36"/>
                    </a:cubicBezTo>
                    <a:cubicBezTo>
                      <a:pt x="19" y="25"/>
                      <a:pt x="45" y="24"/>
                      <a:pt x="38" y="10"/>
                    </a:cubicBezTo>
                    <a:cubicBezTo>
                      <a:pt x="33" y="0"/>
                      <a:pt x="15" y="12"/>
                      <a:pt x="10" y="16"/>
                    </a:cubicBezTo>
                    <a:cubicBezTo>
                      <a:pt x="9" y="17"/>
                      <a:pt x="10" y="18"/>
                      <a:pt x="11" y="18"/>
                    </a:cubicBezTo>
                    <a:cubicBezTo>
                      <a:pt x="13" y="16"/>
                      <a:pt x="15" y="14"/>
                      <a:pt x="18" y="11"/>
                    </a:cubicBezTo>
                    <a:cubicBezTo>
                      <a:pt x="18" y="10"/>
                      <a:pt x="17" y="9"/>
                      <a:pt x="16" y="10"/>
                    </a:cubicBezTo>
                    <a:cubicBezTo>
                      <a:pt x="14" y="13"/>
                      <a:pt x="11" y="15"/>
                      <a:pt x="8" y="19"/>
                    </a:cubicBezTo>
                    <a:cubicBezTo>
                      <a:pt x="8" y="19"/>
                      <a:pt x="9" y="20"/>
                      <a:pt x="9" y="20"/>
                    </a:cubicBezTo>
                    <a:cubicBezTo>
                      <a:pt x="12" y="17"/>
                      <a:pt x="15" y="15"/>
                      <a:pt x="18" y="13"/>
                    </a:cubicBezTo>
                    <a:cubicBezTo>
                      <a:pt x="18" y="12"/>
                      <a:pt x="18" y="11"/>
                      <a:pt x="17" y="12"/>
                    </a:cubicBezTo>
                    <a:cubicBezTo>
                      <a:pt x="11" y="15"/>
                      <a:pt x="5" y="19"/>
                      <a:pt x="1" y="24"/>
                    </a:cubicBezTo>
                    <a:cubicBezTo>
                      <a:pt x="1" y="24"/>
                      <a:pt x="1" y="24"/>
                      <a:pt x="2" y="25"/>
                    </a:cubicBezTo>
                    <a:cubicBezTo>
                      <a:pt x="4" y="23"/>
                      <a:pt x="4" y="28"/>
                      <a:pt x="5" y="30"/>
                    </a:cubicBezTo>
                    <a:cubicBezTo>
                      <a:pt x="5" y="31"/>
                      <a:pt x="7" y="31"/>
                      <a:pt x="6" y="30"/>
                    </a:cubicBezTo>
                    <a:cubicBezTo>
                      <a:pt x="6" y="28"/>
                      <a:pt x="5" y="26"/>
                      <a:pt x="5" y="24"/>
                    </a:cubicBezTo>
                    <a:cubicBezTo>
                      <a:pt x="5" y="23"/>
                      <a:pt x="3" y="23"/>
                      <a:pt x="3" y="24"/>
                    </a:cubicBezTo>
                    <a:cubicBezTo>
                      <a:pt x="3" y="25"/>
                      <a:pt x="3" y="27"/>
                      <a:pt x="3" y="28"/>
                    </a:cubicBezTo>
                    <a:cubicBezTo>
                      <a:pt x="4" y="29"/>
                      <a:pt x="5" y="29"/>
                      <a:pt x="5" y="28"/>
                    </a:cubicBezTo>
                    <a:cubicBezTo>
                      <a:pt x="5" y="27"/>
                      <a:pt x="6" y="26"/>
                      <a:pt x="6" y="25"/>
                    </a:cubicBezTo>
                    <a:cubicBezTo>
                      <a:pt x="6" y="25"/>
                      <a:pt x="4" y="23"/>
                      <a:pt x="5" y="27"/>
                    </a:cubicBezTo>
                    <a:cubicBezTo>
                      <a:pt x="6" y="29"/>
                      <a:pt x="8" y="32"/>
                      <a:pt x="9" y="35"/>
                    </a:cubicBezTo>
                    <a:cubicBezTo>
                      <a:pt x="9" y="36"/>
                      <a:pt x="10" y="36"/>
                      <a:pt x="10" y="35"/>
                    </a:cubicBezTo>
                    <a:cubicBezTo>
                      <a:pt x="10" y="32"/>
                      <a:pt x="10" y="29"/>
                      <a:pt x="10" y="26"/>
                    </a:cubicBezTo>
                    <a:cubicBezTo>
                      <a:pt x="9" y="26"/>
                      <a:pt x="9" y="27"/>
                      <a:pt x="10" y="29"/>
                    </a:cubicBezTo>
                    <a:cubicBezTo>
                      <a:pt x="10" y="31"/>
                      <a:pt x="11" y="33"/>
                      <a:pt x="11" y="36"/>
                    </a:cubicBezTo>
                    <a:cubicBezTo>
                      <a:pt x="12" y="37"/>
                      <a:pt x="13" y="37"/>
                      <a:pt x="13" y="36"/>
                    </a:cubicBezTo>
                    <a:cubicBezTo>
                      <a:pt x="14" y="32"/>
                      <a:pt x="14" y="28"/>
                      <a:pt x="15" y="25"/>
                    </a:cubicBezTo>
                    <a:cubicBezTo>
                      <a:pt x="14" y="27"/>
                      <a:pt x="15" y="33"/>
                      <a:pt x="15" y="37"/>
                    </a:cubicBezTo>
                    <a:cubicBezTo>
                      <a:pt x="15" y="37"/>
                      <a:pt x="16" y="37"/>
                      <a:pt x="16" y="37"/>
                    </a:cubicBezTo>
                    <a:cubicBezTo>
                      <a:pt x="16" y="32"/>
                      <a:pt x="16" y="28"/>
                      <a:pt x="17" y="24"/>
                    </a:cubicBezTo>
                    <a:cubicBezTo>
                      <a:pt x="16" y="23"/>
                      <a:pt x="15" y="24"/>
                      <a:pt x="16" y="26"/>
                    </a:cubicBezTo>
                    <a:cubicBezTo>
                      <a:pt x="16" y="29"/>
                      <a:pt x="16" y="31"/>
                      <a:pt x="16" y="33"/>
                    </a:cubicBezTo>
                    <a:cubicBezTo>
                      <a:pt x="16" y="34"/>
                      <a:pt x="17" y="34"/>
                      <a:pt x="17" y="33"/>
                    </a:cubicBezTo>
                    <a:cubicBezTo>
                      <a:pt x="18" y="29"/>
                      <a:pt x="19" y="25"/>
                      <a:pt x="19" y="21"/>
                    </a:cubicBezTo>
                    <a:cubicBezTo>
                      <a:pt x="19" y="20"/>
                      <a:pt x="18" y="20"/>
                      <a:pt x="19" y="22"/>
                    </a:cubicBezTo>
                    <a:cubicBezTo>
                      <a:pt x="20" y="24"/>
                      <a:pt x="20" y="24"/>
                      <a:pt x="21" y="25"/>
                    </a:cubicBezTo>
                    <a:cubicBezTo>
                      <a:pt x="22" y="26"/>
                      <a:pt x="22" y="25"/>
                      <a:pt x="23" y="25"/>
                    </a:cubicBezTo>
                    <a:cubicBezTo>
                      <a:pt x="24" y="22"/>
                      <a:pt x="26" y="19"/>
                      <a:pt x="27" y="16"/>
                    </a:cubicBezTo>
                    <a:cubicBezTo>
                      <a:pt x="28" y="15"/>
                      <a:pt x="26" y="14"/>
                      <a:pt x="26" y="15"/>
                    </a:cubicBezTo>
                    <a:cubicBezTo>
                      <a:pt x="25" y="17"/>
                      <a:pt x="24" y="18"/>
                      <a:pt x="24" y="20"/>
                    </a:cubicBezTo>
                    <a:cubicBezTo>
                      <a:pt x="24" y="21"/>
                      <a:pt x="24" y="21"/>
                      <a:pt x="25" y="21"/>
                    </a:cubicBezTo>
                    <a:cubicBezTo>
                      <a:pt x="27" y="20"/>
                      <a:pt x="30" y="18"/>
                      <a:pt x="28" y="22"/>
                    </a:cubicBezTo>
                    <a:cubicBezTo>
                      <a:pt x="26" y="24"/>
                      <a:pt x="24" y="27"/>
                      <a:pt x="22" y="29"/>
                    </a:cubicBezTo>
                    <a:cubicBezTo>
                      <a:pt x="22" y="29"/>
                      <a:pt x="23" y="30"/>
                      <a:pt x="23" y="30"/>
                    </a:cubicBezTo>
                    <a:cubicBezTo>
                      <a:pt x="24" y="28"/>
                      <a:pt x="26" y="27"/>
                      <a:pt x="27" y="26"/>
                    </a:cubicBezTo>
                    <a:cubicBezTo>
                      <a:pt x="27" y="26"/>
                      <a:pt x="26" y="25"/>
                      <a:pt x="26" y="25"/>
                    </a:cubicBezTo>
                    <a:cubicBezTo>
                      <a:pt x="25" y="26"/>
                      <a:pt x="23" y="28"/>
                      <a:pt x="22" y="29"/>
                    </a:cubicBezTo>
                    <a:cubicBezTo>
                      <a:pt x="23" y="29"/>
                      <a:pt x="23" y="29"/>
                      <a:pt x="23" y="30"/>
                    </a:cubicBezTo>
                    <a:cubicBezTo>
                      <a:pt x="23" y="28"/>
                      <a:pt x="24" y="27"/>
                      <a:pt x="24" y="26"/>
                    </a:cubicBezTo>
                    <a:cubicBezTo>
                      <a:pt x="24" y="25"/>
                      <a:pt x="23" y="25"/>
                      <a:pt x="23" y="25"/>
                    </a:cubicBezTo>
                    <a:cubicBezTo>
                      <a:pt x="21" y="27"/>
                      <a:pt x="21" y="28"/>
                      <a:pt x="20" y="30"/>
                    </a:cubicBezTo>
                    <a:cubicBezTo>
                      <a:pt x="20" y="30"/>
                      <a:pt x="21" y="31"/>
                      <a:pt x="21" y="31"/>
                    </a:cubicBezTo>
                    <a:cubicBezTo>
                      <a:pt x="22" y="28"/>
                      <a:pt x="22" y="26"/>
                      <a:pt x="22" y="23"/>
                    </a:cubicBezTo>
                    <a:cubicBezTo>
                      <a:pt x="22" y="22"/>
                      <a:pt x="20" y="22"/>
                      <a:pt x="21" y="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49" name="Freeform 38">
                <a:extLst>
                  <a:ext uri="{FF2B5EF4-FFF2-40B4-BE49-F238E27FC236}">
                    <a16:creationId xmlns:a16="http://schemas.microsoft.com/office/drawing/2014/main" id="{4493910C-A26F-410F-B842-AA6D9B1F4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0" y="1890"/>
                <a:ext cx="237" cy="232"/>
              </a:xfrm>
              <a:custGeom>
                <a:avLst/>
                <a:gdLst>
                  <a:gd name="T0" fmla="*/ 707271 w 83"/>
                  <a:gd name="T1" fmla="*/ 90042 h 81"/>
                  <a:gd name="T2" fmla="*/ 75926 w 83"/>
                  <a:gd name="T3" fmla="*/ 335234 h 81"/>
                  <a:gd name="T4" fmla="*/ 366962 w 83"/>
                  <a:gd name="T5" fmla="*/ 973827 h 81"/>
                  <a:gd name="T6" fmla="*/ 985946 w 83"/>
                  <a:gd name="T7" fmla="*/ 648225 h 81"/>
                  <a:gd name="T8" fmla="*/ 619058 w 83"/>
                  <a:gd name="T9" fmla="*/ 90042 h 81"/>
                  <a:gd name="T10" fmla="*/ 604944 w 83"/>
                  <a:gd name="T11" fmla="*/ 104326 h 81"/>
                  <a:gd name="T12" fmla="*/ 971906 w 83"/>
                  <a:gd name="T13" fmla="*/ 597947 h 81"/>
                  <a:gd name="T14" fmla="*/ 442887 w 83"/>
                  <a:gd name="T15" fmla="*/ 973827 h 81"/>
                  <a:gd name="T16" fmla="*/ 75926 w 83"/>
                  <a:gd name="T17" fmla="*/ 452191 h 81"/>
                  <a:gd name="T18" fmla="*/ 693231 w 83"/>
                  <a:gd name="T19" fmla="*/ 117043 h 81"/>
                  <a:gd name="T20" fmla="*/ 707271 w 83"/>
                  <a:gd name="T21" fmla="*/ 90042 h 8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3"/>
                  <a:gd name="T34" fmla="*/ 0 h 81"/>
                  <a:gd name="T35" fmla="*/ 83 w 83"/>
                  <a:gd name="T36" fmla="*/ 81 h 8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3" h="81">
                    <a:moveTo>
                      <a:pt x="56" y="7"/>
                    </a:moveTo>
                    <a:cubicBezTo>
                      <a:pt x="39" y="0"/>
                      <a:pt x="12" y="7"/>
                      <a:pt x="6" y="26"/>
                    </a:cubicBezTo>
                    <a:cubicBezTo>
                      <a:pt x="0" y="45"/>
                      <a:pt x="11" y="68"/>
                      <a:pt x="29" y="75"/>
                    </a:cubicBezTo>
                    <a:cubicBezTo>
                      <a:pt x="47" y="81"/>
                      <a:pt x="73" y="68"/>
                      <a:pt x="78" y="50"/>
                    </a:cubicBezTo>
                    <a:cubicBezTo>
                      <a:pt x="83" y="31"/>
                      <a:pt x="68" y="9"/>
                      <a:pt x="49" y="7"/>
                    </a:cubicBezTo>
                    <a:cubicBezTo>
                      <a:pt x="48" y="7"/>
                      <a:pt x="48" y="8"/>
                      <a:pt x="48" y="8"/>
                    </a:cubicBezTo>
                    <a:cubicBezTo>
                      <a:pt x="66" y="11"/>
                      <a:pt x="78" y="28"/>
                      <a:pt x="77" y="46"/>
                    </a:cubicBezTo>
                    <a:cubicBezTo>
                      <a:pt x="76" y="65"/>
                      <a:pt x="52" y="75"/>
                      <a:pt x="35" y="75"/>
                    </a:cubicBezTo>
                    <a:cubicBezTo>
                      <a:pt x="17" y="74"/>
                      <a:pt x="5" y="51"/>
                      <a:pt x="6" y="35"/>
                    </a:cubicBezTo>
                    <a:cubicBezTo>
                      <a:pt x="6" y="12"/>
                      <a:pt x="36" y="0"/>
                      <a:pt x="55" y="9"/>
                    </a:cubicBezTo>
                    <a:cubicBezTo>
                      <a:pt x="56" y="9"/>
                      <a:pt x="56" y="8"/>
                      <a:pt x="56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0" name="Freeform 39">
                <a:extLst>
                  <a:ext uri="{FF2B5EF4-FFF2-40B4-BE49-F238E27FC236}">
                    <a16:creationId xmlns:a16="http://schemas.microsoft.com/office/drawing/2014/main" id="{62608B83-1464-4810-A2C1-06195773A9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7" y="1902"/>
                <a:ext cx="186" cy="203"/>
              </a:xfrm>
              <a:custGeom>
                <a:avLst/>
                <a:gdLst>
                  <a:gd name="T0" fmla="*/ 449159 w 65"/>
                  <a:gd name="T1" fmla="*/ 14167 h 71"/>
                  <a:gd name="T2" fmla="*/ 220072 w 65"/>
                  <a:gd name="T3" fmla="*/ 192198 h 71"/>
                  <a:gd name="T4" fmla="*/ 89369 w 65"/>
                  <a:gd name="T5" fmla="*/ 316749 h 71"/>
                  <a:gd name="T6" fmla="*/ 207576 w 65"/>
                  <a:gd name="T7" fmla="*/ 405846 h 71"/>
                  <a:gd name="T8" fmla="*/ 255733 w 65"/>
                  <a:gd name="T9" fmla="*/ 420150 h 71"/>
                  <a:gd name="T10" fmla="*/ 152746 w 65"/>
                  <a:gd name="T11" fmla="*/ 420150 h 71"/>
                  <a:gd name="T12" fmla="*/ 89369 w 65"/>
                  <a:gd name="T13" fmla="*/ 446940 h 71"/>
                  <a:gd name="T14" fmla="*/ 62559 w 65"/>
                  <a:gd name="T15" fmla="*/ 588877 h 71"/>
                  <a:gd name="T16" fmla="*/ 220072 w 65"/>
                  <a:gd name="T17" fmla="*/ 701419 h 71"/>
                  <a:gd name="T18" fmla="*/ 449159 w 65"/>
                  <a:gd name="T19" fmla="*/ 866876 h 71"/>
                  <a:gd name="T20" fmla="*/ 502884 w 65"/>
                  <a:gd name="T21" fmla="*/ 687261 h 71"/>
                  <a:gd name="T22" fmla="*/ 502884 w 65"/>
                  <a:gd name="T23" fmla="*/ 523317 h 71"/>
                  <a:gd name="T24" fmla="*/ 502884 w 65"/>
                  <a:gd name="T25" fmla="*/ 473064 h 71"/>
                  <a:gd name="T26" fmla="*/ 502884 w 65"/>
                  <a:gd name="T27" fmla="*/ 405846 h 71"/>
                  <a:gd name="T28" fmla="*/ 601693 w 65"/>
                  <a:gd name="T29" fmla="*/ 459512 h 71"/>
                  <a:gd name="T30" fmla="*/ 669222 w 65"/>
                  <a:gd name="T31" fmla="*/ 487231 h 71"/>
                  <a:gd name="T32" fmla="*/ 731790 w 65"/>
                  <a:gd name="T33" fmla="*/ 357866 h 71"/>
                  <a:gd name="T34" fmla="*/ 719720 w 65"/>
                  <a:gd name="T35" fmla="*/ 115813 h 71"/>
                  <a:gd name="T36" fmla="*/ 705495 w 65"/>
                  <a:gd name="T37" fmla="*/ 129577 h 71"/>
                  <a:gd name="T38" fmla="*/ 746201 w 65"/>
                  <a:gd name="T39" fmla="*/ 268835 h 71"/>
                  <a:gd name="T40" fmla="*/ 683633 w 65"/>
                  <a:gd name="T41" fmla="*/ 331127 h 71"/>
                  <a:gd name="T42" fmla="*/ 656546 w 65"/>
                  <a:gd name="T43" fmla="*/ 343562 h 71"/>
                  <a:gd name="T44" fmla="*/ 629744 w 65"/>
                  <a:gd name="T45" fmla="*/ 459512 h 71"/>
                  <a:gd name="T46" fmla="*/ 437089 w 65"/>
                  <a:gd name="T47" fmla="*/ 396688 h 71"/>
                  <a:gd name="T48" fmla="*/ 475983 w 65"/>
                  <a:gd name="T49" fmla="*/ 549524 h 71"/>
                  <a:gd name="T50" fmla="*/ 502884 w 65"/>
                  <a:gd name="T51" fmla="*/ 790428 h 71"/>
                  <a:gd name="T52" fmla="*/ 400813 w 65"/>
                  <a:gd name="T53" fmla="*/ 830933 h 71"/>
                  <a:gd name="T54" fmla="*/ 333243 w 65"/>
                  <a:gd name="T55" fmla="*/ 754334 h 71"/>
                  <a:gd name="T56" fmla="*/ 243852 w 65"/>
                  <a:gd name="T57" fmla="*/ 687261 h 71"/>
                  <a:gd name="T58" fmla="*/ 193237 w 65"/>
                  <a:gd name="T59" fmla="*/ 679641 h 71"/>
                  <a:gd name="T60" fmla="*/ 152746 w 65"/>
                  <a:gd name="T61" fmla="*/ 651170 h 71"/>
                  <a:gd name="T62" fmla="*/ 152746 w 65"/>
                  <a:gd name="T63" fmla="*/ 432559 h 71"/>
                  <a:gd name="T64" fmla="*/ 282820 w 65"/>
                  <a:gd name="T65" fmla="*/ 420150 h 71"/>
                  <a:gd name="T66" fmla="*/ 282820 w 65"/>
                  <a:gd name="T67" fmla="*/ 405846 h 71"/>
                  <a:gd name="T68" fmla="*/ 243852 w 65"/>
                  <a:gd name="T69" fmla="*/ 370481 h 71"/>
                  <a:gd name="T70" fmla="*/ 140069 w 65"/>
                  <a:gd name="T71" fmla="*/ 405846 h 71"/>
                  <a:gd name="T72" fmla="*/ 152746 w 65"/>
                  <a:gd name="T73" fmla="*/ 240372 h 71"/>
                  <a:gd name="T74" fmla="*/ 463380 w 65"/>
                  <a:gd name="T75" fmla="*/ 14167 h 71"/>
                  <a:gd name="T76" fmla="*/ 449159 w 65"/>
                  <a:gd name="T77" fmla="*/ 14167 h 7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65"/>
                  <a:gd name="T118" fmla="*/ 0 h 71"/>
                  <a:gd name="T119" fmla="*/ 65 w 65"/>
                  <a:gd name="T120" fmla="*/ 71 h 71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65" h="71">
                    <a:moveTo>
                      <a:pt x="35" y="1"/>
                    </a:moveTo>
                    <a:cubicBezTo>
                      <a:pt x="34" y="10"/>
                      <a:pt x="24" y="12"/>
                      <a:pt x="17" y="15"/>
                    </a:cubicBezTo>
                    <a:cubicBezTo>
                      <a:pt x="12" y="17"/>
                      <a:pt x="9" y="20"/>
                      <a:pt x="7" y="25"/>
                    </a:cubicBezTo>
                    <a:cubicBezTo>
                      <a:pt x="0" y="35"/>
                      <a:pt x="9" y="34"/>
                      <a:pt x="16" y="32"/>
                    </a:cubicBezTo>
                    <a:cubicBezTo>
                      <a:pt x="17" y="31"/>
                      <a:pt x="19" y="31"/>
                      <a:pt x="20" y="33"/>
                    </a:cubicBezTo>
                    <a:cubicBezTo>
                      <a:pt x="18" y="34"/>
                      <a:pt x="14" y="33"/>
                      <a:pt x="12" y="33"/>
                    </a:cubicBezTo>
                    <a:cubicBezTo>
                      <a:pt x="10" y="33"/>
                      <a:pt x="9" y="34"/>
                      <a:pt x="7" y="35"/>
                    </a:cubicBezTo>
                    <a:cubicBezTo>
                      <a:pt x="4" y="36"/>
                      <a:pt x="3" y="43"/>
                      <a:pt x="5" y="46"/>
                    </a:cubicBezTo>
                    <a:cubicBezTo>
                      <a:pt x="8" y="51"/>
                      <a:pt x="12" y="53"/>
                      <a:pt x="17" y="55"/>
                    </a:cubicBezTo>
                    <a:cubicBezTo>
                      <a:pt x="25" y="57"/>
                      <a:pt x="27" y="66"/>
                      <a:pt x="35" y="68"/>
                    </a:cubicBezTo>
                    <a:cubicBezTo>
                      <a:pt x="43" y="71"/>
                      <a:pt x="40" y="58"/>
                      <a:pt x="39" y="54"/>
                    </a:cubicBezTo>
                    <a:cubicBezTo>
                      <a:pt x="38" y="49"/>
                      <a:pt x="38" y="46"/>
                      <a:pt x="39" y="41"/>
                    </a:cubicBezTo>
                    <a:cubicBezTo>
                      <a:pt x="40" y="39"/>
                      <a:pt x="40" y="39"/>
                      <a:pt x="39" y="37"/>
                    </a:cubicBezTo>
                    <a:cubicBezTo>
                      <a:pt x="38" y="35"/>
                      <a:pt x="33" y="28"/>
                      <a:pt x="39" y="32"/>
                    </a:cubicBezTo>
                    <a:cubicBezTo>
                      <a:pt x="42" y="33"/>
                      <a:pt x="44" y="35"/>
                      <a:pt x="47" y="36"/>
                    </a:cubicBezTo>
                    <a:cubicBezTo>
                      <a:pt x="48" y="37"/>
                      <a:pt x="50" y="39"/>
                      <a:pt x="52" y="38"/>
                    </a:cubicBezTo>
                    <a:cubicBezTo>
                      <a:pt x="57" y="36"/>
                      <a:pt x="47" y="26"/>
                      <a:pt x="57" y="28"/>
                    </a:cubicBezTo>
                    <a:cubicBezTo>
                      <a:pt x="65" y="30"/>
                      <a:pt x="57" y="11"/>
                      <a:pt x="56" y="9"/>
                    </a:cubicBezTo>
                    <a:cubicBezTo>
                      <a:pt x="55" y="8"/>
                      <a:pt x="54" y="9"/>
                      <a:pt x="55" y="10"/>
                    </a:cubicBezTo>
                    <a:cubicBezTo>
                      <a:pt x="57" y="13"/>
                      <a:pt x="57" y="17"/>
                      <a:pt x="58" y="21"/>
                    </a:cubicBezTo>
                    <a:cubicBezTo>
                      <a:pt x="60" y="27"/>
                      <a:pt x="56" y="25"/>
                      <a:pt x="53" y="26"/>
                    </a:cubicBezTo>
                    <a:cubicBezTo>
                      <a:pt x="52" y="26"/>
                      <a:pt x="51" y="27"/>
                      <a:pt x="51" y="27"/>
                    </a:cubicBezTo>
                    <a:cubicBezTo>
                      <a:pt x="50" y="29"/>
                      <a:pt x="51" y="37"/>
                      <a:pt x="49" y="36"/>
                    </a:cubicBezTo>
                    <a:cubicBezTo>
                      <a:pt x="47" y="35"/>
                      <a:pt x="36" y="25"/>
                      <a:pt x="34" y="31"/>
                    </a:cubicBezTo>
                    <a:cubicBezTo>
                      <a:pt x="32" y="35"/>
                      <a:pt x="39" y="38"/>
                      <a:pt x="37" y="43"/>
                    </a:cubicBezTo>
                    <a:cubicBezTo>
                      <a:pt x="35" y="49"/>
                      <a:pt x="39" y="57"/>
                      <a:pt x="39" y="62"/>
                    </a:cubicBezTo>
                    <a:cubicBezTo>
                      <a:pt x="40" y="66"/>
                      <a:pt x="37" y="68"/>
                      <a:pt x="31" y="65"/>
                    </a:cubicBezTo>
                    <a:cubicBezTo>
                      <a:pt x="28" y="64"/>
                      <a:pt x="28" y="62"/>
                      <a:pt x="26" y="59"/>
                    </a:cubicBezTo>
                    <a:cubicBezTo>
                      <a:pt x="24" y="57"/>
                      <a:pt x="22" y="55"/>
                      <a:pt x="19" y="54"/>
                    </a:cubicBezTo>
                    <a:cubicBezTo>
                      <a:pt x="18" y="54"/>
                      <a:pt x="17" y="53"/>
                      <a:pt x="15" y="53"/>
                    </a:cubicBezTo>
                    <a:cubicBezTo>
                      <a:pt x="14" y="52"/>
                      <a:pt x="13" y="51"/>
                      <a:pt x="12" y="51"/>
                    </a:cubicBezTo>
                    <a:cubicBezTo>
                      <a:pt x="5" y="48"/>
                      <a:pt x="5" y="42"/>
                      <a:pt x="12" y="34"/>
                    </a:cubicBezTo>
                    <a:cubicBezTo>
                      <a:pt x="16" y="34"/>
                      <a:pt x="19" y="35"/>
                      <a:pt x="22" y="33"/>
                    </a:cubicBezTo>
                    <a:cubicBezTo>
                      <a:pt x="22" y="33"/>
                      <a:pt x="23" y="33"/>
                      <a:pt x="22" y="32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6" y="30"/>
                      <a:pt x="13" y="31"/>
                      <a:pt x="11" y="32"/>
                    </a:cubicBezTo>
                    <a:cubicBezTo>
                      <a:pt x="1" y="35"/>
                      <a:pt x="10" y="21"/>
                      <a:pt x="12" y="19"/>
                    </a:cubicBezTo>
                    <a:cubicBezTo>
                      <a:pt x="19" y="12"/>
                      <a:pt x="35" y="14"/>
                      <a:pt x="36" y="1"/>
                    </a:cubicBezTo>
                    <a:cubicBezTo>
                      <a:pt x="36" y="0"/>
                      <a:pt x="35" y="0"/>
                      <a:pt x="3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1" name="Freeform 40">
                <a:extLst>
                  <a:ext uri="{FF2B5EF4-FFF2-40B4-BE49-F238E27FC236}">
                    <a16:creationId xmlns:a16="http://schemas.microsoft.com/office/drawing/2014/main" id="{E1501F70-467E-461C-B971-F056ED4A2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1" y="1999"/>
                <a:ext cx="23" cy="34"/>
              </a:xfrm>
              <a:custGeom>
                <a:avLst/>
                <a:gdLst>
                  <a:gd name="T0" fmla="*/ 27666 w 8"/>
                  <a:gd name="T1" fmla="*/ 108656 h 12"/>
                  <a:gd name="T2" fmla="*/ 14755 w 8"/>
                  <a:gd name="T3" fmla="*/ 115937 h 12"/>
                  <a:gd name="T4" fmla="*/ 27666 w 8"/>
                  <a:gd name="T5" fmla="*/ 128903 h 12"/>
                  <a:gd name="T6" fmla="*/ 94294 w 8"/>
                  <a:gd name="T7" fmla="*/ 13535 h 12"/>
                  <a:gd name="T8" fmla="*/ 79540 w 8"/>
                  <a:gd name="T9" fmla="*/ 0 h 12"/>
                  <a:gd name="T10" fmla="*/ 14755 w 8"/>
                  <a:gd name="T11" fmla="*/ 115937 h 12"/>
                  <a:gd name="T12" fmla="*/ 27666 w 8"/>
                  <a:gd name="T13" fmla="*/ 128903 h 12"/>
                  <a:gd name="T14" fmla="*/ 42421 w 8"/>
                  <a:gd name="T15" fmla="*/ 115937 h 12"/>
                  <a:gd name="T16" fmla="*/ 27666 w 8"/>
                  <a:gd name="T17" fmla="*/ 108656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"/>
                  <a:gd name="T28" fmla="*/ 0 h 12"/>
                  <a:gd name="T29" fmla="*/ 8 w 8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" h="12">
                    <a:moveTo>
                      <a:pt x="2" y="9"/>
                    </a:moveTo>
                    <a:cubicBezTo>
                      <a:pt x="2" y="9"/>
                      <a:pt x="1" y="10"/>
                      <a:pt x="1" y="10"/>
                    </a:cubicBezTo>
                    <a:cubicBezTo>
                      <a:pt x="1" y="10"/>
                      <a:pt x="2" y="11"/>
                      <a:pt x="2" y="11"/>
                    </a:cubicBezTo>
                    <a:cubicBezTo>
                      <a:pt x="3" y="8"/>
                      <a:pt x="4" y="4"/>
                      <a:pt x="7" y="1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3" y="3"/>
                      <a:pt x="2" y="7"/>
                      <a:pt x="1" y="10"/>
                    </a:cubicBezTo>
                    <a:cubicBezTo>
                      <a:pt x="0" y="11"/>
                      <a:pt x="1" y="12"/>
                      <a:pt x="2" y="11"/>
                    </a:cubicBezTo>
                    <a:cubicBezTo>
                      <a:pt x="2" y="11"/>
                      <a:pt x="2" y="10"/>
                      <a:pt x="3" y="10"/>
                    </a:cubicBezTo>
                    <a:cubicBezTo>
                      <a:pt x="3" y="9"/>
                      <a:pt x="2" y="8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2" name="Freeform 41">
                <a:extLst>
                  <a:ext uri="{FF2B5EF4-FFF2-40B4-BE49-F238E27FC236}">
                    <a16:creationId xmlns:a16="http://schemas.microsoft.com/office/drawing/2014/main" id="{35BAAF72-5567-4171-B489-4C25A704A8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7" y="1999"/>
                <a:ext cx="26" cy="43"/>
              </a:xfrm>
              <a:custGeom>
                <a:avLst/>
                <a:gdLst>
                  <a:gd name="T0" fmla="*/ 28542 w 9"/>
                  <a:gd name="T1" fmla="*/ 195902 h 15"/>
                  <a:gd name="T2" fmla="*/ 126146 w 9"/>
                  <a:gd name="T3" fmla="*/ 14514 h 15"/>
                  <a:gd name="T4" fmla="*/ 111098 w 9"/>
                  <a:gd name="T5" fmla="*/ 14514 h 15"/>
                  <a:gd name="T6" fmla="*/ 0 w 9"/>
                  <a:gd name="T7" fmla="*/ 183134 h 15"/>
                  <a:gd name="T8" fmla="*/ 28542 w 9"/>
                  <a:gd name="T9" fmla="*/ 19590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5"/>
                  <a:gd name="T17" fmla="*/ 9 w 9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5">
                    <a:moveTo>
                      <a:pt x="2" y="15"/>
                    </a:moveTo>
                    <a:cubicBezTo>
                      <a:pt x="4" y="10"/>
                      <a:pt x="7" y="6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6" y="5"/>
                      <a:pt x="3" y="10"/>
                      <a:pt x="0" y="14"/>
                    </a:cubicBezTo>
                    <a:cubicBezTo>
                      <a:pt x="0" y="15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3" name="Freeform 42">
                <a:extLst>
                  <a:ext uri="{FF2B5EF4-FFF2-40B4-BE49-F238E27FC236}">
                    <a16:creationId xmlns:a16="http://schemas.microsoft.com/office/drawing/2014/main" id="{34BEF7DC-77D2-4EBC-B284-CB4DFFE1A1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0" y="1999"/>
                <a:ext cx="31" cy="43"/>
              </a:xfrm>
              <a:custGeom>
                <a:avLst/>
                <a:gdLst>
                  <a:gd name="T0" fmla="*/ 23969 w 11"/>
                  <a:gd name="T1" fmla="*/ 195902 h 15"/>
                  <a:gd name="T2" fmla="*/ 43530 w 11"/>
                  <a:gd name="T3" fmla="*/ 154304 h 15"/>
                  <a:gd name="T4" fmla="*/ 67549 w 11"/>
                  <a:gd name="T5" fmla="*/ 104949 h 15"/>
                  <a:gd name="T6" fmla="*/ 91723 w 11"/>
                  <a:gd name="T7" fmla="*/ 51124 h 15"/>
                  <a:gd name="T8" fmla="*/ 111642 w 11"/>
                  <a:gd name="T9" fmla="*/ 14514 h 15"/>
                  <a:gd name="T10" fmla="*/ 98665 w 11"/>
                  <a:gd name="T11" fmla="*/ 14514 h 15"/>
                  <a:gd name="T12" fmla="*/ 98665 w 11"/>
                  <a:gd name="T13" fmla="*/ 14514 h 15"/>
                  <a:gd name="T14" fmla="*/ 111642 w 11"/>
                  <a:gd name="T15" fmla="*/ 14514 h 15"/>
                  <a:gd name="T16" fmla="*/ 111642 w 11"/>
                  <a:gd name="T17" fmla="*/ 0 h 15"/>
                  <a:gd name="T18" fmla="*/ 98665 w 11"/>
                  <a:gd name="T19" fmla="*/ 0 h 15"/>
                  <a:gd name="T20" fmla="*/ 67549 w 11"/>
                  <a:gd name="T21" fmla="*/ 77667 h 15"/>
                  <a:gd name="T22" fmla="*/ 43530 w 11"/>
                  <a:gd name="T23" fmla="*/ 119273 h 15"/>
                  <a:gd name="T24" fmla="*/ 11549 w 11"/>
                  <a:gd name="T25" fmla="*/ 183134 h 15"/>
                  <a:gd name="T26" fmla="*/ 23969 w 11"/>
                  <a:gd name="T27" fmla="*/ 195902 h 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15"/>
                  <a:gd name="T44" fmla="*/ 11 w 11"/>
                  <a:gd name="T45" fmla="*/ 15 h 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15">
                    <a:moveTo>
                      <a:pt x="2" y="15"/>
                    </a:moveTo>
                    <a:cubicBezTo>
                      <a:pt x="2" y="14"/>
                      <a:pt x="3" y="13"/>
                      <a:pt x="4" y="12"/>
                    </a:cubicBezTo>
                    <a:cubicBezTo>
                      <a:pt x="5" y="11"/>
                      <a:pt x="5" y="9"/>
                      <a:pt x="6" y="8"/>
                    </a:cubicBezTo>
                    <a:cubicBezTo>
                      <a:pt x="7" y="6"/>
                      <a:pt x="8" y="5"/>
                      <a:pt x="8" y="4"/>
                    </a:cubicBezTo>
                    <a:cubicBezTo>
                      <a:pt x="9" y="3"/>
                      <a:pt x="9" y="2"/>
                      <a:pt x="10" y="1"/>
                    </a:cubicBezTo>
                    <a:cubicBezTo>
                      <a:pt x="10" y="1"/>
                      <a:pt x="10" y="1"/>
                      <a:pt x="9" y="1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2"/>
                      <a:pt x="10" y="2"/>
                      <a:pt x="10" y="1"/>
                    </a:cubicBezTo>
                    <a:cubicBezTo>
                      <a:pt x="10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8" y="1"/>
                      <a:pt x="7" y="4"/>
                      <a:pt x="6" y="6"/>
                    </a:cubicBezTo>
                    <a:cubicBezTo>
                      <a:pt x="5" y="7"/>
                      <a:pt x="4" y="8"/>
                      <a:pt x="4" y="9"/>
                    </a:cubicBezTo>
                    <a:cubicBezTo>
                      <a:pt x="3" y="10"/>
                      <a:pt x="2" y="13"/>
                      <a:pt x="1" y="14"/>
                    </a:cubicBezTo>
                    <a:cubicBezTo>
                      <a:pt x="0" y="14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4" name="Freeform 43">
                <a:extLst>
                  <a:ext uri="{FF2B5EF4-FFF2-40B4-BE49-F238E27FC236}">
                    <a16:creationId xmlns:a16="http://schemas.microsoft.com/office/drawing/2014/main" id="{AED99D9B-0955-4FB2-9061-F86F2F3E4F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996"/>
                <a:ext cx="29" cy="52"/>
              </a:xfrm>
              <a:custGeom>
                <a:avLst/>
                <a:gdLst>
                  <a:gd name="T0" fmla="*/ 15416 w 10"/>
                  <a:gd name="T1" fmla="*/ 238203 h 18"/>
                  <a:gd name="T2" fmla="*/ 145215 w 10"/>
                  <a:gd name="T3" fmla="*/ 15115 h 18"/>
                  <a:gd name="T4" fmla="*/ 115504 w 10"/>
                  <a:gd name="T5" fmla="*/ 15115 h 18"/>
                  <a:gd name="T6" fmla="*/ 0 w 10"/>
                  <a:gd name="T7" fmla="*/ 223164 h 18"/>
                  <a:gd name="T8" fmla="*/ 15416 w 10"/>
                  <a:gd name="T9" fmla="*/ 238203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8"/>
                  <a:gd name="T17" fmla="*/ 10 w 10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8">
                    <a:moveTo>
                      <a:pt x="1" y="17"/>
                    </a:moveTo>
                    <a:cubicBezTo>
                      <a:pt x="4" y="11"/>
                      <a:pt x="8" y="7"/>
                      <a:pt x="10" y="1"/>
                    </a:cubicBezTo>
                    <a:cubicBezTo>
                      <a:pt x="10" y="0"/>
                      <a:pt x="9" y="0"/>
                      <a:pt x="8" y="1"/>
                    </a:cubicBezTo>
                    <a:cubicBezTo>
                      <a:pt x="6" y="6"/>
                      <a:pt x="2" y="11"/>
                      <a:pt x="0" y="16"/>
                    </a:cubicBezTo>
                    <a:cubicBezTo>
                      <a:pt x="0" y="17"/>
                      <a:pt x="1" y="18"/>
                      <a:pt x="1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5" name="Freeform 44">
                <a:extLst>
                  <a:ext uri="{FF2B5EF4-FFF2-40B4-BE49-F238E27FC236}">
                    <a16:creationId xmlns:a16="http://schemas.microsoft.com/office/drawing/2014/main" id="{C8DA4869-0973-495A-98E1-56D41ED052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4" y="1999"/>
                <a:ext cx="29" cy="43"/>
              </a:xfrm>
              <a:custGeom>
                <a:avLst/>
                <a:gdLst>
                  <a:gd name="T0" fmla="*/ 29148 w 10"/>
                  <a:gd name="T1" fmla="*/ 195902 h 15"/>
                  <a:gd name="T2" fmla="*/ 145215 w 10"/>
                  <a:gd name="T3" fmla="*/ 14514 h 15"/>
                  <a:gd name="T4" fmla="*/ 115504 w 10"/>
                  <a:gd name="T5" fmla="*/ 14514 h 15"/>
                  <a:gd name="T6" fmla="*/ 0 w 10"/>
                  <a:gd name="T7" fmla="*/ 183134 h 15"/>
                  <a:gd name="T8" fmla="*/ 29148 w 10"/>
                  <a:gd name="T9" fmla="*/ 195902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5"/>
                  <a:gd name="T17" fmla="*/ 10 w 10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5">
                    <a:moveTo>
                      <a:pt x="2" y="15"/>
                    </a:moveTo>
                    <a:cubicBezTo>
                      <a:pt x="4" y="10"/>
                      <a:pt x="7" y="6"/>
                      <a:pt x="10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6" y="5"/>
                      <a:pt x="3" y="10"/>
                      <a:pt x="0" y="14"/>
                    </a:cubicBezTo>
                    <a:cubicBezTo>
                      <a:pt x="0" y="15"/>
                      <a:pt x="1" y="15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6" name="Freeform 45">
                <a:extLst>
                  <a:ext uri="{FF2B5EF4-FFF2-40B4-BE49-F238E27FC236}">
                    <a16:creationId xmlns:a16="http://schemas.microsoft.com/office/drawing/2014/main" id="{0017073F-AA7E-4C1D-B2FA-0F7A1D8CA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" y="1996"/>
                <a:ext cx="34" cy="54"/>
              </a:xfrm>
              <a:custGeom>
                <a:avLst/>
                <a:gdLst>
                  <a:gd name="T0" fmla="*/ 24814 w 12"/>
                  <a:gd name="T1" fmla="*/ 229210 h 19"/>
                  <a:gd name="T2" fmla="*/ 128903 w 12"/>
                  <a:gd name="T3" fmla="*/ 13707 h 19"/>
                  <a:gd name="T4" fmla="*/ 115937 w 12"/>
                  <a:gd name="T5" fmla="*/ 0 h 19"/>
                  <a:gd name="T6" fmla="*/ 0 w 12"/>
                  <a:gd name="T7" fmla="*/ 217148 h 19"/>
                  <a:gd name="T8" fmla="*/ 24814 w 12"/>
                  <a:gd name="T9" fmla="*/ 22921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9"/>
                  <a:gd name="T17" fmla="*/ 12 w 12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9">
                    <a:moveTo>
                      <a:pt x="2" y="19"/>
                    </a:moveTo>
                    <a:cubicBezTo>
                      <a:pt x="3" y="12"/>
                      <a:pt x="7" y="6"/>
                      <a:pt x="11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6" y="6"/>
                      <a:pt x="2" y="12"/>
                      <a:pt x="0" y="18"/>
                    </a:cubicBezTo>
                    <a:cubicBezTo>
                      <a:pt x="0" y="19"/>
                      <a:pt x="1" y="19"/>
                      <a:pt x="2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7" name="Freeform 46">
                <a:extLst>
                  <a:ext uri="{FF2B5EF4-FFF2-40B4-BE49-F238E27FC236}">
                    <a16:creationId xmlns:a16="http://schemas.microsoft.com/office/drawing/2014/main" id="{61399541-8738-413D-BFAC-23E95B451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5" y="2005"/>
                <a:ext cx="35" cy="51"/>
              </a:xfrm>
              <a:custGeom>
                <a:avLst/>
                <a:gdLst>
                  <a:gd name="T0" fmla="*/ 16080 w 12"/>
                  <a:gd name="T1" fmla="*/ 199200 h 18"/>
                  <a:gd name="T2" fmla="*/ 166737 w 12"/>
                  <a:gd name="T3" fmla="*/ 13535 h 18"/>
                  <a:gd name="T4" fmla="*/ 152615 w 12"/>
                  <a:gd name="T5" fmla="*/ 0 h 18"/>
                  <a:gd name="T6" fmla="*/ 0 w 12"/>
                  <a:gd name="T7" fmla="*/ 187924 h 18"/>
                  <a:gd name="T8" fmla="*/ 16080 w 12"/>
                  <a:gd name="T9" fmla="*/ 199200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8"/>
                  <a:gd name="T17" fmla="*/ 12 w 12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8">
                    <a:moveTo>
                      <a:pt x="1" y="17"/>
                    </a:moveTo>
                    <a:cubicBezTo>
                      <a:pt x="4" y="12"/>
                      <a:pt x="7" y="6"/>
                      <a:pt x="11" y="1"/>
                    </a:cubicBezTo>
                    <a:cubicBezTo>
                      <a:pt x="12" y="0"/>
                      <a:pt x="10" y="0"/>
                      <a:pt x="10" y="0"/>
                    </a:cubicBezTo>
                    <a:cubicBezTo>
                      <a:pt x="6" y="5"/>
                      <a:pt x="3" y="11"/>
                      <a:pt x="0" y="16"/>
                    </a:cubicBezTo>
                    <a:cubicBezTo>
                      <a:pt x="0" y="17"/>
                      <a:pt x="1" y="18"/>
                      <a:pt x="1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8" name="Freeform 47">
                <a:extLst>
                  <a:ext uri="{FF2B5EF4-FFF2-40B4-BE49-F238E27FC236}">
                    <a16:creationId xmlns:a16="http://schemas.microsoft.com/office/drawing/2014/main" id="{24C164FC-4D22-4FBC-918D-CD75BED97D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" y="2010"/>
                <a:ext cx="26" cy="46"/>
              </a:xfrm>
              <a:custGeom>
                <a:avLst/>
                <a:gdLst>
                  <a:gd name="T0" fmla="*/ 15115 w 9"/>
                  <a:gd name="T1" fmla="*/ 201540 h 16"/>
                  <a:gd name="T2" fmla="*/ 126146 w 9"/>
                  <a:gd name="T3" fmla="*/ 14755 h 16"/>
                  <a:gd name="T4" fmla="*/ 97569 w 9"/>
                  <a:gd name="T5" fmla="*/ 0 h 16"/>
                  <a:gd name="T6" fmla="*/ 0 w 9"/>
                  <a:gd name="T7" fmla="*/ 186993 h 16"/>
                  <a:gd name="T8" fmla="*/ 15115 w 9"/>
                  <a:gd name="T9" fmla="*/ 20154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6"/>
                  <a:gd name="T17" fmla="*/ 9 w 9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6">
                    <a:moveTo>
                      <a:pt x="1" y="15"/>
                    </a:moveTo>
                    <a:cubicBezTo>
                      <a:pt x="3" y="10"/>
                      <a:pt x="6" y="5"/>
                      <a:pt x="9" y="1"/>
                    </a:cubicBezTo>
                    <a:cubicBezTo>
                      <a:pt x="9" y="0"/>
                      <a:pt x="8" y="0"/>
                      <a:pt x="7" y="0"/>
                    </a:cubicBezTo>
                    <a:cubicBezTo>
                      <a:pt x="5" y="5"/>
                      <a:pt x="2" y="9"/>
                      <a:pt x="0" y="14"/>
                    </a:cubicBezTo>
                    <a:cubicBezTo>
                      <a:pt x="0" y="15"/>
                      <a:pt x="1" y="16"/>
                      <a:pt x="1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59" name="Freeform 48">
                <a:extLst>
                  <a:ext uri="{FF2B5EF4-FFF2-40B4-BE49-F238E27FC236}">
                    <a16:creationId xmlns:a16="http://schemas.microsoft.com/office/drawing/2014/main" id="{73B2A95E-1C92-4F8D-A71A-A783E8759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2019"/>
                <a:ext cx="23" cy="49"/>
              </a:xfrm>
              <a:custGeom>
                <a:avLst/>
                <a:gdLst>
                  <a:gd name="T0" fmla="*/ 14755 w 8"/>
                  <a:gd name="T1" fmla="*/ 232738 h 17"/>
                  <a:gd name="T2" fmla="*/ 107272 w 8"/>
                  <a:gd name="T3" fmla="*/ 28014 h 17"/>
                  <a:gd name="T4" fmla="*/ 94294 w 8"/>
                  <a:gd name="T5" fmla="*/ 14922 h 17"/>
                  <a:gd name="T6" fmla="*/ 0 w 8"/>
                  <a:gd name="T7" fmla="*/ 219638 h 17"/>
                  <a:gd name="T8" fmla="*/ 14755 w 8"/>
                  <a:gd name="T9" fmla="*/ 232738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7"/>
                  <a:gd name="T17" fmla="*/ 8 w 8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7">
                    <a:moveTo>
                      <a:pt x="1" y="17"/>
                    </a:moveTo>
                    <a:cubicBezTo>
                      <a:pt x="3" y="11"/>
                      <a:pt x="6" y="7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4" y="6"/>
                      <a:pt x="2" y="11"/>
                      <a:pt x="0" y="16"/>
                    </a:cubicBezTo>
                    <a:cubicBezTo>
                      <a:pt x="0" y="17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0" name="Freeform 49">
                <a:extLst>
                  <a:ext uri="{FF2B5EF4-FFF2-40B4-BE49-F238E27FC236}">
                    <a16:creationId xmlns:a16="http://schemas.microsoft.com/office/drawing/2014/main" id="{CDB46405-983A-447A-A441-76F1075FB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" y="2019"/>
                <a:ext cx="26" cy="49"/>
              </a:xfrm>
              <a:custGeom>
                <a:avLst/>
                <a:gdLst>
                  <a:gd name="T0" fmla="*/ 28542 w 9"/>
                  <a:gd name="T1" fmla="*/ 219638 h 17"/>
                  <a:gd name="T2" fmla="*/ 111098 w 9"/>
                  <a:gd name="T3" fmla="*/ 28014 h 17"/>
                  <a:gd name="T4" fmla="*/ 97569 w 9"/>
                  <a:gd name="T5" fmla="*/ 14922 h 17"/>
                  <a:gd name="T6" fmla="*/ 0 w 9"/>
                  <a:gd name="T7" fmla="*/ 204716 h 17"/>
                  <a:gd name="T8" fmla="*/ 28542 w 9"/>
                  <a:gd name="T9" fmla="*/ 219638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7"/>
                  <a:gd name="T17" fmla="*/ 9 w 9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7">
                    <a:moveTo>
                      <a:pt x="2" y="16"/>
                    </a:moveTo>
                    <a:cubicBezTo>
                      <a:pt x="4" y="11"/>
                      <a:pt x="6" y="6"/>
                      <a:pt x="8" y="2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5" y="6"/>
                      <a:pt x="3" y="11"/>
                      <a:pt x="0" y="15"/>
                    </a:cubicBezTo>
                    <a:cubicBezTo>
                      <a:pt x="0" y="16"/>
                      <a:pt x="1" y="17"/>
                      <a:pt x="2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1" name="Freeform 50">
                <a:extLst>
                  <a:ext uri="{FF2B5EF4-FFF2-40B4-BE49-F238E27FC236}">
                    <a16:creationId xmlns:a16="http://schemas.microsoft.com/office/drawing/2014/main" id="{FA6CC3B2-A4CF-48DA-8423-B024CC4162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" y="2025"/>
                <a:ext cx="20" cy="60"/>
              </a:xfrm>
              <a:custGeom>
                <a:avLst/>
                <a:gdLst>
                  <a:gd name="T0" fmla="*/ 26660 w 7"/>
                  <a:gd name="T1" fmla="*/ 253437 h 21"/>
                  <a:gd name="T2" fmla="*/ 88703 w 7"/>
                  <a:gd name="T3" fmla="*/ 14066 h 21"/>
                  <a:gd name="T4" fmla="*/ 62040 w 7"/>
                  <a:gd name="T5" fmla="*/ 14066 h 21"/>
                  <a:gd name="T6" fmla="*/ 0 w 7"/>
                  <a:gd name="T7" fmla="*/ 253437 h 21"/>
                  <a:gd name="T8" fmla="*/ 26660 w 7"/>
                  <a:gd name="T9" fmla="*/ 253437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21"/>
                  <a:gd name="T17" fmla="*/ 7 w 7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21">
                    <a:moveTo>
                      <a:pt x="2" y="20"/>
                    </a:moveTo>
                    <a:cubicBezTo>
                      <a:pt x="2" y="13"/>
                      <a:pt x="6" y="8"/>
                      <a:pt x="7" y="1"/>
                    </a:cubicBezTo>
                    <a:cubicBezTo>
                      <a:pt x="7" y="0"/>
                      <a:pt x="5" y="0"/>
                      <a:pt x="5" y="1"/>
                    </a:cubicBezTo>
                    <a:cubicBezTo>
                      <a:pt x="4" y="7"/>
                      <a:pt x="1" y="13"/>
                      <a:pt x="0" y="20"/>
                    </a:cubicBezTo>
                    <a:cubicBezTo>
                      <a:pt x="0" y="21"/>
                      <a:pt x="2" y="21"/>
                      <a:pt x="2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2" name="Freeform 51">
                <a:extLst>
                  <a:ext uri="{FF2B5EF4-FFF2-40B4-BE49-F238E27FC236}">
                    <a16:creationId xmlns:a16="http://schemas.microsoft.com/office/drawing/2014/main" id="{7DC3C4BF-2E24-4566-8B2B-46BAEDBF6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2045"/>
                <a:ext cx="17" cy="43"/>
              </a:xfrm>
              <a:custGeom>
                <a:avLst/>
                <a:gdLst>
                  <a:gd name="T0" fmla="*/ 13535 w 6"/>
                  <a:gd name="T1" fmla="*/ 183134 h 15"/>
                  <a:gd name="T2" fmla="*/ 70306 w 6"/>
                  <a:gd name="T3" fmla="*/ 14514 h 15"/>
                  <a:gd name="T4" fmla="*/ 45447 w 6"/>
                  <a:gd name="T5" fmla="*/ 14514 h 15"/>
                  <a:gd name="T6" fmla="*/ 0 w 6"/>
                  <a:gd name="T7" fmla="*/ 183134 h 15"/>
                  <a:gd name="T8" fmla="*/ 13535 w 6"/>
                  <a:gd name="T9" fmla="*/ 18313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15"/>
                  <a:gd name="T17" fmla="*/ 6 w 6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15">
                    <a:moveTo>
                      <a:pt x="1" y="14"/>
                    </a:moveTo>
                    <a:cubicBezTo>
                      <a:pt x="2" y="10"/>
                      <a:pt x="5" y="6"/>
                      <a:pt x="6" y="1"/>
                    </a:cubicBezTo>
                    <a:cubicBezTo>
                      <a:pt x="6" y="0"/>
                      <a:pt x="4" y="0"/>
                      <a:pt x="4" y="1"/>
                    </a:cubicBezTo>
                    <a:cubicBezTo>
                      <a:pt x="3" y="5"/>
                      <a:pt x="1" y="9"/>
                      <a:pt x="0" y="14"/>
                    </a:cubicBezTo>
                    <a:cubicBezTo>
                      <a:pt x="0" y="15"/>
                      <a:pt x="1" y="15"/>
                      <a:pt x="1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3" name="Freeform 52">
                <a:extLst>
                  <a:ext uri="{FF2B5EF4-FFF2-40B4-BE49-F238E27FC236}">
                    <a16:creationId xmlns:a16="http://schemas.microsoft.com/office/drawing/2014/main" id="{EFB39612-818E-4F65-ABA1-D7DDA9B15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5" y="2050"/>
                <a:ext cx="12" cy="40"/>
              </a:xfrm>
              <a:custGeom>
                <a:avLst/>
                <a:gdLst>
                  <a:gd name="T0" fmla="*/ 39366 w 4"/>
                  <a:gd name="T1" fmla="*/ 164874 h 14"/>
                  <a:gd name="T2" fmla="*/ 78732 w 4"/>
                  <a:gd name="T3" fmla="*/ 14066 h 14"/>
                  <a:gd name="T4" fmla="*/ 39366 w 4"/>
                  <a:gd name="T5" fmla="*/ 14066 h 14"/>
                  <a:gd name="T6" fmla="*/ 19683 w 4"/>
                  <a:gd name="T7" fmla="*/ 164874 h 14"/>
                  <a:gd name="T8" fmla="*/ 39366 w 4"/>
                  <a:gd name="T9" fmla="*/ 16487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4"/>
                  <a:gd name="T17" fmla="*/ 4 w 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4">
                    <a:moveTo>
                      <a:pt x="2" y="13"/>
                    </a:moveTo>
                    <a:cubicBezTo>
                      <a:pt x="2" y="9"/>
                      <a:pt x="3" y="5"/>
                      <a:pt x="4" y="1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5"/>
                      <a:pt x="1" y="9"/>
                      <a:pt x="1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4" name="Freeform 53">
                <a:extLst>
                  <a:ext uri="{FF2B5EF4-FFF2-40B4-BE49-F238E27FC236}">
                    <a16:creationId xmlns:a16="http://schemas.microsoft.com/office/drawing/2014/main" id="{F70F57D8-5D30-416D-98AE-DD8236E9F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1" y="2053"/>
                <a:ext cx="6" cy="43"/>
              </a:xfrm>
              <a:custGeom>
                <a:avLst/>
                <a:gdLst>
                  <a:gd name="T0" fmla="*/ 39366 w 2"/>
                  <a:gd name="T1" fmla="*/ 183134 h 15"/>
                  <a:gd name="T2" fmla="*/ 39366 w 2"/>
                  <a:gd name="T3" fmla="*/ 14514 h 15"/>
                  <a:gd name="T4" fmla="*/ 19683 w 2"/>
                  <a:gd name="T5" fmla="*/ 14514 h 15"/>
                  <a:gd name="T6" fmla="*/ 0 w 2"/>
                  <a:gd name="T7" fmla="*/ 183134 h 15"/>
                  <a:gd name="T8" fmla="*/ 39366 w 2"/>
                  <a:gd name="T9" fmla="*/ 18313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5"/>
                  <a:gd name="T17" fmla="*/ 2 w 2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5">
                    <a:moveTo>
                      <a:pt x="2" y="14"/>
                    </a:moveTo>
                    <a:cubicBezTo>
                      <a:pt x="2" y="10"/>
                      <a:pt x="2" y="5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5"/>
                      <a:pt x="0" y="10"/>
                      <a:pt x="0" y="14"/>
                    </a:cubicBezTo>
                    <a:cubicBezTo>
                      <a:pt x="0" y="15"/>
                      <a:pt x="2" y="15"/>
                      <a:pt x="2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5" name="Freeform 54">
                <a:extLst>
                  <a:ext uri="{FF2B5EF4-FFF2-40B4-BE49-F238E27FC236}">
                    <a16:creationId xmlns:a16="http://schemas.microsoft.com/office/drawing/2014/main" id="{E1D3F575-9AEA-426C-972C-37A4663DB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2056"/>
                <a:ext cx="8" cy="40"/>
              </a:xfrm>
              <a:custGeom>
                <a:avLst/>
                <a:gdLst>
                  <a:gd name="T0" fmla="*/ 12536 w 3"/>
                  <a:gd name="T1" fmla="*/ 164874 h 14"/>
                  <a:gd name="T2" fmla="*/ 12536 w 3"/>
                  <a:gd name="T3" fmla="*/ 0 h 14"/>
                  <a:gd name="T4" fmla="*/ 7531 w 3"/>
                  <a:gd name="T5" fmla="*/ 0 h 14"/>
                  <a:gd name="T6" fmla="*/ 0 w 3"/>
                  <a:gd name="T7" fmla="*/ 150603 h 14"/>
                  <a:gd name="T8" fmla="*/ 12536 w 3"/>
                  <a:gd name="T9" fmla="*/ 16487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4"/>
                  <a:gd name="T17" fmla="*/ 3 w 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4">
                    <a:moveTo>
                      <a:pt x="2" y="13"/>
                    </a:moveTo>
                    <a:cubicBezTo>
                      <a:pt x="3" y="9"/>
                      <a:pt x="2" y="4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4"/>
                      <a:pt x="1" y="9"/>
                      <a:pt x="0" y="12"/>
                    </a:cubicBezTo>
                    <a:cubicBezTo>
                      <a:pt x="0" y="13"/>
                      <a:pt x="1" y="14"/>
                      <a:pt x="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6" name="Freeform 55">
                <a:extLst>
                  <a:ext uri="{FF2B5EF4-FFF2-40B4-BE49-F238E27FC236}">
                    <a16:creationId xmlns:a16="http://schemas.microsoft.com/office/drawing/2014/main" id="{29997AAB-4185-484C-914A-F549F04E23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2045"/>
                <a:ext cx="5" cy="40"/>
              </a:xfrm>
              <a:custGeom>
                <a:avLst/>
                <a:gdLst>
                  <a:gd name="T0" fmla="*/ 8095 w 2"/>
                  <a:gd name="T1" fmla="*/ 164874 h 14"/>
                  <a:gd name="T2" fmla="*/ 8095 w 2"/>
                  <a:gd name="T3" fmla="*/ 14066 h 14"/>
                  <a:gd name="T4" fmla="*/ 0 w 2"/>
                  <a:gd name="T5" fmla="*/ 14066 h 14"/>
                  <a:gd name="T6" fmla="*/ 0 w 2"/>
                  <a:gd name="T7" fmla="*/ 164874 h 14"/>
                  <a:gd name="T8" fmla="*/ 8095 w 2"/>
                  <a:gd name="T9" fmla="*/ 16487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4"/>
                  <a:gd name="T17" fmla="*/ 2 w 2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4">
                    <a:moveTo>
                      <a:pt x="2" y="13"/>
                    </a:moveTo>
                    <a:cubicBezTo>
                      <a:pt x="2" y="9"/>
                      <a:pt x="2" y="5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2" y="14"/>
                      <a:pt x="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7" name="Freeform 56">
                <a:extLst>
                  <a:ext uri="{FF2B5EF4-FFF2-40B4-BE49-F238E27FC236}">
                    <a16:creationId xmlns:a16="http://schemas.microsoft.com/office/drawing/2014/main" id="{974B4F1A-7806-49A6-BAF1-C5839D6B9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1956"/>
                <a:ext cx="29" cy="34"/>
              </a:xfrm>
              <a:custGeom>
                <a:avLst/>
                <a:gdLst>
                  <a:gd name="T0" fmla="*/ 15416 w 10"/>
                  <a:gd name="T1" fmla="*/ 140752 h 12"/>
                  <a:gd name="T2" fmla="*/ 129647 w 10"/>
                  <a:gd name="T3" fmla="*/ 13535 h 12"/>
                  <a:gd name="T4" fmla="*/ 115504 w 10"/>
                  <a:gd name="T5" fmla="*/ 0 h 12"/>
                  <a:gd name="T6" fmla="*/ 0 w 10"/>
                  <a:gd name="T7" fmla="*/ 128903 h 12"/>
                  <a:gd name="T8" fmla="*/ 15416 w 10"/>
                  <a:gd name="T9" fmla="*/ 140752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2"/>
                  <a:gd name="T17" fmla="*/ 10 w 1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2">
                    <a:moveTo>
                      <a:pt x="1" y="12"/>
                    </a:moveTo>
                    <a:cubicBezTo>
                      <a:pt x="4" y="8"/>
                      <a:pt x="6" y="4"/>
                      <a:pt x="9" y="1"/>
                    </a:cubicBezTo>
                    <a:cubicBezTo>
                      <a:pt x="10" y="1"/>
                      <a:pt x="9" y="0"/>
                      <a:pt x="8" y="0"/>
                    </a:cubicBezTo>
                    <a:cubicBezTo>
                      <a:pt x="5" y="3"/>
                      <a:pt x="3" y="7"/>
                      <a:pt x="0" y="11"/>
                    </a:cubicBezTo>
                    <a:cubicBezTo>
                      <a:pt x="0" y="11"/>
                      <a:pt x="1" y="12"/>
                      <a:pt x="1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8" name="Freeform 57">
                <a:extLst>
                  <a:ext uri="{FF2B5EF4-FFF2-40B4-BE49-F238E27FC236}">
                    <a16:creationId xmlns:a16="http://schemas.microsoft.com/office/drawing/2014/main" id="{6F0E0040-A706-404F-9950-0B291A0B06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7" y="1956"/>
                <a:ext cx="31" cy="34"/>
              </a:xfrm>
              <a:custGeom>
                <a:avLst/>
                <a:gdLst>
                  <a:gd name="T0" fmla="*/ 23969 w 11"/>
                  <a:gd name="T1" fmla="*/ 128903 h 12"/>
                  <a:gd name="T2" fmla="*/ 111642 w 11"/>
                  <a:gd name="T3" fmla="*/ 13535 h 12"/>
                  <a:gd name="T4" fmla="*/ 98665 w 11"/>
                  <a:gd name="T5" fmla="*/ 0 h 12"/>
                  <a:gd name="T6" fmla="*/ 0 w 11"/>
                  <a:gd name="T7" fmla="*/ 128903 h 12"/>
                  <a:gd name="T8" fmla="*/ 23969 w 11"/>
                  <a:gd name="T9" fmla="*/ 12890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2"/>
                  <a:gd name="T17" fmla="*/ 11 w 11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2">
                    <a:moveTo>
                      <a:pt x="2" y="11"/>
                    </a:moveTo>
                    <a:cubicBezTo>
                      <a:pt x="3" y="7"/>
                      <a:pt x="7" y="4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6" y="3"/>
                      <a:pt x="2" y="7"/>
                      <a:pt x="0" y="11"/>
                    </a:cubicBezTo>
                    <a:cubicBezTo>
                      <a:pt x="0" y="12"/>
                      <a:pt x="1" y="12"/>
                      <a:pt x="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69" name="Freeform 58">
                <a:extLst>
                  <a:ext uri="{FF2B5EF4-FFF2-40B4-BE49-F238E27FC236}">
                    <a16:creationId xmlns:a16="http://schemas.microsoft.com/office/drawing/2014/main" id="{BBA674FF-4F2E-429D-90E0-7124DE7637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4" y="1956"/>
                <a:ext cx="23" cy="29"/>
              </a:xfrm>
              <a:custGeom>
                <a:avLst/>
                <a:gdLst>
                  <a:gd name="T0" fmla="*/ 27666 w 8"/>
                  <a:gd name="T1" fmla="*/ 145215 h 10"/>
                  <a:gd name="T2" fmla="*/ 107272 w 8"/>
                  <a:gd name="T3" fmla="*/ 15416 h 10"/>
                  <a:gd name="T4" fmla="*/ 94294 w 8"/>
                  <a:gd name="T5" fmla="*/ 0 h 10"/>
                  <a:gd name="T6" fmla="*/ 0 w 8"/>
                  <a:gd name="T7" fmla="*/ 129647 h 10"/>
                  <a:gd name="T8" fmla="*/ 27666 w 8"/>
                  <a:gd name="T9" fmla="*/ 145215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0"/>
                  <a:gd name="T17" fmla="*/ 8 w 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0">
                    <a:moveTo>
                      <a:pt x="2" y="10"/>
                    </a:moveTo>
                    <a:cubicBezTo>
                      <a:pt x="4" y="7"/>
                      <a:pt x="6" y="4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3"/>
                      <a:pt x="3" y="6"/>
                      <a:pt x="0" y="9"/>
                    </a:cubicBezTo>
                    <a:cubicBezTo>
                      <a:pt x="0" y="10"/>
                      <a:pt x="1" y="10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0" name="Freeform 59">
                <a:extLst>
                  <a:ext uri="{FF2B5EF4-FFF2-40B4-BE49-F238E27FC236}">
                    <a16:creationId xmlns:a16="http://schemas.microsoft.com/office/drawing/2014/main" id="{2951ED91-2C91-4AC7-96F5-9C4B801CD7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4" y="1956"/>
                <a:ext cx="26" cy="32"/>
              </a:xfrm>
              <a:custGeom>
                <a:avLst/>
                <a:gdLst>
                  <a:gd name="T0" fmla="*/ 28542 w 9"/>
                  <a:gd name="T1" fmla="*/ 147887 h 11"/>
                  <a:gd name="T2" fmla="*/ 111098 w 9"/>
                  <a:gd name="T3" fmla="*/ 15834 h 11"/>
                  <a:gd name="T4" fmla="*/ 97569 w 9"/>
                  <a:gd name="T5" fmla="*/ 0 h 11"/>
                  <a:gd name="T6" fmla="*/ 0 w 9"/>
                  <a:gd name="T7" fmla="*/ 147887 h 11"/>
                  <a:gd name="T8" fmla="*/ 28542 w 9"/>
                  <a:gd name="T9" fmla="*/ 14788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1"/>
                  <a:gd name="T17" fmla="*/ 9 w 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1">
                    <a:moveTo>
                      <a:pt x="2" y="10"/>
                    </a:moveTo>
                    <a:cubicBezTo>
                      <a:pt x="3" y="7"/>
                      <a:pt x="6" y="4"/>
                      <a:pt x="8" y="1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5" y="3"/>
                      <a:pt x="2" y="6"/>
                      <a:pt x="0" y="10"/>
                    </a:cubicBezTo>
                    <a:cubicBezTo>
                      <a:pt x="0" y="10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1" name="Freeform 60">
                <a:extLst>
                  <a:ext uri="{FF2B5EF4-FFF2-40B4-BE49-F238E27FC236}">
                    <a16:creationId xmlns:a16="http://schemas.microsoft.com/office/drawing/2014/main" id="{179D29F8-290A-4F82-BE37-00D6C33A0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0" y="1950"/>
                <a:ext cx="34" cy="32"/>
              </a:xfrm>
              <a:custGeom>
                <a:avLst/>
                <a:gdLst>
                  <a:gd name="T0" fmla="*/ 24814 w 12"/>
                  <a:gd name="T1" fmla="*/ 164163 h 11"/>
                  <a:gd name="T2" fmla="*/ 128903 w 12"/>
                  <a:gd name="T3" fmla="*/ 15834 h 11"/>
                  <a:gd name="T4" fmla="*/ 115937 w 12"/>
                  <a:gd name="T5" fmla="*/ 15834 h 11"/>
                  <a:gd name="T6" fmla="*/ 13535 w 12"/>
                  <a:gd name="T7" fmla="*/ 134001 h 11"/>
                  <a:gd name="T8" fmla="*/ 24814 w 12"/>
                  <a:gd name="T9" fmla="*/ 164163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1"/>
                  <a:gd name="T17" fmla="*/ 12 w 1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1">
                    <a:moveTo>
                      <a:pt x="2" y="11"/>
                    </a:moveTo>
                    <a:cubicBezTo>
                      <a:pt x="6" y="8"/>
                      <a:pt x="9" y="5"/>
                      <a:pt x="11" y="1"/>
                    </a:cubicBezTo>
                    <a:cubicBezTo>
                      <a:pt x="12" y="1"/>
                      <a:pt x="10" y="0"/>
                      <a:pt x="10" y="1"/>
                    </a:cubicBezTo>
                    <a:cubicBezTo>
                      <a:pt x="8" y="4"/>
                      <a:pt x="5" y="7"/>
                      <a:pt x="1" y="9"/>
                    </a:cubicBezTo>
                    <a:cubicBezTo>
                      <a:pt x="0" y="10"/>
                      <a:pt x="1" y="11"/>
                      <a:pt x="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2" name="Freeform 61">
                <a:extLst>
                  <a:ext uri="{FF2B5EF4-FFF2-40B4-BE49-F238E27FC236}">
                    <a16:creationId xmlns:a16="http://schemas.microsoft.com/office/drawing/2014/main" id="{0921C18B-2D3A-46B0-865B-40337E39A0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4" y="1962"/>
                <a:ext cx="23" cy="28"/>
              </a:xfrm>
              <a:custGeom>
                <a:avLst/>
                <a:gdLst>
                  <a:gd name="T0" fmla="*/ 14755 w 8"/>
                  <a:gd name="T1" fmla="*/ 94480 h 10"/>
                  <a:gd name="T2" fmla="*/ 107272 w 8"/>
                  <a:gd name="T3" fmla="*/ 23050 h 10"/>
                  <a:gd name="T4" fmla="*/ 94294 w 8"/>
                  <a:gd name="T5" fmla="*/ 10693 h 10"/>
                  <a:gd name="T6" fmla="*/ 0 w 8"/>
                  <a:gd name="T7" fmla="*/ 83832 h 10"/>
                  <a:gd name="T8" fmla="*/ 14755 w 8"/>
                  <a:gd name="T9" fmla="*/ 9448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0"/>
                  <a:gd name="T17" fmla="*/ 8 w 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0">
                    <a:moveTo>
                      <a:pt x="1" y="9"/>
                    </a:moveTo>
                    <a:cubicBezTo>
                      <a:pt x="4" y="7"/>
                      <a:pt x="6" y="4"/>
                      <a:pt x="8" y="2"/>
                    </a:cubicBezTo>
                    <a:cubicBezTo>
                      <a:pt x="8" y="1"/>
                      <a:pt x="7" y="0"/>
                      <a:pt x="7" y="1"/>
                    </a:cubicBezTo>
                    <a:cubicBezTo>
                      <a:pt x="5" y="4"/>
                      <a:pt x="3" y="6"/>
                      <a:pt x="0" y="8"/>
                    </a:cubicBezTo>
                    <a:cubicBezTo>
                      <a:pt x="0" y="8"/>
                      <a:pt x="0" y="10"/>
                      <a:pt x="1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3" name="Freeform 62">
                <a:extLst>
                  <a:ext uri="{FF2B5EF4-FFF2-40B4-BE49-F238E27FC236}">
                    <a16:creationId xmlns:a16="http://schemas.microsoft.com/office/drawing/2014/main" id="{2985D4E4-05C6-43B0-BF72-0F1674074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7" y="1965"/>
                <a:ext cx="31" cy="31"/>
              </a:xfrm>
              <a:custGeom>
                <a:avLst/>
                <a:gdLst>
                  <a:gd name="T0" fmla="*/ 23969 w 11"/>
                  <a:gd name="T1" fmla="*/ 111642 h 11"/>
                  <a:gd name="T2" fmla="*/ 111642 w 11"/>
                  <a:gd name="T3" fmla="*/ 11549 h 11"/>
                  <a:gd name="T4" fmla="*/ 98665 w 11"/>
                  <a:gd name="T5" fmla="*/ 0 h 11"/>
                  <a:gd name="T6" fmla="*/ 11549 w 11"/>
                  <a:gd name="T7" fmla="*/ 98665 h 11"/>
                  <a:gd name="T8" fmla="*/ 23969 w 11"/>
                  <a:gd name="T9" fmla="*/ 111642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1"/>
                  <a:gd name="T17" fmla="*/ 11 w 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1">
                    <a:moveTo>
                      <a:pt x="2" y="10"/>
                    </a:moveTo>
                    <a:cubicBezTo>
                      <a:pt x="5" y="7"/>
                      <a:pt x="7" y="4"/>
                      <a:pt x="10" y="1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6" y="3"/>
                      <a:pt x="4" y="6"/>
                      <a:pt x="1" y="9"/>
                    </a:cubicBezTo>
                    <a:cubicBezTo>
                      <a:pt x="0" y="10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4" name="Freeform 63">
                <a:extLst>
                  <a:ext uri="{FF2B5EF4-FFF2-40B4-BE49-F238E27FC236}">
                    <a16:creationId xmlns:a16="http://schemas.microsoft.com/office/drawing/2014/main" id="{6AD4E15D-809C-46D6-8304-719F6097A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1973"/>
                <a:ext cx="31" cy="46"/>
              </a:xfrm>
              <a:custGeom>
                <a:avLst/>
                <a:gdLst>
                  <a:gd name="T0" fmla="*/ 23969 w 11"/>
                  <a:gd name="T1" fmla="*/ 201540 h 16"/>
                  <a:gd name="T2" fmla="*/ 111642 w 11"/>
                  <a:gd name="T3" fmla="*/ 27666 h 16"/>
                  <a:gd name="T4" fmla="*/ 98665 w 11"/>
                  <a:gd name="T5" fmla="*/ 14755 h 16"/>
                  <a:gd name="T6" fmla="*/ 11549 w 11"/>
                  <a:gd name="T7" fmla="*/ 186993 h 16"/>
                  <a:gd name="T8" fmla="*/ 23969 w 11"/>
                  <a:gd name="T9" fmla="*/ 20154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6"/>
                  <a:gd name="T17" fmla="*/ 11 w 11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6">
                    <a:moveTo>
                      <a:pt x="2" y="15"/>
                    </a:moveTo>
                    <a:cubicBezTo>
                      <a:pt x="4" y="11"/>
                      <a:pt x="8" y="6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6" y="6"/>
                      <a:pt x="3" y="10"/>
                      <a:pt x="1" y="14"/>
                    </a:cubicBezTo>
                    <a:cubicBezTo>
                      <a:pt x="0" y="15"/>
                      <a:pt x="1" y="16"/>
                      <a:pt x="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5" name="Freeform 64">
                <a:extLst>
                  <a:ext uri="{FF2B5EF4-FFF2-40B4-BE49-F238E27FC236}">
                    <a16:creationId xmlns:a16="http://schemas.microsoft.com/office/drawing/2014/main" id="{17291C7D-F4DE-425D-A754-D728767CDA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1" y="1968"/>
                <a:ext cx="29" cy="54"/>
              </a:xfrm>
              <a:custGeom>
                <a:avLst/>
                <a:gdLst>
                  <a:gd name="T0" fmla="*/ 15416 w 10"/>
                  <a:gd name="T1" fmla="*/ 217148 h 19"/>
                  <a:gd name="T2" fmla="*/ 129647 w 10"/>
                  <a:gd name="T3" fmla="*/ 13707 h 19"/>
                  <a:gd name="T4" fmla="*/ 115504 w 10"/>
                  <a:gd name="T5" fmla="*/ 13707 h 19"/>
                  <a:gd name="T6" fmla="*/ 0 w 10"/>
                  <a:gd name="T7" fmla="*/ 203949 h 19"/>
                  <a:gd name="T8" fmla="*/ 15416 w 10"/>
                  <a:gd name="T9" fmla="*/ 217148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9"/>
                  <a:gd name="T17" fmla="*/ 10 w 10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9">
                    <a:moveTo>
                      <a:pt x="1" y="18"/>
                    </a:moveTo>
                    <a:cubicBezTo>
                      <a:pt x="4" y="12"/>
                      <a:pt x="6" y="7"/>
                      <a:pt x="9" y="1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6"/>
                      <a:pt x="3" y="12"/>
                      <a:pt x="0" y="17"/>
                    </a:cubicBezTo>
                    <a:cubicBezTo>
                      <a:pt x="0" y="18"/>
                      <a:pt x="1" y="19"/>
                      <a:pt x="1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6" name="Freeform 65">
                <a:extLst>
                  <a:ext uri="{FF2B5EF4-FFF2-40B4-BE49-F238E27FC236}">
                    <a16:creationId xmlns:a16="http://schemas.microsoft.com/office/drawing/2014/main" id="{F5B419AE-9C00-41C8-8C41-8332E704C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" y="1930"/>
                <a:ext cx="31" cy="40"/>
              </a:xfrm>
              <a:custGeom>
                <a:avLst/>
                <a:gdLst>
                  <a:gd name="T0" fmla="*/ 23969 w 11"/>
                  <a:gd name="T1" fmla="*/ 177257 h 14"/>
                  <a:gd name="T2" fmla="*/ 111642 w 11"/>
                  <a:gd name="T3" fmla="*/ 26660 h 14"/>
                  <a:gd name="T4" fmla="*/ 98665 w 11"/>
                  <a:gd name="T5" fmla="*/ 14066 h 14"/>
                  <a:gd name="T6" fmla="*/ 11549 w 11"/>
                  <a:gd name="T7" fmla="*/ 164874 h 14"/>
                  <a:gd name="T8" fmla="*/ 23969 w 11"/>
                  <a:gd name="T9" fmla="*/ 177257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4"/>
                  <a:gd name="T17" fmla="*/ 11 w 11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4">
                    <a:moveTo>
                      <a:pt x="2" y="14"/>
                    </a:moveTo>
                    <a:cubicBezTo>
                      <a:pt x="4" y="9"/>
                      <a:pt x="7" y="6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6" y="5"/>
                      <a:pt x="2" y="8"/>
                      <a:pt x="1" y="13"/>
                    </a:cubicBezTo>
                    <a:cubicBezTo>
                      <a:pt x="0" y="14"/>
                      <a:pt x="2" y="14"/>
                      <a:pt x="2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7" name="Freeform 66">
                <a:extLst>
                  <a:ext uri="{FF2B5EF4-FFF2-40B4-BE49-F238E27FC236}">
                    <a16:creationId xmlns:a16="http://schemas.microsoft.com/office/drawing/2014/main" id="{78BC24E5-735C-433C-9D2D-EFBE38EA5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1925"/>
                <a:ext cx="34" cy="37"/>
              </a:xfrm>
              <a:custGeom>
                <a:avLst/>
                <a:gdLst>
                  <a:gd name="T0" fmla="*/ 24814 w 12"/>
                  <a:gd name="T1" fmla="*/ 158926 h 13"/>
                  <a:gd name="T2" fmla="*/ 128903 w 12"/>
                  <a:gd name="T3" fmla="*/ 25590 h 13"/>
                  <a:gd name="T4" fmla="*/ 115937 w 12"/>
                  <a:gd name="T5" fmla="*/ 13861 h 13"/>
                  <a:gd name="T6" fmla="*/ 13535 w 12"/>
                  <a:gd name="T7" fmla="*/ 146790 h 13"/>
                  <a:gd name="T8" fmla="*/ 24814 w 12"/>
                  <a:gd name="T9" fmla="*/ 158926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3"/>
                  <a:gd name="T17" fmla="*/ 12 w 12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3">
                    <a:moveTo>
                      <a:pt x="2" y="13"/>
                    </a:moveTo>
                    <a:cubicBezTo>
                      <a:pt x="4" y="9"/>
                      <a:pt x="9" y="6"/>
                      <a:pt x="11" y="2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7" y="5"/>
                      <a:pt x="3" y="8"/>
                      <a:pt x="1" y="12"/>
                    </a:cubicBezTo>
                    <a:cubicBezTo>
                      <a:pt x="0" y="13"/>
                      <a:pt x="1" y="13"/>
                      <a:pt x="2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8" name="Freeform 67">
                <a:extLst>
                  <a:ext uri="{FF2B5EF4-FFF2-40B4-BE49-F238E27FC236}">
                    <a16:creationId xmlns:a16="http://schemas.microsoft.com/office/drawing/2014/main" id="{1EB294FC-C2E6-4177-9826-0B20ED5D4E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7" y="1939"/>
                <a:ext cx="28" cy="29"/>
              </a:xfrm>
              <a:custGeom>
                <a:avLst/>
                <a:gdLst>
                  <a:gd name="T0" fmla="*/ 23050 w 10"/>
                  <a:gd name="T1" fmla="*/ 129647 h 10"/>
                  <a:gd name="T2" fmla="*/ 104978 w 10"/>
                  <a:gd name="T3" fmla="*/ 15416 h 10"/>
                  <a:gd name="T4" fmla="*/ 94480 w 10"/>
                  <a:gd name="T5" fmla="*/ 0 h 10"/>
                  <a:gd name="T6" fmla="*/ 10693 w 10"/>
                  <a:gd name="T7" fmla="*/ 115504 h 10"/>
                  <a:gd name="T8" fmla="*/ 23050 w 10"/>
                  <a:gd name="T9" fmla="*/ 129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0"/>
                  <a:gd name="T17" fmla="*/ 10 w 10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0">
                    <a:moveTo>
                      <a:pt x="2" y="9"/>
                    </a:moveTo>
                    <a:cubicBezTo>
                      <a:pt x="4" y="6"/>
                      <a:pt x="7" y="4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3"/>
                      <a:pt x="3" y="5"/>
                      <a:pt x="1" y="8"/>
                    </a:cubicBezTo>
                    <a:cubicBezTo>
                      <a:pt x="0" y="9"/>
                      <a:pt x="1" y="10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79" name="Freeform 68">
                <a:extLst>
                  <a:ext uri="{FF2B5EF4-FFF2-40B4-BE49-F238E27FC236}">
                    <a16:creationId xmlns:a16="http://schemas.microsoft.com/office/drawing/2014/main" id="{9963C7EF-A9DC-4F2B-9E55-1FCF36DE93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7" y="1919"/>
                <a:ext cx="48" cy="34"/>
              </a:xfrm>
              <a:custGeom>
                <a:avLst/>
                <a:gdLst>
                  <a:gd name="T0" fmla="*/ 24404 w 17"/>
                  <a:gd name="T1" fmla="*/ 128903 h 12"/>
                  <a:gd name="T2" fmla="*/ 181968 w 17"/>
                  <a:gd name="T3" fmla="*/ 24814 h 12"/>
                  <a:gd name="T4" fmla="*/ 170338 w 17"/>
                  <a:gd name="T5" fmla="*/ 0 h 12"/>
                  <a:gd name="T6" fmla="*/ 11704 w 17"/>
                  <a:gd name="T7" fmla="*/ 115937 h 12"/>
                  <a:gd name="T8" fmla="*/ 24404 w 17"/>
                  <a:gd name="T9" fmla="*/ 12890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2"/>
                  <a:gd name="T17" fmla="*/ 17 w 17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2">
                    <a:moveTo>
                      <a:pt x="2" y="11"/>
                    </a:moveTo>
                    <a:cubicBezTo>
                      <a:pt x="7" y="8"/>
                      <a:pt x="11" y="5"/>
                      <a:pt x="16" y="2"/>
                    </a:cubicBezTo>
                    <a:cubicBezTo>
                      <a:pt x="17" y="1"/>
                      <a:pt x="16" y="0"/>
                      <a:pt x="15" y="0"/>
                    </a:cubicBezTo>
                    <a:cubicBezTo>
                      <a:pt x="11" y="4"/>
                      <a:pt x="6" y="7"/>
                      <a:pt x="1" y="10"/>
                    </a:cubicBezTo>
                    <a:cubicBezTo>
                      <a:pt x="0" y="11"/>
                      <a:pt x="1" y="12"/>
                      <a:pt x="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0" name="Freeform 69">
                <a:extLst>
                  <a:ext uri="{FF2B5EF4-FFF2-40B4-BE49-F238E27FC236}">
                    <a16:creationId xmlns:a16="http://schemas.microsoft.com/office/drawing/2014/main" id="{7437360A-1872-4FB5-AC8C-21B99813FB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1899"/>
                <a:ext cx="26" cy="43"/>
              </a:xfrm>
              <a:custGeom>
                <a:avLst/>
                <a:gdLst>
                  <a:gd name="T0" fmla="*/ 28542 w 9"/>
                  <a:gd name="T1" fmla="*/ 183134 h 15"/>
                  <a:gd name="T2" fmla="*/ 126146 w 9"/>
                  <a:gd name="T3" fmla="*/ 27093 h 15"/>
                  <a:gd name="T4" fmla="*/ 111098 w 9"/>
                  <a:gd name="T5" fmla="*/ 14514 h 15"/>
                  <a:gd name="T6" fmla="*/ 15115 w 9"/>
                  <a:gd name="T7" fmla="*/ 183134 h 15"/>
                  <a:gd name="T8" fmla="*/ 28542 w 9"/>
                  <a:gd name="T9" fmla="*/ 18313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5"/>
                  <a:gd name="T17" fmla="*/ 9 w 9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5">
                    <a:moveTo>
                      <a:pt x="2" y="14"/>
                    </a:moveTo>
                    <a:cubicBezTo>
                      <a:pt x="4" y="10"/>
                      <a:pt x="7" y="6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6" y="6"/>
                      <a:pt x="3" y="10"/>
                      <a:pt x="1" y="14"/>
                    </a:cubicBezTo>
                    <a:cubicBezTo>
                      <a:pt x="0" y="15"/>
                      <a:pt x="1" y="15"/>
                      <a:pt x="2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1" name="Freeform 70">
                <a:extLst>
                  <a:ext uri="{FF2B5EF4-FFF2-40B4-BE49-F238E27FC236}">
                    <a16:creationId xmlns:a16="http://schemas.microsoft.com/office/drawing/2014/main" id="{6F43B705-DFD5-46F6-ADB1-2D655F84F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0" y="1905"/>
                <a:ext cx="25" cy="60"/>
              </a:xfrm>
              <a:custGeom>
                <a:avLst/>
                <a:gdLst>
                  <a:gd name="T0" fmla="*/ 67453 w 9"/>
                  <a:gd name="T1" fmla="*/ 14066 h 21"/>
                  <a:gd name="T2" fmla="*/ 0 w 9"/>
                  <a:gd name="T3" fmla="*/ 239297 h 21"/>
                  <a:gd name="T4" fmla="*/ 10053 w 9"/>
                  <a:gd name="T5" fmla="*/ 253437 h 21"/>
                  <a:gd name="T6" fmla="*/ 88178 w 9"/>
                  <a:gd name="T7" fmla="*/ 14066 h 21"/>
                  <a:gd name="T8" fmla="*/ 67453 w 9"/>
                  <a:gd name="T9" fmla="*/ 14066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21"/>
                  <a:gd name="T17" fmla="*/ 9 w 9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21">
                    <a:moveTo>
                      <a:pt x="7" y="1"/>
                    </a:moveTo>
                    <a:cubicBezTo>
                      <a:pt x="7" y="8"/>
                      <a:pt x="3" y="14"/>
                      <a:pt x="0" y="19"/>
                    </a:cubicBezTo>
                    <a:cubicBezTo>
                      <a:pt x="0" y="20"/>
                      <a:pt x="1" y="21"/>
                      <a:pt x="1" y="20"/>
                    </a:cubicBezTo>
                    <a:cubicBezTo>
                      <a:pt x="5" y="14"/>
                      <a:pt x="9" y="8"/>
                      <a:pt x="9" y="1"/>
                    </a:cubicBezTo>
                    <a:cubicBezTo>
                      <a:pt x="9" y="0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2" name="Freeform 71">
                <a:extLst>
                  <a:ext uri="{FF2B5EF4-FFF2-40B4-BE49-F238E27FC236}">
                    <a16:creationId xmlns:a16="http://schemas.microsoft.com/office/drawing/2014/main" id="{D6553B97-1761-4FB5-9E6B-5F89CE6747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3" y="1905"/>
                <a:ext cx="25" cy="63"/>
              </a:xfrm>
              <a:custGeom>
                <a:avLst/>
                <a:gdLst>
                  <a:gd name="T0" fmla="*/ 77569 w 9"/>
                  <a:gd name="T1" fmla="*/ 14252 h 22"/>
                  <a:gd name="T2" fmla="*/ 0 w 9"/>
                  <a:gd name="T3" fmla="*/ 271885 h 22"/>
                  <a:gd name="T4" fmla="*/ 21667 w 9"/>
                  <a:gd name="T5" fmla="*/ 284056 h 22"/>
                  <a:gd name="T6" fmla="*/ 88178 w 9"/>
                  <a:gd name="T7" fmla="*/ 14252 h 22"/>
                  <a:gd name="T8" fmla="*/ 77569 w 9"/>
                  <a:gd name="T9" fmla="*/ 14252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22"/>
                  <a:gd name="T17" fmla="*/ 9 w 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22">
                    <a:moveTo>
                      <a:pt x="8" y="1"/>
                    </a:moveTo>
                    <a:cubicBezTo>
                      <a:pt x="7" y="8"/>
                      <a:pt x="4" y="15"/>
                      <a:pt x="0" y="21"/>
                    </a:cubicBezTo>
                    <a:cubicBezTo>
                      <a:pt x="0" y="22"/>
                      <a:pt x="1" y="22"/>
                      <a:pt x="2" y="22"/>
                    </a:cubicBezTo>
                    <a:cubicBezTo>
                      <a:pt x="5" y="15"/>
                      <a:pt x="9" y="9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3" name="Freeform 72">
                <a:extLst>
                  <a:ext uri="{FF2B5EF4-FFF2-40B4-BE49-F238E27FC236}">
                    <a16:creationId xmlns:a16="http://schemas.microsoft.com/office/drawing/2014/main" id="{88A85C9D-5DE4-41BD-8CAC-0AA6A71C54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1905"/>
                <a:ext cx="20" cy="57"/>
              </a:xfrm>
              <a:custGeom>
                <a:avLst/>
                <a:gdLst>
                  <a:gd name="T0" fmla="*/ 76171 w 7"/>
                  <a:gd name="T1" fmla="*/ 25741 h 20"/>
                  <a:gd name="T2" fmla="*/ 76171 w 7"/>
                  <a:gd name="T3" fmla="*/ 13914 h 20"/>
                  <a:gd name="T4" fmla="*/ 62040 w 7"/>
                  <a:gd name="T5" fmla="*/ 13914 h 20"/>
                  <a:gd name="T6" fmla="*/ 48374 w 7"/>
                  <a:gd name="T7" fmla="*/ 113017 h 20"/>
                  <a:gd name="T8" fmla="*/ 26660 w 7"/>
                  <a:gd name="T9" fmla="*/ 174107 h 20"/>
                  <a:gd name="T10" fmla="*/ 14066 w 7"/>
                  <a:gd name="T11" fmla="*/ 209082 h 20"/>
                  <a:gd name="T12" fmla="*/ 0 w 7"/>
                  <a:gd name="T13" fmla="*/ 235196 h 20"/>
                  <a:gd name="T14" fmla="*/ 26660 w 7"/>
                  <a:gd name="T15" fmla="*/ 221283 h 20"/>
                  <a:gd name="T16" fmla="*/ 0 w 7"/>
                  <a:gd name="T17" fmla="*/ 221283 h 20"/>
                  <a:gd name="T18" fmla="*/ 0 w 7"/>
                  <a:gd name="T19" fmla="*/ 235196 h 20"/>
                  <a:gd name="T20" fmla="*/ 14066 w 7"/>
                  <a:gd name="T21" fmla="*/ 247605 h 20"/>
                  <a:gd name="T22" fmla="*/ 14066 w 7"/>
                  <a:gd name="T23" fmla="*/ 247605 h 20"/>
                  <a:gd name="T24" fmla="*/ 14066 w 7"/>
                  <a:gd name="T25" fmla="*/ 247605 h 20"/>
                  <a:gd name="T26" fmla="*/ 48374 w 7"/>
                  <a:gd name="T27" fmla="*/ 174107 h 20"/>
                  <a:gd name="T28" fmla="*/ 76171 w 7"/>
                  <a:gd name="T29" fmla="*/ 61090 h 20"/>
                  <a:gd name="T30" fmla="*/ 76171 w 7"/>
                  <a:gd name="T31" fmla="*/ 0 h 20"/>
                  <a:gd name="T32" fmla="*/ 62040 w 7"/>
                  <a:gd name="T33" fmla="*/ 13914 h 20"/>
                  <a:gd name="T34" fmla="*/ 62040 w 7"/>
                  <a:gd name="T35" fmla="*/ 13914 h 20"/>
                  <a:gd name="T36" fmla="*/ 76171 w 7"/>
                  <a:gd name="T37" fmla="*/ 25741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"/>
                  <a:gd name="T58" fmla="*/ 0 h 20"/>
                  <a:gd name="T59" fmla="*/ 7 w 7"/>
                  <a:gd name="T60" fmla="*/ 20 h 2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" h="20">
                    <a:moveTo>
                      <a:pt x="6" y="2"/>
                    </a:move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6" y="2"/>
                      <a:pt x="4" y="7"/>
                      <a:pt x="4" y="9"/>
                    </a:cubicBezTo>
                    <a:cubicBezTo>
                      <a:pt x="4" y="11"/>
                      <a:pt x="3" y="13"/>
                      <a:pt x="2" y="14"/>
                    </a:cubicBezTo>
                    <a:cubicBezTo>
                      <a:pt x="2" y="15"/>
                      <a:pt x="1" y="16"/>
                      <a:pt x="1" y="17"/>
                    </a:cubicBezTo>
                    <a:cubicBezTo>
                      <a:pt x="1" y="17"/>
                      <a:pt x="1" y="18"/>
                      <a:pt x="0" y="19"/>
                    </a:cubicBezTo>
                    <a:cubicBezTo>
                      <a:pt x="0" y="19"/>
                      <a:pt x="1" y="19"/>
                      <a:pt x="2" y="18"/>
                    </a:cubicBezTo>
                    <a:cubicBezTo>
                      <a:pt x="2" y="18"/>
                      <a:pt x="0" y="17"/>
                      <a:pt x="0" y="18"/>
                    </a:cubicBezTo>
                    <a:cubicBezTo>
                      <a:pt x="0" y="18"/>
                      <a:pt x="0" y="19"/>
                      <a:pt x="0" y="19"/>
                    </a:cubicBezTo>
                    <a:cubicBezTo>
                      <a:pt x="0" y="20"/>
                      <a:pt x="0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3" y="18"/>
                      <a:pt x="3" y="16"/>
                      <a:pt x="4" y="14"/>
                    </a:cubicBezTo>
                    <a:cubicBezTo>
                      <a:pt x="5" y="11"/>
                      <a:pt x="6" y="8"/>
                      <a:pt x="6" y="5"/>
                    </a:cubicBezTo>
                    <a:cubicBezTo>
                      <a:pt x="7" y="3"/>
                      <a:pt x="7" y="1"/>
                      <a:pt x="6" y="0"/>
                    </a:cubicBez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5" y="3"/>
                      <a:pt x="6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4" name="Freeform 73">
                <a:extLst>
                  <a:ext uri="{FF2B5EF4-FFF2-40B4-BE49-F238E27FC236}">
                    <a16:creationId xmlns:a16="http://schemas.microsoft.com/office/drawing/2014/main" id="{7A0CF9FD-3540-4C19-9F22-69F0EA88EA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3" y="1910"/>
                <a:ext cx="20" cy="55"/>
              </a:xfrm>
              <a:custGeom>
                <a:avLst/>
                <a:gdLst>
                  <a:gd name="T0" fmla="*/ 62040 w 7"/>
                  <a:gd name="T1" fmla="*/ 0 h 19"/>
                  <a:gd name="T2" fmla="*/ 14066 w 7"/>
                  <a:gd name="T3" fmla="*/ 257142 h 19"/>
                  <a:gd name="T4" fmla="*/ 26660 w 7"/>
                  <a:gd name="T5" fmla="*/ 257142 h 19"/>
                  <a:gd name="T6" fmla="*/ 88703 w 7"/>
                  <a:gd name="T7" fmla="*/ 0 h 19"/>
                  <a:gd name="T8" fmla="*/ 62040 w 7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9"/>
                  <a:gd name="T17" fmla="*/ 7 w 7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9">
                    <a:moveTo>
                      <a:pt x="5" y="0"/>
                    </a:moveTo>
                    <a:cubicBezTo>
                      <a:pt x="6" y="7"/>
                      <a:pt x="2" y="12"/>
                      <a:pt x="1" y="18"/>
                    </a:cubicBezTo>
                    <a:cubicBezTo>
                      <a:pt x="0" y="19"/>
                      <a:pt x="2" y="19"/>
                      <a:pt x="2" y="18"/>
                    </a:cubicBezTo>
                    <a:cubicBezTo>
                      <a:pt x="4" y="12"/>
                      <a:pt x="7" y="7"/>
                      <a:pt x="7" y="0"/>
                    </a:cubicBezTo>
                    <a:cubicBezTo>
                      <a:pt x="7" y="0"/>
                      <a:pt x="5" y="0"/>
                      <a:pt x="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5" name="Freeform 74">
                <a:extLst>
                  <a:ext uri="{FF2B5EF4-FFF2-40B4-BE49-F238E27FC236}">
                    <a16:creationId xmlns:a16="http://schemas.microsoft.com/office/drawing/2014/main" id="{8BA158F8-71EF-4072-ABEF-6DCDBA23A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1" y="1910"/>
                <a:ext cx="17" cy="58"/>
              </a:xfrm>
              <a:custGeom>
                <a:avLst/>
                <a:gdLst>
                  <a:gd name="T0" fmla="*/ 58457 w 6"/>
                  <a:gd name="T1" fmla="*/ 15416 h 20"/>
                  <a:gd name="T2" fmla="*/ 0 w 6"/>
                  <a:gd name="T3" fmla="*/ 260501 h 20"/>
                  <a:gd name="T4" fmla="*/ 13535 w 6"/>
                  <a:gd name="T5" fmla="*/ 276060 h 20"/>
                  <a:gd name="T6" fmla="*/ 58457 w 6"/>
                  <a:gd name="T7" fmla="*/ 160622 h 20"/>
                  <a:gd name="T8" fmla="*/ 70306 w 6"/>
                  <a:gd name="T9" fmla="*/ 15416 h 20"/>
                  <a:gd name="T10" fmla="*/ 58457 w 6"/>
                  <a:gd name="T11" fmla="*/ 15416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20"/>
                  <a:gd name="T20" fmla="*/ 6 w 6"/>
                  <a:gd name="T21" fmla="*/ 20 h 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20">
                    <a:moveTo>
                      <a:pt x="5" y="1"/>
                    </a:moveTo>
                    <a:cubicBezTo>
                      <a:pt x="5" y="6"/>
                      <a:pt x="3" y="14"/>
                      <a:pt x="0" y="18"/>
                    </a:cubicBezTo>
                    <a:cubicBezTo>
                      <a:pt x="0" y="19"/>
                      <a:pt x="1" y="20"/>
                      <a:pt x="1" y="19"/>
                    </a:cubicBezTo>
                    <a:cubicBezTo>
                      <a:pt x="3" y="17"/>
                      <a:pt x="4" y="14"/>
                      <a:pt x="5" y="11"/>
                    </a:cubicBezTo>
                    <a:cubicBezTo>
                      <a:pt x="6" y="8"/>
                      <a:pt x="6" y="4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6" name="Freeform 75">
                <a:extLst>
                  <a:ext uri="{FF2B5EF4-FFF2-40B4-BE49-F238E27FC236}">
                    <a16:creationId xmlns:a16="http://schemas.microsoft.com/office/drawing/2014/main" id="{776E8293-85B3-4E82-978E-9C2F9F0914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4" y="1916"/>
                <a:ext cx="20" cy="52"/>
              </a:xfrm>
              <a:custGeom>
                <a:avLst/>
                <a:gdLst>
                  <a:gd name="T0" fmla="*/ 62040 w 7"/>
                  <a:gd name="T1" fmla="*/ 15115 h 18"/>
                  <a:gd name="T2" fmla="*/ 0 w 7"/>
                  <a:gd name="T3" fmla="*/ 223164 h 18"/>
                  <a:gd name="T4" fmla="*/ 26660 w 7"/>
                  <a:gd name="T5" fmla="*/ 238203 h 18"/>
                  <a:gd name="T6" fmla="*/ 76171 w 7"/>
                  <a:gd name="T7" fmla="*/ 15115 h 18"/>
                  <a:gd name="T8" fmla="*/ 62040 w 7"/>
                  <a:gd name="T9" fmla="*/ 15115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18"/>
                  <a:gd name="T17" fmla="*/ 7 w 7"/>
                  <a:gd name="T18" fmla="*/ 18 h 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18">
                    <a:moveTo>
                      <a:pt x="5" y="1"/>
                    </a:moveTo>
                    <a:cubicBezTo>
                      <a:pt x="6" y="6"/>
                      <a:pt x="3" y="12"/>
                      <a:pt x="0" y="16"/>
                    </a:cubicBezTo>
                    <a:cubicBezTo>
                      <a:pt x="0" y="17"/>
                      <a:pt x="1" y="18"/>
                      <a:pt x="2" y="17"/>
                    </a:cubicBezTo>
                    <a:cubicBezTo>
                      <a:pt x="4" y="12"/>
                      <a:pt x="7" y="6"/>
                      <a:pt x="6" y="1"/>
                    </a:cubicBezTo>
                    <a:cubicBezTo>
                      <a:pt x="6" y="0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7" name="Freeform 76">
                <a:extLst>
                  <a:ext uri="{FF2B5EF4-FFF2-40B4-BE49-F238E27FC236}">
                    <a16:creationId xmlns:a16="http://schemas.microsoft.com/office/drawing/2014/main" id="{69547607-333C-4ADE-82C4-8268F669E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8" y="1919"/>
                <a:ext cx="35" cy="57"/>
              </a:xfrm>
              <a:custGeom>
                <a:avLst/>
                <a:gdLst>
                  <a:gd name="T0" fmla="*/ 152615 w 12"/>
                  <a:gd name="T1" fmla="*/ 13914 h 20"/>
                  <a:gd name="T2" fmla="*/ 16080 w 12"/>
                  <a:gd name="T3" fmla="*/ 221283 h 20"/>
                  <a:gd name="T4" fmla="*/ 32702 w 12"/>
                  <a:gd name="T5" fmla="*/ 235196 h 20"/>
                  <a:gd name="T6" fmla="*/ 183461 w 12"/>
                  <a:gd name="T7" fmla="*/ 13914 h 20"/>
                  <a:gd name="T8" fmla="*/ 152615 w 12"/>
                  <a:gd name="T9" fmla="*/ 13914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20"/>
                  <a:gd name="T17" fmla="*/ 12 w 12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20">
                    <a:moveTo>
                      <a:pt x="10" y="1"/>
                    </a:moveTo>
                    <a:cubicBezTo>
                      <a:pt x="10" y="8"/>
                      <a:pt x="5" y="14"/>
                      <a:pt x="1" y="18"/>
                    </a:cubicBezTo>
                    <a:cubicBezTo>
                      <a:pt x="0" y="19"/>
                      <a:pt x="1" y="20"/>
                      <a:pt x="2" y="19"/>
                    </a:cubicBezTo>
                    <a:cubicBezTo>
                      <a:pt x="7" y="14"/>
                      <a:pt x="11" y="8"/>
                      <a:pt x="12" y="1"/>
                    </a:cubicBezTo>
                    <a:cubicBezTo>
                      <a:pt x="12" y="0"/>
                      <a:pt x="10" y="0"/>
                      <a:pt x="1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8" name="Freeform 77">
                <a:extLst>
                  <a:ext uri="{FF2B5EF4-FFF2-40B4-BE49-F238E27FC236}">
                    <a16:creationId xmlns:a16="http://schemas.microsoft.com/office/drawing/2014/main" id="{B003DBC2-ED30-475F-9549-8E0DFEA6D4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5" y="1936"/>
                <a:ext cx="49" cy="94"/>
              </a:xfrm>
              <a:custGeom>
                <a:avLst/>
                <a:gdLst>
                  <a:gd name="T0" fmla="*/ 232738 w 17"/>
                  <a:gd name="T1" fmla="*/ 39571 h 33"/>
                  <a:gd name="T2" fmla="*/ 95665 w 17"/>
                  <a:gd name="T3" fmla="*/ 147412 h 33"/>
                  <a:gd name="T4" fmla="*/ 166906 w 17"/>
                  <a:gd name="T5" fmla="*/ 47077 h 33"/>
                  <a:gd name="T6" fmla="*/ 43010 w 17"/>
                  <a:gd name="T7" fmla="*/ 147412 h 33"/>
                  <a:gd name="T8" fmla="*/ 123970 w 17"/>
                  <a:gd name="T9" fmla="*/ 47077 h 33"/>
                  <a:gd name="T10" fmla="*/ 80746 w 17"/>
                  <a:gd name="T11" fmla="*/ 73146 h 33"/>
                  <a:gd name="T12" fmla="*/ 151986 w 17"/>
                  <a:gd name="T13" fmla="*/ 47077 h 33"/>
                  <a:gd name="T14" fmla="*/ 57906 w 17"/>
                  <a:gd name="T15" fmla="*/ 199155 h 33"/>
                  <a:gd name="T16" fmla="*/ 151986 w 17"/>
                  <a:gd name="T17" fmla="*/ 159777 h 33"/>
                  <a:gd name="T18" fmla="*/ 14922 w 17"/>
                  <a:gd name="T19" fmla="*/ 286387 h 33"/>
                  <a:gd name="T20" fmla="*/ 166906 w 17"/>
                  <a:gd name="T21" fmla="*/ 159777 h 33"/>
                  <a:gd name="T22" fmla="*/ 65850 w 17"/>
                  <a:gd name="T23" fmla="*/ 295328 h 33"/>
                  <a:gd name="T24" fmla="*/ 95665 w 17"/>
                  <a:gd name="T25" fmla="*/ 286387 h 33"/>
                  <a:gd name="T26" fmla="*/ 57906 w 17"/>
                  <a:gd name="T27" fmla="*/ 358932 h 33"/>
                  <a:gd name="T28" fmla="*/ 123970 w 17"/>
                  <a:gd name="T29" fmla="*/ 286387 h 33"/>
                  <a:gd name="T30" fmla="*/ 57906 w 17"/>
                  <a:gd name="T31" fmla="*/ 381976 h 33"/>
                  <a:gd name="T32" fmla="*/ 80746 w 17"/>
                  <a:gd name="T33" fmla="*/ 394227 h 33"/>
                  <a:gd name="T34" fmla="*/ 123970 w 17"/>
                  <a:gd name="T35" fmla="*/ 346755 h 33"/>
                  <a:gd name="T36" fmla="*/ 80746 w 17"/>
                  <a:gd name="T37" fmla="*/ 394227 h 33"/>
                  <a:gd name="T38" fmla="*/ 123970 w 17"/>
                  <a:gd name="T39" fmla="*/ 307183 h 33"/>
                  <a:gd name="T40" fmla="*/ 65850 w 17"/>
                  <a:gd name="T41" fmla="*/ 368158 h 33"/>
                  <a:gd name="T42" fmla="*/ 123970 w 17"/>
                  <a:gd name="T43" fmla="*/ 286387 h 33"/>
                  <a:gd name="T44" fmla="*/ 65850 w 17"/>
                  <a:gd name="T45" fmla="*/ 358932 h 33"/>
                  <a:gd name="T46" fmla="*/ 95665 w 17"/>
                  <a:gd name="T47" fmla="*/ 272497 h 33"/>
                  <a:gd name="T48" fmla="*/ 65850 w 17"/>
                  <a:gd name="T49" fmla="*/ 295328 h 33"/>
                  <a:gd name="T50" fmla="*/ 166906 w 17"/>
                  <a:gd name="T51" fmla="*/ 159777 h 33"/>
                  <a:gd name="T52" fmla="*/ 14922 w 17"/>
                  <a:gd name="T53" fmla="*/ 286387 h 33"/>
                  <a:gd name="T54" fmla="*/ 151986 w 17"/>
                  <a:gd name="T55" fmla="*/ 147412 h 33"/>
                  <a:gd name="T56" fmla="*/ 57906 w 17"/>
                  <a:gd name="T57" fmla="*/ 199155 h 33"/>
                  <a:gd name="T58" fmla="*/ 204716 w 17"/>
                  <a:gd name="T59" fmla="*/ 13892 h 33"/>
                  <a:gd name="T60" fmla="*/ 80746 w 17"/>
                  <a:gd name="T61" fmla="*/ 73146 h 33"/>
                  <a:gd name="T62" fmla="*/ 123970 w 17"/>
                  <a:gd name="T63" fmla="*/ 47077 h 33"/>
                  <a:gd name="T64" fmla="*/ 43010 w 17"/>
                  <a:gd name="T65" fmla="*/ 147412 h 33"/>
                  <a:gd name="T66" fmla="*/ 166906 w 17"/>
                  <a:gd name="T67" fmla="*/ 47077 h 33"/>
                  <a:gd name="T68" fmla="*/ 80746 w 17"/>
                  <a:gd name="T69" fmla="*/ 147412 h 33"/>
                  <a:gd name="T70" fmla="*/ 232738 w 17"/>
                  <a:gd name="T71" fmla="*/ 47077 h 33"/>
                  <a:gd name="T72" fmla="*/ 138869 w 17"/>
                  <a:gd name="T73" fmla="*/ 147412 h 3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7"/>
                  <a:gd name="T112" fmla="*/ 0 h 33"/>
                  <a:gd name="T113" fmla="*/ 17 w 17"/>
                  <a:gd name="T114" fmla="*/ 33 h 3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7" h="33">
                    <a:moveTo>
                      <a:pt x="11" y="13"/>
                    </a:moveTo>
                    <a:cubicBezTo>
                      <a:pt x="13" y="10"/>
                      <a:pt x="15" y="7"/>
                      <a:pt x="17" y="3"/>
                    </a:cubicBezTo>
                    <a:cubicBezTo>
                      <a:pt x="17" y="3"/>
                      <a:pt x="16" y="2"/>
                      <a:pt x="16" y="3"/>
                    </a:cubicBezTo>
                    <a:cubicBezTo>
                      <a:pt x="12" y="6"/>
                      <a:pt x="9" y="9"/>
                      <a:pt x="7" y="12"/>
                    </a:cubicBezTo>
                    <a:cubicBezTo>
                      <a:pt x="7" y="12"/>
                      <a:pt x="7" y="13"/>
                      <a:pt x="8" y="13"/>
                    </a:cubicBezTo>
                    <a:cubicBezTo>
                      <a:pt x="9" y="10"/>
                      <a:pt x="11" y="7"/>
                      <a:pt x="12" y="4"/>
                    </a:cubicBezTo>
                    <a:cubicBezTo>
                      <a:pt x="13" y="3"/>
                      <a:pt x="12" y="3"/>
                      <a:pt x="11" y="3"/>
                    </a:cubicBezTo>
                    <a:cubicBezTo>
                      <a:pt x="8" y="6"/>
                      <a:pt x="6" y="9"/>
                      <a:pt x="3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6" y="10"/>
                      <a:pt x="8" y="7"/>
                      <a:pt x="9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4"/>
                      <a:pt x="7" y="5"/>
                      <a:pt x="6" y="6"/>
                    </a:cubicBezTo>
                    <a:cubicBezTo>
                      <a:pt x="5" y="6"/>
                      <a:pt x="6" y="7"/>
                      <a:pt x="6" y="7"/>
                    </a:cubicBezTo>
                    <a:cubicBezTo>
                      <a:pt x="8" y="6"/>
                      <a:pt x="10" y="5"/>
                      <a:pt x="11" y="4"/>
                    </a:cubicBezTo>
                    <a:cubicBezTo>
                      <a:pt x="15" y="1"/>
                      <a:pt x="12" y="5"/>
                      <a:pt x="11" y="6"/>
                    </a:cubicBezTo>
                    <a:cubicBezTo>
                      <a:pt x="9" y="10"/>
                      <a:pt x="6" y="13"/>
                      <a:pt x="4" y="16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7" y="16"/>
                      <a:pt x="9" y="14"/>
                      <a:pt x="11" y="13"/>
                    </a:cubicBezTo>
                    <a:cubicBezTo>
                      <a:pt x="11" y="12"/>
                      <a:pt x="10" y="12"/>
                      <a:pt x="10" y="12"/>
                    </a:cubicBezTo>
                    <a:cubicBezTo>
                      <a:pt x="7" y="16"/>
                      <a:pt x="3" y="19"/>
                      <a:pt x="1" y="23"/>
                    </a:cubicBezTo>
                    <a:cubicBezTo>
                      <a:pt x="0" y="24"/>
                      <a:pt x="1" y="25"/>
                      <a:pt x="1" y="24"/>
                    </a:cubicBezTo>
                    <a:cubicBezTo>
                      <a:pt x="6" y="21"/>
                      <a:pt x="9" y="17"/>
                      <a:pt x="12" y="13"/>
                    </a:cubicBezTo>
                    <a:cubicBezTo>
                      <a:pt x="12" y="12"/>
                      <a:pt x="11" y="12"/>
                      <a:pt x="11" y="12"/>
                    </a:cubicBezTo>
                    <a:cubicBezTo>
                      <a:pt x="8" y="16"/>
                      <a:pt x="6" y="19"/>
                      <a:pt x="5" y="24"/>
                    </a:cubicBezTo>
                    <a:cubicBezTo>
                      <a:pt x="4" y="25"/>
                      <a:pt x="5" y="25"/>
                      <a:pt x="6" y="25"/>
                    </a:cubicBezTo>
                    <a:cubicBezTo>
                      <a:pt x="7" y="24"/>
                      <a:pt x="6" y="24"/>
                      <a:pt x="7" y="23"/>
                    </a:cubicBezTo>
                    <a:cubicBezTo>
                      <a:pt x="7" y="23"/>
                      <a:pt x="6" y="23"/>
                      <a:pt x="6" y="22"/>
                    </a:cubicBezTo>
                    <a:cubicBezTo>
                      <a:pt x="5" y="25"/>
                      <a:pt x="5" y="27"/>
                      <a:pt x="4" y="29"/>
                    </a:cubicBezTo>
                    <a:cubicBezTo>
                      <a:pt x="4" y="29"/>
                      <a:pt x="5" y="30"/>
                      <a:pt x="6" y="29"/>
                    </a:cubicBezTo>
                    <a:cubicBezTo>
                      <a:pt x="7" y="27"/>
                      <a:pt x="8" y="25"/>
                      <a:pt x="9" y="23"/>
                    </a:cubicBezTo>
                    <a:cubicBezTo>
                      <a:pt x="8" y="23"/>
                      <a:pt x="8" y="22"/>
                      <a:pt x="8" y="22"/>
                    </a:cubicBezTo>
                    <a:cubicBezTo>
                      <a:pt x="7" y="25"/>
                      <a:pt x="5" y="28"/>
                      <a:pt x="4" y="31"/>
                    </a:cubicBezTo>
                    <a:cubicBezTo>
                      <a:pt x="4" y="31"/>
                      <a:pt x="5" y="32"/>
                      <a:pt x="6" y="31"/>
                    </a:cubicBezTo>
                    <a:cubicBezTo>
                      <a:pt x="7" y="28"/>
                      <a:pt x="9" y="27"/>
                      <a:pt x="6" y="32"/>
                    </a:cubicBezTo>
                    <a:cubicBezTo>
                      <a:pt x="6" y="32"/>
                      <a:pt x="7" y="32"/>
                      <a:pt x="7" y="33"/>
                    </a:cubicBezTo>
                    <a:cubicBezTo>
                      <a:pt x="8" y="31"/>
                      <a:pt x="9" y="29"/>
                      <a:pt x="9" y="28"/>
                    </a:cubicBezTo>
                    <a:cubicBezTo>
                      <a:pt x="10" y="27"/>
                      <a:pt x="9" y="26"/>
                      <a:pt x="8" y="27"/>
                    </a:cubicBezTo>
                    <a:cubicBezTo>
                      <a:pt x="7" y="29"/>
                      <a:pt x="7" y="30"/>
                      <a:pt x="6" y="32"/>
                    </a:cubicBezTo>
                    <a:cubicBezTo>
                      <a:pt x="6" y="33"/>
                      <a:pt x="7" y="33"/>
                      <a:pt x="7" y="33"/>
                    </a:cubicBezTo>
                    <a:cubicBezTo>
                      <a:pt x="8" y="30"/>
                      <a:pt x="9" y="28"/>
                      <a:pt x="9" y="25"/>
                    </a:cubicBezTo>
                    <a:cubicBezTo>
                      <a:pt x="10" y="25"/>
                      <a:pt x="9" y="24"/>
                      <a:pt x="8" y="25"/>
                    </a:cubicBezTo>
                    <a:cubicBezTo>
                      <a:pt x="7" y="26"/>
                      <a:pt x="6" y="28"/>
                      <a:pt x="5" y="30"/>
                    </a:cubicBezTo>
                    <a:cubicBezTo>
                      <a:pt x="5" y="31"/>
                      <a:pt x="5" y="31"/>
                      <a:pt x="6" y="31"/>
                    </a:cubicBezTo>
                    <a:cubicBezTo>
                      <a:pt x="7" y="28"/>
                      <a:pt x="8" y="25"/>
                      <a:pt x="9" y="23"/>
                    </a:cubicBezTo>
                    <a:cubicBezTo>
                      <a:pt x="9" y="22"/>
                      <a:pt x="8" y="21"/>
                      <a:pt x="8" y="22"/>
                    </a:cubicBezTo>
                    <a:cubicBezTo>
                      <a:pt x="7" y="24"/>
                      <a:pt x="6" y="26"/>
                      <a:pt x="5" y="29"/>
                    </a:cubicBezTo>
                    <a:cubicBezTo>
                      <a:pt x="5" y="29"/>
                      <a:pt x="5" y="29"/>
                      <a:pt x="6" y="29"/>
                    </a:cubicBezTo>
                    <a:cubicBezTo>
                      <a:pt x="6" y="27"/>
                      <a:pt x="7" y="25"/>
                      <a:pt x="7" y="22"/>
                    </a:cubicBezTo>
                    <a:cubicBezTo>
                      <a:pt x="7" y="22"/>
                      <a:pt x="6" y="21"/>
                      <a:pt x="6" y="22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7" y="20"/>
                      <a:pt x="10" y="16"/>
                      <a:pt x="12" y="13"/>
                    </a:cubicBezTo>
                    <a:cubicBezTo>
                      <a:pt x="13" y="12"/>
                      <a:pt x="12" y="11"/>
                      <a:pt x="11" y="12"/>
                    </a:cubicBezTo>
                    <a:cubicBezTo>
                      <a:pt x="8" y="15"/>
                      <a:pt x="5" y="20"/>
                      <a:pt x="1" y="23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5" y="20"/>
                      <a:pt x="8" y="17"/>
                      <a:pt x="11" y="12"/>
                    </a:cubicBezTo>
                    <a:cubicBezTo>
                      <a:pt x="11" y="12"/>
                      <a:pt x="11" y="11"/>
                      <a:pt x="10" y="11"/>
                    </a:cubicBezTo>
                    <a:cubicBezTo>
                      <a:pt x="8" y="13"/>
                      <a:pt x="6" y="14"/>
                      <a:pt x="4" y="16"/>
                    </a:cubicBezTo>
                    <a:cubicBezTo>
                      <a:pt x="4" y="16"/>
                      <a:pt x="5" y="16"/>
                      <a:pt x="5" y="17"/>
                    </a:cubicBezTo>
                    <a:cubicBezTo>
                      <a:pt x="8" y="12"/>
                      <a:pt x="13" y="7"/>
                      <a:pt x="15" y="1"/>
                    </a:cubicBezTo>
                    <a:cubicBezTo>
                      <a:pt x="15" y="1"/>
                      <a:pt x="14" y="0"/>
                      <a:pt x="14" y="1"/>
                    </a:cubicBezTo>
                    <a:cubicBezTo>
                      <a:pt x="11" y="2"/>
                      <a:pt x="9" y="4"/>
                      <a:pt x="6" y="6"/>
                    </a:cubicBezTo>
                    <a:cubicBezTo>
                      <a:pt x="6" y="6"/>
                      <a:pt x="6" y="6"/>
                      <a:pt x="7" y="7"/>
                    </a:cubicBezTo>
                    <a:cubicBezTo>
                      <a:pt x="7" y="6"/>
                      <a:pt x="8" y="5"/>
                      <a:pt x="9" y="4"/>
                    </a:cubicBezTo>
                    <a:cubicBezTo>
                      <a:pt x="9" y="4"/>
                      <a:pt x="9" y="4"/>
                      <a:pt x="8" y="3"/>
                    </a:cubicBezTo>
                    <a:cubicBezTo>
                      <a:pt x="7" y="7"/>
                      <a:pt x="5" y="9"/>
                      <a:pt x="3" y="12"/>
                    </a:cubicBezTo>
                    <a:cubicBezTo>
                      <a:pt x="3" y="13"/>
                      <a:pt x="4" y="14"/>
                      <a:pt x="4" y="13"/>
                    </a:cubicBezTo>
                    <a:cubicBezTo>
                      <a:pt x="7" y="10"/>
                      <a:pt x="9" y="7"/>
                      <a:pt x="12" y="4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0" y="6"/>
                      <a:pt x="8" y="9"/>
                      <a:pt x="6" y="12"/>
                    </a:cubicBezTo>
                    <a:cubicBezTo>
                      <a:pt x="6" y="13"/>
                      <a:pt x="7" y="14"/>
                      <a:pt x="7" y="13"/>
                    </a:cubicBezTo>
                    <a:cubicBezTo>
                      <a:pt x="10" y="10"/>
                      <a:pt x="13" y="7"/>
                      <a:pt x="17" y="4"/>
                    </a:cubicBezTo>
                    <a:cubicBezTo>
                      <a:pt x="16" y="3"/>
                      <a:pt x="16" y="3"/>
                      <a:pt x="15" y="3"/>
                    </a:cubicBezTo>
                    <a:cubicBezTo>
                      <a:pt x="14" y="6"/>
                      <a:pt x="12" y="9"/>
                      <a:pt x="10" y="12"/>
                    </a:cubicBezTo>
                    <a:cubicBezTo>
                      <a:pt x="9" y="13"/>
                      <a:pt x="10" y="14"/>
                      <a:pt x="11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89" name="Freeform 78">
                <a:extLst>
                  <a:ext uri="{FF2B5EF4-FFF2-40B4-BE49-F238E27FC236}">
                    <a16:creationId xmlns:a16="http://schemas.microsoft.com/office/drawing/2014/main" id="{6DFFBED2-6CDC-4931-B507-2348FE850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" y="1959"/>
                <a:ext cx="37" cy="94"/>
              </a:xfrm>
              <a:custGeom>
                <a:avLst/>
                <a:gdLst>
                  <a:gd name="T0" fmla="*/ 98423 w 13"/>
                  <a:gd name="T1" fmla="*/ 199155 h 33"/>
                  <a:gd name="T2" fmla="*/ 72833 w 13"/>
                  <a:gd name="T3" fmla="*/ 321073 h 33"/>
                  <a:gd name="T4" fmla="*/ 86093 w 13"/>
                  <a:gd name="T5" fmla="*/ 321073 h 33"/>
                  <a:gd name="T6" fmla="*/ 98423 w 13"/>
                  <a:gd name="T7" fmla="*/ 321073 h 33"/>
                  <a:gd name="T8" fmla="*/ 72833 w 13"/>
                  <a:gd name="T9" fmla="*/ 394227 h 33"/>
                  <a:gd name="T10" fmla="*/ 86093 w 13"/>
                  <a:gd name="T11" fmla="*/ 394227 h 33"/>
                  <a:gd name="T12" fmla="*/ 86093 w 13"/>
                  <a:gd name="T13" fmla="*/ 234425 h 33"/>
                  <a:gd name="T14" fmla="*/ 72833 w 13"/>
                  <a:gd name="T15" fmla="*/ 100540 h 33"/>
                  <a:gd name="T16" fmla="*/ 112284 w 13"/>
                  <a:gd name="T17" fmla="*/ 39571 h 33"/>
                  <a:gd name="T18" fmla="*/ 121201 w 13"/>
                  <a:gd name="T19" fmla="*/ 60969 h 33"/>
                  <a:gd name="T20" fmla="*/ 132938 w 13"/>
                  <a:gd name="T21" fmla="*/ 60969 h 33"/>
                  <a:gd name="T22" fmla="*/ 121201 w 13"/>
                  <a:gd name="T23" fmla="*/ 73146 h 33"/>
                  <a:gd name="T24" fmla="*/ 121201 w 13"/>
                  <a:gd name="T25" fmla="*/ 100540 h 33"/>
                  <a:gd name="T26" fmla="*/ 158926 w 13"/>
                  <a:gd name="T27" fmla="*/ 47077 h 33"/>
                  <a:gd name="T28" fmla="*/ 146790 w 13"/>
                  <a:gd name="T29" fmla="*/ 39571 h 33"/>
                  <a:gd name="T30" fmla="*/ 121201 w 13"/>
                  <a:gd name="T31" fmla="*/ 47077 h 33"/>
                  <a:gd name="T32" fmla="*/ 146790 w 13"/>
                  <a:gd name="T33" fmla="*/ 60969 h 33"/>
                  <a:gd name="T34" fmla="*/ 158926 w 13"/>
                  <a:gd name="T35" fmla="*/ 13892 h 33"/>
                  <a:gd name="T36" fmla="*/ 146790 w 13"/>
                  <a:gd name="T37" fmla="*/ 0 h 33"/>
                  <a:gd name="T38" fmla="*/ 72833 w 13"/>
                  <a:gd name="T39" fmla="*/ 394227 h 33"/>
                  <a:gd name="T40" fmla="*/ 86093 w 13"/>
                  <a:gd name="T41" fmla="*/ 394227 h 33"/>
                  <a:gd name="T42" fmla="*/ 112284 w 13"/>
                  <a:gd name="T43" fmla="*/ 272497 h 33"/>
                  <a:gd name="T44" fmla="*/ 98423 w 13"/>
                  <a:gd name="T45" fmla="*/ 260107 h 33"/>
                  <a:gd name="T46" fmla="*/ 72833 w 13"/>
                  <a:gd name="T47" fmla="*/ 321073 h 33"/>
                  <a:gd name="T48" fmla="*/ 86093 w 13"/>
                  <a:gd name="T49" fmla="*/ 321073 h 33"/>
                  <a:gd name="T50" fmla="*/ 112284 w 13"/>
                  <a:gd name="T51" fmla="*/ 199155 h 33"/>
                  <a:gd name="T52" fmla="*/ 98423 w 13"/>
                  <a:gd name="T53" fmla="*/ 199155 h 33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13"/>
                  <a:gd name="T82" fmla="*/ 0 h 33"/>
                  <a:gd name="T83" fmla="*/ 13 w 13"/>
                  <a:gd name="T84" fmla="*/ 33 h 33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13" h="33">
                    <a:moveTo>
                      <a:pt x="8" y="16"/>
                    </a:moveTo>
                    <a:cubicBezTo>
                      <a:pt x="8" y="19"/>
                      <a:pt x="7" y="23"/>
                      <a:pt x="6" y="26"/>
                    </a:cubicBezTo>
                    <a:cubicBezTo>
                      <a:pt x="6" y="26"/>
                      <a:pt x="7" y="26"/>
                      <a:pt x="7" y="26"/>
                    </a:cubicBezTo>
                    <a:cubicBezTo>
                      <a:pt x="7" y="26"/>
                      <a:pt x="8" y="26"/>
                      <a:pt x="8" y="26"/>
                    </a:cubicBezTo>
                    <a:cubicBezTo>
                      <a:pt x="7" y="28"/>
                      <a:pt x="7" y="30"/>
                      <a:pt x="6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8" y="28"/>
                      <a:pt x="8" y="23"/>
                      <a:pt x="7" y="19"/>
                    </a:cubicBezTo>
                    <a:cubicBezTo>
                      <a:pt x="7" y="15"/>
                      <a:pt x="6" y="12"/>
                      <a:pt x="6" y="8"/>
                    </a:cubicBezTo>
                    <a:cubicBezTo>
                      <a:pt x="7" y="6"/>
                      <a:pt x="8" y="5"/>
                      <a:pt x="9" y="3"/>
                    </a:cubicBezTo>
                    <a:cubicBezTo>
                      <a:pt x="12" y="0"/>
                      <a:pt x="11" y="3"/>
                      <a:pt x="10" y="5"/>
                    </a:cubicBezTo>
                    <a:cubicBezTo>
                      <a:pt x="10" y="5"/>
                      <a:pt x="11" y="6"/>
                      <a:pt x="11" y="5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7"/>
                      <a:pt x="10" y="8"/>
                      <a:pt x="10" y="8"/>
                    </a:cubicBezTo>
                    <a:cubicBezTo>
                      <a:pt x="12" y="6"/>
                      <a:pt x="13" y="6"/>
                      <a:pt x="13" y="4"/>
                    </a:cubicBezTo>
                    <a:cubicBezTo>
                      <a:pt x="13" y="3"/>
                      <a:pt x="12" y="3"/>
                      <a:pt x="12" y="3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1" y="5"/>
                      <a:pt x="11" y="5"/>
                      <a:pt x="12" y="5"/>
                    </a:cubicBezTo>
                    <a:cubicBezTo>
                      <a:pt x="12" y="4"/>
                      <a:pt x="12" y="2"/>
                      <a:pt x="13" y="1"/>
                    </a:cubicBezTo>
                    <a:cubicBezTo>
                      <a:pt x="13" y="0"/>
                      <a:pt x="12" y="0"/>
                      <a:pt x="12" y="0"/>
                    </a:cubicBezTo>
                    <a:cubicBezTo>
                      <a:pt x="0" y="7"/>
                      <a:pt x="8" y="21"/>
                      <a:pt x="6" y="32"/>
                    </a:cubicBezTo>
                    <a:cubicBezTo>
                      <a:pt x="5" y="32"/>
                      <a:pt x="6" y="33"/>
                      <a:pt x="7" y="32"/>
                    </a:cubicBezTo>
                    <a:cubicBezTo>
                      <a:pt x="8" y="29"/>
                      <a:pt x="9" y="25"/>
                      <a:pt x="9" y="22"/>
                    </a:cubicBezTo>
                    <a:cubicBezTo>
                      <a:pt x="10" y="21"/>
                      <a:pt x="9" y="21"/>
                      <a:pt x="8" y="21"/>
                    </a:cubicBezTo>
                    <a:cubicBezTo>
                      <a:pt x="7" y="23"/>
                      <a:pt x="6" y="24"/>
                      <a:pt x="6" y="26"/>
                    </a:cubicBezTo>
                    <a:cubicBezTo>
                      <a:pt x="6" y="27"/>
                      <a:pt x="7" y="27"/>
                      <a:pt x="7" y="26"/>
                    </a:cubicBezTo>
                    <a:cubicBezTo>
                      <a:pt x="8" y="23"/>
                      <a:pt x="9" y="19"/>
                      <a:pt x="9" y="16"/>
                    </a:cubicBezTo>
                    <a:cubicBezTo>
                      <a:pt x="9" y="15"/>
                      <a:pt x="8" y="15"/>
                      <a:pt x="8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0" name="Freeform 79">
                <a:extLst>
                  <a:ext uri="{FF2B5EF4-FFF2-40B4-BE49-F238E27FC236}">
                    <a16:creationId xmlns:a16="http://schemas.microsoft.com/office/drawing/2014/main" id="{F5E30F5C-3F64-4BE4-9F2E-690B105F5B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1" y="1965"/>
                <a:ext cx="29" cy="23"/>
              </a:xfrm>
              <a:custGeom>
                <a:avLst/>
                <a:gdLst>
                  <a:gd name="T0" fmla="*/ 15416 w 10"/>
                  <a:gd name="T1" fmla="*/ 65041 h 8"/>
                  <a:gd name="T2" fmla="*/ 0 w 10"/>
                  <a:gd name="T3" fmla="*/ 79540 h 8"/>
                  <a:gd name="T4" fmla="*/ 15416 w 10"/>
                  <a:gd name="T5" fmla="*/ 94294 h 8"/>
                  <a:gd name="T6" fmla="*/ 84529 w 10"/>
                  <a:gd name="T7" fmla="*/ 42421 h 8"/>
                  <a:gd name="T8" fmla="*/ 76093 w 10"/>
                  <a:gd name="T9" fmla="*/ 42421 h 8"/>
                  <a:gd name="T10" fmla="*/ 76093 w 10"/>
                  <a:gd name="T11" fmla="*/ 94294 h 8"/>
                  <a:gd name="T12" fmla="*/ 84529 w 10"/>
                  <a:gd name="T13" fmla="*/ 107272 h 8"/>
                  <a:gd name="T14" fmla="*/ 129647 w 10"/>
                  <a:gd name="T15" fmla="*/ 14755 h 8"/>
                  <a:gd name="T16" fmla="*/ 115504 w 10"/>
                  <a:gd name="T17" fmla="*/ 14755 h 8"/>
                  <a:gd name="T18" fmla="*/ 115504 w 10"/>
                  <a:gd name="T19" fmla="*/ 94294 h 8"/>
                  <a:gd name="T20" fmla="*/ 129647 w 10"/>
                  <a:gd name="T21" fmla="*/ 94294 h 8"/>
                  <a:gd name="T22" fmla="*/ 145215 w 10"/>
                  <a:gd name="T23" fmla="*/ 42421 h 8"/>
                  <a:gd name="T24" fmla="*/ 129647 w 10"/>
                  <a:gd name="T25" fmla="*/ 27666 h 8"/>
                  <a:gd name="T26" fmla="*/ 115504 w 10"/>
                  <a:gd name="T27" fmla="*/ 79540 h 8"/>
                  <a:gd name="T28" fmla="*/ 129647 w 10"/>
                  <a:gd name="T29" fmla="*/ 94294 h 8"/>
                  <a:gd name="T30" fmla="*/ 129647 w 10"/>
                  <a:gd name="T31" fmla="*/ 14755 h 8"/>
                  <a:gd name="T32" fmla="*/ 115504 w 10"/>
                  <a:gd name="T33" fmla="*/ 14755 h 8"/>
                  <a:gd name="T34" fmla="*/ 76093 w 10"/>
                  <a:gd name="T35" fmla="*/ 94294 h 8"/>
                  <a:gd name="T36" fmla="*/ 84529 w 10"/>
                  <a:gd name="T37" fmla="*/ 107272 h 8"/>
                  <a:gd name="T38" fmla="*/ 84529 w 10"/>
                  <a:gd name="T39" fmla="*/ 42421 h 8"/>
                  <a:gd name="T40" fmla="*/ 76093 w 10"/>
                  <a:gd name="T41" fmla="*/ 42421 h 8"/>
                  <a:gd name="T42" fmla="*/ 0 w 10"/>
                  <a:gd name="T43" fmla="*/ 79540 h 8"/>
                  <a:gd name="T44" fmla="*/ 15416 w 10"/>
                  <a:gd name="T45" fmla="*/ 94294 h 8"/>
                  <a:gd name="T46" fmla="*/ 29148 w 10"/>
                  <a:gd name="T47" fmla="*/ 79540 h 8"/>
                  <a:gd name="T48" fmla="*/ 15416 w 10"/>
                  <a:gd name="T49" fmla="*/ 65041 h 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0"/>
                  <a:gd name="T76" fmla="*/ 0 h 8"/>
                  <a:gd name="T77" fmla="*/ 10 w 10"/>
                  <a:gd name="T78" fmla="*/ 8 h 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0" h="8">
                    <a:moveTo>
                      <a:pt x="1" y="5"/>
                    </a:moveTo>
                    <a:cubicBezTo>
                      <a:pt x="1" y="5"/>
                      <a:pt x="0" y="5"/>
                      <a:pt x="0" y="6"/>
                    </a:cubicBezTo>
                    <a:cubicBezTo>
                      <a:pt x="0" y="6"/>
                      <a:pt x="0" y="7"/>
                      <a:pt x="1" y="7"/>
                    </a:cubicBezTo>
                    <a:cubicBezTo>
                      <a:pt x="3" y="6"/>
                      <a:pt x="5" y="5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4"/>
                      <a:pt x="5" y="6"/>
                      <a:pt x="5" y="7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7" y="6"/>
                      <a:pt x="8" y="3"/>
                      <a:pt x="9" y="1"/>
                    </a:cubicBezTo>
                    <a:cubicBezTo>
                      <a:pt x="9" y="1"/>
                      <a:pt x="8" y="1"/>
                      <a:pt x="8" y="1"/>
                    </a:cubicBezTo>
                    <a:cubicBezTo>
                      <a:pt x="8" y="3"/>
                      <a:pt x="8" y="5"/>
                      <a:pt x="8" y="7"/>
                    </a:cubicBezTo>
                    <a:cubicBezTo>
                      <a:pt x="8" y="7"/>
                      <a:pt x="9" y="8"/>
                      <a:pt x="9" y="7"/>
                    </a:cubicBezTo>
                    <a:cubicBezTo>
                      <a:pt x="10" y="6"/>
                      <a:pt x="10" y="4"/>
                      <a:pt x="10" y="3"/>
                    </a:cubicBezTo>
                    <a:cubicBezTo>
                      <a:pt x="10" y="2"/>
                      <a:pt x="9" y="2"/>
                      <a:pt x="9" y="2"/>
                    </a:cubicBezTo>
                    <a:cubicBezTo>
                      <a:pt x="9" y="4"/>
                      <a:pt x="8" y="5"/>
                      <a:pt x="8" y="6"/>
                    </a:cubicBezTo>
                    <a:cubicBezTo>
                      <a:pt x="8" y="7"/>
                      <a:pt x="9" y="7"/>
                      <a:pt x="9" y="7"/>
                    </a:cubicBezTo>
                    <a:cubicBezTo>
                      <a:pt x="10" y="5"/>
                      <a:pt x="10" y="3"/>
                      <a:pt x="9" y="1"/>
                    </a:cubicBezTo>
                    <a:cubicBezTo>
                      <a:pt x="9" y="0"/>
                      <a:pt x="8" y="0"/>
                      <a:pt x="8" y="1"/>
                    </a:cubicBezTo>
                    <a:cubicBezTo>
                      <a:pt x="7" y="3"/>
                      <a:pt x="6" y="5"/>
                      <a:pt x="5" y="7"/>
                    </a:cubicBezTo>
                    <a:cubicBezTo>
                      <a:pt x="5" y="7"/>
                      <a:pt x="6" y="7"/>
                      <a:pt x="6" y="8"/>
                    </a:cubicBezTo>
                    <a:cubicBezTo>
                      <a:pt x="6" y="6"/>
                      <a:pt x="6" y="5"/>
                      <a:pt x="6" y="3"/>
                    </a:cubicBezTo>
                    <a:cubicBezTo>
                      <a:pt x="6" y="2"/>
                      <a:pt x="5" y="2"/>
                      <a:pt x="5" y="3"/>
                    </a:cubicBezTo>
                    <a:cubicBezTo>
                      <a:pt x="4" y="4"/>
                      <a:pt x="2" y="5"/>
                      <a:pt x="0" y="6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5"/>
                      <a:pt x="2" y="4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1" name="Freeform 80">
                <a:extLst>
                  <a:ext uri="{FF2B5EF4-FFF2-40B4-BE49-F238E27FC236}">
                    <a16:creationId xmlns:a16="http://schemas.microsoft.com/office/drawing/2014/main" id="{8C2915AB-94D0-42D5-9C0F-BE8E709B4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0" y="1959"/>
                <a:ext cx="8" cy="31"/>
              </a:xfrm>
              <a:custGeom>
                <a:avLst/>
                <a:gdLst>
                  <a:gd name="T0" fmla="*/ 7531 w 3"/>
                  <a:gd name="T1" fmla="*/ 11549 h 11"/>
                  <a:gd name="T2" fmla="*/ 0 w 3"/>
                  <a:gd name="T3" fmla="*/ 111642 h 11"/>
                  <a:gd name="T4" fmla="*/ 7531 w 3"/>
                  <a:gd name="T5" fmla="*/ 111642 h 11"/>
                  <a:gd name="T6" fmla="*/ 12536 w 3"/>
                  <a:gd name="T7" fmla="*/ 67549 h 11"/>
                  <a:gd name="T8" fmla="*/ 7531 w 3"/>
                  <a:gd name="T9" fmla="*/ 67549 h 11"/>
                  <a:gd name="T10" fmla="*/ 0 w 3"/>
                  <a:gd name="T11" fmla="*/ 111642 h 11"/>
                  <a:gd name="T12" fmla="*/ 7531 w 3"/>
                  <a:gd name="T13" fmla="*/ 111642 h 11"/>
                  <a:gd name="T14" fmla="*/ 20083 w 3"/>
                  <a:gd name="T15" fmla="*/ 11549 h 11"/>
                  <a:gd name="T16" fmla="*/ 7531 w 3"/>
                  <a:gd name="T17" fmla="*/ 1154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1"/>
                  <a:gd name="T29" fmla="*/ 3 w 3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1">
                    <a:moveTo>
                      <a:pt x="1" y="1"/>
                    </a:moveTo>
                    <a:cubicBezTo>
                      <a:pt x="1" y="4"/>
                      <a:pt x="0" y="7"/>
                      <a:pt x="0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2" y="5"/>
                      <a:pt x="1" y="5"/>
                      <a:pt x="1" y="6"/>
                    </a:cubicBezTo>
                    <a:cubicBezTo>
                      <a:pt x="0" y="7"/>
                      <a:pt x="0" y="8"/>
                      <a:pt x="0" y="10"/>
                    </a:cubicBezTo>
                    <a:cubicBezTo>
                      <a:pt x="0" y="11"/>
                      <a:pt x="1" y="11"/>
                      <a:pt x="1" y="10"/>
                    </a:cubicBezTo>
                    <a:cubicBezTo>
                      <a:pt x="2" y="7"/>
                      <a:pt x="3" y="4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2" name="Freeform 81">
                <a:extLst>
                  <a:ext uri="{FF2B5EF4-FFF2-40B4-BE49-F238E27FC236}">
                    <a16:creationId xmlns:a16="http://schemas.microsoft.com/office/drawing/2014/main" id="{238082DA-D5B8-4C84-9CD5-9B83C5570C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7" y="1956"/>
                <a:ext cx="14" cy="37"/>
              </a:xfrm>
              <a:custGeom>
                <a:avLst/>
                <a:gdLst>
                  <a:gd name="T0" fmla="*/ 23050 w 5"/>
                  <a:gd name="T1" fmla="*/ 13861 h 13"/>
                  <a:gd name="T2" fmla="*/ 0 w 5"/>
                  <a:gd name="T3" fmla="*/ 146790 h 13"/>
                  <a:gd name="T4" fmla="*/ 23050 w 5"/>
                  <a:gd name="T5" fmla="*/ 158926 h 13"/>
                  <a:gd name="T6" fmla="*/ 41975 w 5"/>
                  <a:gd name="T7" fmla="*/ 72833 h 13"/>
                  <a:gd name="T8" fmla="*/ 29940 w 5"/>
                  <a:gd name="T9" fmla="*/ 60495 h 13"/>
                  <a:gd name="T10" fmla="*/ 10693 w 5"/>
                  <a:gd name="T11" fmla="*/ 146790 h 13"/>
                  <a:gd name="T12" fmla="*/ 23050 w 5"/>
                  <a:gd name="T13" fmla="*/ 146790 h 13"/>
                  <a:gd name="T14" fmla="*/ 41975 w 5"/>
                  <a:gd name="T15" fmla="*/ 25590 h 13"/>
                  <a:gd name="T16" fmla="*/ 23050 w 5"/>
                  <a:gd name="T17" fmla="*/ 13861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3"/>
                  <a:gd name="T29" fmla="*/ 5 w 5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3">
                    <a:moveTo>
                      <a:pt x="2" y="1"/>
                    </a:moveTo>
                    <a:cubicBezTo>
                      <a:pt x="1" y="5"/>
                      <a:pt x="1" y="9"/>
                      <a:pt x="0" y="12"/>
                    </a:cubicBezTo>
                    <a:cubicBezTo>
                      <a:pt x="0" y="13"/>
                      <a:pt x="1" y="13"/>
                      <a:pt x="2" y="13"/>
                    </a:cubicBezTo>
                    <a:cubicBezTo>
                      <a:pt x="3" y="10"/>
                      <a:pt x="4" y="8"/>
                      <a:pt x="4" y="6"/>
                    </a:cubicBezTo>
                    <a:cubicBezTo>
                      <a:pt x="5" y="5"/>
                      <a:pt x="3" y="5"/>
                      <a:pt x="3" y="5"/>
                    </a:cubicBezTo>
                    <a:cubicBezTo>
                      <a:pt x="2" y="8"/>
                      <a:pt x="1" y="10"/>
                      <a:pt x="1" y="12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2" y="9"/>
                      <a:pt x="3" y="5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3" name="Freeform 82">
                <a:extLst>
                  <a:ext uri="{FF2B5EF4-FFF2-40B4-BE49-F238E27FC236}">
                    <a16:creationId xmlns:a16="http://schemas.microsoft.com/office/drawing/2014/main" id="{47C1DEB1-D2B5-46A2-B63E-4D850B1C7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1956"/>
                <a:ext cx="5" cy="29"/>
              </a:xfrm>
              <a:custGeom>
                <a:avLst/>
                <a:gdLst>
                  <a:gd name="T0" fmla="*/ 0 w 2"/>
                  <a:gd name="T1" fmla="*/ 29148 h 10"/>
                  <a:gd name="T2" fmla="*/ 4895 w 2"/>
                  <a:gd name="T3" fmla="*/ 129647 h 10"/>
                  <a:gd name="T4" fmla="*/ 8095 w 2"/>
                  <a:gd name="T5" fmla="*/ 129647 h 10"/>
                  <a:gd name="T6" fmla="*/ 8095 w 2"/>
                  <a:gd name="T7" fmla="*/ 115504 h 10"/>
                  <a:gd name="T8" fmla="*/ 4895 w 2"/>
                  <a:gd name="T9" fmla="*/ 115504 h 10"/>
                  <a:gd name="T10" fmla="*/ 4895 w 2"/>
                  <a:gd name="T11" fmla="*/ 129647 h 10"/>
                  <a:gd name="T12" fmla="*/ 8095 w 2"/>
                  <a:gd name="T13" fmla="*/ 129647 h 10"/>
                  <a:gd name="T14" fmla="*/ 8095 w 2"/>
                  <a:gd name="T15" fmla="*/ 15416 h 10"/>
                  <a:gd name="T16" fmla="*/ 0 w 2"/>
                  <a:gd name="T17" fmla="*/ 29148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"/>
                  <a:gd name="T28" fmla="*/ 0 h 10"/>
                  <a:gd name="T29" fmla="*/ 2 w 2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" h="10">
                    <a:moveTo>
                      <a:pt x="0" y="2"/>
                    </a:moveTo>
                    <a:cubicBezTo>
                      <a:pt x="1" y="4"/>
                      <a:pt x="1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8"/>
                    </a:cubicBezTo>
                    <a:cubicBezTo>
                      <a:pt x="2" y="7"/>
                      <a:pt x="1" y="7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2" y="10"/>
                      <a:pt x="2" y="9"/>
                    </a:cubicBezTo>
                    <a:cubicBezTo>
                      <a:pt x="2" y="7"/>
                      <a:pt x="2" y="4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4" name="Freeform 83">
                <a:extLst>
                  <a:ext uri="{FF2B5EF4-FFF2-40B4-BE49-F238E27FC236}">
                    <a16:creationId xmlns:a16="http://schemas.microsoft.com/office/drawing/2014/main" id="{92EF2BEA-9AE4-42CD-A823-F67871101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7" y="1965"/>
                <a:ext cx="23" cy="40"/>
              </a:xfrm>
              <a:custGeom>
                <a:avLst/>
                <a:gdLst>
                  <a:gd name="T0" fmla="*/ 56983 w 8"/>
                  <a:gd name="T1" fmla="*/ 40189 h 14"/>
                  <a:gd name="T2" fmla="*/ 56983 w 8"/>
                  <a:gd name="T3" fmla="*/ 128889 h 14"/>
                  <a:gd name="T4" fmla="*/ 65041 w 8"/>
                  <a:gd name="T5" fmla="*/ 128889 h 14"/>
                  <a:gd name="T6" fmla="*/ 56983 w 8"/>
                  <a:gd name="T7" fmla="*/ 114826 h 14"/>
                  <a:gd name="T8" fmla="*/ 42421 w 8"/>
                  <a:gd name="T9" fmla="*/ 128889 h 14"/>
                  <a:gd name="T10" fmla="*/ 56983 w 8"/>
                  <a:gd name="T11" fmla="*/ 164874 h 14"/>
                  <a:gd name="T12" fmla="*/ 65041 w 8"/>
                  <a:gd name="T13" fmla="*/ 150603 h 14"/>
                  <a:gd name="T14" fmla="*/ 27666 w 8"/>
                  <a:gd name="T15" fmla="*/ 102831 h 14"/>
                  <a:gd name="T16" fmla="*/ 14755 w 8"/>
                  <a:gd name="T17" fmla="*/ 114826 h 14"/>
                  <a:gd name="T18" fmla="*/ 94294 w 8"/>
                  <a:gd name="T19" fmla="*/ 177257 h 14"/>
                  <a:gd name="T20" fmla="*/ 107272 w 8"/>
                  <a:gd name="T21" fmla="*/ 177257 h 14"/>
                  <a:gd name="T22" fmla="*/ 94294 w 8"/>
                  <a:gd name="T23" fmla="*/ 88703 h 14"/>
                  <a:gd name="T24" fmla="*/ 79540 w 8"/>
                  <a:gd name="T25" fmla="*/ 88703 h 14"/>
                  <a:gd name="T26" fmla="*/ 94294 w 8"/>
                  <a:gd name="T27" fmla="*/ 164874 h 14"/>
                  <a:gd name="T28" fmla="*/ 107272 w 8"/>
                  <a:gd name="T29" fmla="*/ 164874 h 14"/>
                  <a:gd name="T30" fmla="*/ 107272 w 8"/>
                  <a:gd name="T31" fmla="*/ 14066 h 14"/>
                  <a:gd name="T32" fmla="*/ 94294 w 8"/>
                  <a:gd name="T33" fmla="*/ 14066 h 14"/>
                  <a:gd name="T34" fmla="*/ 79540 w 8"/>
                  <a:gd name="T35" fmla="*/ 128889 h 14"/>
                  <a:gd name="T36" fmla="*/ 94294 w 8"/>
                  <a:gd name="T37" fmla="*/ 128889 h 14"/>
                  <a:gd name="T38" fmla="*/ 107272 w 8"/>
                  <a:gd name="T39" fmla="*/ 62040 h 14"/>
                  <a:gd name="T40" fmla="*/ 94294 w 8"/>
                  <a:gd name="T41" fmla="*/ 62040 h 14"/>
                  <a:gd name="T42" fmla="*/ 79540 w 8"/>
                  <a:gd name="T43" fmla="*/ 128889 h 14"/>
                  <a:gd name="T44" fmla="*/ 94294 w 8"/>
                  <a:gd name="T45" fmla="*/ 128889 h 14"/>
                  <a:gd name="T46" fmla="*/ 107272 w 8"/>
                  <a:gd name="T47" fmla="*/ 14066 h 14"/>
                  <a:gd name="T48" fmla="*/ 94294 w 8"/>
                  <a:gd name="T49" fmla="*/ 14066 h 14"/>
                  <a:gd name="T50" fmla="*/ 94294 w 8"/>
                  <a:gd name="T51" fmla="*/ 164874 h 14"/>
                  <a:gd name="T52" fmla="*/ 107272 w 8"/>
                  <a:gd name="T53" fmla="*/ 164874 h 14"/>
                  <a:gd name="T54" fmla="*/ 94294 w 8"/>
                  <a:gd name="T55" fmla="*/ 88703 h 14"/>
                  <a:gd name="T56" fmla="*/ 79540 w 8"/>
                  <a:gd name="T57" fmla="*/ 88703 h 14"/>
                  <a:gd name="T58" fmla="*/ 79540 w 8"/>
                  <a:gd name="T59" fmla="*/ 164874 h 14"/>
                  <a:gd name="T60" fmla="*/ 107272 w 8"/>
                  <a:gd name="T61" fmla="*/ 164874 h 14"/>
                  <a:gd name="T62" fmla="*/ 27666 w 8"/>
                  <a:gd name="T63" fmla="*/ 102831 h 14"/>
                  <a:gd name="T64" fmla="*/ 14755 w 8"/>
                  <a:gd name="T65" fmla="*/ 114826 h 14"/>
                  <a:gd name="T66" fmla="*/ 56983 w 8"/>
                  <a:gd name="T67" fmla="*/ 164874 h 14"/>
                  <a:gd name="T68" fmla="*/ 65041 w 8"/>
                  <a:gd name="T69" fmla="*/ 150603 h 14"/>
                  <a:gd name="T70" fmla="*/ 56983 w 8"/>
                  <a:gd name="T71" fmla="*/ 114826 h 14"/>
                  <a:gd name="T72" fmla="*/ 42421 w 8"/>
                  <a:gd name="T73" fmla="*/ 128889 h 14"/>
                  <a:gd name="T74" fmla="*/ 56983 w 8"/>
                  <a:gd name="T75" fmla="*/ 138211 h 14"/>
                  <a:gd name="T76" fmla="*/ 65041 w 8"/>
                  <a:gd name="T77" fmla="*/ 128889 h 14"/>
                  <a:gd name="T78" fmla="*/ 65041 w 8"/>
                  <a:gd name="T79" fmla="*/ 40189 h 14"/>
                  <a:gd name="T80" fmla="*/ 56983 w 8"/>
                  <a:gd name="T81" fmla="*/ 40189 h 1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8"/>
                  <a:gd name="T124" fmla="*/ 0 h 14"/>
                  <a:gd name="T125" fmla="*/ 8 w 8"/>
                  <a:gd name="T126" fmla="*/ 14 h 14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8" h="14">
                    <a:moveTo>
                      <a:pt x="4" y="3"/>
                    </a:moveTo>
                    <a:cubicBezTo>
                      <a:pt x="4" y="6"/>
                      <a:pt x="4" y="8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3" y="9"/>
                      <a:pt x="3" y="10"/>
                    </a:cubicBezTo>
                    <a:cubicBezTo>
                      <a:pt x="3" y="11"/>
                      <a:pt x="4" y="12"/>
                      <a:pt x="4" y="13"/>
                    </a:cubicBezTo>
                    <a:cubicBezTo>
                      <a:pt x="4" y="13"/>
                      <a:pt x="5" y="12"/>
                      <a:pt x="5" y="12"/>
                    </a:cubicBezTo>
                    <a:cubicBezTo>
                      <a:pt x="4" y="11"/>
                      <a:pt x="3" y="10"/>
                      <a:pt x="2" y="8"/>
                    </a:cubicBezTo>
                    <a:cubicBezTo>
                      <a:pt x="2" y="9"/>
                      <a:pt x="1" y="9"/>
                      <a:pt x="1" y="9"/>
                    </a:cubicBezTo>
                    <a:cubicBezTo>
                      <a:pt x="3" y="11"/>
                      <a:pt x="5" y="12"/>
                      <a:pt x="7" y="14"/>
                    </a:cubicBezTo>
                    <a:cubicBezTo>
                      <a:pt x="7" y="14"/>
                      <a:pt x="8" y="14"/>
                      <a:pt x="8" y="14"/>
                    </a:cubicBezTo>
                    <a:cubicBezTo>
                      <a:pt x="8" y="11"/>
                      <a:pt x="8" y="9"/>
                      <a:pt x="7" y="7"/>
                    </a:cubicBezTo>
                    <a:cubicBezTo>
                      <a:pt x="6" y="6"/>
                      <a:pt x="5" y="7"/>
                      <a:pt x="6" y="7"/>
                    </a:cubicBezTo>
                    <a:cubicBezTo>
                      <a:pt x="6" y="9"/>
                      <a:pt x="7" y="11"/>
                      <a:pt x="7" y="13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9"/>
                      <a:pt x="8" y="5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4"/>
                      <a:pt x="7" y="7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9"/>
                      <a:pt x="8" y="7"/>
                      <a:pt x="8" y="5"/>
                    </a:cubicBezTo>
                    <a:cubicBezTo>
                      <a:pt x="8" y="4"/>
                      <a:pt x="7" y="4"/>
                      <a:pt x="7" y="5"/>
                    </a:cubicBezTo>
                    <a:cubicBezTo>
                      <a:pt x="6" y="7"/>
                      <a:pt x="6" y="8"/>
                      <a:pt x="6" y="10"/>
                    </a:cubicBezTo>
                    <a:cubicBezTo>
                      <a:pt x="6" y="11"/>
                      <a:pt x="7" y="11"/>
                      <a:pt x="7" y="10"/>
                    </a:cubicBezTo>
                    <a:cubicBezTo>
                      <a:pt x="8" y="7"/>
                      <a:pt x="8" y="4"/>
                      <a:pt x="8" y="1"/>
                    </a:cubicBezTo>
                    <a:cubicBezTo>
                      <a:pt x="8" y="0"/>
                      <a:pt x="7" y="0"/>
                      <a:pt x="7" y="1"/>
                    </a:cubicBezTo>
                    <a:cubicBezTo>
                      <a:pt x="7" y="5"/>
                      <a:pt x="7" y="9"/>
                      <a:pt x="7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1"/>
                      <a:pt x="8" y="9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9"/>
                      <a:pt x="7" y="11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6" y="11"/>
                      <a:pt x="4" y="10"/>
                      <a:pt x="2" y="8"/>
                    </a:cubicBezTo>
                    <a:cubicBezTo>
                      <a:pt x="1" y="8"/>
                      <a:pt x="0" y="9"/>
                      <a:pt x="1" y="9"/>
                    </a:cubicBezTo>
                    <a:cubicBezTo>
                      <a:pt x="2" y="10"/>
                      <a:pt x="3" y="12"/>
                      <a:pt x="4" y="13"/>
                    </a:cubicBezTo>
                    <a:cubicBezTo>
                      <a:pt x="5" y="14"/>
                      <a:pt x="6" y="13"/>
                      <a:pt x="5" y="12"/>
                    </a:cubicBezTo>
                    <a:cubicBezTo>
                      <a:pt x="5" y="11"/>
                      <a:pt x="5" y="10"/>
                      <a:pt x="4" y="9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4" y="10"/>
                      <a:pt x="4" y="11"/>
                      <a:pt x="4" y="11"/>
                    </a:cubicBezTo>
                    <a:cubicBezTo>
                      <a:pt x="5" y="11"/>
                      <a:pt x="5" y="11"/>
                      <a:pt x="5" y="10"/>
                    </a:cubicBezTo>
                    <a:cubicBezTo>
                      <a:pt x="6" y="8"/>
                      <a:pt x="6" y="6"/>
                      <a:pt x="5" y="3"/>
                    </a:cubicBezTo>
                    <a:cubicBezTo>
                      <a:pt x="5" y="2"/>
                      <a:pt x="3" y="3"/>
                      <a:pt x="4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5" name="Freeform 84">
                <a:extLst>
                  <a:ext uri="{FF2B5EF4-FFF2-40B4-BE49-F238E27FC236}">
                    <a16:creationId xmlns:a16="http://schemas.microsoft.com/office/drawing/2014/main" id="{B6C755B7-43BC-486D-97B9-E09BCC187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1939"/>
                <a:ext cx="18" cy="40"/>
              </a:xfrm>
              <a:custGeom>
                <a:avLst/>
                <a:gdLst>
                  <a:gd name="T0" fmla="*/ 19683 w 6"/>
                  <a:gd name="T1" fmla="*/ 164874 h 14"/>
                  <a:gd name="T2" fmla="*/ 118098 w 6"/>
                  <a:gd name="T3" fmla="*/ 14066 h 14"/>
                  <a:gd name="T4" fmla="*/ 98415 w 6"/>
                  <a:gd name="T5" fmla="*/ 14066 h 14"/>
                  <a:gd name="T6" fmla="*/ 19683 w 6"/>
                  <a:gd name="T7" fmla="*/ 138211 h 14"/>
                  <a:gd name="T8" fmla="*/ 39366 w 6"/>
                  <a:gd name="T9" fmla="*/ 138211 h 14"/>
                  <a:gd name="T10" fmla="*/ 59049 w 6"/>
                  <a:gd name="T11" fmla="*/ 76171 h 14"/>
                  <a:gd name="T12" fmla="*/ 39366 w 6"/>
                  <a:gd name="T13" fmla="*/ 62040 h 14"/>
                  <a:gd name="T14" fmla="*/ 0 w 6"/>
                  <a:gd name="T15" fmla="*/ 138211 h 14"/>
                  <a:gd name="T16" fmla="*/ 39366 w 6"/>
                  <a:gd name="T17" fmla="*/ 138211 h 14"/>
                  <a:gd name="T18" fmla="*/ 118098 w 6"/>
                  <a:gd name="T19" fmla="*/ 14066 h 14"/>
                  <a:gd name="T20" fmla="*/ 98415 w 6"/>
                  <a:gd name="T21" fmla="*/ 0 h 14"/>
                  <a:gd name="T22" fmla="*/ 0 w 6"/>
                  <a:gd name="T23" fmla="*/ 164874 h 14"/>
                  <a:gd name="T24" fmla="*/ 19683 w 6"/>
                  <a:gd name="T25" fmla="*/ 164874 h 1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"/>
                  <a:gd name="T40" fmla="*/ 0 h 14"/>
                  <a:gd name="T41" fmla="*/ 6 w 6"/>
                  <a:gd name="T42" fmla="*/ 14 h 1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" h="14">
                    <a:moveTo>
                      <a:pt x="1" y="13"/>
                    </a:moveTo>
                    <a:cubicBezTo>
                      <a:pt x="1" y="9"/>
                      <a:pt x="3" y="5"/>
                      <a:pt x="6" y="1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4" y="4"/>
                      <a:pt x="2" y="7"/>
                      <a:pt x="1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2" y="9"/>
                      <a:pt x="3" y="8"/>
                      <a:pt x="3" y="6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7"/>
                      <a:pt x="1" y="9"/>
                      <a:pt x="0" y="11"/>
                    </a:cubicBezTo>
                    <a:cubicBezTo>
                      <a:pt x="0" y="11"/>
                      <a:pt x="1" y="12"/>
                      <a:pt x="2" y="11"/>
                    </a:cubicBezTo>
                    <a:cubicBezTo>
                      <a:pt x="3" y="8"/>
                      <a:pt x="5" y="5"/>
                      <a:pt x="6" y="1"/>
                    </a:cubicBezTo>
                    <a:cubicBezTo>
                      <a:pt x="6" y="0"/>
                      <a:pt x="5" y="0"/>
                      <a:pt x="5" y="0"/>
                    </a:cubicBezTo>
                    <a:cubicBezTo>
                      <a:pt x="2" y="4"/>
                      <a:pt x="0" y="9"/>
                      <a:pt x="0" y="13"/>
                    </a:cubicBezTo>
                    <a:cubicBezTo>
                      <a:pt x="0" y="14"/>
                      <a:pt x="1" y="14"/>
                      <a:pt x="1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6" name="Freeform 85">
                <a:extLst>
                  <a:ext uri="{FF2B5EF4-FFF2-40B4-BE49-F238E27FC236}">
                    <a16:creationId xmlns:a16="http://schemas.microsoft.com/office/drawing/2014/main" id="{9C68143C-F76D-4692-9114-D251F0337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0" y="1933"/>
                <a:ext cx="25" cy="29"/>
              </a:xfrm>
              <a:custGeom>
                <a:avLst/>
                <a:gdLst>
                  <a:gd name="T0" fmla="*/ 67453 w 9"/>
                  <a:gd name="T1" fmla="*/ 15416 h 10"/>
                  <a:gd name="T2" fmla="*/ 10053 w 9"/>
                  <a:gd name="T3" fmla="*/ 129647 h 10"/>
                  <a:gd name="T4" fmla="*/ 21667 w 9"/>
                  <a:gd name="T5" fmla="*/ 129647 h 10"/>
                  <a:gd name="T6" fmla="*/ 27925 w 9"/>
                  <a:gd name="T7" fmla="*/ 60680 h 10"/>
                  <a:gd name="T8" fmla="*/ 10053 w 9"/>
                  <a:gd name="T9" fmla="*/ 60680 h 10"/>
                  <a:gd name="T10" fmla="*/ 10053 w 9"/>
                  <a:gd name="T11" fmla="*/ 145215 h 10"/>
                  <a:gd name="T12" fmla="*/ 21667 w 9"/>
                  <a:gd name="T13" fmla="*/ 145215 h 10"/>
                  <a:gd name="T14" fmla="*/ 77569 w 9"/>
                  <a:gd name="T15" fmla="*/ 15416 h 10"/>
                  <a:gd name="T16" fmla="*/ 67453 w 9"/>
                  <a:gd name="T17" fmla="*/ 15416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10"/>
                  <a:gd name="T29" fmla="*/ 9 w 9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10">
                    <a:moveTo>
                      <a:pt x="7" y="1"/>
                    </a:moveTo>
                    <a:cubicBezTo>
                      <a:pt x="5" y="3"/>
                      <a:pt x="3" y="7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1" y="8"/>
                      <a:pt x="2" y="6"/>
                      <a:pt x="3" y="4"/>
                    </a:cubicBezTo>
                    <a:cubicBezTo>
                      <a:pt x="3" y="3"/>
                      <a:pt x="2" y="3"/>
                      <a:pt x="1" y="4"/>
                    </a:cubicBezTo>
                    <a:cubicBezTo>
                      <a:pt x="0" y="6"/>
                      <a:pt x="0" y="8"/>
                      <a:pt x="1" y="10"/>
                    </a:cubicBezTo>
                    <a:cubicBezTo>
                      <a:pt x="1" y="10"/>
                      <a:pt x="1" y="10"/>
                      <a:pt x="2" y="10"/>
                    </a:cubicBezTo>
                    <a:cubicBezTo>
                      <a:pt x="4" y="7"/>
                      <a:pt x="6" y="4"/>
                      <a:pt x="8" y="1"/>
                    </a:cubicBezTo>
                    <a:cubicBezTo>
                      <a:pt x="9" y="1"/>
                      <a:pt x="7" y="0"/>
                      <a:pt x="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7" name="Freeform 86">
                <a:extLst>
                  <a:ext uri="{FF2B5EF4-FFF2-40B4-BE49-F238E27FC236}">
                    <a16:creationId xmlns:a16="http://schemas.microsoft.com/office/drawing/2014/main" id="{CD07692C-C79B-40D3-9A6F-BA57652DEE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4" y="1910"/>
                <a:ext cx="154" cy="189"/>
              </a:xfrm>
              <a:custGeom>
                <a:avLst/>
                <a:gdLst>
                  <a:gd name="T0" fmla="*/ 411029 w 54"/>
                  <a:gd name="T1" fmla="*/ 194137 h 66"/>
                  <a:gd name="T2" fmla="*/ 538572 w 54"/>
                  <a:gd name="T3" fmla="*/ 244789 h 66"/>
                  <a:gd name="T4" fmla="*/ 574015 w 54"/>
                  <a:gd name="T5" fmla="*/ 244789 h 66"/>
                  <a:gd name="T6" fmla="*/ 626270 w 54"/>
                  <a:gd name="T7" fmla="*/ 298308 h 66"/>
                  <a:gd name="T8" fmla="*/ 560075 w 54"/>
                  <a:gd name="T9" fmla="*/ 89918 h 66"/>
                  <a:gd name="T10" fmla="*/ 437420 w 54"/>
                  <a:gd name="T11" fmla="*/ 63355 h 66"/>
                  <a:gd name="T12" fmla="*/ 297465 w 54"/>
                  <a:gd name="T13" fmla="*/ 235491 h 66"/>
                  <a:gd name="T14" fmla="*/ 149021 w 54"/>
                  <a:gd name="T15" fmla="*/ 312772 h 66"/>
                  <a:gd name="T16" fmla="*/ 127518 w 54"/>
                  <a:gd name="T17" fmla="*/ 235491 h 66"/>
                  <a:gd name="T18" fmla="*/ 113586 w 54"/>
                  <a:gd name="T19" fmla="*/ 208341 h 66"/>
                  <a:gd name="T20" fmla="*/ 201278 w 54"/>
                  <a:gd name="T21" fmla="*/ 235491 h 66"/>
                  <a:gd name="T22" fmla="*/ 288399 w 54"/>
                  <a:gd name="T23" fmla="*/ 144983 h 66"/>
                  <a:gd name="T24" fmla="*/ 297465 w 54"/>
                  <a:gd name="T25" fmla="*/ 298308 h 66"/>
                  <a:gd name="T26" fmla="*/ 73757 w 54"/>
                  <a:gd name="T27" fmla="*/ 480275 h 66"/>
                  <a:gd name="T28" fmla="*/ 113586 w 54"/>
                  <a:gd name="T29" fmla="*/ 480275 h 66"/>
                  <a:gd name="T30" fmla="*/ 162384 w 54"/>
                  <a:gd name="T31" fmla="*/ 611006 h 66"/>
                  <a:gd name="T32" fmla="*/ 222781 w 54"/>
                  <a:gd name="T33" fmla="*/ 528836 h 66"/>
                  <a:gd name="T34" fmla="*/ 288399 w 54"/>
                  <a:gd name="T35" fmla="*/ 582893 h 66"/>
                  <a:gd name="T36" fmla="*/ 262607 w 54"/>
                  <a:gd name="T37" fmla="*/ 700987 h 66"/>
                  <a:gd name="T38" fmla="*/ 222781 w 54"/>
                  <a:gd name="T39" fmla="*/ 723515 h 66"/>
                  <a:gd name="T40" fmla="*/ 135058 w 54"/>
                  <a:gd name="T41" fmla="*/ 619270 h 66"/>
                  <a:gd name="T42" fmla="*/ 297465 w 54"/>
                  <a:gd name="T43" fmla="*/ 723515 h 66"/>
                  <a:gd name="T44" fmla="*/ 297465 w 54"/>
                  <a:gd name="T45" fmla="*/ 723515 h 66"/>
                  <a:gd name="T46" fmla="*/ 363662 w 54"/>
                  <a:gd name="T47" fmla="*/ 778580 h 66"/>
                  <a:gd name="T48" fmla="*/ 398592 w 54"/>
                  <a:gd name="T49" fmla="*/ 778580 h 66"/>
                  <a:gd name="T50" fmla="*/ 363662 w 54"/>
                  <a:gd name="T51" fmla="*/ 480275 h 66"/>
                  <a:gd name="T52" fmla="*/ 363662 w 54"/>
                  <a:gd name="T53" fmla="*/ 632981 h 66"/>
                  <a:gd name="T54" fmla="*/ 375982 w 54"/>
                  <a:gd name="T55" fmla="*/ 674361 h 66"/>
                  <a:gd name="T56" fmla="*/ 363662 w 54"/>
                  <a:gd name="T57" fmla="*/ 660157 h 66"/>
                  <a:gd name="T58" fmla="*/ 323930 w 54"/>
                  <a:gd name="T59" fmla="*/ 764327 h 66"/>
                  <a:gd name="T60" fmla="*/ 309968 w 54"/>
                  <a:gd name="T61" fmla="*/ 674361 h 66"/>
                  <a:gd name="T62" fmla="*/ 201278 w 54"/>
                  <a:gd name="T63" fmla="*/ 660157 h 66"/>
                  <a:gd name="T64" fmla="*/ 288399 w 54"/>
                  <a:gd name="T65" fmla="*/ 764327 h 66"/>
                  <a:gd name="T66" fmla="*/ 275962 w 54"/>
                  <a:gd name="T67" fmla="*/ 723515 h 66"/>
                  <a:gd name="T68" fmla="*/ 288399 w 54"/>
                  <a:gd name="T69" fmla="*/ 660157 h 66"/>
                  <a:gd name="T70" fmla="*/ 275962 w 54"/>
                  <a:gd name="T71" fmla="*/ 519538 h 66"/>
                  <a:gd name="T72" fmla="*/ 250173 w 54"/>
                  <a:gd name="T73" fmla="*/ 492394 h 66"/>
                  <a:gd name="T74" fmla="*/ 188850 w 54"/>
                  <a:gd name="T75" fmla="*/ 570190 h 66"/>
                  <a:gd name="T76" fmla="*/ 127518 w 54"/>
                  <a:gd name="T77" fmla="*/ 528836 h 66"/>
                  <a:gd name="T78" fmla="*/ 149021 w 54"/>
                  <a:gd name="T79" fmla="*/ 438852 h 66"/>
                  <a:gd name="T80" fmla="*/ 113586 w 54"/>
                  <a:gd name="T81" fmla="*/ 438852 h 66"/>
                  <a:gd name="T82" fmla="*/ 188850 w 54"/>
                  <a:gd name="T83" fmla="*/ 388223 h 66"/>
                  <a:gd name="T84" fmla="*/ 398592 w 54"/>
                  <a:gd name="T85" fmla="*/ 131338 h 66"/>
                  <a:gd name="T86" fmla="*/ 222781 w 54"/>
                  <a:gd name="T87" fmla="*/ 181426 h 66"/>
                  <a:gd name="T88" fmla="*/ 149021 w 54"/>
                  <a:gd name="T89" fmla="*/ 194137 h 66"/>
                  <a:gd name="T90" fmla="*/ 73757 w 54"/>
                  <a:gd name="T91" fmla="*/ 334685 h 66"/>
                  <a:gd name="T92" fmla="*/ 188850 w 54"/>
                  <a:gd name="T93" fmla="*/ 284056 h 66"/>
                  <a:gd name="T94" fmla="*/ 363662 w 54"/>
                  <a:gd name="T95" fmla="*/ 144983 h 66"/>
                  <a:gd name="T96" fmla="*/ 450849 w 54"/>
                  <a:gd name="T97" fmla="*/ 104171 h 66"/>
                  <a:gd name="T98" fmla="*/ 574015 w 54"/>
                  <a:gd name="T99" fmla="*/ 153250 h 66"/>
                  <a:gd name="T100" fmla="*/ 599870 w 54"/>
                  <a:gd name="T101" fmla="*/ 104171 h 66"/>
                  <a:gd name="T102" fmla="*/ 661202 w 54"/>
                  <a:gd name="T103" fmla="*/ 257492 h 66"/>
                  <a:gd name="T104" fmla="*/ 626270 w 54"/>
                  <a:gd name="T105" fmla="*/ 235491 h 66"/>
                  <a:gd name="T106" fmla="*/ 612119 w 54"/>
                  <a:gd name="T107" fmla="*/ 194137 h 66"/>
                  <a:gd name="T108" fmla="*/ 560075 w 54"/>
                  <a:gd name="T109" fmla="*/ 284056 h 66"/>
                  <a:gd name="T110" fmla="*/ 546110 w 54"/>
                  <a:gd name="T111" fmla="*/ 144983 h 66"/>
                  <a:gd name="T112" fmla="*/ 411029 w 54"/>
                  <a:gd name="T113" fmla="*/ 116874 h 66"/>
                  <a:gd name="T114" fmla="*/ 450849 w 54"/>
                  <a:gd name="T115" fmla="*/ 167715 h 6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4"/>
                  <a:gd name="T175" fmla="*/ 0 h 66"/>
                  <a:gd name="T176" fmla="*/ 54 w 54"/>
                  <a:gd name="T177" fmla="*/ 66 h 6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4" h="66">
                    <a:moveTo>
                      <a:pt x="44" y="8"/>
                    </a:moveTo>
                    <a:cubicBezTo>
                      <a:pt x="42" y="9"/>
                      <a:pt x="40" y="10"/>
                      <a:pt x="38" y="11"/>
                    </a:cubicBezTo>
                    <a:cubicBezTo>
                      <a:pt x="39" y="11"/>
                      <a:pt x="41" y="6"/>
                      <a:pt x="41" y="4"/>
                    </a:cubicBezTo>
                    <a:cubicBezTo>
                      <a:pt x="42" y="3"/>
                      <a:pt x="41" y="3"/>
                      <a:pt x="40" y="3"/>
                    </a:cubicBezTo>
                    <a:cubicBezTo>
                      <a:pt x="38" y="6"/>
                      <a:pt x="36" y="9"/>
                      <a:pt x="35" y="13"/>
                    </a:cubicBezTo>
                    <a:cubicBezTo>
                      <a:pt x="34" y="14"/>
                      <a:pt x="32" y="22"/>
                      <a:pt x="33" y="15"/>
                    </a:cubicBezTo>
                    <a:cubicBezTo>
                      <a:pt x="34" y="11"/>
                      <a:pt x="37" y="8"/>
                      <a:pt x="38" y="5"/>
                    </a:cubicBezTo>
                    <a:cubicBezTo>
                      <a:pt x="39" y="4"/>
                      <a:pt x="38" y="3"/>
                      <a:pt x="37" y="4"/>
                    </a:cubicBezTo>
                    <a:cubicBezTo>
                      <a:pt x="32" y="6"/>
                      <a:pt x="34" y="6"/>
                      <a:pt x="43" y="6"/>
                    </a:cubicBezTo>
                    <a:cubicBezTo>
                      <a:pt x="43" y="8"/>
                      <a:pt x="43" y="10"/>
                      <a:pt x="43" y="11"/>
                    </a:cubicBezTo>
                    <a:cubicBezTo>
                      <a:pt x="42" y="14"/>
                      <a:pt x="42" y="16"/>
                      <a:pt x="41" y="18"/>
                    </a:cubicBezTo>
                    <a:cubicBezTo>
                      <a:pt x="41" y="19"/>
                      <a:pt x="42" y="19"/>
                      <a:pt x="43" y="19"/>
                    </a:cubicBezTo>
                    <a:cubicBezTo>
                      <a:pt x="44" y="12"/>
                      <a:pt x="42" y="20"/>
                      <a:pt x="42" y="20"/>
                    </a:cubicBezTo>
                    <a:cubicBezTo>
                      <a:pt x="43" y="21"/>
                      <a:pt x="43" y="21"/>
                      <a:pt x="44" y="19"/>
                    </a:cubicBezTo>
                    <a:cubicBezTo>
                      <a:pt x="43" y="21"/>
                      <a:pt x="43" y="23"/>
                      <a:pt x="43" y="25"/>
                    </a:cubicBezTo>
                    <a:cubicBezTo>
                      <a:pt x="43" y="26"/>
                      <a:pt x="44" y="26"/>
                      <a:pt x="44" y="25"/>
                    </a:cubicBezTo>
                    <a:cubicBezTo>
                      <a:pt x="45" y="29"/>
                      <a:pt x="45" y="29"/>
                      <a:pt x="45" y="26"/>
                    </a:cubicBezTo>
                    <a:cubicBezTo>
                      <a:pt x="45" y="24"/>
                      <a:pt x="45" y="22"/>
                      <a:pt x="46" y="19"/>
                    </a:cubicBezTo>
                    <a:cubicBezTo>
                      <a:pt x="47" y="17"/>
                      <a:pt x="47" y="17"/>
                      <a:pt x="48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20"/>
                      <a:pt x="46" y="21"/>
                      <a:pt x="46" y="22"/>
                    </a:cubicBezTo>
                    <a:cubicBezTo>
                      <a:pt x="46" y="23"/>
                      <a:pt x="47" y="23"/>
                      <a:pt x="48" y="22"/>
                    </a:cubicBezTo>
                    <a:cubicBezTo>
                      <a:pt x="49" y="21"/>
                      <a:pt x="49" y="19"/>
                      <a:pt x="49" y="23"/>
                    </a:cubicBezTo>
                    <a:cubicBezTo>
                      <a:pt x="49" y="23"/>
                      <a:pt x="50" y="23"/>
                      <a:pt x="50" y="23"/>
                    </a:cubicBezTo>
                    <a:cubicBezTo>
                      <a:pt x="54" y="18"/>
                      <a:pt x="49" y="10"/>
                      <a:pt x="45" y="7"/>
                    </a:cubicBezTo>
                    <a:cubicBezTo>
                      <a:pt x="44" y="7"/>
                      <a:pt x="44" y="7"/>
                      <a:pt x="44" y="8"/>
                    </a:cubicBezTo>
                    <a:cubicBezTo>
                      <a:pt x="45" y="10"/>
                      <a:pt x="46" y="13"/>
                      <a:pt x="47" y="15"/>
                    </a:cubicBezTo>
                    <a:cubicBezTo>
                      <a:pt x="47" y="16"/>
                      <a:pt x="48" y="16"/>
                      <a:pt x="48" y="15"/>
                    </a:cubicBezTo>
                    <a:cubicBezTo>
                      <a:pt x="46" y="0"/>
                      <a:pt x="49" y="21"/>
                      <a:pt x="47" y="14"/>
                    </a:cubicBezTo>
                    <a:cubicBezTo>
                      <a:pt x="45" y="11"/>
                      <a:pt x="46" y="11"/>
                      <a:pt x="45" y="7"/>
                    </a:cubicBezTo>
                    <a:cubicBezTo>
                      <a:pt x="45" y="6"/>
                      <a:pt x="44" y="6"/>
                      <a:pt x="44" y="7"/>
                    </a:cubicBezTo>
                    <a:cubicBezTo>
                      <a:pt x="44" y="8"/>
                      <a:pt x="45" y="19"/>
                      <a:pt x="44" y="15"/>
                    </a:cubicBezTo>
                    <a:cubicBezTo>
                      <a:pt x="43" y="13"/>
                      <a:pt x="43" y="12"/>
                      <a:pt x="43" y="10"/>
                    </a:cubicBezTo>
                    <a:cubicBezTo>
                      <a:pt x="42" y="8"/>
                      <a:pt x="41" y="7"/>
                      <a:pt x="40" y="6"/>
                    </a:cubicBezTo>
                    <a:cubicBezTo>
                      <a:pt x="37" y="3"/>
                      <a:pt x="36" y="10"/>
                      <a:pt x="37" y="6"/>
                    </a:cubicBezTo>
                    <a:cubicBezTo>
                      <a:pt x="37" y="5"/>
                      <a:pt x="36" y="4"/>
                      <a:pt x="35" y="5"/>
                    </a:cubicBezTo>
                    <a:cubicBezTo>
                      <a:pt x="33" y="9"/>
                      <a:pt x="33" y="10"/>
                      <a:pt x="35" y="5"/>
                    </a:cubicBezTo>
                    <a:cubicBezTo>
                      <a:pt x="35" y="4"/>
                      <a:pt x="34" y="4"/>
                      <a:pt x="34" y="5"/>
                    </a:cubicBezTo>
                    <a:cubicBezTo>
                      <a:pt x="31" y="8"/>
                      <a:pt x="25" y="21"/>
                      <a:pt x="31" y="8"/>
                    </a:cubicBezTo>
                    <a:cubicBezTo>
                      <a:pt x="31" y="8"/>
                      <a:pt x="30" y="7"/>
                      <a:pt x="30" y="8"/>
                    </a:cubicBezTo>
                    <a:cubicBezTo>
                      <a:pt x="28" y="11"/>
                      <a:pt x="26" y="14"/>
                      <a:pt x="23" y="17"/>
                    </a:cubicBezTo>
                    <a:cubicBezTo>
                      <a:pt x="22" y="17"/>
                      <a:pt x="23" y="18"/>
                      <a:pt x="24" y="18"/>
                    </a:cubicBezTo>
                    <a:cubicBezTo>
                      <a:pt x="25" y="17"/>
                      <a:pt x="27" y="15"/>
                      <a:pt x="28" y="14"/>
                    </a:cubicBezTo>
                    <a:cubicBezTo>
                      <a:pt x="28" y="14"/>
                      <a:pt x="28" y="13"/>
                      <a:pt x="27" y="13"/>
                    </a:cubicBezTo>
                    <a:cubicBezTo>
                      <a:pt x="24" y="15"/>
                      <a:pt x="21" y="16"/>
                      <a:pt x="19" y="18"/>
                    </a:cubicBezTo>
                    <a:cubicBezTo>
                      <a:pt x="16" y="20"/>
                      <a:pt x="17" y="21"/>
                      <a:pt x="19" y="17"/>
                    </a:cubicBezTo>
                    <a:cubicBezTo>
                      <a:pt x="19" y="17"/>
                      <a:pt x="18" y="16"/>
                      <a:pt x="18" y="17"/>
                    </a:cubicBezTo>
                    <a:cubicBezTo>
                      <a:pt x="16" y="19"/>
                      <a:pt x="14" y="21"/>
                      <a:pt x="12" y="24"/>
                    </a:cubicBezTo>
                    <a:cubicBezTo>
                      <a:pt x="11" y="24"/>
                      <a:pt x="12" y="25"/>
                      <a:pt x="13" y="25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5" y="23"/>
                      <a:pt x="14" y="22"/>
                      <a:pt x="14" y="22"/>
                    </a:cubicBezTo>
                    <a:cubicBezTo>
                      <a:pt x="11" y="24"/>
                      <a:pt x="7" y="24"/>
                      <a:pt x="4" y="26"/>
                    </a:cubicBezTo>
                    <a:cubicBezTo>
                      <a:pt x="7" y="24"/>
                      <a:pt x="9" y="22"/>
                      <a:pt x="11" y="19"/>
                    </a:cubicBezTo>
                    <a:cubicBezTo>
                      <a:pt x="12" y="19"/>
                      <a:pt x="11" y="18"/>
                      <a:pt x="10" y="18"/>
                    </a:cubicBezTo>
                    <a:cubicBezTo>
                      <a:pt x="10" y="19"/>
                      <a:pt x="9" y="20"/>
                      <a:pt x="9" y="21"/>
                    </a:cubicBezTo>
                    <a:cubicBezTo>
                      <a:pt x="6" y="22"/>
                      <a:pt x="6" y="23"/>
                      <a:pt x="8" y="24"/>
                    </a:cubicBezTo>
                    <a:cubicBezTo>
                      <a:pt x="10" y="21"/>
                      <a:pt x="11" y="19"/>
                      <a:pt x="14" y="17"/>
                    </a:cubicBezTo>
                    <a:cubicBezTo>
                      <a:pt x="14" y="17"/>
                      <a:pt x="14" y="16"/>
                      <a:pt x="13" y="16"/>
                    </a:cubicBezTo>
                    <a:cubicBezTo>
                      <a:pt x="12" y="17"/>
                      <a:pt x="11" y="17"/>
                      <a:pt x="11" y="18"/>
                    </a:cubicBezTo>
                    <a:cubicBezTo>
                      <a:pt x="10" y="18"/>
                      <a:pt x="9" y="18"/>
                      <a:pt x="9" y="16"/>
                    </a:cubicBezTo>
                    <a:cubicBezTo>
                      <a:pt x="7" y="18"/>
                      <a:pt x="6" y="20"/>
                      <a:pt x="5" y="21"/>
                    </a:cubicBezTo>
                    <a:cubicBezTo>
                      <a:pt x="7" y="19"/>
                      <a:pt x="9" y="16"/>
                      <a:pt x="11" y="14"/>
                    </a:cubicBezTo>
                    <a:cubicBezTo>
                      <a:pt x="9" y="16"/>
                      <a:pt x="7" y="18"/>
                      <a:pt x="6" y="21"/>
                    </a:cubicBezTo>
                    <a:cubicBezTo>
                      <a:pt x="6" y="21"/>
                      <a:pt x="6" y="22"/>
                      <a:pt x="7" y="21"/>
                    </a:cubicBezTo>
                    <a:cubicBezTo>
                      <a:pt x="10" y="20"/>
                      <a:pt x="10" y="19"/>
                      <a:pt x="13" y="17"/>
                    </a:cubicBezTo>
                    <a:cubicBezTo>
                      <a:pt x="14" y="17"/>
                      <a:pt x="15" y="18"/>
                      <a:pt x="16" y="18"/>
                    </a:cubicBezTo>
                    <a:cubicBezTo>
                      <a:pt x="17" y="16"/>
                      <a:pt x="18" y="15"/>
                      <a:pt x="19" y="13"/>
                    </a:cubicBezTo>
                    <a:cubicBezTo>
                      <a:pt x="19" y="12"/>
                      <a:pt x="18" y="12"/>
                      <a:pt x="18" y="12"/>
                    </a:cubicBezTo>
                    <a:cubicBezTo>
                      <a:pt x="16" y="14"/>
                      <a:pt x="15" y="15"/>
                      <a:pt x="13" y="17"/>
                    </a:cubicBezTo>
                    <a:cubicBezTo>
                      <a:pt x="13" y="18"/>
                      <a:pt x="13" y="18"/>
                      <a:pt x="14" y="18"/>
                    </a:cubicBezTo>
                    <a:cubicBezTo>
                      <a:pt x="17" y="17"/>
                      <a:pt x="19" y="16"/>
                      <a:pt x="22" y="14"/>
                    </a:cubicBezTo>
                    <a:cubicBezTo>
                      <a:pt x="24" y="13"/>
                      <a:pt x="25" y="12"/>
                      <a:pt x="23" y="11"/>
                    </a:cubicBezTo>
                    <a:cubicBezTo>
                      <a:pt x="22" y="13"/>
                      <a:pt x="21" y="14"/>
                      <a:pt x="20" y="16"/>
                    </a:cubicBezTo>
                    <a:cubicBezTo>
                      <a:pt x="20" y="16"/>
                      <a:pt x="20" y="17"/>
                      <a:pt x="21" y="17"/>
                    </a:cubicBezTo>
                    <a:cubicBezTo>
                      <a:pt x="24" y="16"/>
                      <a:pt x="27" y="15"/>
                      <a:pt x="30" y="13"/>
                    </a:cubicBezTo>
                    <a:cubicBezTo>
                      <a:pt x="33" y="11"/>
                      <a:pt x="29" y="21"/>
                      <a:pt x="29" y="20"/>
                    </a:cubicBezTo>
                    <a:cubicBezTo>
                      <a:pt x="27" y="25"/>
                      <a:pt x="23" y="28"/>
                      <a:pt x="19" y="30"/>
                    </a:cubicBezTo>
                    <a:cubicBezTo>
                      <a:pt x="21" y="29"/>
                      <a:pt x="23" y="26"/>
                      <a:pt x="24" y="23"/>
                    </a:cubicBezTo>
                    <a:cubicBezTo>
                      <a:pt x="24" y="23"/>
                      <a:pt x="24" y="22"/>
                      <a:pt x="23" y="23"/>
                    </a:cubicBezTo>
                    <a:cubicBezTo>
                      <a:pt x="18" y="28"/>
                      <a:pt x="15" y="32"/>
                      <a:pt x="7" y="33"/>
                    </a:cubicBezTo>
                    <a:cubicBezTo>
                      <a:pt x="7" y="33"/>
                      <a:pt x="6" y="34"/>
                      <a:pt x="4" y="35"/>
                    </a:cubicBezTo>
                    <a:cubicBezTo>
                      <a:pt x="3" y="36"/>
                      <a:pt x="3" y="38"/>
                      <a:pt x="2" y="40"/>
                    </a:cubicBezTo>
                    <a:cubicBezTo>
                      <a:pt x="2" y="40"/>
                      <a:pt x="3" y="41"/>
                      <a:pt x="3" y="40"/>
                    </a:cubicBezTo>
                    <a:cubicBezTo>
                      <a:pt x="5" y="38"/>
                      <a:pt x="4" y="39"/>
                      <a:pt x="6" y="37"/>
                    </a:cubicBezTo>
                    <a:cubicBezTo>
                      <a:pt x="6" y="36"/>
                      <a:pt x="5" y="35"/>
                      <a:pt x="4" y="36"/>
                    </a:cubicBezTo>
                    <a:cubicBezTo>
                      <a:pt x="3" y="38"/>
                      <a:pt x="2" y="39"/>
                      <a:pt x="2" y="41"/>
                    </a:cubicBezTo>
                    <a:cubicBezTo>
                      <a:pt x="2" y="42"/>
                      <a:pt x="3" y="43"/>
                      <a:pt x="3" y="42"/>
                    </a:cubicBezTo>
                    <a:cubicBezTo>
                      <a:pt x="6" y="36"/>
                      <a:pt x="6" y="36"/>
                      <a:pt x="5" y="42"/>
                    </a:cubicBezTo>
                    <a:cubicBezTo>
                      <a:pt x="4" y="43"/>
                      <a:pt x="5" y="43"/>
                      <a:pt x="6" y="43"/>
                    </a:cubicBezTo>
                    <a:cubicBezTo>
                      <a:pt x="7" y="41"/>
                      <a:pt x="8" y="39"/>
                      <a:pt x="9" y="37"/>
                    </a:cubicBezTo>
                    <a:cubicBezTo>
                      <a:pt x="9" y="38"/>
                      <a:pt x="10" y="42"/>
                      <a:pt x="9" y="44"/>
                    </a:cubicBezTo>
                    <a:cubicBezTo>
                      <a:pt x="9" y="45"/>
                      <a:pt x="10" y="45"/>
                      <a:pt x="11" y="45"/>
                    </a:cubicBezTo>
                    <a:cubicBezTo>
                      <a:pt x="15" y="33"/>
                      <a:pt x="11" y="43"/>
                      <a:pt x="11" y="46"/>
                    </a:cubicBezTo>
                    <a:cubicBezTo>
                      <a:pt x="10" y="47"/>
                      <a:pt x="11" y="47"/>
                      <a:pt x="12" y="46"/>
                    </a:cubicBezTo>
                    <a:cubicBezTo>
                      <a:pt x="13" y="45"/>
                      <a:pt x="14" y="43"/>
                      <a:pt x="15" y="41"/>
                    </a:cubicBezTo>
                    <a:cubicBezTo>
                      <a:pt x="14" y="43"/>
                      <a:pt x="14" y="45"/>
                      <a:pt x="13" y="47"/>
                    </a:cubicBezTo>
                    <a:cubicBezTo>
                      <a:pt x="13" y="47"/>
                      <a:pt x="14" y="48"/>
                      <a:pt x="15" y="47"/>
                    </a:cubicBezTo>
                    <a:cubicBezTo>
                      <a:pt x="16" y="44"/>
                      <a:pt x="16" y="44"/>
                      <a:pt x="17" y="41"/>
                    </a:cubicBezTo>
                    <a:cubicBezTo>
                      <a:pt x="16" y="39"/>
                      <a:pt x="16" y="40"/>
                      <a:pt x="16" y="43"/>
                    </a:cubicBezTo>
                    <a:cubicBezTo>
                      <a:pt x="16" y="45"/>
                      <a:pt x="15" y="46"/>
                      <a:pt x="15" y="48"/>
                    </a:cubicBezTo>
                    <a:cubicBezTo>
                      <a:pt x="14" y="49"/>
                      <a:pt x="16" y="49"/>
                      <a:pt x="16" y="48"/>
                    </a:cubicBezTo>
                    <a:cubicBezTo>
                      <a:pt x="17" y="46"/>
                      <a:pt x="18" y="44"/>
                      <a:pt x="18" y="41"/>
                    </a:cubicBezTo>
                    <a:cubicBezTo>
                      <a:pt x="18" y="44"/>
                      <a:pt x="18" y="47"/>
                      <a:pt x="17" y="49"/>
                    </a:cubicBezTo>
                    <a:cubicBezTo>
                      <a:pt x="17" y="50"/>
                      <a:pt x="18" y="50"/>
                      <a:pt x="19" y="50"/>
                    </a:cubicBezTo>
                    <a:cubicBezTo>
                      <a:pt x="19" y="48"/>
                      <a:pt x="20" y="46"/>
                      <a:pt x="21" y="44"/>
                    </a:cubicBezTo>
                    <a:cubicBezTo>
                      <a:pt x="22" y="39"/>
                      <a:pt x="21" y="41"/>
                      <a:pt x="20" y="44"/>
                    </a:cubicBezTo>
                    <a:cubicBezTo>
                      <a:pt x="18" y="57"/>
                      <a:pt x="24" y="32"/>
                      <a:pt x="22" y="48"/>
                    </a:cubicBezTo>
                    <a:cubicBezTo>
                      <a:pt x="21" y="49"/>
                      <a:pt x="22" y="48"/>
                      <a:pt x="23" y="45"/>
                    </a:cubicBezTo>
                    <a:cubicBezTo>
                      <a:pt x="24" y="36"/>
                      <a:pt x="21" y="57"/>
                      <a:pt x="24" y="45"/>
                    </a:cubicBezTo>
                    <a:cubicBezTo>
                      <a:pt x="23" y="51"/>
                      <a:pt x="26" y="54"/>
                      <a:pt x="22" y="48"/>
                    </a:cubicBezTo>
                    <a:cubicBezTo>
                      <a:pt x="22" y="48"/>
                      <a:pt x="21" y="48"/>
                      <a:pt x="21" y="48"/>
                    </a:cubicBezTo>
                    <a:cubicBezTo>
                      <a:pt x="19" y="50"/>
                      <a:pt x="19" y="51"/>
                      <a:pt x="20" y="54"/>
                    </a:cubicBezTo>
                    <a:cubicBezTo>
                      <a:pt x="19" y="51"/>
                      <a:pt x="24" y="58"/>
                      <a:pt x="20" y="52"/>
                    </a:cubicBezTo>
                    <a:cubicBezTo>
                      <a:pt x="18" y="52"/>
                      <a:pt x="19" y="53"/>
                      <a:pt x="21" y="54"/>
                    </a:cubicBezTo>
                    <a:cubicBezTo>
                      <a:pt x="22" y="55"/>
                      <a:pt x="22" y="55"/>
                      <a:pt x="23" y="56"/>
                    </a:cubicBezTo>
                    <a:cubicBezTo>
                      <a:pt x="24" y="56"/>
                      <a:pt x="24" y="55"/>
                      <a:pt x="24" y="55"/>
                    </a:cubicBezTo>
                    <a:cubicBezTo>
                      <a:pt x="23" y="53"/>
                      <a:pt x="22" y="52"/>
                      <a:pt x="21" y="51"/>
                    </a:cubicBezTo>
                    <a:cubicBezTo>
                      <a:pt x="20" y="51"/>
                      <a:pt x="19" y="51"/>
                      <a:pt x="20" y="52"/>
                    </a:cubicBezTo>
                    <a:cubicBezTo>
                      <a:pt x="21" y="55"/>
                      <a:pt x="24" y="58"/>
                      <a:pt x="19" y="55"/>
                    </a:cubicBezTo>
                    <a:cubicBezTo>
                      <a:pt x="18" y="55"/>
                      <a:pt x="18" y="56"/>
                      <a:pt x="18" y="56"/>
                    </a:cubicBezTo>
                    <a:cubicBezTo>
                      <a:pt x="18" y="57"/>
                      <a:pt x="19" y="58"/>
                      <a:pt x="20" y="58"/>
                    </a:cubicBezTo>
                    <a:cubicBezTo>
                      <a:pt x="20" y="59"/>
                      <a:pt x="21" y="59"/>
                      <a:pt x="21" y="58"/>
                    </a:cubicBezTo>
                    <a:cubicBezTo>
                      <a:pt x="19" y="54"/>
                      <a:pt x="17" y="51"/>
                      <a:pt x="14" y="48"/>
                    </a:cubicBezTo>
                    <a:cubicBezTo>
                      <a:pt x="12" y="47"/>
                      <a:pt x="9" y="46"/>
                      <a:pt x="7" y="46"/>
                    </a:cubicBezTo>
                    <a:cubicBezTo>
                      <a:pt x="5" y="44"/>
                      <a:pt x="4" y="45"/>
                      <a:pt x="5" y="46"/>
                    </a:cubicBezTo>
                    <a:cubicBezTo>
                      <a:pt x="7" y="47"/>
                      <a:pt x="9" y="47"/>
                      <a:pt x="11" y="48"/>
                    </a:cubicBezTo>
                    <a:cubicBezTo>
                      <a:pt x="11" y="48"/>
                      <a:pt x="10" y="48"/>
                      <a:pt x="11" y="49"/>
                    </a:cubicBezTo>
                    <a:cubicBezTo>
                      <a:pt x="16" y="53"/>
                      <a:pt x="11" y="49"/>
                      <a:pt x="11" y="49"/>
                    </a:cubicBezTo>
                    <a:cubicBezTo>
                      <a:pt x="9" y="45"/>
                      <a:pt x="10" y="44"/>
                      <a:pt x="15" y="48"/>
                    </a:cubicBezTo>
                    <a:cubicBezTo>
                      <a:pt x="16" y="49"/>
                      <a:pt x="18" y="49"/>
                      <a:pt x="19" y="50"/>
                    </a:cubicBezTo>
                    <a:cubicBezTo>
                      <a:pt x="20" y="50"/>
                      <a:pt x="20" y="50"/>
                      <a:pt x="20" y="50"/>
                    </a:cubicBezTo>
                    <a:cubicBezTo>
                      <a:pt x="22" y="52"/>
                      <a:pt x="23" y="54"/>
                      <a:pt x="24" y="56"/>
                    </a:cubicBezTo>
                    <a:cubicBezTo>
                      <a:pt x="24" y="57"/>
                      <a:pt x="25" y="57"/>
                      <a:pt x="25" y="56"/>
                    </a:cubicBezTo>
                    <a:cubicBezTo>
                      <a:pt x="25" y="54"/>
                      <a:pt x="25" y="53"/>
                      <a:pt x="25" y="51"/>
                    </a:cubicBezTo>
                    <a:cubicBezTo>
                      <a:pt x="24" y="50"/>
                      <a:pt x="23" y="50"/>
                      <a:pt x="23" y="51"/>
                    </a:cubicBezTo>
                    <a:cubicBezTo>
                      <a:pt x="23" y="54"/>
                      <a:pt x="23" y="56"/>
                      <a:pt x="23" y="58"/>
                    </a:cubicBezTo>
                    <a:cubicBezTo>
                      <a:pt x="23" y="59"/>
                      <a:pt x="24" y="59"/>
                      <a:pt x="25" y="59"/>
                    </a:cubicBezTo>
                    <a:cubicBezTo>
                      <a:pt x="26" y="56"/>
                      <a:pt x="26" y="56"/>
                      <a:pt x="24" y="56"/>
                    </a:cubicBezTo>
                    <a:cubicBezTo>
                      <a:pt x="24" y="58"/>
                      <a:pt x="24" y="60"/>
                      <a:pt x="24" y="62"/>
                    </a:cubicBezTo>
                    <a:cubicBezTo>
                      <a:pt x="25" y="63"/>
                      <a:pt x="26" y="63"/>
                      <a:pt x="26" y="62"/>
                    </a:cubicBezTo>
                    <a:cubicBezTo>
                      <a:pt x="27" y="59"/>
                      <a:pt x="27" y="55"/>
                      <a:pt x="28" y="51"/>
                    </a:cubicBezTo>
                    <a:cubicBezTo>
                      <a:pt x="28" y="50"/>
                      <a:pt x="26" y="50"/>
                      <a:pt x="26" y="51"/>
                    </a:cubicBezTo>
                    <a:cubicBezTo>
                      <a:pt x="26" y="56"/>
                      <a:pt x="27" y="56"/>
                      <a:pt x="27" y="60"/>
                    </a:cubicBezTo>
                    <a:cubicBezTo>
                      <a:pt x="27" y="61"/>
                      <a:pt x="29" y="61"/>
                      <a:pt x="29" y="60"/>
                    </a:cubicBezTo>
                    <a:cubicBezTo>
                      <a:pt x="29" y="52"/>
                      <a:pt x="27" y="53"/>
                      <a:pt x="29" y="61"/>
                    </a:cubicBezTo>
                    <a:cubicBezTo>
                      <a:pt x="29" y="61"/>
                      <a:pt x="30" y="61"/>
                      <a:pt x="30" y="61"/>
                    </a:cubicBezTo>
                    <a:cubicBezTo>
                      <a:pt x="31" y="58"/>
                      <a:pt x="31" y="57"/>
                      <a:pt x="31" y="54"/>
                    </a:cubicBezTo>
                    <a:cubicBezTo>
                      <a:pt x="31" y="54"/>
                      <a:pt x="30" y="54"/>
                      <a:pt x="30" y="54"/>
                    </a:cubicBezTo>
                    <a:cubicBezTo>
                      <a:pt x="30" y="56"/>
                      <a:pt x="30" y="58"/>
                      <a:pt x="30" y="60"/>
                    </a:cubicBezTo>
                    <a:cubicBezTo>
                      <a:pt x="30" y="61"/>
                      <a:pt x="32" y="61"/>
                      <a:pt x="32" y="60"/>
                    </a:cubicBezTo>
                    <a:cubicBezTo>
                      <a:pt x="32" y="58"/>
                      <a:pt x="30" y="51"/>
                      <a:pt x="31" y="57"/>
                    </a:cubicBezTo>
                    <a:cubicBezTo>
                      <a:pt x="33" y="58"/>
                      <a:pt x="33" y="57"/>
                      <a:pt x="31" y="54"/>
                    </a:cubicBezTo>
                    <a:cubicBezTo>
                      <a:pt x="30" y="52"/>
                      <a:pt x="29" y="51"/>
                      <a:pt x="29" y="49"/>
                    </a:cubicBezTo>
                    <a:cubicBezTo>
                      <a:pt x="28" y="44"/>
                      <a:pt x="29" y="48"/>
                      <a:pt x="30" y="44"/>
                    </a:cubicBezTo>
                    <a:cubicBezTo>
                      <a:pt x="30" y="45"/>
                      <a:pt x="31" y="39"/>
                      <a:pt x="31" y="37"/>
                    </a:cubicBezTo>
                    <a:cubicBezTo>
                      <a:pt x="31" y="37"/>
                      <a:pt x="29" y="37"/>
                      <a:pt x="29" y="37"/>
                    </a:cubicBezTo>
                    <a:cubicBezTo>
                      <a:pt x="29" y="41"/>
                      <a:pt x="29" y="44"/>
                      <a:pt x="29" y="47"/>
                    </a:cubicBezTo>
                    <a:cubicBezTo>
                      <a:pt x="29" y="48"/>
                      <a:pt x="30" y="48"/>
                      <a:pt x="30" y="47"/>
                    </a:cubicBezTo>
                    <a:cubicBezTo>
                      <a:pt x="30" y="45"/>
                      <a:pt x="30" y="43"/>
                      <a:pt x="31" y="41"/>
                    </a:cubicBezTo>
                    <a:cubicBezTo>
                      <a:pt x="31" y="40"/>
                      <a:pt x="30" y="40"/>
                      <a:pt x="29" y="41"/>
                    </a:cubicBezTo>
                    <a:cubicBezTo>
                      <a:pt x="29" y="43"/>
                      <a:pt x="28" y="46"/>
                      <a:pt x="28" y="49"/>
                    </a:cubicBezTo>
                    <a:cubicBezTo>
                      <a:pt x="27" y="49"/>
                      <a:pt x="29" y="50"/>
                      <a:pt x="29" y="49"/>
                    </a:cubicBezTo>
                    <a:cubicBezTo>
                      <a:pt x="30" y="45"/>
                      <a:pt x="30" y="42"/>
                      <a:pt x="29" y="39"/>
                    </a:cubicBezTo>
                    <a:cubicBezTo>
                      <a:pt x="29" y="38"/>
                      <a:pt x="28" y="38"/>
                      <a:pt x="28" y="39"/>
                    </a:cubicBezTo>
                    <a:cubicBezTo>
                      <a:pt x="25" y="45"/>
                      <a:pt x="29" y="54"/>
                      <a:pt x="32" y="60"/>
                    </a:cubicBezTo>
                    <a:cubicBezTo>
                      <a:pt x="32" y="61"/>
                      <a:pt x="33" y="60"/>
                      <a:pt x="33" y="60"/>
                    </a:cubicBezTo>
                    <a:cubicBezTo>
                      <a:pt x="33" y="57"/>
                      <a:pt x="32" y="55"/>
                      <a:pt x="32" y="52"/>
                    </a:cubicBezTo>
                    <a:cubicBezTo>
                      <a:pt x="32" y="51"/>
                      <a:pt x="30" y="51"/>
                      <a:pt x="30" y="52"/>
                    </a:cubicBezTo>
                    <a:cubicBezTo>
                      <a:pt x="30" y="54"/>
                      <a:pt x="30" y="56"/>
                      <a:pt x="30" y="58"/>
                    </a:cubicBezTo>
                    <a:cubicBezTo>
                      <a:pt x="31" y="57"/>
                      <a:pt x="31" y="57"/>
                      <a:pt x="32" y="57"/>
                    </a:cubicBezTo>
                    <a:cubicBezTo>
                      <a:pt x="32" y="55"/>
                      <a:pt x="31" y="53"/>
                      <a:pt x="31" y="51"/>
                    </a:cubicBezTo>
                    <a:cubicBezTo>
                      <a:pt x="31" y="50"/>
                      <a:pt x="30" y="50"/>
                      <a:pt x="30" y="51"/>
                    </a:cubicBezTo>
                    <a:cubicBezTo>
                      <a:pt x="30" y="53"/>
                      <a:pt x="30" y="55"/>
                      <a:pt x="30" y="57"/>
                    </a:cubicBezTo>
                    <a:cubicBezTo>
                      <a:pt x="29" y="55"/>
                      <a:pt x="29" y="53"/>
                      <a:pt x="29" y="51"/>
                    </a:cubicBezTo>
                    <a:cubicBezTo>
                      <a:pt x="29" y="50"/>
                      <a:pt x="27" y="50"/>
                      <a:pt x="27" y="51"/>
                    </a:cubicBezTo>
                    <a:cubicBezTo>
                      <a:pt x="27" y="52"/>
                      <a:pt x="27" y="53"/>
                      <a:pt x="27" y="54"/>
                    </a:cubicBezTo>
                    <a:cubicBezTo>
                      <a:pt x="26" y="57"/>
                      <a:pt x="27" y="58"/>
                      <a:pt x="28" y="57"/>
                    </a:cubicBezTo>
                    <a:cubicBezTo>
                      <a:pt x="28" y="54"/>
                      <a:pt x="28" y="54"/>
                      <a:pt x="27" y="51"/>
                    </a:cubicBezTo>
                    <a:cubicBezTo>
                      <a:pt x="27" y="50"/>
                      <a:pt x="26" y="50"/>
                      <a:pt x="26" y="51"/>
                    </a:cubicBezTo>
                    <a:cubicBezTo>
                      <a:pt x="26" y="54"/>
                      <a:pt x="26" y="56"/>
                      <a:pt x="26" y="59"/>
                    </a:cubicBezTo>
                    <a:cubicBezTo>
                      <a:pt x="26" y="60"/>
                      <a:pt x="27" y="60"/>
                      <a:pt x="27" y="59"/>
                    </a:cubicBezTo>
                    <a:cubicBezTo>
                      <a:pt x="27" y="58"/>
                      <a:pt x="27" y="57"/>
                      <a:pt x="27" y="56"/>
                    </a:cubicBezTo>
                    <a:cubicBezTo>
                      <a:pt x="28" y="54"/>
                      <a:pt x="28" y="53"/>
                      <a:pt x="26" y="54"/>
                    </a:cubicBezTo>
                    <a:cubicBezTo>
                      <a:pt x="26" y="66"/>
                      <a:pt x="26" y="56"/>
                      <a:pt x="26" y="53"/>
                    </a:cubicBezTo>
                    <a:cubicBezTo>
                      <a:pt x="26" y="53"/>
                      <a:pt x="25" y="52"/>
                      <a:pt x="25" y="53"/>
                    </a:cubicBezTo>
                    <a:cubicBezTo>
                      <a:pt x="23" y="58"/>
                      <a:pt x="25" y="56"/>
                      <a:pt x="25" y="52"/>
                    </a:cubicBezTo>
                    <a:cubicBezTo>
                      <a:pt x="25" y="56"/>
                      <a:pt x="22" y="48"/>
                      <a:pt x="22" y="47"/>
                    </a:cubicBezTo>
                    <a:cubicBezTo>
                      <a:pt x="21" y="46"/>
                      <a:pt x="21" y="46"/>
                      <a:pt x="20" y="47"/>
                    </a:cubicBezTo>
                    <a:cubicBezTo>
                      <a:pt x="19" y="49"/>
                      <a:pt x="9" y="44"/>
                      <a:pt x="6" y="44"/>
                    </a:cubicBezTo>
                    <a:cubicBezTo>
                      <a:pt x="5" y="44"/>
                      <a:pt x="5" y="45"/>
                      <a:pt x="5" y="45"/>
                    </a:cubicBezTo>
                    <a:cubicBezTo>
                      <a:pt x="8" y="49"/>
                      <a:pt x="11" y="50"/>
                      <a:pt x="15" y="52"/>
                    </a:cubicBezTo>
                    <a:cubicBezTo>
                      <a:pt x="16" y="52"/>
                      <a:pt x="16" y="51"/>
                      <a:pt x="16" y="51"/>
                    </a:cubicBezTo>
                    <a:cubicBezTo>
                      <a:pt x="15" y="50"/>
                      <a:pt x="14" y="50"/>
                      <a:pt x="13" y="49"/>
                    </a:cubicBezTo>
                    <a:cubicBezTo>
                      <a:pt x="14" y="49"/>
                      <a:pt x="14" y="48"/>
                      <a:pt x="14" y="48"/>
                    </a:cubicBezTo>
                    <a:cubicBezTo>
                      <a:pt x="10" y="46"/>
                      <a:pt x="6" y="45"/>
                      <a:pt x="2" y="45"/>
                    </a:cubicBezTo>
                    <a:cubicBezTo>
                      <a:pt x="1" y="45"/>
                      <a:pt x="1" y="46"/>
                      <a:pt x="2" y="46"/>
                    </a:cubicBezTo>
                    <a:cubicBezTo>
                      <a:pt x="6" y="47"/>
                      <a:pt x="9" y="48"/>
                      <a:pt x="13" y="50"/>
                    </a:cubicBezTo>
                    <a:cubicBezTo>
                      <a:pt x="17" y="52"/>
                      <a:pt x="19" y="57"/>
                      <a:pt x="23" y="59"/>
                    </a:cubicBezTo>
                    <a:cubicBezTo>
                      <a:pt x="23" y="59"/>
                      <a:pt x="24" y="59"/>
                      <a:pt x="24" y="58"/>
                    </a:cubicBezTo>
                    <a:cubicBezTo>
                      <a:pt x="23" y="56"/>
                      <a:pt x="22" y="55"/>
                      <a:pt x="21" y="53"/>
                    </a:cubicBezTo>
                    <a:cubicBezTo>
                      <a:pt x="25" y="58"/>
                      <a:pt x="20" y="52"/>
                      <a:pt x="18" y="49"/>
                    </a:cubicBezTo>
                    <a:cubicBezTo>
                      <a:pt x="18" y="49"/>
                      <a:pt x="17" y="50"/>
                      <a:pt x="17" y="50"/>
                    </a:cubicBezTo>
                    <a:cubicBezTo>
                      <a:pt x="19" y="52"/>
                      <a:pt x="20" y="54"/>
                      <a:pt x="21" y="56"/>
                    </a:cubicBezTo>
                    <a:cubicBezTo>
                      <a:pt x="22" y="57"/>
                      <a:pt x="23" y="56"/>
                      <a:pt x="22" y="56"/>
                    </a:cubicBezTo>
                    <a:cubicBezTo>
                      <a:pt x="22" y="52"/>
                      <a:pt x="23" y="51"/>
                      <a:pt x="23" y="55"/>
                    </a:cubicBezTo>
                    <a:cubicBezTo>
                      <a:pt x="23" y="55"/>
                      <a:pt x="24" y="55"/>
                      <a:pt x="24" y="55"/>
                    </a:cubicBezTo>
                    <a:cubicBezTo>
                      <a:pt x="25" y="50"/>
                      <a:pt x="26" y="46"/>
                      <a:pt x="26" y="42"/>
                    </a:cubicBezTo>
                    <a:cubicBezTo>
                      <a:pt x="25" y="41"/>
                      <a:pt x="24" y="41"/>
                      <a:pt x="24" y="42"/>
                    </a:cubicBezTo>
                    <a:cubicBezTo>
                      <a:pt x="23" y="45"/>
                      <a:pt x="22" y="48"/>
                      <a:pt x="22" y="51"/>
                    </a:cubicBezTo>
                    <a:cubicBezTo>
                      <a:pt x="22" y="52"/>
                      <a:pt x="23" y="52"/>
                      <a:pt x="23" y="51"/>
                    </a:cubicBezTo>
                    <a:cubicBezTo>
                      <a:pt x="25" y="47"/>
                      <a:pt x="25" y="44"/>
                      <a:pt x="25" y="40"/>
                    </a:cubicBezTo>
                    <a:cubicBezTo>
                      <a:pt x="25" y="39"/>
                      <a:pt x="24" y="39"/>
                      <a:pt x="24" y="40"/>
                    </a:cubicBezTo>
                    <a:cubicBezTo>
                      <a:pt x="22" y="43"/>
                      <a:pt x="21" y="47"/>
                      <a:pt x="21" y="51"/>
                    </a:cubicBezTo>
                    <a:cubicBezTo>
                      <a:pt x="21" y="52"/>
                      <a:pt x="23" y="51"/>
                      <a:pt x="23" y="51"/>
                    </a:cubicBezTo>
                    <a:cubicBezTo>
                      <a:pt x="23" y="47"/>
                      <a:pt x="24" y="44"/>
                      <a:pt x="23" y="40"/>
                    </a:cubicBezTo>
                    <a:cubicBezTo>
                      <a:pt x="23" y="39"/>
                      <a:pt x="22" y="39"/>
                      <a:pt x="22" y="40"/>
                    </a:cubicBezTo>
                    <a:cubicBezTo>
                      <a:pt x="21" y="43"/>
                      <a:pt x="19" y="47"/>
                      <a:pt x="19" y="51"/>
                    </a:cubicBezTo>
                    <a:cubicBezTo>
                      <a:pt x="19" y="51"/>
                      <a:pt x="20" y="52"/>
                      <a:pt x="20" y="51"/>
                    </a:cubicBezTo>
                    <a:cubicBezTo>
                      <a:pt x="21" y="47"/>
                      <a:pt x="22" y="43"/>
                      <a:pt x="23" y="38"/>
                    </a:cubicBezTo>
                    <a:cubicBezTo>
                      <a:pt x="23" y="37"/>
                      <a:pt x="22" y="37"/>
                      <a:pt x="21" y="38"/>
                    </a:cubicBezTo>
                    <a:cubicBezTo>
                      <a:pt x="20" y="41"/>
                      <a:pt x="19" y="44"/>
                      <a:pt x="18" y="46"/>
                    </a:cubicBezTo>
                    <a:cubicBezTo>
                      <a:pt x="19" y="45"/>
                      <a:pt x="20" y="41"/>
                      <a:pt x="20" y="38"/>
                    </a:cubicBezTo>
                    <a:cubicBezTo>
                      <a:pt x="20" y="38"/>
                      <a:pt x="19" y="37"/>
                      <a:pt x="18" y="38"/>
                    </a:cubicBezTo>
                    <a:cubicBezTo>
                      <a:pt x="17" y="40"/>
                      <a:pt x="16" y="43"/>
                      <a:pt x="16" y="46"/>
                    </a:cubicBezTo>
                    <a:cubicBezTo>
                      <a:pt x="17" y="46"/>
                      <a:pt x="18" y="46"/>
                      <a:pt x="17" y="43"/>
                    </a:cubicBezTo>
                    <a:cubicBezTo>
                      <a:pt x="18" y="41"/>
                      <a:pt x="18" y="40"/>
                      <a:pt x="18" y="38"/>
                    </a:cubicBezTo>
                    <a:cubicBezTo>
                      <a:pt x="19" y="37"/>
                      <a:pt x="17" y="37"/>
                      <a:pt x="17" y="38"/>
                    </a:cubicBezTo>
                    <a:cubicBezTo>
                      <a:pt x="16" y="40"/>
                      <a:pt x="15" y="42"/>
                      <a:pt x="15" y="44"/>
                    </a:cubicBezTo>
                    <a:cubicBezTo>
                      <a:pt x="16" y="42"/>
                      <a:pt x="16" y="41"/>
                      <a:pt x="16" y="38"/>
                    </a:cubicBezTo>
                    <a:cubicBezTo>
                      <a:pt x="16" y="38"/>
                      <a:pt x="15" y="37"/>
                      <a:pt x="15" y="38"/>
                    </a:cubicBezTo>
                    <a:cubicBezTo>
                      <a:pt x="14" y="40"/>
                      <a:pt x="13" y="41"/>
                      <a:pt x="12" y="43"/>
                    </a:cubicBezTo>
                    <a:cubicBezTo>
                      <a:pt x="13" y="41"/>
                      <a:pt x="14" y="39"/>
                      <a:pt x="14" y="37"/>
                    </a:cubicBezTo>
                    <a:cubicBezTo>
                      <a:pt x="14" y="36"/>
                      <a:pt x="13" y="35"/>
                      <a:pt x="13" y="36"/>
                    </a:cubicBezTo>
                    <a:cubicBezTo>
                      <a:pt x="12" y="38"/>
                      <a:pt x="11" y="40"/>
                      <a:pt x="10" y="41"/>
                    </a:cubicBezTo>
                    <a:cubicBezTo>
                      <a:pt x="12" y="42"/>
                      <a:pt x="13" y="41"/>
                      <a:pt x="12" y="39"/>
                    </a:cubicBezTo>
                    <a:cubicBezTo>
                      <a:pt x="12" y="38"/>
                      <a:pt x="12" y="37"/>
                      <a:pt x="12" y="36"/>
                    </a:cubicBezTo>
                    <a:cubicBezTo>
                      <a:pt x="12" y="35"/>
                      <a:pt x="11" y="35"/>
                      <a:pt x="11" y="35"/>
                    </a:cubicBezTo>
                    <a:cubicBezTo>
                      <a:pt x="10" y="38"/>
                      <a:pt x="9" y="40"/>
                      <a:pt x="8" y="43"/>
                    </a:cubicBezTo>
                    <a:cubicBezTo>
                      <a:pt x="8" y="44"/>
                      <a:pt x="9" y="44"/>
                      <a:pt x="9" y="43"/>
                    </a:cubicBezTo>
                    <a:cubicBezTo>
                      <a:pt x="11" y="40"/>
                      <a:pt x="11" y="37"/>
                      <a:pt x="12" y="34"/>
                    </a:cubicBezTo>
                    <a:cubicBezTo>
                      <a:pt x="12" y="33"/>
                      <a:pt x="11" y="33"/>
                      <a:pt x="11" y="33"/>
                    </a:cubicBezTo>
                    <a:cubicBezTo>
                      <a:pt x="9" y="35"/>
                      <a:pt x="9" y="34"/>
                      <a:pt x="8" y="36"/>
                    </a:cubicBezTo>
                    <a:cubicBezTo>
                      <a:pt x="5" y="41"/>
                      <a:pt x="7" y="38"/>
                      <a:pt x="7" y="34"/>
                    </a:cubicBezTo>
                    <a:cubicBezTo>
                      <a:pt x="8" y="34"/>
                      <a:pt x="7" y="33"/>
                      <a:pt x="6" y="34"/>
                    </a:cubicBezTo>
                    <a:cubicBezTo>
                      <a:pt x="5" y="35"/>
                      <a:pt x="4" y="37"/>
                      <a:pt x="3" y="39"/>
                    </a:cubicBezTo>
                    <a:cubicBezTo>
                      <a:pt x="6" y="38"/>
                      <a:pt x="8" y="36"/>
                      <a:pt x="9" y="34"/>
                    </a:cubicBezTo>
                    <a:cubicBezTo>
                      <a:pt x="10" y="33"/>
                      <a:pt x="9" y="32"/>
                      <a:pt x="8" y="33"/>
                    </a:cubicBezTo>
                    <a:cubicBezTo>
                      <a:pt x="7" y="33"/>
                      <a:pt x="6" y="33"/>
                      <a:pt x="4" y="34"/>
                    </a:cubicBezTo>
                    <a:cubicBezTo>
                      <a:pt x="4" y="34"/>
                      <a:pt x="4" y="35"/>
                      <a:pt x="5" y="35"/>
                    </a:cubicBezTo>
                    <a:cubicBezTo>
                      <a:pt x="12" y="34"/>
                      <a:pt x="17" y="33"/>
                      <a:pt x="21" y="26"/>
                    </a:cubicBezTo>
                    <a:cubicBezTo>
                      <a:pt x="22" y="26"/>
                      <a:pt x="21" y="25"/>
                      <a:pt x="20" y="25"/>
                    </a:cubicBezTo>
                    <a:cubicBezTo>
                      <a:pt x="18" y="27"/>
                      <a:pt x="17" y="28"/>
                      <a:pt x="15" y="30"/>
                    </a:cubicBezTo>
                    <a:cubicBezTo>
                      <a:pt x="15" y="31"/>
                      <a:pt x="16" y="32"/>
                      <a:pt x="17" y="31"/>
                    </a:cubicBezTo>
                    <a:cubicBezTo>
                      <a:pt x="18" y="29"/>
                      <a:pt x="20" y="27"/>
                      <a:pt x="22" y="25"/>
                    </a:cubicBezTo>
                    <a:cubicBezTo>
                      <a:pt x="22" y="26"/>
                      <a:pt x="18" y="30"/>
                      <a:pt x="17" y="32"/>
                    </a:cubicBezTo>
                    <a:cubicBezTo>
                      <a:pt x="16" y="32"/>
                      <a:pt x="17" y="33"/>
                      <a:pt x="18" y="33"/>
                    </a:cubicBezTo>
                    <a:cubicBezTo>
                      <a:pt x="25" y="29"/>
                      <a:pt x="34" y="20"/>
                      <a:pt x="33" y="11"/>
                    </a:cubicBezTo>
                    <a:cubicBezTo>
                      <a:pt x="33" y="10"/>
                      <a:pt x="32" y="10"/>
                      <a:pt x="32" y="10"/>
                    </a:cubicBezTo>
                    <a:cubicBezTo>
                      <a:pt x="28" y="12"/>
                      <a:pt x="19" y="19"/>
                      <a:pt x="26" y="10"/>
                    </a:cubicBezTo>
                    <a:cubicBezTo>
                      <a:pt x="27" y="9"/>
                      <a:pt x="26" y="8"/>
                      <a:pt x="25" y="9"/>
                    </a:cubicBezTo>
                    <a:cubicBezTo>
                      <a:pt x="22" y="12"/>
                      <a:pt x="18" y="13"/>
                      <a:pt x="16" y="16"/>
                    </a:cubicBezTo>
                    <a:cubicBezTo>
                      <a:pt x="20" y="12"/>
                      <a:pt x="14" y="19"/>
                      <a:pt x="13" y="20"/>
                    </a:cubicBezTo>
                    <a:cubicBezTo>
                      <a:pt x="13" y="21"/>
                      <a:pt x="14" y="21"/>
                      <a:pt x="14" y="21"/>
                    </a:cubicBezTo>
                    <a:cubicBezTo>
                      <a:pt x="16" y="19"/>
                      <a:pt x="17" y="17"/>
                      <a:pt x="18" y="14"/>
                    </a:cubicBezTo>
                    <a:cubicBezTo>
                      <a:pt x="18" y="14"/>
                      <a:pt x="17" y="13"/>
                      <a:pt x="17" y="13"/>
                    </a:cubicBezTo>
                    <a:cubicBezTo>
                      <a:pt x="12" y="15"/>
                      <a:pt x="6" y="20"/>
                      <a:pt x="14" y="13"/>
                    </a:cubicBezTo>
                    <a:cubicBezTo>
                      <a:pt x="15" y="12"/>
                      <a:pt x="14" y="11"/>
                      <a:pt x="14" y="12"/>
                    </a:cubicBezTo>
                    <a:cubicBezTo>
                      <a:pt x="8" y="13"/>
                      <a:pt x="6" y="18"/>
                      <a:pt x="3" y="22"/>
                    </a:cubicBezTo>
                    <a:cubicBezTo>
                      <a:pt x="2" y="23"/>
                      <a:pt x="3" y="23"/>
                      <a:pt x="4" y="23"/>
                    </a:cubicBezTo>
                    <a:cubicBezTo>
                      <a:pt x="6" y="20"/>
                      <a:pt x="9" y="18"/>
                      <a:pt x="12" y="15"/>
                    </a:cubicBezTo>
                    <a:cubicBezTo>
                      <a:pt x="13" y="15"/>
                      <a:pt x="13" y="14"/>
                      <a:pt x="12" y="14"/>
                    </a:cubicBezTo>
                    <a:cubicBezTo>
                      <a:pt x="8" y="16"/>
                      <a:pt x="6" y="18"/>
                      <a:pt x="5" y="22"/>
                    </a:cubicBezTo>
                    <a:cubicBezTo>
                      <a:pt x="5" y="22"/>
                      <a:pt x="6" y="23"/>
                      <a:pt x="6" y="23"/>
                    </a:cubicBezTo>
                    <a:cubicBezTo>
                      <a:pt x="18" y="14"/>
                      <a:pt x="0" y="28"/>
                      <a:pt x="11" y="18"/>
                    </a:cubicBezTo>
                    <a:cubicBezTo>
                      <a:pt x="8" y="20"/>
                      <a:pt x="7" y="23"/>
                      <a:pt x="5" y="25"/>
                    </a:cubicBezTo>
                    <a:cubicBezTo>
                      <a:pt x="4" y="25"/>
                      <a:pt x="5" y="26"/>
                      <a:pt x="6" y="26"/>
                    </a:cubicBezTo>
                    <a:cubicBezTo>
                      <a:pt x="6" y="25"/>
                      <a:pt x="7" y="24"/>
                      <a:pt x="7" y="24"/>
                    </a:cubicBezTo>
                    <a:cubicBezTo>
                      <a:pt x="10" y="23"/>
                      <a:pt x="10" y="22"/>
                      <a:pt x="9" y="20"/>
                    </a:cubicBezTo>
                    <a:cubicBezTo>
                      <a:pt x="7" y="23"/>
                      <a:pt x="4" y="25"/>
                      <a:pt x="1" y="26"/>
                    </a:cubicBezTo>
                    <a:cubicBezTo>
                      <a:pt x="1" y="27"/>
                      <a:pt x="1" y="28"/>
                      <a:pt x="2" y="28"/>
                    </a:cubicBezTo>
                    <a:cubicBezTo>
                      <a:pt x="5" y="27"/>
                      <a:pt x="7" y="27"/>
                      <a:pt x="9" y="26"/>
                    </a:cubicBezTo>
                    <a:cubicBezTo>
                      <a:pt x="11" y="25"/>
                      <a:pt x="13" y="24"/>
                      <a:pt x="15" y="22"/>
                    </a:cubicBezTo>
                    <a:cubicBezTo>
                      <a:pt x="17" y="20"/>
                      <a:pt x="17" y="17"/>
                      <a:pt x="15" y="22"/>
                    </a:cubicBezTo>
                    <a:cubicBezTo>
                      <a:pt x="15" y="22"/>
                      <a:pt x="15" y="23"/>
                      <a:pt x="16" y="22"/>
                    </a:cubicBezTo>
                    <a:cubicBezTo>
                      <a:pt x="18" y="20"/>
                      <a:pt x="21" y="18"/>
                      <a:pt x="24" y="17"/>
                    </a:cubicBezTo>
                    <a:cubicBezTo>
                      <a:pt x="25" y="16"/>
                      <a:pt x="26" y="16"/>
                      <a:pt x="26" y="15"/>
                    </a:cubicBezTo>
                    <a:cubicBezTo>
                      <a:pt x="27" y="14"/>
                      <a:pt x="28" y="12"/>
                      <a:pt x="30" y="11"/>
                    </a:cubicBezTo>
                    <a:cubicBezTo>
                      <a:pt x="29" y="10"/>
                      <a:pt x="29" y="10"/>
                      <a:pt x="29" y="11"/>
                    </a:cubicBezTo>
                    <a:cubicBezTo>
                      <a:pt x="28" y="12"/>
                      <a:pt x="27" y="14"/>
                      <a:pt x="27" y="17"/>
                    </a:cubicBezTo>
                    <a:cubicBezTo>
                      <a:pt x="27" y="17"/>
                      <a:pt x="28" y="18"/>
                      <a:pt x="28" y="17"/>
                    </a:cubicBezTo>
                    <a:cubicBezTo>
                      <a:pt x="30" y="14"/>
                      <a:pt x="31" y="11"/>
                      <a:pt x="33" y="8"/>
                    </a:cubicBezTo>
                    <a:cubicBezTo>
                      <a:pt x="33" y="8"/>
                      <a:pt x="32" y="10"/>
                      <a:pt x="32" y="12"/>
                    </a:cubicBezTo>
                    <a:cubicBezTo>
                      <a:pt x="32" y="13"/>
                      <a:pt x="33" y="13"/>
                      <a:pt x="33" y="12"/>
                    </a:cubicBezTo>
                    <a:cubicBezTo>
                      <a:pt x="34" y="11"/>
                      <a:pt x="35" y="9"/>
                      <a:pt x="36" y="8"/>
                    </a:cubicBezTo>
                    <a:cubicBezTo>
                      <a:pt x="35" y="6"/>
                      <a:pt x="35" y="7"/>
                      <a:pt x="35" y="9"/>
                    </a:cubicBezTo>
                    <a:cubicBezTo>
                      <a:pt x="35" y="9"/>
                      <a:pt x="36" y="10"/>
                      <a:pt x="36" y="9"/>
                    </a:cubicBezTo>
                    <a:cubicBezTo>
                      <a:pt x="41" y="3"/>
                      <a:pt x="42" y="15"/>
                      <a:pt x="43" y="17"/>
                    </a:cubicBezTo>
                    <a:cubicBezTo>
                      <a:pt x="43" y="18"/>
                      <a:pt x="44" y="18"/>
                      <a:pt x="44" y="17"/>
                    </a:cubicBezTo>
                    <a:cubicBezTo>
                      <a:pt x="45" y="14"/>
                      <a:pt x="45" y="14"/>
                      <a:pt x="45" y="10"/>
                    </a:cubicBezTo>
                    <a:cubicBezTo>
                      <a:pt x="45" y="8"/>
                      <a:pt x="45" y="10"/>
                      <a:pt x="46" y="12"/>
                    </a:cubicBezTo>
                    <a:cubicBezTo>
                      <a:pt x="47" y="13"/>
                      <a:pt x="47" y="13"/>
                      <a:pt x="48" y="12"/>
                    </a:cubicBezTo>
                    <a:cubicBezTo>
                      <a:pt x="48" y="9"/>
                      <a:pt x="48" y="7"/>
                      <a:pt x="46" y="4"/>
                    </a:cubicBezTo>
                    <a:cubicBezTo>
                      <a:pt x="46" y="3"/>
                      <a:pt x="45" y="3"/>
                      <a:pt x="45" y="4"/>
                    </a:cubicBezTo>
                    <a:cubicBezTo>
                      <a:pt x="42" y="8"/>
                      <a:pt x="45" y="14"/>
                      <a:pt x="46" y="18"/>
                    </a:cubicBezTo>
                    <a:cubicBezTo>
                      <a:pt x="47" y="19"/>
                      <a:pt x="48" y="19"/>
                      <a:pt x="48" y="18"/>
                    </a:cubicBezTo>
                    <a:cubicBezTo>
                      <a:pt x="48" y="14"/>
                      <a:pt x="48" y="11"/>
                      <a:pt x="48" y="8"/>
                    </a:cubicBezTo>
                    <a:cubicBezTo>
                      <a:pt x="48" y="7"/>
                      <a:pt x="46" y="7"/>
                      <a:pt x="46" y="8"/>
                    </a:cubicBezTo>
                    <a:cubicBezTo>
                      <a:pt x="46" y="10"/>
                      <a:pt x="46" y="11"/>
                      <a:pt x="47" y="13"/>
                    </a:cubicBezTo>
                    <a:cubicBezTo>
                      <a:pt x="46" y="12"/>
                      <a:pt x="49" y="13"/>
                      <a:pt x="47" y="10"/>
                    </a:cubicBezTo>
                    <a:cubicBezTo>
                      <a:pt x="49" y="14"/>
                      <a:pt x="49" y="17"/>
                      <a:pt x="51" y="22"/>
                    </a:cubicBezTo>
                    <a:cubicBezTo>
                      <a:pt x="51" y="22"/>
                      <a:pt x="52" y="23"/>
                      <a:pt x="52" y="22"/>
                    </a:cubicBezTo>
                    <a:cubicBezTo>
                      <a:pt x="52" y="21"/>
                      <a:pt x="53" y="21"/>
                      <a:pt x="53" y="20"/>
                    </a:cubicBezTo>
                    <a:cubicBezTo>
                      <a:pt x="53" y="19"/>
                      <a:pt x="52" y="19"/>
                      <a:pt x="52" y="19"/>
                    </a:cubicBezTo>
                    <a:cubicBezTo>
                      <a:pt x="50" y="21"/>
                      <a:pt x="51" y="21"/>
                      <a:pt x="50" y="19"/>
                    </a:cubicBezTo>
                    <a:cubicBezTo>
                      <a:pt x="50" y="18"/>
                      <a:pt x="50" y="18"/>
                      <a:pt x="49" y="18"/>
                    </a:cubicBezTo>
                    <a:cubicBezTo>
                      <a:pt x="47" y="22"/>
                      <a:pt x="48" y="20"/>
                      <a:pt x="47" y="24"/>
                    </a:cubicBezTo>
                    <a:cubicBezTo>
                      <a:pt x="46" y="25"/>
                      <a:pt x="48" y="25"/>
                      <a:pt x="48" y="24"/>
                    </a:cubicBezTo>
                    <a:cubicBezTo>
                      <a:pt x="49" y="22"/>
                      <a:pt x="50" y="20"/>
                      <a:pt x="50" y="18"/>
                    </a:cubicBezTo>
                    <a:cubicBezTo>
                      <a:pt x="50" y="18"/>
                      <a:pt x="49" y="17"/>
                      <a:pt x="49" y="18"/>
                    </a:cubicBezTo>
                    <a:cubicBezTo>
                      <a:pt x="47" y="21"/>
                      <a:pt x="47" y="20"/>
                      <a:pt x="48" y="17"/>
                    </a:cubicBezTo>
                    <a:cubicBezTo>
                      <a:pt x="49" y="16"/>
                      <a:pt x="47" y="16"/>
                      <a:pt x="47" y="17"/>
                    </a:cubicBezTo>
                    <a:cubicBezTo>
                      <a:pt x="47" y="18"/>
                      <a:pt x="46" y="19"/>
                      <a:pt x="46" y="21"/>
                    </a:cubicBezTo>
                    <a:cubicBezTo>
                      <a:pt x="45" y="22"/>
                      <a:pt x="47" y="22"/>
                      <a:pt x="47" y="21"/>
                    </a:cubicBezTo>
                    <a:cubicBezTo>
                      <a:pt x="48" y="19"/>
                      <a:pt x="49" y="17"/>
                      <a:pt x="49" y="15"/>
                    </a:cubicBezTo>
                    <a:cubicBezTo>
                      <a:pt x="50" y="14"/>
                      <a:pt x="49" y="13"/>
                      <a:pt x="48" y="14"/>
                    </a:cubicBezTo>
                    <a:cubicBezTo>
                      <a:pt x="43" y="18"/>
                      <a:pt x="44" y="24"/>
                      <a:pt x="44" y="30"/>
                    </a:cubicBezTo>
                    <a:cubicBezTo>
                      <a:pt x="44" y="31"/>
                      <a:pt x="45" y="31"/>
                      <a:pt x="45" y="30"/>
                    </a:cubicBezTo>
                    <a:cubicBezTo>
                      <a:pt x="45" y="26"/>
                      <a:pt x="45" y="28"/>
                      <a:pt x="45" y="24"/>
                    </a:cubicBezTo>
                    <a:cubicBezTo>
                      <a:pt x="45" y="23"/>
                      <a:pt x="43" y="23"/>
                      <a:pt x="43" y="24"/>
                    </a:cubicBezTo>
                    <a:cubicBezTo>
                      <a:pt x="44" y="23"/>
                      <a:pt x="44" y="23"/>
                      <a:pt x="45" y="22"/>
                    </a:cubicBezTo>
                    <a:cubicBezTo>
                      <a:pt x="45" y="20"/>
                      <a:pt x="45" y="18"/>
                      <a:pt x="45" y="16"/>
                    </a:cubicBezTo>
                    <a:cubicBezTo>
                      <a:pt x="45" y="16"/>
                      <a:pt x="44" y="15"/>
                      <a:pt x="43" y="16"/>
                    </a:cubicBezTo>
                    <a:cubicBezTo>
                      <a:pt x="42" y="18"/>
                      <a:pt x="41" y="20"/>
                      <a:pt x="41" y="23"/>
                    </a:cubicBezTo>
                    <a:cubicBezTo>
                      <a:pt x="41" y="23"/>
                      <a:pt x="42" y="24"/>
                      <a:pt x="42" y="23"/>
                    </a:cubicBezTo>
                    <a:cubicBezTo>
                      <a:pt x="44" y="19"/>
                      <a:pt x="45" y="15"/>
                      <a:pt x="45" y="11"/>
                    </a:cubicBezTo>
                    <a:cubicBezTo>
                      <a:pt x="45" y="10"/>
                      <a:pt x="44" y="10"/>
                      <a:pt x="44" y="11"/>
                    </a:cubicBezTo>
                    <a:cubicBezTo>
                      <a:pt x="43" y="11"/>
                      <a:pt x="43" y="12"/>
                      <a:pt x="43" y="13"/>
                    </a:cubicBezTo>
                    <a:cubicBezTo>
                      <a:pt x="41" y="15"/>
                      <a:pt x="41" y="16"/>
                      <a:pt x="43" y="15"/>
                    </a:cubicBezTo>
                    <a:cubicBezTo>
                      <a:pt x="44" y="13"/>
                      <a:pt x="44" y="10"/>
                      <a:pt x="45" y="8"/>
                    </a:cubicBezTo>
                    <a:cubicBezTo>
                      <a:pt x="45" y="5"/>
                      <a:pt x="44" y="3"/>
                      <a:pt x="43" y="2"/>
                    </a:cubicBezTo>
                    <a:cubicBezTo>
                      <a:pt x="42" y="0"/>
                      <a:pt x="38" y="0"/>
                      <a:pt x="37" y="1"/>
                    </a:cubicBezTo>
                    <a:cubicBezTo>
                      <a:pt x="33" y="2"/>
                      <a:pt x="33" y="5"/>
                      <a:pt x="33" y="9"/>
                    </a:cubicBezTo>
                    <a:cubicBezTo>
                      <a:pt x="33" y="9"/>
                      <a:pt x="34" y="10"/>
                      <a:pt x="34" y="10"/>
                    </a:cubicBezTo>
                    <a:cubicBezTo>
                      <a:pt x="38" y="7"/>
                      <a:pt x="37" y="4"/>
                      <a:pt x="34" y="9"/>
                    </a:cubicBezTo>
                    <a:cubicBezTo>
                      <a:pt x="33" y="13"/>
                      <a:pt x="31" y="16"/>
                      <a:pt x="31" y="20"/>
                    </a:cubicBezTo>
                    <a:cubicBezTo>
                      <a:pt x="31" y="21"/>
                      <a:pt x="32" y="21"/>
                      <a:pt x="32" y="21"/>
                    </a:cubicBezTo>
                    <a:cubicBezTo>
                      <a:pt x="34" y="17"/>
                      <a:pt x="35" y="14"/>
                      <a:pt x="37" y="11"/>
                    </a:cubicBezTo>
                    <a:cubicBezTo>
                      <a:pt x="40" y="4"/>
                      <a:pt x="37" y="12"/>
                      <a:pt x="36" y="13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40" y="12"/>
                      <a:pt x="42" y="10"/>
                      <a:pt x="45" y="9"/>
                    </a:cubicBezTo>
                    <a:cubicBezTo>
                      <a:pt x="46" y="9"/>
                      <a:pt x="45" y="7"/>
                      <a:pt x="4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8" name="Freeform 87">
                <a:extLst>
                  <a:ext uri="{FF2B5EF4-FFF2-40B4-BE49-F238E27FC236}">
                    <a16:creationId xmlns:a16="http://schemas.microsoft.com/office/drawing/2014/main" id="{580C4793-242F-4D3C-BD72-A399340C2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1927"/>
                <a:ext cx="23" cy="32"/>
              </a:xfrm>
              <a:custGeom>
                <a:avLst/>
                <a:gdLst>
                  <a:gd name="T0" fmla="*/ 65041 w 8"/>
                  <a:gd name="T1" fmla="*/ 147887 h 11"/>
                  <a:gd name="T2" fmla="*/ 107272 w 8"/>
                  <a:gd name="T3" fmla="*/ 15834 h 11"/>
                  <a:gd name="T4" fmla="*/ 94294 w 8"/>
                  <a:gd name="T5" fmla="*/ 0 h 11"/>
                  <a:gd name="T6" fmla="*/ 14755 w 8"/>
                  <a:gd name="T7" fmla="*/ 86659 h 11"/>
                  <a:gd name="T8" fmla="*/ 27666 w 8"/>
                  <a:gd name="T9" fmla="*/ 102493 h 11"/>
                  <a:gd name="T10" fmla="*/ 94294 w 8"/>
                  <a:gd name="T11" fmla="*/ 29789 h 11"/>
                  <a:gd name="T12" fmla="*/ 79540 w 8"/>
                  <a:gd name="T13" fmla="*/ 15834 h 11"/>
                  <a:gd name="T14" fmla="*/ 14755 w 8"/>
                  <a:gd name="T15" fmla="*/ 102493 h 11"/>
                  <a:gd name="T16" fmla="*/ 27666 w 8"/>
                  <a:gd name="T17" fmla="*/ 118097 h 11"/>
                  <a:gd name="T18" fmla="*/ 94294 w 8"/>
                  <a:gd name="T19" fmla="*/ 15834 h 11"/>
                  <a:gd name="T20" fmla="*/ 79540 w 8"/>
                  <a:gd name="T21" fmla="*/ 15834 h 11"/>
                  <a:gd name="T22" fmla="*/ 56983 w 8"/>
                  <a:gd name="T23" fmla="*/ 134001 h 11"/>
                  <a:gd name="T24" fmla="*/ 65041 w 8"/>
                  <a:gd name="T25" fmla="*/ 147887 h 1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8"/>
                  <a:gd name="T40" fmla="*/ 0 h 11"/>
                  <a:gd name="T41" fmla="*/ 8 w 8"/>
                  <a:gd name="T42" fmla="*/ 11 h 1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8" h="11">
                    <a:moveTo>
                      <a:pt x="5" y="10"/>
                    </a:moveTo>
                    <a:cubicBezTo>
                      <a:pt x="6" y="7"/>
                      <a:pt x="7" y="4"/>
                      <a:pt x="8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5" y="2"/>
                      <a:pt x="3" y="5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3" y="5"/>
                      <a:pt x="5" y="4"/>
                      <a:pt x="7" y="2"/>
                    </a:cubicBezTo>
                    <a:cubicBezTo>
                      <a:pt x="8" y="2"/>
                      <a:pt x="7" y="1"/>
                      <a:pt x="6" y="1"/>
                    </a:cubicBezTo>
                    <a:cubicBezTo>
                      <a:pt x="4" y="3"/>
                      <a:pt x="2" y="5"/>
                      <a:pt x="1" y="7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4" y="6"/>
                      <a:pt x="5" y="3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4"/>
                      <a:pt x="4" y="6"/>
                      <a:pt x="4" y="9"/>
                    </a:cubicBezTo>
                    <a:cubicBezTo>
                      <a:pt x="3" y="10"/>
                      <a:pt x="5" y="11"/>
                      <a:pt x="5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99" name="Freeform 88">
                <a:extLst>
                  <a:ext uri="{FF2B5EF4-FFF2-40B4-BE49-F238E27FC236}">
                    <a16:creationId xmlns:a16="http://schemas.microsoft.com/office/drawing/2014/main" id="{62436209-55DC-4B4C-BFDF-B98570AA0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" y="1244"/>
                <a:ext cx="234" cy="246"/>
              </a:xfrm>
              <a:custGeom>
                <a:avLst/>
                <a:gdLst>
                  <a:gd name="T0" fmla="*/ 676745 w 82"/>
                  <a:gd name="T1" fmla="*/ 76578 h 86"/>
                  <a:gd name="T2" fmla="*/ 75668 w 82"/>
                  <a:gd name="T3" fmla="*/ 488719 h 86"/>
                  <a:gd name="T4" fmla="*/ 438993 w 82"/>
                  <a:gd name="T5" fmla="*/ 1062074 h 86"/>
                  <a:gd name="T6" fmla="*/ 1003343 w 82"/>
                  <a:gd name="T7" fmla="*/ 614193 h 86"/>
                  <a:gd name="T8" fmla="*/ 562813 w 82"/>
                  <a:gd name="T9" fmla="*/ 48800 h 86"/>
                  <a:gd name="T10" fmla="*/ 562813 w 82"/>
                  <a:gd name="T11" fmla="*/ 62473 h 86"/>
                  <a:gd name="T12" fmla="*/ 989355 w 82"/>
                  <a:gd name="T13" fmla="*/ 578503 h 86"/>
                  <a:gd name="T14" fmla="*/ 474620 w 82"/>
                  <a:gd name="T15" fmla="*/ 1052926 h 86"/>
                  <a:gd name="T16" fmla="*/ 88004 w 82"/>
                  <a:gd name="T17" fmla="*/ 488719 h 86"/>
                  <a:gd name="T18" fmla="*/ 676745 w 82"/>
                  <a:gd name="T19" fmla="*/ 89244 h 86"/>
                  <a:gd name="T20" fmla="*/ 676745 w 82"/>
                  <a:gd name="T21" fmla="*/ 76578 h 8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82"/>
                  <a:gd name="T34" fmla="*/ 0 h 86"/>
                  <a:gd name="T35" fmla="*/ 82 w 82"/>
                  <a:gd name="T36" fmla="*/ 86 h 8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82" h="86">
                    <a:moveTo>
                      <a:pt x="54" y="6"/>
                    </a:moveTo>
                    <a:cubicBezTo>
                      <a:pt x="31" y="0"/>
                      <a:pt x="12" y="17"/>
                      <a:pt x="6" y="38"/>
                    </a:cubicBezTo>
                    <a:cubicBezTo>
                      <a:pt x="0" y="57"/>
                      <a:pt x="15" y="80"/>
                      <a:pt x="35" y="83"/>
                    </a:cubicBezTo>
                    <a:cubicBezTo>
                      <a:pt x="57" y="86"/>
                      <a:pt x="78" y="70"/>
                      <a:pt x="80" y="48"/>
                    </a:cubicBezTo>
                    <a:cubicBezTo>
                      <a:pt x="82" y="28"/>
                      <a:pt x="66" y="6"/>
                      <a:pt x="45" y="4"/>
                    </a:cubicBezTo>
                    <a:cubicBezTo>
                      <a:pt x="44" y="4"/>
                      <a:pt x="44" y="5"/>
                      <a:pt x="45" y="5"/>
                    </a:cubicBezTo>
                    <a:cubicBezTo>
                      <a:pt x="64" y="8"/>
                      <a:pt x="79" y="27"/>
                      <a:pt x="79" y="45"/>
                    </a:cubicBezTo>
                    <a:cubicBezTo>
                      <a:pt x="78" y="66"/>
                      <a:pt x="59" y="83"/>
                      <a:pt x="38" y="82"/>
                    </a:cubicBezTo>
                    <a:cubicBezTo>
                      <a:pt x="16" y="81"/>
                      <a:pt x="3" y="57"/>
                      <a:pt x="7" y="38"/>
                    </a:cubicBezTo>
                    <a:cubicBezTo>
                      <a:pt x="12" y="17"/>
                      <a:pt x="33" y="2"/>
                      <a:pt x="54" y="7"/>
                    </a:cubicBezTo>
                    <a:cubicBezTo>
                      <a:pt x="55" y="8"/>
                      <a:pt x="55" y="6"/>
                      <a:pt x="5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0" name="Freeform 89">
                <a:extLst>
                  <a:ext uri="{FF2B5EF4-FFF2-40B4-BE49-F238E27FC236}">
                    <a16:creationId xmlns:a16="http://schemas.microsoft.com/office/drawing/2014/main" id="{31C99F4C-AE08-491A-8F5D-564FC6B060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" y="1253"/>
                <a:ext cx="92" cy="71"/>
              </a:xfrm>
              <a:custGeom>
                <a:avLst/>
                <a:gdLst>
                  <a:gd name="T0" fmla="*/ 14755 w 32"/>
                  <a:gd name="T1" fmla="*/ 228143 h 25"/>
                  <a:gd name="T2" fmla="*/ 430359 w 32"/>
                  <a:gd name="T3" fmla="*/ 13655 h 25"/>
                  <a:gd name="T4" fmla="*/ 400916 w 32"/>
                  <a:gd name="T5" fmla="*/ 13655 h 25"/>
                  <a:gd name="T6" fmla="*/ 27666 w 32"/>
                  <a:gd name="T7" fmla="*/ 216167 h 25"/>
                  <a:gd name="T8" fmla="*/ 14755 w 32"/>
                  <a:gd name="T9" fmla="*/ 228143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5"/>
                  <a:gd name="T17" fmla="*/ 32 w 3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5">
                    <a:moveTo>
                      <a:pt x="1" y="19"/>
                    </a:moveTo>
                    <a:cubicBezTo>
                      <a:pt x="13" y="25"/>
                      <a:pt x="27" y="12"/>
                      <a:pt x="32" y="1"/>
                    </a:cubicBezTo>
                    <a:cubicBezTo>
                      <a:pt x="32" y="0"/>
                      <a:pt x="31" y="0"/>
                      <a:pt x="30" y="1"/>
                    </a:cubicBezTo>
                    <a:cubicBezTo>
                      <a:pt x="26" y="11"/>
                      <a:pt x="13" y="23"/>
                      <a:pt x="2" y="18"/>
                    </a:cubicBezTo>
                    <a:cubicBezTo>
                      <a:pt x="1" y="17"/>
                      <a:pt x="0" y="19"/>
                      <a:pt x="1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1" name="Freeform 90">
                <a:extLst>
                  <a:ext uri="{FF2B5EF4-FFF2-40B4-BE49-F238E27FC236}">
                    <a16:creationId xmlns:a16="http://schemas.microsoft.com/office/drawing/2014/main" id="{686181F7-B8FE-41F2-BFF8-E3F7E579C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" y="1267"/>
                <a:ext cx="180" cy="209"/>
              </a:xfrm>
              <a:custGeom>
                <a:avLst/>
                <a:gdLst>
                  <a:gd name="T0" fmla="*/ 418286 w 63"/>
                  <a:gd name="T1" fmla="*/ 14246 h 73"/>
                  <a:gd name="T2" fmla="*/ 430294 w 63"/>
                  <a:gd name="T3" fmla="*/ 220856 h 73"/>
                  <a:gd name="T4" fmla="*/ 382506 w 63"/>
                  <a:gd name="T5" fmla="*/ 477450 h 73"/>
                  <a:gd name="T6" fmla="*/ 456931 w 63"/>
                  <a:gd name="T7" fmla="*/ 645011 h 73"/>
                  <a:gd name="T8" fmla="*/ 635943 w 63"/>
                  <a:gd name="T9" fmla="*/ 610131 h 73"/>
                  <a:gd name="T10" fmla="*/ 647926 w 63"/>
                  <a:gd name="T11" fmla="*/ 555173 h 73"/>
                  <a:gd name="T12" fmla="*/ 683706 w 63"/>
                  <a:gd name="T13" fmla="*/ 518827 h 73"/>
                  <a:gd name="T14" fmla="*/ 710369 w 63"/>
                  <a:gd name="T15" fmla="*/ 569419 h 73"/>
                  <a:gd name="T16" fmla="*/ 710369 w 63"/>
                  <a:gd name="T17" fmla="*/ 569419 h 73"/>
                  <a:gd name="T18" fmla="*/ 772409 w 63"/>
                  <a:gd name="T19" fmla="*/ 581510 h 73"/>
                  <a:gd name="T20" fmla="*/ 750769 w 63"/>
                  <a:gd name="T21" fmla="*/ 632314 h 73"/>
                  <a:gd name="T22" fmla="*/ 736629 w 63"/>
                  <a:gd name="T23" fmla="*/ 659255 h 73"/>
                  <a:gd name="T24" fmla="*/ 595151 w 63"/>
                  <a:gd name="T25" fmla="*/ 659255 h 73"/>
                  <a:gd name="T26" fmla="*/ 581477 w 63"/>
                  <a:gd name="T27" fmla="*/ 645011 h 73"/>
                  <a:gd name="T28" fmla="*/ 506449 w 63"/>
                  <a:gd name="T29" fmla="*/ 632314 h 73"/>
                  <a:gd name="T30" fmla="*/ 315477 w 63"/>
                  <a:gd name="T31" fmla="*/ 506132 h 73"/>
                  <a:gd name="T32" fmla="*/ 226774 w 63"/>
                  <a:gd name="T33" fmla="*/ 465343 h 73"/>
                  <a:gd name="T34" fmla="*/ 190997 w 63"/>
                  <a:gd name="T35" fmla="*/ 528237 h 73"/>
                  <a:gd name="T36" fmla="*/ 88703 w 63"/>
                  <a:gd name="T37" fmla="*/ 518827 h 73"/>
                  <a:gd name="T38" fmla="*/ 0 w 63"/>
                  <a:gd name="T39" fmla="*/ 659255 h 73"/>
                  <a:gd name="T40" fmla="*/ 150603 w 63"/>
                  <a:gd name="T41" fmla="*/ 930285 h 73"/>
                  <a:gd name="T42" fmla="*/ 150603 w 63"/>
                  <a:gd name="T43" fmla="*/ 915849 h 73"/>
                  <a:gd name="T44" fmla="*/ 26660 w 63"/>
                  <a:gd name="T45" fmla="*/ 685583 h 73"/>
                  <a:gd name="T46" fmla="*/ 102831 w 63"/>
                  <a:gd name="T47" fmla="*/ 542475 h 73"/>
                  <a:gd name="T48" fmla="*/ 190997 w 63"/>
                  <a:gd name="T49" fmla="*/ 617853 h 73"/>
                  <a:gd name="T50" fmla="*/ 203517 w 63"/>
                  <a:gd name="T51" fmla="*/ 617853 h 73"/>
                  <a:gd name="T52" fmla="*/ 306334 w 63"/>
                  <a:gd name="T53" fmla="*/ 518827 h 73"/>
                  <a:gd name="T54" fmla="*/ 394889 w 63"/>
                  <a:gd name="T55" fmla="*/ 617853 h 73"/>
                  <a:gd name="T56" fmla="*/ 506449 w 63"/>
                  <a:gd name="T57" fmla="*/ 659255 h 73"/>
                  <a:gd name="T58" fmla="*/ 573297 w 63"/>
                  <a:gd name="T59" fmla="*/ 749085 h 73"/>
                  <a:gd name="T60" fmla="*/ 661991 w 63"/>
                  <a:gd name="T61" fmla="*/ 775963 h 73"/>
                  <a:gd name="T62" fmla="*/ 799069 w 63"/>
                  <a:gd name="T63" fmla="*/ 555173 h 73"/>
                  <a:gd name="T64" fmla="*/ 786540 w 63"/>
                  <a:gd name="T65" fmla="*/ 542475 h 73"/>
                  <a:gd name="T66" fmla="*/ 697983 w 63"/>
                  <a:gd name="T67" fmla="*/ 518827 h 73"/>
                  <a:gd name="T68" fmla="*/ 661991 w 63"/>
                  <a:gd name="T69" fmla="*/ 451096 h 73"/>
                  <a:gd name="T70" fmla="*/ 647926 w 63"/>
                  <a:gd name="T71" fmla="*/ 451096 h 73"/>
                  <a:gd name="T72" fmla="*/ 621803 w 63"/>
                  <a:gd name="T73" fmla="*/ 542475 h 73"/>
                  <a:gd name="T74" fmla="*/ 394889 w 63"/>
                  <a:gd name="T75" fmla="*/ 477450 h 73"/>
                  <a:gd name="T76" fmla="*/ 444409 w 63"/>
                  <a:gd name="T77" fmla="*/ 297971 h 73"/>
                  <a:gd name="T78" fmla="*/ 444409 w 63"/>
                  <a:gd name="T79" fmla="*/ 14246 h 73"/>
                  <a:gd name="T80" fmla="*/ 418286 w 63"/>
                  <a:gd name="T81" fmla="*/ 14246 h 7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63"/>
                  <a:gd name="T124" fmla="*/ 0 h 73"/>
                  <a:gd name="T125" fmla="*/ 63 w 63"/>
                  <a:gd name="T126" fmla="*/ 73 h 7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63" h="73">
                    <a:moveTo>
                      <a:pt x="33" y="1"/>
                    </a:moveTo>
                    <a:cubicBezTo>
                      <a:pt x="33" y="6"/>
                      <a:pt x="34" y="11"/>
                      <a:pt x="34" y="17"/>
                    </a:cubicBezTo>
                    <a:cubicBezTo>
                      <a:pt x="34" y="24"/>
                      <a:pt x="32" y="30"/>
                      <a:pt x="30" y="37"/>
                    </a:cubicBezTo>
                    <a:cubicBezTo>
                      <a:pt x="28" y="42"/>
                      <a:pt x="30" y="48"/>
                      <a:pt x="36" y="50"/>
                    </a:cubicBezTo>
                    <a:cubicBezTo>
                      <a:pt x="39" y="51"/>
                      <a:pt x="47" y="49"/>
                      <a:pt x="50" y="47"/>
                    </a:cubicBezTo>
                    <a:cubicBezTo>
                      <a:pt x="51" y="46"/>
                      <a:pt x="51" y="45"/>
                      <a:pt x="51" y="43"/>
                    </a:cubicBezTo>
                    <a:cubicBezTo>
                      <a:pt x="49" y="38"/>
                      <a:pt x="52" y="35"/>
                      <a:pt x="54" y="40"/>
                    </a:cubicBezTo>
                    <a:cubicBezTo>
                      <a:pt x="55" y="44"/>
                      <a:pt x="53" y="40"/>
                      <a:pt x="56" y="44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9" y="44"/>
                      <a:pt x="61" y="42"/>
                      <a:pt x="61" y="45"/>
                    </a:cubicBezTo>
                    <a:cubicBezTo>
                      <a:pt x="60" y="46"/>
                      <a:pt x="59" y="47"/>
                      <a:pt x="59" y="49"/>
                    </a:cubicBezTo>
                    <a:cubicBezTo>
                      <a:pt x="59" y="50"/>
                      <a:pt x="58" y="50"/>
                      <a:pt x="58" y="51"/>
                    </a:cubicBezTo>
                    <a:cubicBezTo>
                      <a:pt x="56" y="59"/>
                      <a:pt x="52" y="59"/>
                      <a:pt x="47" y="51"/>
                    </a:cubicBezTo>
                    <a:cubicBezTo>
                      <a:pt x="47" y="50"/>
                      <a:pt x="47" y="50"/>
                      <a:pt x="46" y="50"/>
                    </a:cubicBezTo>
                    <a:cubicBezTo>
                      <a:pt x="42" y="49"/>
                      <a:pt x="44" y="49"/>
                      <a:pt x="40" y="49"/>
                    </a:cubicBezTo>
                    <a:cubicBezTo>
                      <a:pt x="33" y="50"/>
                      <a:pt x="29" y="43"/>
                      <a:pt x="25" y="39"/>
                    </a:cubicBezTo>
                    <a:cubicBezTo>
                      <a:pt x="23" y="37"/>
                      <a:pt x="21" y="35"/>
                      <a:pt x="18" y="36"/>
                    </a:cubicBezTo>
                    <a:cubicBezTo>
                      <a:pt x="16" y="36"/>
                      <a:pt x="15" y="39"/>
                      <a:pt x="15" y="41"/>
                    </a:cubicBezTo>
                    <a:cubicBezTo>
                      <a:pt x="15" y="49"/>
                      <a:pt x="12" y="41"/>
                      <a:pt x="7" y="40"/>
                    </a:cubicBezTo>
                    <a:cubicBezTo>
                      <a:pt x="0" y="39"/>
                      <a:pt x="0" y="46"/>
                      <a:pt x="0" y="51"/>
                    </a:cubicBezTo>
                    <a:cubicBezTo>
                      <a:pt x="0" y="60"/>
                      <a:pt x="3" y="69"/>
                      <a:pt x="12" y="72"/>
                    </a:cubicBezTo>
                    <a:cubicBezTo>
                      <a:pt x="13" y="73"/>
                      <a:pt x="13" y="71"/>
                      <a:pt x="12" y="71"/>
                    </a:cubicBezTo>
                    <a:cubicBezTo>
                      <a:pt x="5" y="68"/>
                      <a:pt x="3" y="61"/>
                      <a:pt x="2" y="53"/>
                    </a:cubicBezTo>
                    <a:cubicBezTo>
                      <a:pt x="1" y="50"/>
                      <a:pt x="1" y="39"/>
                      <a:pt x="8" y="42"/>
                    </a:cubicBezTo>
                    <a:cubicBezTo>
                      <a:pt x="11" y="43"/>
                      <a:pt x="13" y="46"/>
                      <a:pt x="15" y="48"/>
                    </a:cubicBezTo>
                    <a:cubicBezTo>
                      <a:pt x="16" y="49"/>
                      <a:pt x="16" y="48"/>
                      <a:pt x="16" y="48"/>
                    </a:cubicBezTo>
                    <a:cubicBezTo>
                      <a:pt x="17" y="44"/>
                      <a:pt x="19" y="34"/>
                      <a:pt x="24" y="40"/>
                    </a:cubicBezTo>
                    <a:cubicBezTo>
                      <a:pt x="26" y="43"/>
                      <a:pt x="29" y="46"/>
                      <a:pt x="31" y="48"/>
                    </a:cubicBezTo>
                    <a:cubicBezTo>
                      <a:pt x="34" y="50"/>
                      <a:pt x="36" y="51"/>
                      <a:pt x="40" y="51"/>
                    </a:cubicBezTo>
                    <a:cubicBezTo>
                      <a:pt x="48" y="52"/>
                      <a:pt x="43" y="54"/>
                      <a:pt x="45" y="58"/>
                    </a:cubicBezTo>
                    <a:cubicBezTo>
                      <a:pt x="46" y="60"/>
                      <a:pt x="49" y="62"/>
                      <a:pt x="52" y="60"/>
                    </a:cubicBezTo>
                    <a:cubicBezTo>
                      <a:pt x="59" y="57"/>
                      <a:pt x="59" y="50"/>
                      <a:pt x="63" y="43"/>
                    </a:cubicBezTo>
                    <a:cubicBezTo>
                      <a:pt x="63" y="43"/>
                      <a:pt x="63" y="42"/>
                      <a:pt x="62" y="42"/>
                    </a:cubicBezTo>
                    <a:cubicBezTo>
                      <a:pt x="59" y="42"/>
                      <a:pt x="56" y="44"/>
                      <a:pt x="55" y="40"/>
                    </a:cubicBezTo>
                    <a:cubicBezTo>
                      <a:pt x="55" y="38"/>
                      <a:pt x="53" y="36"/>
                      <a:pt x="52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49" y="37"/>
                      <a:pt x="49" y="40"/>
                      <a:pt x="49" y="42"/>
                    </a:cubicBezTo>
                    <a:cubicBezTo>
                      <a:pt x="48" y="51"/>
                      <a:pt x="29" y="52"/>
                      <a:pt x="31" y="37"/>
                    </a:cubicBezTo>
                    <a:cubicBezTo>
                      <a:pt x="32" y="32"/>
                      <a:pt x="35" y="28"/>
                      <a:pt x="35" y="23"/>
                    </a:cubicBezTo>
                    <a:cubicBezTo>
                      <a:pt x="36" y="16"/>
                      <a:pt x="34" y="8"/>
                      <a:pt x="35" y="1"/>
                    </a:cubicBezTo>
                    <a:cubicBezTo>
                      <a:pt x="35" y="0"/>
                      <a:pt x="33" y="0"/>
                      <a:pt x="3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2" name="Freeform 91">
                <a:extLst>
                  <a:ext uri="{FF2B5EF4-FFF2-40B4-BE49-F238E27FC236}">
                    <a16:creationId xmlns:a16="http://schemas.microsoft.com/office/drawing/2014/main" id="{9919D122-FC52-4B75-9C70-9B13ADC3F6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" y="1370"/>
                <a:ext cx="28" cy="29"/>
              </a:xfrm>
              <a:custGeom>
                <a:avLst/>
                <a:gdLst>
                  <a:gd name="T0" fmla="*/ 29940 w 10"/>
                  <a:gd name="T1" fmla="*/ 76093 h 10"/>
                  <a:gd name="T2" fmla="*/ 64540 w 10"/>
                  <a:gd name="T3" fmla="*/ 29148 h 10"/>
                  <a:gd name="T4" fmla="*/ 41975 w 10"/>
                  <a:gd name="T5" fmla="*/ 84529 h 10"/>
                  <a:gd name="T6" fmla="*/ 10693 w 10"/>
                  <a:gd name="T7" fmla="*/ 129647 h 10"/>
                  <a:gd name="T8" fmla="*/ 23050 w 10"/>
                  <a:gd name="T9" fmla="*/ 145215 h 10"/>
                  <a:gd name="T10" fmla="*/ 64540 w 10"/>
                  <a:gd name="T11" fmla="*/ 15416 h 10"/>
                  <a:gd name="T12" fmla="*/ 23050 w 10"/>
                  <a:gd name="T13" fmla="*/ 29148 h 10"/>
                  <a:gd name="T14" fmla="*/ 23050 w 10"/>
                  <a:gd name="T15" fmla="*/ 84529 h 10"/>
                  <a:gd name="T16" fmla="*/ 29940 w 10"/>
                  <a:gd name="T17" fmla="*/ 76093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0"/>
                  <a:gd name="T28" fmla="*/ 0 h 10"/>
                  <a:gd name="T29" fmla="*/ 10 w 10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0" h="10">
                    <a:moveTo>
                      <a:pt x="3" y="5"/>
                    </a:moveTo>
                    <a:cubicBezTo>
                      <a:pt x="2" y="4"/>
                      <a:pt x="4" y="0"/>
                      <a:pt x="6" y="2"/>
                    </a:cubicBezTo>
                    <a:cubicBezTo>
                      <a:pt x="6" y="3"/>
                      <a:pt x="5" y="5"/>
                      <a:pt x="4" y="6"/>
                    </a:cubicBezTo>
                    <a:cubicBezTo>
                      <a:pt x="3" y="7"/>
                      <a:pt x="2" y="8"/>
                      <a:pt x="1" y="9"/>
                    </a:cubicBezTo>
                    <a:cubicBezTo>
                      <a:pt x="0" y="9"/>
                      <a:pt x="1" y="10"/>
                      <a:pt x="2" y="10"/>
                    </a:cubicBezTo>
                    <a:cubicBezTo>
                      <a:pt x="4" y="9"/>
                      <a:pt x="10" y="3"/>
                      <a:pt x="6" y="1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1" y="3"/>
                      <a:pt x="1" y="5"/>
                      <a:pt x="2" y="6"/>
                    </a:cubicBezTo>
                    <a:cubicBezTo>
                      <a:pt x="2" y="7"/>
                      <a:pt x="3" y="6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3" name="Freeform 92">
                <a:extLst>
                  <a:ext uri="{FF2B5EF4-FFF2-40B4-BE49-F238E27FC236}">
                    <a16:creationId xmlns:a16="http://schemas.microsoft.com/office/drawing/2014/main" id="{281B18C2-F9DC-425B-9CF5-60DD07FDB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8" y="1356"/>
                <a:ext cx="26" cy="20"/>
              </a:xfrm>
              <a:custGeom>
                <a:avLst/>
                <a:gdLst>
                  <a:gd name="T0" fmla="*/ 43666 w 9"/>
                  <a:gd name="T1" fmla="*/ 62040 h 7"/>
                  <a:gd name="T2" fmla="*/ 67409 w 9"/>
                  <a:gd name="T3" fmla="*/ 26660 h 7"/>
                  <a:gd name="T4" fmla="*/ 97569 w 9"/>
                  <a:gd name="T5" fmla="*/ 48374 h 7"/>
                  <a:gd name="T6" fmla="*/ 28542 w 9"/>
                  <a:gd name="T7" fmla="*/ 48374 h 7"/>
                  <a:gd name="T8" fmla="*/ 15115 w 9"/>
                  <a:gd name="T9" fmla="*/ 76171 h 7"/>
                  <a:gd name="T10" fmla="*/ 126146 w 9"/>
                  <a:gd name="T11" fmla="*/ 48374 h 7"/>
                  <a:gd name="T12" fmla="*/ 67409 w 9"/>
                  <a:gd name="T13" fmla="*/ 14066 h 7"/>
                  <a:gd name="T14" fmla="*/ 28542 w 9"/>
                  <a:gd name="T15" fmla="*/ 62040 h 7"/>
                  <a:gd name="T16" fmla="*/ 43666 w 9"/>
                  <a:gd name="T17" fmla="*/ 62040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9"/>
                  <a:gd name="T28" fmla="*/ 0 h 7"/>
                  <a:gd name="T29" fmla="*/ 9 w 9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9" h="7">
                    <a:moveTo>
                      <a:pt x="3" y="5"/>
                    </a:moveTo>
                    <a:cubicBezTo>
                      <a:pt x="3" y="3"/>
                      <a:pt x="4" y="2"/>
                      <a:pt x="5" y="2"/>
                    </a:cubicBezTo>
                    <a:cubicBezTo>
                      <a:pt x="6" y="2"/>
                      <a:pt x="8" y="3"/>
                      <a:pt x="7" y="4"/>
                    </a:cubicBezTo>
                    <a:cubicBezTo>
                      <a:pt x="6" y="5"/>
                      <a:pt x="3" y="5"/>
                      <a:pt x="2" y="4"/>
                    </a:cubicBezTo>
                    <a:cubicBezTo>
                      <a:pt x="1" y="4"/>
                      <a:pt x="0" y="5"/>
                      <a:pt x="1" y="6"/>
                    </a:cubicBezTo>
                    <a:cubicBezTo>
                      <a:pt x="3" y="6"/>
                      <a:pt x="9" y="7"/>
                      <a:pt x="9" y="4"/>
                    </a:cubicBezTo>
                    <a:cubicBezTo>
                      <a:pt x="8" y="2"/>
                      <a:pt x="6" y="0"/>
                      <a:pt x="5" y="1"/>
                    </a:cubicBezTo>
                    <a:cubicBezTo>
                      <a:pt x="2" y="1"/>
                      <a:pt x="1" y="3"/>
                      <a:pt x="2" y="5"/>
                    </a:cubicBezTo>
                    <a:cubicBezTo>
                      <a:pt x="2" y="6"/>
                      <a:pt x="4" y="6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4" name="Freeform 93">
                <a:extLst>
                  <a:ext uri="{FF2B5EF4-FFF2-40B4-BE49-F238E27FC236}">
                    <a16:creationId xmlns:a16="http://schemas.microsoft.com/office/drawing/2014/main" id="{E57A7C1C-759C-4726-BB65-D68B9EC0E3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336"/>
                <a:ext cx="26" cy="85"/>
              </a:xfrm>
              <a:custGeom>
                <a:avLst/>
                <a:gdLst>
                  <a:gd name="T0" fmla="*/ 82455 w 9"/>
                  <a:gd name="T1" fmla="*/ 328488 h 30"/>
                  <a:gd name="T2" fmla="*/ 126146 w 9"/>
                  <a:gd name="T3" fmla="*/ 24814 h 30"/>
                  <a:gd name="T4" fmla="*/ 111098 w 9"/>
                  <a:gd name="T5" fmla="*/ 13535 h 30"/>
                  <a:gd name="T6" fmla="*/ 28542 w 9"/>
                  <a:gd name="T7" fmla="*/ 283044 h 30"/>
                  <a:gd name="T8" fmla="*/ 58777 w 9"/>
                  <a:gd name="T9" fmla="*/ 283044 h 30"/>
                  <a:gd name="T10" fmla="*/ 67409 w 9"/>
                  <a:gd name="T11" fmla="*/ 58457 h 30"/>
                  <a:gd name="T12" fmla="*/ 43666 w 9"/>
                  <a:gd name="T13" fmla="*/ 58457 h 30"/>
                  <a:gd name="T14" fmla="*/ 15115 w 9"/>
                  <a:gd name="T15" fmla="*/ 269510 h 30"/>
                  <a:gd name="T16" fmla="*/ 43666 w 9"/>
                  <a:gd name="T17" fmla="*/ 269510 h 30"/>
                  <a:gd name="T18" fmla="*/ 43666 w 9"/>
                  <a:gd name="T19" fmla="*/ 45447 h 30"/>
                  <a:gd name="T20" fmla="*/ 15115 w 9"/>
                  <a:gd name="T21" fmla="*/ 45447 h 30"/>
                  <a:gd name="T22" fmla="*/ 0 w 9"/>
                  <a:gd name="T23" fmla="*/ 212735 h 30"/>
                  <a:gd name="T24" fmla="*/ 15115 w 9"/>
                  <a:gd name="T25" fmla="*/ 212735 h 30"/>
                  <a:gd name="T26" fmla="*/ 15115 w 9"/>
                  <a:gd name="T27" fmla="*/ 58457 h 30"/>
                  <a:gd name="T28" fmla="*/ 0 w 9"/>
                  <a:gd name="T29" fmla="*/ 58457 h 30"/>
                  <a:gd name="T30" fmla="*/ 0 w 9"/>
                  <a:gd name="T31" fmla="*/ 212735 h 30"/>
                  <a:gd name="T32" fmla="*/ 15115 w 9"/>
                  <a:gd name="T33" fmla="*/ 212735 h 30"/>
                  <a:gd name="T34" fmla="*/ 43666 w 9"/>
                  <a:gd name="T35" fmla="*/ 45447 h 30"/>
                  <a:gd name="T36" fmla="*/ 15115 w 9"/>
                  <a:gd name="T37" fmla="*/ 45447 h 30"/>
                  <a:gd name="T38" fmla="*/ 15115 w 9"/>
                  <a:gd name="T39" fmla="*/ 269510 h 30"/>
                  <a:gd name="T40" fmla="*/ 43666 w 9"/>
                  <a:gd name="T41" fmla="*/ 269510 h 30"/>
                  <a:gd name="T42" fmla="*/ 67409 w 9"/>
                  <a:gd name="T43" fmla="*/ 58457 h 30"/>
                  <a:gd name="T44" fmla="*/ 43666 w 9"/>
                  <a:gd name="T45" fmla="*/ 58457 h 30"/>
                  <a:gd name="T46" fmla="*/ 28542 w 9"/>
                  <a:gd name="T47" fmla="*/ 283044 h 30"/>
                  <a:gd name="T48" fmla="*/ 58777 w 9"/>
                  <a:gd name="T49" fmla="*/ 283044 h 30"/>
                  <a:gd name="T50" fmla="*/ 111098 w 9"/>
                  <a:gd name="T51" fmla="*/ 24814 h 30"/>
                  <a:gd name="T52" fmla="*/ 97569 w 9"/>
                  <a:gd name="T53" fmla="*/ 13535 h 30"/>
                  <a:gd name="T54" fmla="*/ 58777 w 9"/>
                  <a:gd name="T55" fmla="*/ 340026 h 30"/>
                  <a:gd name="T56" fmla="*/ 82455 w 9"/>
                  <a:gd name="T57" fmla="*/ 328488 h 3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9"/>
                  <a:gd name="T88" fmla="*/ 0 h 30"/>
                  <a:gd name="T89" fmla="*/ 9 w 9"/>
                  <a:gd name="T90" fmla="*/ 30 h 3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9" h="30">
                    <a:moveTo>
                      <a:pt x="6" y="28"/>
                    </a:moveTo>
                    <a:cubicBezTo>
                      <a:pt x="2" y="19"/>
                      <a:pt x="5" y="11"/>
                      <a:pt x="9" y="2"/>
                    </a:cubicBezTo>
                    <a:cubicBezTo>
                      <a:pt x="9" y="1"/>
                      <a:pt x="8" y="0"/>
                      <a:pt x="8" y="1"/>
                    </a:cubicBezTo>
                    <a:cubicBezTo>
                      <a:pt x="0" y="6"/>
                      <a:pt x="1" y="16"/>
                      <a:pt x="2" y="24"/>
                    </a:cubicBezTo>
                    <a:cubicBezTo>
                      <a:pt x="2" y="25"/>
                      <a:pt x="4" y="25"/>
                      <a:pt x="4" y="24"/>
                    </a:cubicBezTo>
                    <a:cubicBezTo>
                      <a:pt x="3" y="18"/>
                      <a:pt x="3" y="11"/>
                      <a:pt x="5" y="5"/>
                    </a:cubicBezTo>
                    <a:cubicBezTo>
                      <a:pt x="4" y="5"/>
                      <a:pt x="4" y="5"/>
                      <a:pt x="3" y="5"/>
                    </a:cubicBezTo>
                    <a:cubicBezTo>
                      <a:pt x="2" y="11"/>
                      <a:pt x="1" y="17"/>
                      <a:pt x="1" y="23"/>
                    </a:cubicBezTo>
                    <a:cubicBezTo>
                      <a:pt x="2" y="24"/>
                      <a:pt x="3" y="24"/>
                      <a:pt x="3" y="23"/>
                    </a:cubicBezTo>
                    <a:cubicBezTo>
                      <a:pt x="4" y="17"/>
                      <a:pt x="4" y="10"/>
                      <a:pt x="3" y="4"/>
                    </a:cubicBezTo>
                    <a:cubicBezTo>
                      <a:pt x="2" y="3"/>
                      <a:pt x="1" y="3"/>
                      <a:pt x="1" y="4"/>
                    </a:cubicBezTo>
                    <a:cubicBezTo>
                      <a:pt x="0" y="9"/>
                      <a:pt x="0" y="13"/>
                      <a:pt x="0" y="18"/>
                    </a:cubicBezTo>
                    <a:cubicBezTo>
                      <a:pt x="0" y="19"/>
                      <a:pt x="1" y="19"/>
                      <a:pt x="1" y="18"/>
                    </a:cubicBezTo>
                    <a:cubicBezTo>
                      <a:pt x="1" y="14"/>
                      <a:pt x="1" y="10"/>
                      <a:pt x="1" y="5"/>
                    </a:cubicBezTo>
                    <a:cubicBezTo>
                      <a:pt x="1" y="4"/>
                      <a:pt x="0" y="4"/>
                      <a:pt x="0" y="5"/>
                    </a:cubicBezTo>
                    <a:cubicBezTo>
                      <a:pt x="0" y="10"/>
                      <a:pt x="0" y="14"/>
                      <a:pt x="0" y="18"/>
                    </a:cubicBezTo>
                    <a:cubicBezTo>
                      <a:pt x="0" y="18"/>
                      <a:pt x="1" y="18"/>
                      <a:pt x="1" y="18"/>
                    </a:cubicBezTo>
                    <a:cubicBezTo>
                      <a:pt x="1" y="14"/>
                      <a:pt x="1" y="9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2" y="10"/>
                      <a:pt x="2" y="17"/>
                      <a:pt x="1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2" y="17"/>
                      <a:pt x="4" y="11"/>
                      <a:pt x="5" y="5"/>
                    </a:cubicBezTo>
                    <a:cubicBezTo>
                      <a:pt x="5" y="4"/>
                      <a:pt x="4" y="4"/>
                      <a:pt x="3" y="5"/>
                    </a:cubicBezTo>
                    <a:cubicBezTo>
                      <a:pt x="1" y="11"/>
                      <a:pt x="2" y="17"/>
                      <a:pt x="2" y="24"/>
                    </a:cubicBezTo>
                    <a:cubicBezTo>
                      <a:pt x="3" y="24"/>
                      <a:pt x="3" y="24"/>
                      <a:pt x="4" y="24"/>
                    </a:cubicBezTo>
                    <a:cubicBezTo>
                      <a:pt x="2" y="16"/>
                      <a:pt x="2" y="7"/>
                      <a:pt x="8" y="2"/>
                    </a:cubicBezTo>
                    <a:cubicBezTo>
                      <a:pt x="8" y="2"/>
                      <a:pt x="8" y="1"/>
                      <a:pt x="7" y="1"/>
                    </a:cubicBezTo>
                    <a:cubicBezTo>
                      <a:pt x="3" y="10"/>
                      <a:pt x="0" y="19"/>
                      <a:pt x="4" y="29"/>
                    </a:cubicBezTo>
                    <a:cubicBezTo>
                      <a:pt x="5" y="30"/>
                      <a:pt x="6" y="29"/>
                      <a:pt x="6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5" name="Freeform 94">
                <a:extLst>
                  <a:ext uri="{FF2B5EF4-FFF2-40B4-BE49-F238E27FC236}">
                    <a16:creationId xmlns:a16="http://schemas.microsoft.com/office/drawing/2014/main" id="{BF57A689-E2A4-4B25-9B84-9C498FBAC4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" y="1304"/>
                <a:ext cx="32" cy="52"/>
              </a:xfrm>
              <a:custGeom>
                <a:avLst/>
                <a:gdLst>
                  <a:gd name="T0" fmla="*/ 86659 w 11"/>
                  <a:gd name="T1" fmla="*/ 43666 h 18"/>
                  <a:gd name="T2" fmla="*/ 102493 w 11"/>
                  <a:gd name="T3" fmla="*/ 28542 h 18"/>
                  <a:gd name="T4" fmla="*/ 86659 w 11"/>
                  <a:gd name="T5" fmla="*/ 15115 h 18"/>
                  <a:gd name="T6" fmla="*/ 0 w 11"/>
                  <a:gd name="T7" fmla="*/ 208040 h 18"/>
                  <a:gd name="T8" fmla="*/ 15834 w 11"/>
                  <a:gd name="T9" fmla="*/ 223164 h 18"/>
                  <a:gd name="T10" fmla="*/ 118097 w 11"/>
                  <a:gd name="T11" fmla="*/ 58777 h 18"/>
                  <a:gd name="T12" fmla="*/ 102493 w 11"/>
                  <a:gd name="T13" fmla="*/ 58777 h 18"/>
                  <a:gd name="T14" fmla="*/ 61871 w 11"/>
                  <a:gd name="T15" fmla="*/ 169800 h 18"/>
                  <a:gd name="T16" fmla="*/ 86659 w 11"/>
                  <a:gd name="T17" fmla="*/ 184924 h 18"/>
                  <a:gd name="T18" fmla="*/ 134001 w 11"/>
                  <a:gd name="T19" fmla="*/ 67409 h 18"/>
                  <a:gd name="T20" fmla="*/ 102493 w 11"/>
                  <a:gd name="T21" fmla="*/ 67409 h 18"/>
                  <a:gd name="T22" fmla="*/ 77501 w 11"/>
                  <a:gd name="T23" fmla="*/ 223164 h 18"/>
                  <a:gd name="T24" fmla="*/ 102493 w 11"/>
                  <a:gd name="T25" fmla="*/ 238203 h 18"/>
                  <a:gd name="T26" fmla="*/ 147887 w 11"/>
                  <a:gd name="T27" fmla="*/ 97569 h 18"/>
                  <a:gd name="T28" fmla="*/ 134001 w 11"/>
                  <a:gd name="T29" fmla="*/ 97569 h 18"/>
                  <a:gd name="T30" fmla="*/ 77501 w 11"/>
                  <a:gd name="T31" fmla="*/ 223164 h 18"/>
                  <a:gd name="T32" fmla="*/ 102493 w 11"/>
                  <a:gd name="T33" fmla="*/ 238203 h 18"/>
                  <a:gd name="T34" fmla="*/ 134001 w 11"/>
                  <a:gd name="T35" fmla="*/ 67409 h 18"/>
                  <a:gd name="T36" fmla="*/ 118097 w 11"/>
                  <a:gd name="T37" fmla="*/ 67409 h 18"/>
                  <a:gd name="T38" fmla="*/ 61871 w 11"/>
                  <a:gd name="T39" fmla="*/ 184924 h 18"/>
                  <a:gd name="T40" fmla="*/ 86659 w 11"/>
                  <a:gd name="T41" fmla="*/ 184924 h 18"/>
                  <a:gd name="T42" fmla="*/ 118097 w 11"/>
                  <a:gd name="T43" fmla="*/ 58777 h 18"/>
                  <a:gd name="T44" fmla="*/ 102493 w 11"/>
                  <a:gd name="T45" fmla="*/ 43666 h 18"/>
                  <a:gd name="T46" fmla="*/ 0 w 11"/>
                  <a:gd name="T47" fmla="*/ 208040 h 18"/>
                  <a:gd name="T48" fmla="*/ 15834 w 11"/>
                  <a:gd name="T49" fmla="*/ 223164 h 18"/>
                  <a:gd name="T50" fmla="*/ 102493 w 11"/>
                  <a:gd name="T51" fmla="*/ 15115 h 18"/>
                  <a:gd name="T52" fmla="*/ 86659 w 11"/>
                  <a:gd name="T53" fmla="*/ 0 h 18"/>
                  <a:gd name="T54" fmla="*/ 61871 w 11"/>
                  <a:gd name="T55" fmla="*/ 43666 h 18"/>
                  <a:gd name="T56" fmla="*/ 86659 w 11"/>
                  <a:gd name="T57" fmla="*/ 43666 h 1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1"/>
                  <a:gd name="T88" fmla="*/ 0 h 18"/>
                  <a:gd name="T89" fmla="*/ 11 w 11"/>
                  <a:gd name="T90" fmla="*/ 18 h 18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1" h="18">
                    <a:moveTo>
                      <a:pt x="6" y="3"/>
                    </a:moveTo>
                    <a:cubicBezTo>
                      <a:pt x="6" y="3"/>
                      <a:pt x="6" y="2"/>
                      <a:pt x="7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6"/>
                      <a:pt x="2" y="10"/>
                      <a:pt x="0" y="15"/>
                    </a:cubicBezTo>
                    <a:cubicBezTo>
                      <a:pt x="0" y="16"/>
                      <a:pt x="1" y="17"/>
                      <a:pt x="1" y="16"/>
                    </a:cubicBezTo>
                    <a:cubicBezTo>
                      <a:pt x="3" y="12"/>
                      <a:pt x="4" y="7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7"/>
                      <a:pt x="6" y="10"/>
                      <a:pt x="4" y="12"/>
                    </a:cubicBezTo>
                    <a:cubicBezTo>
                      <a:pt x="5" y="13"/>
                      <a:pt x="5" y="13"/>
                      <a:pt x="6" y="13"/>
                    </a:cubicBezTo>
                    <a:cubicBezTo>
                      <a:pt x="6" y="10"/>
                      <a:pt x="7" y="8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8" y="9"/>
                      <a:pt x="6" y="13"/>
                      <a:pt x="5" y="16"/>
                    </a:cubicBezTo>
                    <a:cubicBezTo>
                      <a:pt x="6" y="16"/>
                      <a:pt x="6" y="17"/>
                      <a:pt x="7" y="17"/>
                    </a:cubicBezTo>
                    <a:cubicBezTo>
                      <a:pt x="7" y="13"/>
                      <a:pt x="9" y="10"/>
                      <a:pt x="10" y="7"/>
                    </a:cubicBezTo>
                    <a:cubicBezTo>
                      <a:pt x="11" y="6"/>
                      <a:pt x="9" y="6"/>
                      <a:pt x="9" y="7"/>
                    </a:cubicBezTo>
                    <a:cubicBezTo>
                      <a:pt x="7" y="10"/>
                      <a:pt x="6" y="13"/>
                      <a:pt x="5" y="16"/>
                    </a:cubicBezTo>
                    <a:cubicBezTo>
                      <a:pt x="5" y="17"/>
                      <a:pt x="6" y="18"/>
                      <a:pt x="7" y="17"/>
                    </a:cubicBezTo>
                    <a:cubicBezTo>
                      <a:pt x="8" y="13"/>
                      <a:pt x="9" y="9"/>
                      <a:pt x="9" y="5"/>
                    </a:cubicBezTo>
                    <a:cubicBezTo>
                      <a:pt x="9" y="4"/>
                      <a:pt x="8" y="4"/>
                      <a:pt x="8" y="5"/>
                    </a:cubicBezTo>
                    <a:cubicBezTo>
                      <a:pt x="6" y="7"/>
                      <a:pt x="5" y="10"/>
                      <a:pt x="4" y="13"/>
                    </a:cubicBezTo>
                    <a:cubicBezTo>
                      <a:pt x="4" y="13"/>
                      <a:pt x="5" y="14"/>
                      <a:pt x="6" y="13"/>
                    </a:cubicBezTo>
                    <a:cubicBezTo>
                      <a:pt x="7" y="10"/>
                      <a:pt x="8" y="7"/>
                      <a:pt x="8" y="4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3" y="6"/>
                      <a:pt x="2" y="11"/>
                      <a:pt x="0" y="15"/>
                    </a:cubicBezTo>
                    <a:cubicBezTo>
                      <a:pt x="0" y="15"/>
                      <a:pt x="1" y="15"/>
                      <a:pt x="1" y="16"/>
                    </a:cubicBezTo>
                    <a:cubicBezTo>
                      <a:pt x="3" y="11"/>
                      <a:pt x="5" y="6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4" y="4"/>
                      <a:pt x="5" y="4"/>
                      <a:pt x="6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6" name="Freeform 95">
                <a:extLst>
                  <a:ext uri="{FF2B5EF4-FFF2-40B4-BE49-F238E27FC236}">
                    <a16:creationId xmlns:a16="http://schemas.microsoft.com/office/drawing/2014/main" id="{9FA199C4-43F0-4B0A-92C9-6AF9F2CA87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" y="1313"/>
                <a:ext cx="17" cy="37"/>
              </a:xfrm>
              <a:custGeom>
                <a:avLst/>
                <a:gdLst>
                  <a:gd name="T0" fmla="*/ 45447 w 6"/>
                  <a:gd name="T1" fmla="*/ 13861 h 13"/>
                  <a:gd name="T2" fmla="*/ 13535 w 6"/>
                  <a:gd name="T3" fmla="*/ 146790 h 13"/>
                  <a:gd name="T4" fmla="*/ 24814 w 6"/>
                  <a:gd name="T5" fmla="*/ 146790 h 13"/>
                  <a:gd name="T6" fmla="*/ 38349 w 6"/>
                  <a:gd name="T7" fmla="*/ 98423 h 13"/>
                  <a:gd name="T8" fmla="*/ 13535 w 6"/>
                  <a:gd name="T9" fmla="*/ 98423 h 13"/>
                  <a:gd name="T10" fmla="*/ 13535 w 6"/>
                  <a:gd name="T11" fmla="*/ 146790 h 13"/>
                  <a:gd name="T12" fmla="*/ 24814 w 6"/>
                  <a:gd name="T13" fmla="*/ 158926 h 13"/>
                  <a:gd name="T14" fmla="*/ 58457 w 6"/>
                  <a:gd name="T15" fmla="*/ 13861 h 13"/>
                  <a:gd name="T16" fmla="*/ 45447 w 6"/>
                  <a:gd name="T17" fmla="*/ 13861 h 1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13"/>
                  <a:gd name="T29" fmla="*/ 6 w 6"/>
                  <a:gd name="T30" fmla="*/ 13 h 1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13">
                    <a:moveTo>
                      <a:pt x="4" y="1"/>
                    </a:moveTo>
                    <a:cubicBezTo>
                      <a:pt x="4" y="5"/>
                      <a:pt x="2" y="8"/>
                      <a:pt x="1" y="12"/>
                    </a:cubicBezTo>
                    <a:cubicBezTo>
                      <a:pt x="1" y="12"/>
                      <a:pt x="2" y="12"/>
                      <a:pt x="2" y="12"/>
                    </a:cubicBezTo>
                    <a:cubicBezTo>
                      <a:pt x="2" y="11"/>
                      <a:pt x="2" y="10"/>
                      <a:pt x="3" y="8"/>
                    </a:cubicBezTo>
                    <a:cubicBezTo>
                      <a:pt x="3" y="7"/>
                      <a:pt x="1" y="7"/>
                      <a:pt x="1" y="8"/>
                    </a:cubicBezTo>
                    <a:cubicBezTo>
                      <a:pt x="1" y="9"/>
                      <a:pt x="0" y="11"/>
                      <a:pt x="1" y="12"/>
                    </a:cubicBezTo>
                    <a:cubicBezTo>
                      <a:pt x="1" y="13"/>
                      <a:pt x="2" y="13"/>
                      <a:pt x="2" y="13"/>
                    </a:cubicBezTo>
                    <a:cubicBezTo>
                      <a:pt x="4" y="9"/>
                      <a:pt x="6" y="5"/>
                      <a:pt x="5" y="1"/>
                    </a:cubicBezTo>
                    <a:cubicBezTo>
                      <a:pt x="5" y="0"/>
                      <a:pt x="4" y="0"/>
                      <a:pt x="4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7" name="Freeform 96">
                <a:extLst>
                  <a:ext uri="{FF2B5EF4-FFF2-40B4-BE49-F238E27FC236}">
                    <a16:creationId xmlns:a16="http://schemas.microsoft.com/office/drawing/2014/main" id="{76E03479-3C18-417A-8375-0328C3F70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" y="1310"/>
                <a:ext cx="8" cy="46"/>
              </a:xfrm>
              <a:custGeom>
                <a:avLst/>
                <a:gdLst>
                  <a:gd name="T0" fmla="*/ 12536 w 3"/>
                  <a:gd name="T1" fmla="*/ 14755 h 16"/>
                  <a:gd name="T2" fmla="*/ 0 w 3"/>
                  <a:gd name="T3" fmla="*/ 201540 h 16"/>
                  <a:gd name="T4" fmla="*/ 7531 w 3"/>
                  <a:gd name="T5" fmla="*/ 201540 h 16"/>
                  <a:gd name="T6" fmla="*/ 20083 w 3"/>
                  <a:gd name="T7" fmla="*/ 134930 h 16"/>
                  <a:gd name="T8" fmla="*/ 7531 w 3"/>
                  <a:gd name="T9" fmla="*/ 134930 h 16"/>
                  <a:gd name="T10" fmla="*/ 0 w 3"/>
                  <a:gd name="T11" fmla="*/ 201540 h 16"/>
                  <a:gd name="T12" fmla="*/ 7531 w 3"/>
                  <a:gd name="T13" fmla="*/ 201540 h 16"/>
                  <a:gd name="T14" fmla="*/ 20083 w 3"/>
                  <a:gd name="T15" fmla="*/ 14755 h 16"/>
                  <a:gd name="T16" fmla="*/ 12536 w 3"/>
                  <a:gd name="T17" fmla="*/ 14755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6"/>
                  <a:gd name="T29" fmla="*/ 3 w 3"/>
                  <a:gd name="T30" fmla="*/ 16 h 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6">
                    <a:moveTo>
                      <a:pt x="2" y="1"/>
                    </a:moveTo>
                    <a:cubicBezTo>
                      <a:pt x="2" y="6"/>
                      <a:pt x="1" y="10"/>
                      <a:pt x="0" y="15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2" y="13"/>
                      <a:pt x="2" y="12"/>
                      <a:pt x="3" y="10"/>
                    </a:cubicBezTo>
                    <a:cubicBezTo>
                      <a:pt x="3" y="10"/>
                      <a:pt x="2" y="9"/>
                      <a:pt x="1" y="10"/>
                    </a:cubicBezTo>
                    <a:cubicBezTo>
                      <a:pt x="1" y="12"/>
                      <a:pt x="0" y="13"/>
                      <a:pt x="0" y="15"/>
                    </a:cubicBezTo>
                    <a:cubicBezTo>
                      <a:pt x="0" y="16"/>
                      <a:pt x="1" y="16"/>
                      <a:pt x="1" y="15"/>
                    </a:cubicBezTo>
                    <a:cubicBezTo>
                      <a:pt x="3" y="10"/>
                      <a:pt x="3" y="6"/>
                      <a:pt x="3" y="1"/>
                    </a:cubicBezTo>
                    <a:cubicBezTo>
                      <a:pt x="3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8" name="Freeform 97">
                <a:extLst>
                  <a:ext uri="{FF2B5EF4-FFF2-40B4-BE49-F238E27FC236}">
                    <a16:creationId xmlns:a16="http://schemas.microsoft.com/office/drawing/2014/main" id="{480FCF4F-F49B-4662-A969-E44D0C8698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" y="1310"/>
                <a:ext cx="14" cy="43"/>
              </a:xfrm>
              <a:custGeom>
                <a:avLst/>
                <a:gdLst>
                  <a:gd name="T0" fmla="*/ 0 w 5"/>
                  <a:gd name="T1" fmla="*/ 14514 h 15"/>
                  <a:gd name="T2" fmla="*/ 10693 w 5"/>
                  <a:gd name="T3" fmla="*/ 183134 h 15"/>
                  <a:gd name="T4" fmla="*/ 29940 w 5"/>
                  <a:gd name="T5" fmla="*/ 183134 h 15"/>
                  <a:gd name="T6" fmla="*/ 52489 w 5"/>
                  <a:gd name="T7" fmla="*/ 77667 h 15"/>
                  <a:gd name="T8" fmla="*/ 29940 w 5"/>
                  <a:gd name="T9" fmla="*/ 63884 h 15"/>
                  <a:gd name="T10" fmla="*/ 10693 w 5"/>
                  <a:gd name="T11" fmla="*/ 183134 h 15"/>
                  <a:gd name="T12" fmla="*/ 29940 w 5"/>
                  <a:gd name="T13" fmla="*/ 183134 h 15"/>
                  <a:gd name="T14" fmla="*/ 10693 w 5"/>
                  <a:gd name="T15" fmla="*/ 0 h 15"/>
                  <a:gd name="T16" fmla="*/ 0 w 5"/>
                  <a:gd name="T17" fmla="*/ 14514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5"/>
                  <a:gd name="T29" fmla="*/ 5 w 5"/>
                  <a:gd name="T30" fmla="*/ 15 h 1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5">
                    <a:moveTo>
                      <a:pt x="0" y="1"/>
                    </a:moveTo>
                    <a:cubicBezTo>
                      <a:pt x="3" y="5"/>
                      <a:pt x="2" y="10"/>
                      <a:pt x="1" y="14"/>
                    </a:cubicBezTo>
                    <a:cubicBezTo>
                      <a:pt x="1" y="15"/>
                      <a:pt x="2" y="15"/>
                      <a:pt x="3" y="14"/>
                    </a:cubicBezTo>
                    <a:cubicBezTo>
                      <a:pt x="3" y="12"/>
                      <a:pt x="4" y="9"/>
                      <a:pt x="5" y="6"/>
                    </a:cubicBezTo>
                    <a:cubicBezTo>
                      <a:pt x="5" y="5"/>
                      <a:pt x="3" y="4"/>
                      <a:pt x="3" y="5"/>
                    </a:cubicBezTo>
                    <a:cubicBezTo>
                      <a:pt x="2" y="8"/>
                      <a:pt x="2" y="11"/>
                      <a:pt x="1" y="14"/>
                    </a:cubicBezTo>
                    <a:cubicBezTo>
                      <a:pt x="2" y="14"/>
                      <a:pt x="2" y="14"/>
                      <a:pt x="3" y="14"/>
                    </a:cubicBezTo>
                    <a:cubicBezTo>
                      <a:pt x="3" y="9"/>
                      <a:pt x="4" y="5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09" name="Freeform 98">
                <a:extLst>
                  <a:ext uri="{FF2B5EF4-FFF2-40B4-BE49-F238E27FC236}">
                    <a16:creationId xmlns:a16="http://schemas.microsoft.com/office/drawing/2014/main" id="{AEDCC745-BB79-4485-89C8-DA6F4B757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" y="1258"/>
                <a:ext cx="80" cy="141"/>
              </a:xfrm>
              <a:custGeom>
                <a:avLst/>
                <a:gdLst>
                  <a:gd name="T0" fmla="*/ 40189 w 28"/>
                  <a:gd name="T1" fmla="*/ 390665 h 49"/>
                  <a:gd name="T2" fmla="*/ 76171 w 28"/>
                  <a:gd name="T3" fmla="*/ 295714 h 49"/>
                  <a:gd name="T4" fmla="*/ 114826 w 28"/>
                  <a:gd name="T5" fmla="*/ 282757 h 49"/>
                  <a:gd name="T6" fmla="*/ 138211 w 28"/>
                  <a:gd name="T7" fmla="*/ 325333 h 49"/>
                  <a:gd name="T8" fmla="*/ 190997 w 28"/>
                  <a:gd name="T9" fmla="*/ 173200 h 49"/>
                  <a:gd name="T10" fmla="*/ 217631 w 28"/>
                  <a:gd name="T11" fmla="*/ 187806 h 49"/>
                  <a:gd name="T12" fmla="*/ 226774 w 28"/>
                  <a:gd name="T13" fmla="*/ 135763 h 49"/>
                  <a:gd name="T14" fmla="*/ 226774 w 28"/>
                  <a:gd name="T15" fmla="*/ 187806 h 49"/>
                  <a:gd name="T16" fmla="*/ 253437 w 28"/>
                  <a:gd name="T17" fmla="*/ 150562 h 49"/>
                  <a:gd name="T18" fmla="*/ 253437 w 28"/>
                  <a:gd name="T19" fmla="*/ 80079 h 49"/>
                  <a:gd name="T20" fmla="*/ 293803 w 28"/>
                  <a:gd name="T21" fmla="*/ 122730 h 49"/>
                  <a:gd name="T22" fmla="*/ 293803 w 28"/>
                  <a:gd name="T23" fmla="*/ 258286 h 49"/>
                  <a:gd name="T24" fmla="*/ 306334 w 28"/>
                  <a:gd name="T25" fmla="*/ 173200 h 49"/>
                  <a:gd name="T26" fmla="*/ 306334 w 28"/>
                  <a:gd name="T27" fmla="*/ 135763 h 49"/>
                  <a:gd name="T28" fmla="*/ 315477 w 28"/>
                  <a:gd name="T29" fmla="*/ 310511 h 49"/>
                  <a:gd name="T30" fmla="*/ 306334 w 28"/>
                  <a:gd name="T31" fmla="*/ 366197 h 49"/>
                  <a:gd name="T32" fmla="*/ 265960 w 28"/>
                  <a:gd name="T33" fmla="*/ 513188 h 49"/>
                  <a:gd name="T34" fmla="*/ 293803 w 28"/>
                  <a:gd name="T35" fmla="*/ 380398 h 49"/>
                  <a:gd name="T36" fmla="*/ 293803 w 28"/>
                  <a:gd name="T37" fmla="*/ 403631 h 49"/>
                  <a:gd name="T38" fmla="*/ 253437 w 28"/>
                  <a:gd name="T39" fmla="*/ 555169 h 49"/>
                  <a:gd name="T40" fmla="*/ 253437 w 28"/>
                  <a:gd name="T41" fmla="*/ 488315 h 49"/>
                  <a:gd name="T42" fmla="*/ 203517 w 28"/>
                  <a:gd name="T43" fmla="*/ 353162 h 49"/>
                  <a:gd name="T44" fmla="*/ 190997 w 28"/>
                  <a:gd name="T45" fmla="*/ 498392 h 49"/>
                  <a:gd name="T46" fmla="*/ 138211 w 28"/>
                  <a:gd name="T47" fmla="*/ 390665 h 49"/>
                  <a:gd name="T48" fmla="*/ 138211 w 28"/>
                  <a:gd name="T49" fmla="*/ 418453 h 49"/>
                  <a:gd name="T50" fmla="*/ 128889 w 28"/>
                  <a:gd name="T51" fmla="*/ 433250 h 49"/>
                  <a:gd name="T52" fmla="*/ 138211 w 28"/>
                  <a:gd name="T53" fmla="*/ 433250 h 49"/>
                  <a:gd name="T54" fmla="*/ 190997 w 28"/>
                  <a:gd name="T55" fmla="*/ 446282 h 49"/>
                  <a:gd name="T56" fmla="*/ 217631 w 28"/>
                  <a:gd name="T57" fmla="*/ 403631 h 49"/>
                  <a:gd name="T58" fmla="*/ 239297 w 28"/>
                  <a:gd name="T59" fmla="*/ 338365 h 49"/>
                  <a:gd name="T60" fmla="*/ 226774 w 28"/>
                  <a:gd name="T61" fmla="*/ 460483 h 49"/>
                  <a:gd name="T62" fmla="*/ 239297 w 28"/>
                  <a:gd name="T63" fmla="*/ 555169 h 49"/>
                  <a:gd name="T64" fmla="*/ 279674 w 28"/>
                  <a:gd name="T65" fmla="*/ 498392 h 49"/>
                  <a:gd name="T66" fmla="*/ 239297 w 28"/>
                  <a:gd name="T67" fmla="*/ 583000 h 49"/>
                  <a:gd name="T68" fmla="*/ 265960 w 28"/>
                  <a:gd name="T69" fmla="*/ 620501 h 49"/>
                  <a:gd name="T70" fmla="*/ 279674 w 28"/>
                  <a:gd name="T71" fmla="*/ 526146 h 49"/>
                  <a:gd name="T72" fmla="*/ 279674 w 28"/>
                  <a:gd name="T73" fmla="*/ 513188 h 49"/>
                  <a:gd name="T74" fmla="*/ 293803 w 28"/>
                  <a:gd name="T75" fmla="*/ 460483 h 49"/>
                  <a:gd name="T76" fmla="*/ 315477 w 28"/>
                  <a:gd name="T77" fmla="*/ 353162 h 49"/>
                  <a:gd name="T78" fmla="*/ 328074 w 28"/>
                  <a:gd name="T79" fmla="*/ 173200 h 49"/>
                  <a:gd name="T80" fmla="*/ 279674 w 28"/>
                  <a:gd name="T81" fmla="*/ 380398 h 49"/>
                  <a:gd name="T82" fmla="*/ 279674 w 28"/>
                  <a:gd name="T83" fmla="*/ 390665 h 49"/>
                  <a:gd name="T84" fmla="*/ 265960 w 28"/>
                  <a:gd name="T85" fmla="*/ 403631 h 49"/>
                  <a:gd name="T86" fmla="*/ 253437 w 28"/>
                  <a:gd name="T87" fmla="*/ 366197 h 49"/>
                  <a:gd name="T88" fmla="*/ 239297 w 28"/>
                  <a:gd name="T89" fmla="*/ 380398 h 49"/>
                  <a:gd name="T90" fmla="*/ 226774 w 28"/>
                  <a:gd name="T91" fmla="*/ 353162 h 49"/>
                  <a:gd name="T92" fmla="*/ 226774 w 28"/>
                  <a:gd name="T93" fmla="*/ 366197 h 49"/>
                  <a:gd name="T94" fmla="*/ 190997 w 28"/>
                  <a:gd name="T95" fmla="*/ 366197 h 49"/>
                  <a:gd name="T96" fmla="*/ 177257 w 28"/>
                  <a:gd name="T97" fmla="*/ 380398 h 49"/>
                  <a:gd name="T98" fmla="*/ 177257 w 28"/>
                  <a:gd name="T99" fmla="*/ 353162 h 49"/>
                  <a:gd name="T100" fmla="*/ 164874 w 28"/>
                  <a:gd name="T101" fmla="*/ 366197 h 49"/>
                  <a:gd name="T102" fmla="*/ 150603 w 28"/>
                  <a:gd name="T103" fmla="*/ 390665 h 49"/>
                  <a:gd name="T104" fmla="*/ 138211 w 28"/>
                  <a:gd name="T105" fmla="*/ 366197 h 49"/>
                  <a:gd name="T106" fmla="*/ 114826 w 28"/>
                  <a:gd name="T107" fmla="*/ 380398 h 49"/>
                  <a:gd name="T108" fmla="*/ 102831 w 28"/>
                  <a:gd name="T109" fmla="*/ 390665 h 49"/>
                  <a:gd name="T110" fmla="*/ 76171 w 28"/>
                  <a:gd name="T111" fmla="*/ 403631 h 49"/>
                  <a:gd name="T112" fmla="*/ 62040 w 28"/>
                  <a:gd name="T113" fmla="*/ 390665 h 49"/>
                  <a:gd name="T114" fmla="*/ 40189 w 28"/>
                  <a:gd name="T115" fmla="*/ 403631 h 49"/>
                  <a:gd name="T116" fmla="*/ 14066 w 28"/>
                  <a:gd name="T117" fmla="*/ 418453 h 49"/>
                  <a:gd name="T118" fmla="*/ 14066 w 28"/>
                  <a:gd name="T119" fmla="*/ 433250 h 49"/>
                  <a:gd name="T120" fmla="*/ 0 w 28"/>
                  <a:gd name="T121" fmla="*/ 433250 h 4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8"/>
                  <a:gd name="T184" fmla="*/ 0 h 49"/>
                  <a:gd name="T185" fmla="*/ 28 w 28"/>
                  <a:gd name="T186" fmla="*/ 49 h 4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8" h="49">
                    <a:moveTo>
                      <a:pt x="3" y="16"/>
                    </a:moveTo>
                    <a:cubicBezTo>
                      <a:pt x="3" y="20"/>
                      <a:pt x="0" y="37"/>
                      <a:pt x="2" y="24"/>
                    </a:cubicBezTo>
                    <a:cubicBezTo>
                      <a:pt x="2" y="25"/>
                      <a:pt x="2" y="26"/>
                      <a:pt x="2" y="27"/>
                    </a:cubicBezTo>
                    <a:cubicBezTo>
                      <a:pt x="1" y="29"/>
                      <a:pt x="1" y="30"/>
                      <a:pt x="3" y="29"/>
                    </a:cubicBezTo>
                    <a:cubicBezTo>
                      <a:pt x="3" y="29"/>
                      <a:pt x="4" y="19"/>
                      <a:pt x="3" y="25"/>
                    </a:cubicBezTo>
                    <a:cubicBezTo>
                      <a:pt x="1" y="36"/>
                      <a:pt x="4" y="13"/>
                      <a:pt x="4" y="23"/>
                    </a:cubicBezTo>
                    <a:cubicBezTo>
                      <a:pt x="4" y="26"/>
                      <a:pt x="4" y="33"/>
                      <a:pt x="5" y="23"/>
                    </a:cubicBezTo>
                    <a:cubicBezTo>
                      <a:pt x="5" y="22"/>
                      <a:pt x="6" y="15"/>
                      <a:pt x="6" y="22"/>
                    </a:cubicBezTo>
                    <a:cubicBezTo>
                      <a:pt x="6" y="34"/>
                      <a:pt x="7" y="22"/>
                      <a:pt x="8" y="18"/>
                    </a:cubicBezTo>
                    <a:cubicBezTo>
                      <a:pt x="7" y="20"/>
                      <a:pt x="7" y="22"/>
                      <a:pt x="7" y="24"/>
                    </a:cubicBezTo>
                    <a:cubicBezTo>
                      <a:pt x="7" y="27"/>
                      <a:pt x="8" y="30"/>
                      <a:pt x="8" y="25"/>
                    </a:cubicBezTo>
                    <a:cubicBezTo>
                      <a:pt x="8" y="26"/>
                      <a:pt x="10" y="13"/>
                      <a:pt x="9" y="21"/>
                    </a:cubicBezTo>
                    <a:cubicBezTo>
                      <a:pt x="9" y="27"/>
                      <a:pt x="8" y="29"/>
                      <a:pt x="10" y="20"/>
                    </a:cubicBezTo>
                    <a:cubicBezTo>
                      <a:pt x="13" y="9"/>
                      <a:pt x="9" y="37"/>
                      <a:pt x="11" y="20"/>
                    </a:cubicBezTo>
                    <a:cubicBezTo>
                      <a:pt x="11" y="19"/>
                      <a:pt x="12" y="18"/>
                      <a:pt x="12" y="16"/>
                    </a:cubicBezTo>
                    <a:cubicBezTo>
                      <a:pt x="12" y="19"/>
                      <a:pt x="12" y="22"/>
                      <a:pt x="11" y="24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2"/>
                      <a:pt x="13" y="19"/>
                      <a:pt x="14" y="16"/>
                    </a:cubicBezTo>
                    <a:cubicBezTo>
                      <a:pt x="14" y="15"/>
                      <a:pt x="13" y="26"/>
                      <a:pt x="13" y="24"/>
                    </a:cubicBezTo>
                    <a:cubicBezTo>
                      <a:pt x="12" y="32"/>
                      <a:pt x="15" y="15"/>
                      <a:pt x="15" y="13"/>
                    </a:cubicBezTo>
                    <a:cubicBezTo>
                      <a:pt x="15" y="17"/>
                      <a:pt x="15" y="21"/>
                      <a:pt x="14" y="25"/>
                    </a:cubicBezTo>
                    <a:cubicBezTo>
                      <a:pt x="14" y="23"/>
                      <a:pt x="15" y="17"/>
                      <a:pt x="16" y="15"/>
                    </a:cubicBezTo>
                    <a:cubicBezTo>
                      <a:pt x="17" y="6"/>
                      <a:pt x="15" y="18"/>
                      <a:pt x="15" y="20"/>
                    </a:cubicBezTo>
                    <a:cubicBezTo>
                      <a:pt x="15" y="30"/>
                      <a:pt x="17" y="12"/>
                      <a:pt x="17" y="14"/>
                    </a:cubicBezTo>
                    <a:cubicBezTo>
                      <a:pt x="17" y="16"/>
                      <a:pt x="15" y="22"/>
                      <a:pt x="15" y="24"/>
                    </a:cubicBezTo>
                    <a:cubicBezTo>
                      <a:pt x="14" y="29"/>
                      <a:pt x="17" y="15"/>
                      <a:pt x="16" y="18"/>
                    </a:cubicBezTo>
                    <a:cubicBezTo>
                      <a:pt x="17" y="15"/>
                      <a:pt x="17" y="13"/>
                      <a:pt x="18" y="10"/>
                    </a:cubicBezTo>
                    <a:cubicBezTo>
                      <a:pt x="19" y="4"/>
                      <a:pt x="18" y="9"/>
                      <a:pt x="18" y="10"/>
                    </a:cubicBezTo>
                    <a:cubicBezTo>
                      <a:pt x="18" y="13"/>
                      <a:pt x="17" y="17"/>
                      <a:pt x="17" y="20"/>
                    </a:cubicBezTo>
                    <a:cubicBezTo>
                      <a:pt x="16" y="22"/>
                      <a:pt x="16" y="23"/>
                      <a:pt x="16" y="25"/>
                    </a:cubicBezTo>
                    <a:cubicBezTo>
                      <a:pt x="16" y="25"/>
                      <a:pt x="17" y="24"/>
                      <a:pt x="17" y="24"/>
                    </a:cubicBezTo>
                    <a:cubicBezTo>
                      <a:pt x="18" y="21"/>
                      <a:pt x="18" y="18"/>
                      <a:pt x="18" y="14"/>
                    </a:cubicBezTo>
                    <a:cubicBezTo>
                      <a:pt x="19" y="14"/>
                      <a:pt x="19" y="4"/>
                      <a:pt x="19" y="10"/>
                    </a:cubicBezTo>
                    <a:cubicBezTo>
                      <a:pt x="20" y="13"/>
                      <a:pt x="19" y="16"/>
                      <a:pt x="19" y="18"/>
                    </a:cubicBezTo>
                    <a:cubicBezTo>
                      <a:pt x="18" y="27"/>
                      <a:pt x="19" y="24"/>
                      <a:pt x="19" y="20"/>
                    </a:cubicBezTo>
                    <a:cubicBezTo>
                      <a:pt x="19" y="17"/>
                      <a:pt x="19" y="14"/>
                      <a:pt x="20" y="11"/>
                    </a:cubicBezTo>
                    <a:cubicBezTo>
                      <a:pt x="20" y="6"/>
                      <a:pt x="20" y="15"/>
                      <a:pt x="20" y="15"/>
                    </a:cubicBezTo>
                    <a:cubicBezTo>
                      <a:pt x="20" y="16"/>
                      <a:pt x="20" y="17"/>
                      <a:pt x="20" y="18"/>
                    </a:cubicBezTo>
                    <a:cubicBezTo>
                      <a:pt x="17" y="22"/>
                      <a:pt x="17" y="24"/>
                      <a:pt x="20" y="23"/>
                    </a:cubicBezTo>
                    <a:cubicBezTo>
                      <a:pt x="20" y="17"/>
                      <a:pt x="21" y="12"/>
                      <a:pt x="20" y="6"/>
                    </a:cubicBezTo>
                    <a:cubicBezTo>
                      <a:pt x="21" y="12"/>
                      <a:pt x="21" y="19"/>
                      <a:pt x="21" y="24"/>
                    </a:cubicBezTo>
                    <a:cubicBezTo>
                      <a:pt x="21" y="18"/>
                      <a:pt x="22" y="11"/>
                      <a:pt x="21" y="5"/>
                    </a:cubicBezTo>
                    <a:cubicBezTo>
                      <a:pt x="22" y="11"/>
                      <a:pt x="22" y="18"/>
                      <a:pt x="21" y="24"/>
                    </a:cubicBezTo>
                    <a:cubicBezTo>
                      <a:pt x="21" y="20"/>
                      <a:pt x="22" y="14"/>
                      <a:pt x="23" y="9"/>
                    </a:cubicBezTo>
                    <a:cubicBezTo>
                      <a:pt x="22" y="15"/>
                      <a:pt x="22" y="21"/>
                      <a:pt x="21" y="27"/>
                    </a:cubicBezTo>
                    <a:cubicBezTo>
                      <a:pt x="22" y="23"/>
                      <a:pt x="22" y="15"/>
                      <a:pt x="23" y="10"/>
                    </a:cubicBezTo>
                    <a:cubicBezTo>
                      <a:pt x="24" y="5"/>
                      <a:pt x="23" y="7"/>
                      <a:pt x="23" y="10"/>
                    </a:cubicBezTo>
                    <a:cubicBezTo>
                      <a:pt x="23" y="13"/>
                      <a:pt x="23" y="16"/>
                      <a:pt x="23" y="19"/>
                    </a:cubicBezTo>
                    <a:cubicBezTo>
                      <a:pt x="23" y="20"/>
                      <a:pt x="23" y="21"/>
                      <a:pt x="23" y="22"/>
                    </a:cubicBezTo>
                    <a:cubicBezTo>
                      <a:pt x="22" y="25"/>
                      <a:pt x="22" y="26"/>
                      <a:pt x="24" y="25"/>
                    </a:cubicBezTo>
                    <a:cubicBezTo>
                      <a:pt x="24" y="22"/>
                      <a:pt x="24" y="19"/>
                      <a:pt x="24" y="16"/>
                    </a:cubicBezTo>
                    <a:cubicBezTo>
                      <a:pt x="24" y="15"/>
                      <a:pt x="24" y="4"/>
                      <a:pt x="24" y="13"/>
                    </a:cubicBezTo>
                    <a:cubicBezTo>
                      <a:pt x="24" y="17"/>
                      <a:pt x="24" y="21"/>
                      <a:pt x="23" y="25"/>
                    </a:cubicBezTo>
                    <a:cubicBezTo>
                      <a:pt x="23" y="25"/>
                      <a:pt x="24" y="25"/>
                      <a:pt x="24" y="25"/>
                    </a:cubicBezTo>
                    <a:cubicBezTo>
                      <a:pt x="24" y="23"/>
                      <a:pt x="24" y="21"/>
                      <a:pt x="24" y="19"/>
                    </a:cubicBezTo>
                    <a:cubicBezTo>
                      <a:pt x="24" y="16"/>
                      <a:pt x="24" y="13"/>
                      <a:pt x="24" y="10"/>
                    </a:cubicBezTo>
                    <a:cubicBezTo>
                      <a:pt x="24" y="7"/>
                      <a:pt x="24" y="1"/>
                      <a:pt x="25" y="6"/>
                    </a:cubicBezTo>
                    <a:cubicBezTo>
                      <a:pt x="26" y="7"/>
                      <a:pt x="27" y="15"/>
                      <a:pt x="27" y="8"/>
                    </a:cubicBezTo>
                    <a:cubicBezTo>
                      <a:pt x="27" y="7"/>
                      <a:pt x="25" y="7"/>
                      <a:pt x="25" y="8"/>
                    </a:cubicBezTo>
                    <a:cubicBezTo>
                      <a:pt x="25" y="13"/>
                      <a:pt x="25" y="18"/>
                      <a:pt x="25" y="23"/>
                    </a:cubicBezTo>
                    <a:cubicBezTo>
                      <a:pt x="27" y="23"/>
                      <a:pt x="28" y="22"/>
                      <a:pt x="27" y="20"/>
                    </a:cubicBezTo>
                    <a:cubicBezTo>
                      <a:pt x="27" y="19"/>
                      <a:pt x="27" y="8"/>
                      <a:pt x="26" y="16"/>
                    </a:cubicBezTo>
                    <a:cubicBezTo>
                      <a:pt x="26" y="19"/>
                      <a:pt x="26" y="22"/>
                      <a:pt x="25" y="25"/>
                    </a:cubicBezTo>
                    <a:cubicBezTo>
                      <a:pt x="25" y="26"/>
                      <a:pt x="23" y="36"/>
                      <a:pt x="24" y="27"/>
                    </a:cubicBezTo>
                    <a:cubicBezTo>
                      <a:pt x="23" y="33"/>
                      <a:pt x="24" y="42"/>
                      <a:pt x="24" y="29"/>
                    </a:cubicBezTo>
                    <a:cubicBezTo>
                      <a:pt x="24" y="31"/>
                      <a:pt x="23" y="34"/>
                      <a:pt x="23" y="36"/>
                    </a:cubicBezTo>
                    <a:cubicBezTo>
                      <a:pt x="23" y="35"/>
                      <a:pt x="22" y="29"/>
                      <a:pt x="23" y="36"/>
                    </a:cubicBezTo>
                    <a:cubicBezTo>
                      <a:pt x="23" y="39"/>
                      <a:pt x="22" y="49"/>
                      <a:pt x="21" y="38"/>
                    </a:cubicBezTo>
                    <a:cubicBezTo>
                      <a:pt x="20" y="33"/>
                      <a:pt x="19" y="38"/>
                      <a:pt x="19" y="40"/>
                    </a:cubicBezTo>
                    <a:cubicBezTo>
                      <a:pt x="21" y="42"/>
                      <a:pt x="21" y="42"/>
                      <a:pt x="21" y="39"/>
                    </a:cubicBezTo>
                    <a:cubicBezTo>
                      <a:pt x="21" y="37"/>
                      <a:pt x="21" y="34"/>
                      <a:pt x="22" y="31"/>
                    </a:cubicBezTo>
                    <a:cubicBezTo>
                      <a:pt x="22" y="30"/>
                      <a:pt x="23" y="29"/>
                      <a:pt x="23" y="28"/>
                    </a:cubicBezTo>
                    <a:cubicBezTo>
                      <a:pt x="21" y="32"/>
                      <a:pt x="21" y="34"/>
                      <a:pt x="24" y="34"/>
                    </a:cubicBezTo>
                    <a:cubicBezTo>
                      <a:pt x="24" y="31"/>
                      <a:pt x="25" y="28"/>
                      <a:pt x="26" y="25"/>
                    </a:cubicBezTo>
                    <a:cubicBezTo>
                      <a:pt x="26" y="24"/>
                      <a:pt x="25" y="23"/>
                      <a:pt x="25" y="24"/>
                    </a:cubicBezTo>
                    <a:cubicBezTo>
                      <a:pt x="24" y="26"/>
                      <a:pt x="24" y="28"/>
                      <a:pt x="23" y="30"/>
                    </a:cubicBezTo>
                    <a:cubicBezTo>
                      <a:pt x="23" y="30"/>
                      <a:pt x="20" y="37"/>
                      <a:pt x="20" y="35"/>
                    </a:cubicBezTo>
                    <a:cubicBezTo>
                      <a:pt x="20" y="34"/>
                      <a:pt x="18" y="29"/>
                      <a:pt x="18" y="34"/>
                    </a:cubicBezTo>
                    <a:cubicBezTo>
                      <a:pt x="18" y="36"/>
                      <a:pt x="18" y="38"/>
                      <a:pt x="18" y="41"/>
                    </a:cubicBezTo>
                    <a:cubicBezTo>
                      <a:pt x="18" y="42"/>
                      <a:pt x="20" y="42"/>
                      <a:pt x="20" y="41"/>
                    </a:cubicBezTo>
                    <a:cubicBezTo>
                      <a:pt x="20" y="36"/>
                      <a:pt x="20" y="32"/>
                      <a:pt x="20" y="27"/>
                    </a:cubicBezTo>
                    <a:cubicBezTo>
                      <a:pt x="20" y="26"/>
                      <a:pt x="18" y="26"/>
                      <a:pt x="18" y="27"/>
                    </a:cubicBezTo>
                    <a:cubicBezTo>
                      <a:pt x="18" y="30"/>
                      <a:pt x="18" y="33"/>
                      <a:pt x="18" y="36"/>
                    </a:cubicBezTo>
                    <a:cubicBezTo>
                      <a:pt x="19" y="36"/>
                      <a:pt x="19" y="36"/>
                      <a:pt x="20" y="36"/>
                    </a:cubicBezTo>
                    <a:cubicBezTo>
                      <a:pt x="20" y="35"/>
                      <a:pt x="20" y="33"/>
                      <a:pt x="20" y="31"/>
                    </a:cubicBezTo>
                    <a:cubicBezTo>
                      <a:pt x="19" y="23"/>
                      <a:pt x="19" y="34"/>
                      <a:pt x="19" y="35"/>
                    </a:cubicBezTo>
                    <a:cubicBezTo>
                      <a:pt x="18" y="32"/>
                      <a:pt x="18" y="29"/>
                      <a:pt x="18" y="26"/>
                    </a:cubicBezTo>
                    <a:cubicBezTo>
                      <a:pt x="18" y="26"/>
                      <a:pt x="16" y="26"/>
                      <a:pt x="16" y="26"/>
                    </a:cubicBezTo>
                    <a:cubicBezTo>
                      <a:pt x="15" y="34"/>
                      <a:pt x="16" y="34"/>
                      <a:pt x="15" y="26"/>
                    </a:cubicBezTo>
                    <a:cubicBezTo>
                      <a:pt x="15" y="25"/>
                      <a:pt x="14" y="25"/>
                      <a:pt x="14" y="26"/>
                    </a:cubicBezTo>
                    <a:cubicBezTo>
                      <a:pt x="14" y="30"/>
                      <a:pt x="14" y="33"/>
                      <a:pt x="14" y="37"/>
                    </a:cubicBezTo>
                    <a:cubicBezTo>
                      <a:pt x="14" y="38"/>
                      <a:pt x="15" y="38"/>
                      <a:pt x="15" y="37"/>
                    </a:cubicBezTo>
                    <a:cubicBezTo>
                      <a:pt x="15" y="34"/>
                      <a:pt x="15" y="32"/>
                      <a:pt x="15" y="30"/>
                    </a:cubicBezTo>
                    <a:cubicBezTo>
                      <a:pt x="14" y="29"/>
                      <a:pt x="13" y="29"/>
                      <a:pt x="13" y="30"/>
                    </a:cubicBezTo>
                    <a:cubicBezTo>
                      <a:pt x="13" y="32"/>
                      <a:pt x="13" y="33"/>
                      <a:pt x="13" y="35"/>
                    </a:cubicBezTo>
                    <a:cubicBezTo>
                      <a:pt x="13" y="33"/>
                      <a:pt x="12" y="31"/>
                      <a:pt x="11" y="29"/>
                    </a:cubicBezTo>
                    <a:cubicBezTo>
                      <a:pt x="11" y="28"/>
                      <a:pt x="10" y="28"/>
                      <a:pt x="10" y="29"/>
                    </a:cubicBezTo>
                    <a:cubicBezTo>
                      <a:pt x="9" y="31"/>
                      <a:pt x="9" y="34"/>
                      <a:pt x="9" y="36"/>
                    </a:cubicBezTo>
                    <a:cubicBezTo>
                      <a:pt x="9" y="37"/>
                      <a:pt x="11" y="37"/>
                      <a:pt x="11" y="36"/>
                    </a:cubicBezTo>
                    <a:cubicBezTo>
                      <a:pt x="11" y="34"/>
                      <a:pt x="11" y="32"/>
                      <a:pt x="11" y="31"/>
                    </a:cubicBezTo>
                    <a:cubicBezTo>
                      <a:pt x="11" y="30"/>
                      <a:pt x="9" y="30"/>
                      <a:pt x="9" y="31"/>
                    </a:cubicBezTo>
                    <a:cubicBezTo>
                      <a:pt x="9" y="34"/>
                      <a:pt x="9" y="37"/>
                      <a:pt x="9" y="40"/>
                    </a:cubicBezTo>
                    <a:cubicBezTo>
                      <a:pt x="9" y="41"/>
                      <a:pt x="11" y="41"/>
                      <a:pt x="11" y="40"/>
                    </a:cubicBezTo>
                    <a:cubicBezTo>
                      <a:pt x="11" y="37"/>
                      <a:pt x="11" y="35"/>
                      <a:pt x="10" y="32"/>
                    </a:cubicBezTo>
                    <a:cubicBezTo>
                      <a:pt x="10" y="31"/>
                      <a:pt x="8" y="32"/>
                      <a:pt x="9" y="32"/>
                    </a:cubicBezTo>
                    <a:cubicBezTo>
                      <a:pt x="8" y="37"/>
                      <a:pt x="8" y="38"/>
                      <a:pt x="11" y="37"/>
                    </a:cubicBezTo>
                    <a:cubicBezTo>
                      <a:pt x="12" y="35"/>
                      <a:pt x="11" y="33"/>
                      <a:pt x="9" y="33"/>
                    </a:cubicBezTo>
                    <a:cubicBezTo>
                      <a:pt x="11" y="34"/>
                      <a:pt x="11" y="34"/>
                      <a:pt x="11" y="32"/>
                    </a:cubicBezTo>
                    <a:cubicBezTo>
                      <a:pt x="12" y="35"/>
                      <a:pt x="12" y="35"/>
                      <a:pt x="13" y="38"/>
                    </a:cubicBezTo>
                    <a:cubicBezTo>
                      <a:pt x="14" y="38"/>
                      <a:pt x="15" y="38"/>
                      <a:pt x="15" y="37"/>
                    </a:cubicBezTo>
                    <a:cubicBezTo>
                      <a:pt x="15" y="36"/>
                      <a:pt x="15" y="34"/>
                      <a:pt x="15" y="32"/>
                    </a:cubicBezTo>
                    <a:cubicBezTo>
                      <a:pt x="13" y="35"/>
                      <a:pt x="14" y="35"/>
                      <a:pt x="15" y="33"/>
                    </a:cubicBezTo>
                    <a:cubicBezTo>
                      <a:pt x="16" y="31"/>
                      <a:pt x="16" y="30"/>
                      <a:pt x="14" y="30"/>
                    </a:cubicBezTo>
                    <a:cubicBezTo>
                      <a:pt x="14" y="32"/>
                      <a:pt x="14" y="34"/>
                      <a:pt x="14" y="36"/>
                    </a:cubicBezTo>
                    <a:cubicBezTo>
                      <a:pt x="14" y="37"/>
                      <a:pt x="16" y="37"/>
                      <a:pt x="16" y="36"/>
                    </a:cubicBezTo>
                    <a:cubicBezTo>
                      <a:pt x="16" y="34"/>
                      <a:pt x="17" y="32"/>
                      <a:pt x="17" y="30"/>
                    </a:cubicBezTo>
                    <a:cubicBezTo>
                      <a:pt x="17" y="32"/>
                      <a:pt x="17" y="35"/>
                      <a:pt x="18" y="37"/>
                    </a:cubicBezTo>
                    <a:cubicBezTo>
                      <a:pt x="18" y="38"/>
                      <a:pt x="19" y="38"/>
                      <a:pt x="19" y="38"/>
                    </a:cubicBezTo>
                    <a:cubicBezTo>
                      <a:pt x="20" y="33"/>
                      <a:pt x="20" y="29"/>
                      <a:pt x="20" y="25"/>
                    </a:cubicBezTo>
                    <a:cubicBezTo>
                      <a:pt x="20" y="24"/>
                      <a:pt x="19" y="24"/>
                      <a:pt x="19" y="25"/>
                    </a:cubicBezTo>
                    <a:cubicBezTo>
                      <a:pt x="18" y="30"/>
                      <a:pt x="18" y="34"/>
                      <a:pt x="18" y="39"/>
                    </a:cubicBezTo>
                    <a:cubicBezTo>
                      <a:pt x="19" y="40"/>
                      <a:pt x="20" y="40"/>
                      <a:pt x="20" y="39"/>
                    </a:cubicBezTo>
                    <a:cubicBezTo>
                      <a:pt x="20" y="37"/>
                      <a:pt x="20" y="35"/>
                      <a:pt x="20" y="33"/>
                    </a:cubicBezTo>
                    <a:cubicBezTo>
                      <a:pt x="20" y="28"/>
                      <a:pt x="18" y="30"/>
                      <a:pt x="18" y="34"/>
                    </a:cubicBezTo>
                    <a:cubicBezTo>
                      <a:pt x="18" y="35"/>
                      <a:pt x="20" y="42"/>
                      <a:pt x="20" y="36"/>
                    </a:cubicBezTo>
                    <a:cubicBezTo>
                      <a:pt x="20" y="34"/>
                      <a:pt x="20" y="32"/>
                      <a:pt x="20" y="30"/>
                    </a:cubicBezTo>
                    <a:cubicBezTo>
                      <a:pt x="20" y="29"/>
                      <a:pt x="18" y="29"/>
                      <a:pt x="18" y="30"/>
                    </a:cubicBezTo>
                    <a:cubicBezTo>
                      <a:pt x="18" y="34"/>
                      <a:pt x="19" y="37"/>
                      <a:pt x="19" y="41"/>
                    </a:cubicBezTo>
                    <a:cubicBezTo>
                      <a:pt x="19" y="41"/>
                      <a:pt x="20" y="41"/>
                      <a:pt x="21" y="41"/>
                    </a:cubicBezTo>
                    <a:cubicBezTo>
                      <a:pt x="22" y="37"/>
                      <a:pt x="24" y="34"/>
                      <a:pt x="25" y="30"/>
                    </a:cubicBezTo>
                    <a:cubicBezTo>
                      <a:pt x="26" y="28"/>
                      <a:pt x="26" y="27"/>
                      <a:pt x="24" y="27"/>
                    </a:cubicBezTo>
                    <a:cubicBezTo>
                      <a:pt x="23" y="30"/>
                      <a:pt x="22" y="33"/>
                      <a:pt x="22" y="37"/>
                    </a:cubicBezTo>
                    <a:cubicBezTo>
                      <a:pt x="22" y="38"/>
                      <a:pt x="23" y="38"/>
                      <a:pt x="23" y="37"/>
                    </a:cubicBezTo>
                    <a:cubicBezTo>
                      <a:pt x="24" y="33"/>
                      <a:pt x="25" y="30"/>
                      <a:pt x="25" y="26"/>
                    </a:cubicBezTo>
                    <a:cubicBezTo>
                      <a:pt x="25" y="25"/>
                      <a:pt x="24" y="25"/>
                      <a:pt x="23" y="25"/>
                    </a:cubicBezTo>
                    <a:cubicBezTo>
                      <a:pt x="19" y="30"/>
                      <a:pt x="19" y="37"/>
                      <a:pt x="19" y="43"/>
                    </a:cubicBezTo>
                    <a:cubicBezTo>
                      <a:pt x="19" y="44"/>
                      <a:pt x="21" y="44"/>
                      <a:pt x="21" y="43"/>
                    </a:cubicBezTo>
                    <a:cubicBezTo>
                      <a:pt x="21" y="40"/>
                      <a:pt x="21" y="37"/>
                      <a:pt x="21" y="33"/>
                    </a:cubicBezTo>
                    <a:cubicBezTo>
                      <a:pt x="21" y="32"/>
                      <a:pt x="19" y="32"/>
                      <a:pt x="19" y="33"/>
                    </a:cubicBezTo>
                    <a:cubicBezTo>
                      <a:pt x="19" y="38"/>
                      <a:pt x="19" y="41"/>
                      <a:pt x="21" y="46"/>
                    </a:cubicBezTo>
                    <a:cubicBezTo>
                      <a:pt x="21" y="46"/>
                      <a:pt x="22" y="46"/>
                      <a:pt x="22" y="46"/>
                    </a:cubicBezTo>
                    <a:cubicBezTo>
                      <a:pt x="25" y="41"/>
                      <a:pt x="24" y="36"/>
                      <a:pt x="24" y="30"/>
                    </a:cubicBezTo>
                    <a:cubicBezTo>
                      <a:pt x="24" y="30"/>
                      <a:pt x="23" y="29"/>
                      <a:pt x="23" y="30"/>
                    </a:cubicBezTo>
                    <a:cubicBezTo>
                      <a:pt x="22" y="33"/>
                      <a:pt x="22" y="36"/>
                      <a:pt x="22" y="39"/>
                    </a:cubicBezTo>
                    <a:cubicBezTo>
                      <a:pt x="22" y="40"/>
                      <a:pt x="23" y="40"/>
                      <a:pt x="23" y="39"/>
                    </a:cubicBezTo>
                    <a:cubicBezTo>
                      <a:pt x="25" y="35"/>
                      <a:pt x="25" y="31"/>
                      <a:pt x="26" y="26"/>
                    </a:cubicBezTo>
                    <a:cubicBezTo>
                      <a:pt x="26" y="26"/>
                      <a:pt x="24" y="25"/>
                      <a:pt x="24" y="26"/>
                    </a:cubicBezTo>
                    <a:cubicBezTo>
                      <a:pt x="23" y="30"/>
                      <a:pt x="22" y="34"/>
                      <a:pt x="22" y="38"/>
                    </a:cubicBezTo>
                    <a:cubicBezTo>
                      <a:pt x="22" y="39"/>
                      <a:pt x="23" y="40"/>
                      <a:pt x="24" y="39"/>
                    </a:cubicBezTo>
                    <a:cubicBezTo>
                      <a:pt x="25" y="34"/>
                      <a:pt x="26" y="30"/>
                      <a:pt x="25" y="25"/>
                    </a:cubicBezTo>
                    <a:cubicBezTo>
                      <a:pt x="25" y="24"/>
                      <a:pt x="24" y="24"/>
                      <a:pt x="24" y="24"/>
                    </a:cubicBezTo>
                    <a:cubicBezTo>
                      <a:pt x="22" y="28"/>
                      <a:pt x="22" y="30"/>
                      <a:pt x="23" y="34"/>
                    </a:cubicBezTo>
                    <a:cubicBezTo>
                      <a:pt x="23" y="35"/>
                      <a:pt x="24" y="35"/>
                      <a:pt x="24" y="34"/>
                    </a:cubicBezTo>
                    <a:cubicBezTo>
                      <a:pt x="26" y="26"/>
                      <a:pt x="28" y="19"/>
                      <a:pt x="28" y="10"/>
                    </a:cubicBezTo>
                    <a:cubicBezTo>
                      <a:pt x="28" y="10"/>
                      <a:pt x="27" y="9"/>
                      <a:pt x="26" y="10"/>
                    </a:cubicBezTo>
                    <a:cubicBezTo>
                      <a:pt x="25" y="16"/>
                      <a:pt x="25" y="21"/>
                      <a:pt x="25" y="26"/>
                    </a:cubicBezTo>
                    <a:cubicBezTo>
                      <a:pt x="25" y="27"/>
                      <a:pt x="27" y="27"/>
                      <a:pt x="27" y="26"/>
                    </a:cubicBezTo>
                    <a:cubicBezTo>
                      <a:pt x="27" y="23"/>
                      <a:pt x="27" y="20"/>
                      <a:pt x="27" y="17"/>
                    </a:cubicBezTo>
                    <a:cubicBezTo>
                      <a:pt x="27" y="15"/>
                      <a:pt x="27" y="13"/>
                      <a:pt x="27" y="11"/>
                    </a:cubicBezTo>
                    <a:cubicBezTo>
                      <a:pt x="25" y="10"/>
                      <a:pt x="25" y="10"/>
                      <a:pt x="26" y="13"/>
                    </a:cubicBezTo>
                    <a:cubicBezTo>
                      <a:pt x="26" y="14"/>
                      <a:pt x="27" y="14"/>
                      <a:pt x="27" y="13"/>
                    </a:cubicBezTo>
                    <a:cubicBezTo>
                      <a:pt x="27" y="9"/>
                      <a:pt x="27" y="5"/>
                      <a:pt x="25" y="1"/>
                    </a:cubicBezTo>
                    <a:cubicBezTo>
                      <a:pt x="25" y="0"/>
                      <a:pt x="24" y="0"/>
                      <a:pt x="24" y="1"/>
                    </a:cubicBezTo>
                    <a:cubicBezTo>
                      <a:pt x="22" y="10"/>
                      <a:pt x="22" y="19"/>
                      <a:pt x="22" y="28"/>
                    </a:cubicBezTo>
                    <a:cubicBezTo>
                      <a:pt x="22" y="29"/>
                      <a:pt x="24" y="29"/>
                      <a:pt x="24" y="28"/>
                    </a:cubicBezTo>
                    <a:cubicBezTo>
                      <a:pt x="25" y="21"/>
                      <a:pt x="26" y="14"/>
                      <a:pt x="25" y="7"/>
                    </a:cubicBezTo>
                    <a:cubicBezTo>
                      <a:pt x="25" y="6"/>
                      <a:pt x="24" y="6"/>
                      <a:pt x="24" y="6"/>
                    </a:cubicBezTo>
                    <a:cubicBezTo>
                      <a:pt x="22" y="14"/>
                      <a:pt x="22" y="21"/>
                      <a:pt x="22" y="29"/>
                    </a:cubicBezTo>
                    <a:cubicBezTo>
                      <a:pt x="22" y="30"/>
                      <a:pt x="24" y="30"/>
                      <a:pt x="24" y="29"/>
                    </a:cubicBezTo>
                    <a:cubicBezTo>
                      <a:pt x="24" y="20"/>
                      <a:pt x="25" y="12"/>
                      <a:pt x="24" y="4"/>
                    </a:cubicBezTo>
                    <a:cubicBezTo>
                      <a:pt x="24" y="3"/>
                      <a:pt x="23" y="3"/>
                      <a:pt x="23" y="4"/>
                    </a:cubicBezTo>
                    <a:cubicBezTo>
                      <a:pt x="21" y="12"/>
                      <a:pt x="20" y="21"/>
                      <a:pt x="21" y="30"/>
                    </a:cubicBezTo>
                    <a:cubicBezTo>
                      <a:pt x="21" y="31"/>
                      <a:pt x="22" y="31"/>
                      <a:pt x="22" y="30"/>
                    </a:cubicBezTo>
                    <a:cubicBezTo>
                      <a:pt x="24" y="22"/>
                      <a:pt x="24" y="14"/>
                      <a:pt x="23" y="5"/>
                    </a:cubicBezTo>
                    <a:cubicBezTo>
                      <a:pt x="23" y="5"/>
                      <a:pt x="22" y="5"/>
                      <a:pt x="22" y="5"/>
                    </a:cubicBezTo>
                    <a:cubicBezTo>
                      <a:pt x="20" y="13"/>
                      <a:pt x="19" y="20"/>
                      <a:pt x="20" y="27"/>
                    </a:cubicBezTo>
                    <a:cubicBezTo>
                      <a:pt x="20" y="28"/>
                      <a:pt x="21" y="28"/>
                      <a:pt x="21" y="27"/>
                    </a:cubicBezTo>
                    <a:cubicBezTo>
                      <a:pt x="23" y="19"/>
                      <a:pt x="23" y="11"/>
                      <a:pt x="22" y="2"/>
                    </a:cubicBezTo>
                    <a:cubicBezTo>
                      <a:pt x="22" y="2"/>
                      <a:pt x="21" y="1"/>
                      <a:pt x="21" y="2"/>
                    </a:cubicBezTo>
                    <a:cubicBezTo>
                      <a:pt x="19" y="11"/>
                      <a:pt x="19" y="19"/>
                      <a:pt x="19" y="28"/>
                    </a:cubicBezTo>
                    <a:cubicBezTo>
                      <a:pt x="19" y="28"/>
                      <a:pt x="20" y="29"/>
                      <a:pt x="21" y="28"/>
                    </a:cubicBezTo>
                    <a:cubicBezTo>
                      <a:pt x="22" y="20"/>
                      <a:pt x="22" y="11"/>
                      <a:pt x="22" y="3"/>
                    </a:cubicBezTo>
                    <a:cubicBezTo>
                      <a:pt x="22" y="2"/>
                      <a:pt x="20" y="2"/>
                      <a:pt x="20" y="3"/>
                    </a:cubicBezTo>
                    <a:cubicBezTo>
                      <a:pt x="19" y="11"/>
                      <a:pt x="18" y="18"/>
                      <a:pt x="18" y="26"/>
                    </a:cubicBezTo>
                    <a:cubicBezTo>
                      <a:pt x="18" y="27"/>
                      <a:pt x="20" y="27"/>
                      <a:pt x="20" y="26"/>
                    </a:cubicBezTo>
                    <a:cubicBezTo>
                      <a:pt x="21" y="19"/>
                      <a:pt x="22" y="12"/>
                      <a:pt x="21" y="4"/>
                    </a:cubicBezTo>
                    <a:cubicBezTo>
                      <a:pt x="21" y="3"/>
                      <a:pt x="19" y="3"/>
                      <a:pt x="19" y="4"/>
                    </a:cubicBezTo>
                    <a:cubicBezTo>
                      <a:pt x="18" y="12"/>
                      <a:pt x="18" y="19"/>
                      <a:pt x="18" y="27"/>
                    </a:cubicBezTo>
                    <a:cubicBezTo>
                      <a:pt x="18" y="28"/>
                      <a:pt x="19" y="28"/>
                      <a:pt x="19" y="27"/>
                    </a:cubicBezTo>
                    <a:cubicBezTo>
                      <a:pt x="20" y="19"/>
                      <a:pt x="22" y="12"/>
                      <a:pt x="20" y="4"/>
                    </a:cubicBezTo>
                    <a:cubicBezTo>
                      <a:pt x="20" y="4"/>
                      <a:pt x="19" y="4"/>
                      <a:pt x="19" y="4"/>
                    </a:cubicBezTo>
                    <a:cubicBezTo>
                      <a:pt x="17" y="12"/>
                      <a:pt x="16" y="20"/>
                      <a:pt x="15" y="27"/>
                    </a:cubicBezTo>
                    <a:cubicBezTo>
                      <a:pt x="15" y="28"/>
                      <a:pt x="17" y="28"/>
                      <a:pt x="17" y="27"/>
                    </a:cubicBezTo>
                    <a:cubicBezTo>
                      <a:pt x="18" y="20"/>
                      <a:pt x="20" y="12"/>
                      <a:pt x="19" y="5"/>
                    </a:cubicBezTo>
                    <a:cubicBezTo>
                      <a:pt x="19" y="4"/>
                      <a:pt x="17" y="4"/>
                      <a:pt x="17" y="5"/>
                    </a:cubicBezTo>
                    <a:cubicBezTo>
                      <a:pt x="16" y="13"/>
                      <a:pt x="13" y="20"/>
                      <a:pt x="14" y="28"/>
                    </a:cubicBezTo>
                    <a:cubicBezTo>
                      <a:pt x="14" y="28"/>
                      <a:pt x="16" y="29"/>
                      <a:pt x="16" y="28"/>
                    </a:cubicBezTo>
                    <a:cubicBezTo>
                      <a:pt x="17" y="22"/>
                      <a:pt x="17" y="17"/>
                      <a:pt x="18" y="11"/>
                    </a:cubicBezTo>
                    <a:cubicBezTo>
                      <a:pt x="18" y="10"/>
                      <a:pt x="17" y="10"/>
                      <a:pt x="16" y="11"/>
                    </a:cubicBezTo>
                    <a:cubicBezTo>
                      <a:pt x="15" y="16"/>
                      <a:pt x="14" y="21"/>
                      <a:pt x="14" y="26"/>
                    </a:cubicBezTo>
                    <a:cubicBezTo>
                      <a:pt x="14" y="27"/>
                      <a:pt x="16" y="27"/>
                      <a:pt x="16" y="26"/>
                    </a:cubicBezTo>
                    <a:cubicBezTo>
                      <a:pt x="17" y="20"/>
                      <a:pt x="17" y="15"/>
                      <a:pt x="17" y="9"/>
                    </a:cubicBezTo>
                    <a:cubicBezTo>
                      <a:pt x="17" y="8"/>
                      <a:pt x="16" y="8"/>
                      <a:pt x="15" y="9"/>
                    </a:cubicBezTo>
                    <a:cubicBezTo>
                      <a:pt x="14" y="15"/>
                      <a:pt x="13" y="21"/>
                      <a:pt x="13" y="27"/>
                    </a:cubicBezTo>
                    <a:cubicBezTo>
                      <a:pt x="13" y="28"/>
                      <a:pt x="14" y="28"/>
                      <a:pt x="15" y="28"/>
                    </a:cubicBezTo>
                    <a:cubicBezTo>
                      <a:pt x="16" y="22"/>
                      <a:pt x="17" y="17"/>
                      <a:pt x="16" y="11"/>
                    </a:cubicBezTo>
                    <a:cubicBezTo>
                      <a:pt x="16" y="10"/>
                      <a:pt x="15" y="10"/>
                      <a:pt x="15" y="11"/>
                    </a:cubicBezTo>
                    <a:cubicBezTo>
                      <a:pt x="13" y="17"/>
                      <a:pt x="12" y="23"/>
                      <a:pt x="12" y="29"/>
                    </a:cubicBezTo>
                    <a:cubicBezTo>
                      <a:pt x="12" y="30"/>
                      <a:pt x="13" y="30"/>
                      <a:pt x="13" y="29"/>
                    </a:cubicBezTo>
                    <a:cubicBezTo>
                      <a:pt x="14" y="24"/>
                      <a:pt x="15" y="19"/>
                      <a:pt x="15" y="14"/>
                    </a:cubicBezTo>
                    <a:cubicBezTo>
                      <a:pt x="15" y="13"/>
                      <a:pt x="14" y="13"/>
                      <a:pt x="13" y="13"/>
                    </a:cubicBezTo>
                    <a:cubicBezTo>
                      <a:pt x="12" y="18"/>
                      <a:pt x="11" y="22"/>
                      <a:pt x="11" y="27"/>
                    </a:cubicBezTo>
                    <a:cubicBezTo>
                      <a:pt x="11" y="28"/>
                      <a:pt x="13" y="28"/>
                      <a:pt x="13" y="27"/>
                    </a:cubicBezTo>
                    <a:cubicBezTo>
                      <a:pt x="13" y="22"/>
                      <a:pt x="14" y="18"/>
                      <a:pt x="13" y="13"/>
                    </a:cubicBezTo>
                    <a:cubicBezTo>
                      <a:pt x="13" y="13"/>
                      <a:pt x="12" y="12"/>
                      <a:pt x="12" y="13"/>
                    </a:cubicBezTo>
                    <a:cubicBezTo>
                      <a:pt x="10" y="18"/>
                      <a:pt x="9" y="23"/>
                      <a:pt x="9" y="28"/>
                    </a:cubicBezTo>
                    <a:cubicBezTo>
                      <a:pt x="9" y="29"/>
                      <a:pt x="10" y="29"/>
                      <a:pt x="11" y="28"/>
                    </a:cubicBezTo>
                    <a:cubicBezTo>
                      <a:pt x="12" y="24"/>
                      <a:pt x="12" y="19"/>
                      <a:pt x="12" y="15"/>
                    </a:cubicBezTo>
                    <a:cubicBezTo>
                      <a:pt x="12" y="14"/>
                      <a:pt x="11" y="14"/>
                      <a:pt x="11" y="14"/>
                    </a:cubicBezTo>
                    <a:cubicBezTo>
                      <a:pt x="9" y="19"/>
                      <a:pt x="8" y="23"/>
                      <a:pt x="8" y="29"/>
                    </a:cubicBezTo>
                    <a:cubicBezTo>
                      <a:pt x="8" y="29"/>
                      <a:pt x="9" y="30"/>
                      <a:pt x="9" y="29"/>
                    </a:cubicBezTo>
                    <a:cubicBezTo>
                      <a:pt x="11" y="24"/>
                      <a:pt x="11" y="20"/>
                      <a:pt x="11" y="16"/>
                    </a:cubicBezTo>
                    <a:cubicBezTo>
                      <a:pt x="11" y="15"/>
                      <a:pt x="10" y="15"/>
                      <a:pt x="9" y="15"/>
                    </a:cubicBezTo>
                    <a:cubicBezTo>
                      <a:pt x="7" y="20"/>
                      <a:pt x="6" y="25"/>
                      <a:pt x="6" y="30"/>
                    </a:cubicBezTo>
                    <a:cubicBezTo>
                      <a:pt x="7" y="31"/>
                      <a:pt x="8" y="31"/>
                      <a:pt x="8" y="30"/>
                    </a:cubicBezTo>
                    <a:cubicBezTo>
                      <a:pt x="8" y="25"/>
                      <a:pt x="9" y="21"/>
                      <a:pt x="9" y="16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5" y="20"/>
                      <a:pt x="5" y="25"/>
                      <a:pt x="5" y="29"/>
                    </a:cubicBezTo>
                    <a:cubicBezTo>
                      <a:pt x="5" y="30"/>
                      <a:pt x="6" y="30"/>
                      <a:pt x="6" y="30"/>
                    </a:cubicBezTo>
                    <a:cubicBezTo>
                      <a:pt x="7" y="25"/>
                      <a:pt x="8" y="21"/>
                      <a:pt x="7" y="17"/>
                    </a:cubicBezTo>
                    <a:cubicBezTo>
                      <a:pt x="7" y="16"/>
                      <a:pt x="6" y="15"/>
                      <a:pt x="6" y="16"/>
                    </a:cubicBezTo>
                    <a:cubicBezTo>
                      <a:pt x="3" y="21"/>
                      <a:pt x="3" y="25"/>
                      <a:pt x="3" y="30"/>
                    </a:cubicBezTo>
                    <a:cubicBezTo>
                      <a:pt x="3" y="31"/>
                      <a:pt x="4" y="31"/>
                      <a:pt x="4" y="30"/>
                    </a:cubicBezTo>
                    <a:cubicBezTo>
                      <a:pt x="5" y="26"/>
                      <a:pt x="6" y="22"/>
                      <a:pt x="5" y="17"/>
                    </a:cubicBezTo>
                    <a:cubicBezTo>
                      <a:pt x="5" y="17"/>
                      <a:pt x="4" y="16"/>
                      <a:pt x="4" y="17"/>
                    </a:cubicBezTo>
                    <a:cubicBezTo>
                      <a:pt x="2" y="21"/>
                      <a:pt x="0" y="26"/>
                      <a:pt x="1" y="31"/>
                    </a:cubicBezTo>
                    <a:cubicBezTo>
                      <a:pt x="1" y="32"/>
                      <a:pt x="2" y="32"/>
                      <a:pt x="2" y="31"/>
                    </a:cubicBezTo>
                    <a:cubicBezTo>
                      <a:pt x="4" y="27"/>
                      <a:pt x="5" y="24"/>
                      <a:pt x="5" y="20"/>
                    </a:cubicBezTo>
                    <a:cubicBezTo>
                      <a:pt x="5" y="19"/>
                      <a:pt x="3" y="19"/>
                      <a:pt x="3" y="20"/>
                    </a:cubicBezTo>
                    <a:cubicBezTo>
                      <a:pt x="2" y="24"/>
                      <a:pt x="1" y="28"/>
                      <a:pt x="1" y="32"/>
                    </a:cubicBezTo>
                    <a:cubicBezTo>
                      <a:pt x="1" y="33"/>
                      <a:pt x="2" y="33"/>
                      <a:pt x="2" y="32"/>
                    </a:cubicBezTo>
                    <a:cubicBezTo>
                      <a:pt x="3" y="28"/>
                      <a:pt x="5" y="24"/>
                      <a:pt x="4" y="19"/>
                    </a:cubicBezTo>
                    <a:cubicBezTo>
                      <a:pt x="4" y="18"/>
                      <a:pt x="3" y="18"/>
                      <a:pt x="2" y="19"/>
                    </a:cubicBezTo>
                    <a:cubicBezTo>
                      <a:pt x="0" y="23"/>
                      <a:pt x="0" y="27"/>
                      <a:pt x="0" y="32"/>
                    </a:cubicBezTo>
                    <a:cubicBezTo>
                      <a:pt x="0" y="33"/>
                      <a:pt x="1" y="33"/>
                      <a:pt x="1" y="32"/>
                    </a:cubicBezTo>
                    <a:cubicBezTo>
                      <a:pt x="3" y="27"/>
                      <a:pt x="4" y="22"/>
                      <a:pt x="4" y="16"/>
                    </a:cubicBezTo>
                    <a:cubicBezTo>
                      <a:pt x="4" y="15"/>
                      <a:pt x="3" y="15"/>
                      <a:pt x="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0" name="Freeform 99">
                <a:extLst>
                  <a:ext uri="{FF2B5EF4-FFF2-40B4-BE49-F238E27FC236}">
                    <a16:creationId xmlns:a16="http://schemas.microsoft.com/office/drawing/2014/main" id="{663DDC79-391E-436B-9E03-72FB6AC75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" y="1341"/>
                <a:ext cx="63" cy="115"/>
              </a:xfrm>
              <a:custGeom>
                <a:avLst/>
                <a:gdLst>
                  <a:gd name="T0" fmla="*/ 235491 w 22"/>
                  <a:gd name="T1" fmla="*/ 65041 h 40"/>
                  <a:gd name="T2" fmla="*/ 244789 w 22"/>
                  <a:gd name="T3" fmla="*/ 94294 h 40"/>
                  <a:gd name="T4" fmla="*/ 235491 w 22"/>
                  <a:gd name="T5" fmla="*/ 121960 h 40"/>
                  <a:gd name="T6" fmla="*/ 221041 w 22"/>
                  <a:gd name="T7" fmla="*/ 163826 h 40"/>
                  <a:gd name="T8" fmla="*/ 221041 w 22"/>
                  <a:gd name="T9" fmla="*/ 14755 h 40"/>
                  <a:gd name="T10" fmla="*/ 221041 w 22"/>
                  <a:gd name="T11" fmla="*/ 42421 h 40"/>
                  <a:gd name="T12" fmla="*/ 167715 w 22"/>
                  <a:gd name="T13" fmla="*/ 42421 h 40"/>
                  <a:gd name="T14" fmla="*/ 167715 w 22"/>
                  <a:gd name="T15" fmla="*/ 107272 h 40"/>
                  <a:gd name="T16" fmla="*/ 144983 w 22"/>
                  <a:gd name="T17" fmla="*/ 107272 h 40"/>
                  <a:gd name="T18" fmla="*/ 131338 w 22"/>
                  <a:gd name="T19" fmla="*/ 27666 h 40"/>
                  <a:gd name="T20" fmla="*/ 116874 w 22"/>
                  <a:gd name="T21" fmla="*/ 56983 h 40"/>
                  <a:gd name="T22" fmla="*/ 116874 w 22"/>
                  <a:gd name="T23" fmla="*/ 163826 h 40"/>
                  <a:gd name="T24" fmla="*/ 77189 w 22"/>
                  <a:gd name="T25" fmla="*/ 149690 h 40"/>
                  <a:gd name="T26" fmla="*/ 40813 w 22"/>
                  <a:gd name="T27" fmla="*/ 14755 h 40"/>
                  <a:gd name="T28" fmla="*/ 40813 w 22"/>
                  <a:gd name="T29" fmla="*/ 107272 h 40"/>
                  <a:gd name="T30" fmla="*/ 26955 w 22"/>
                  <a:gd name="T31" fmla="*/ 149690 h 40"/>
                  <a:gd name="T32" fmla="*/ 26955 w 22"/>
                  <a:gd name="T33" fmla="*/ 280675 h 40"/>
                  <a:gd name="T34" fmla="*/ 0 w 22"/>
                  <a:gd name="T35" fmla="*/ 363754 h 40"/>
                  <a:gd name="T36" fmla="*/ 26955 w 22"/>
                  <a:gd name="T37" fmla="*/ 430359 h 40"/>
                  <a:gd name="T38" fmla="*/ 50629 w 22"/>
                  <a:gd name="T39" fmla="*/ 256341 h 40"/>
                  <a:gd name="T40" fmla="*/ 77189 w 22"/>
                  <a:gd name="T41" fmla="*/ 228678 h 40"/>
                  <a:gd name="T42" fmla="*/ 50629 w 22"/>
                  <a:gd name="T43" fmla="*/ 308407 h 40"/>
                  <a:gd name="T44" fmla="*/ 77189 w 22"/>
                  <a:gd name="T45" fmla="*/ 378293 h 40"/>
                  <a:gd name="T46" fmla="*/ 89918 w 22"/>
                  <a:gd name="T47" fmla="*/ 471000 h 40"/>
                  <a:gd name="T48" fmla="*/ 14252 w 22"/>
                  <a:gd name="T49" fmla="*/ 378293 h 40"/>
                  <a:gd name="T50" fmla="*/ 26955 w 22"/>
                  <a:gd name="T51" fmla="*/ 387924 h 40"/>
                  <a:gd name="T52" fmla="*/ 77189 w 22"/>
                  <a:gd name="T53" fmla="*/ 387924 h 40"/>
                  <a:gd name="T54" fmla="*/ 63355 w 22"/>
                  <a:gd name="T55" fmla="*/ 350635 h 40"/>
                  <a:gd name="T56" fmla="*/ 77189 w 22"/>
                  <a:gd name="T57" fmla="*/ 149690 h 40"/>
                  <a:gd name="T58" fmla="*/ 89918 w 22"/>
                  <a:gd name="T59" fmla="*/ 172238 h 40"/>
                  <a:gd name="T60" fmla="*/ 26955 w 22"/>
                  <a:gd name="T61" fmla="*/ 363754 h 40"/>
                  <a:gd name="T62" fmla="*/ 0 w 22"/>
                  <a:gd name="T63" fmla="*/ 400916 h 40"/>
                  <a:gd name="T64" fmla="*/ 14252 w 22"/>
                  <a:gd name="T65" fmla="*/ 280675 h 40"/>
                  <a:gd name="T66" fmla="*/ 26955 w 22"/>
                  <a:gd name="T67" fmla="*/ 186993 h 40"/>
                  <a:gd name="T68" fmla="*/ 40813 w 22"/>
                  <a:gd name="T69" fmla="*/ 293644 h 40"/>
                  <a:gd name="T70" fmla="*/ 40813 w 22"/>
                  <a:gd name="T71" fmla="*/ 243366 h 40"/>
                  <a:gd name="T72" fmla="*/ 50629 w 22"/>
                  <a:gd name="T73" fmla="*/ 94294 h 40"/>
                  <a:gd name="T74" fmla="*/ 89918 w 22"/>
                  <a:gd name="T75" fmla="*/ 65041 h 40"/>
                  <a:gd name="T76" fmla="*/ 116874 w 22"/>
                  <a:gd name="T77" fmla="*/ 201540 h 40"/>
                  <a:gd name="T78" fmla="*/ 131338 w 22"/>
                  <a:gd name="T79" fmla="*/ 186993 h 40"/>
                  <a:gd name="T80" fmla="*/ 144983 w 22"/>
                  <a:gd name="T81" fmla="*/ 134930 h 40"/>
                  <a:gd name="T82" fmla="*/ 167715 w 22"/>
                  <a:gd name="T83" fmla="*/ 65041 h 40"/>
                  <a:gd name="T84" fmla="*/ 181426 w 22"/>
                  <a:gd name="T85" fmla="*/ 172238 h 40"/>
                  <a:gd name="T86" fmla="*/ 181426 w 22"/>
                  <a:gd name="T87" fmla="*/ 201540 h 40"/>
                  <a:gd name="T88" fmla="*/ 208341 w 22"/>
                  <a:gd name="T89" fmla="*/ 79540 h 40"/>
                  <a:gd name="T90" fmla="*/ 235491 w 22"/>
                  <a:gd name="T91" fmla="*/ 79540 h 40"/>
                  <a:gd name="T92" fmla="*/ 235491 w 22"/>
                  <a:gd name="T93" fmla="*/ 228678 h 40"/>
                  <a:gd name="T94" fmla="*/ 244789 w 22"/>
                  <a:gd name="T95" fmla="*/ 201540 h 40"/>
                  <a:gd name="T96" fmla="*/ 244789 w 22"/>
                  <a:gd name="T97" fmla="*/ 149690 h 40"/>
                  <a:gd name="T98" fmla="*/ 271885 w 22"/>
                  <a:gd name="T99" fmla="*/ 14755 h 4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22"/>
                  <a:gd name="T151" fmla="*/ 0 h 40"/>
                  <a:gd name="T152" fmla="*/ 22 w 22"/>
                  <a:gd name="T153" fmla="*/ 40 h 4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22" h="40">
                    <a:moveTo>
                      <a:pt x="21" y="1"/>
                    </a:moveTo>
                    <a:cubicBezTo>
                      <a:pt x="20" y="3"/>
                      <a:pt x="21" y="11"/>
                      <a:pt x="20" y="5"/>
                    </a:cubicBezTo>
                    <a:cubicBezTo>
                      <a:pt x="20" y="4"/>
                      <a:pt x="18" y="4"/>
                      <a:pt x="18" y="5"/>
                    </a:cubicBezTo>
                    <a:cubicBezTo>
                      <a:pt x="18" y="6"/>
                      <a:pt x="19" y="8"/>
                      <a:pt x="19" y="10"/>
                    </a:cubicBezTo>
                    <a:cubicBezTo>
                      <a:pt x="18" y="12"/>
                      <a:pt x="18" y="13"/>
                      <a:pt x="20" y="13"/>
                    </a:cubicBezTo>
                    <a:cubicBezTo>
                      <a:pt x="20" y="11"/>
                      <a:pt x="19" y="9"/>
                      <a:pt x="19" y="7"/>
                    </a:cubicBezTo>
                    <a:cubicBezTo>
                      <a:pt x="19" y="6"/>
                      <a:pt x="17" y="6"/>
                      <a:pt x="17" y="7"/>
                    </a:cubicBezTo>
                    <a:cubicBezTo>
                      <a:pt x="17" y="9"/>
                      <a:pt x="17" y="12"/>
                      <a:pt x="18" y="14"/>
                    </a:cubicBezTo>
                    <a:cubicBezTo>
                      <a:pt x="20" y="14"/>
                      <a:pt x="20" y="13"/>
                      <a:pt x="18" y="9"/>
                    </a:cubicBezTo>
                    <a:cubicBezTo>
                      <a:pt x="18" y="8"/>
                      <a:pt x="18" y="6"/>
                      <a:pt x="18" y="4"/>
                    </a:cubicBezTo>
                    <a:cubicBezTo>
                      <a:pt x="18" y="3"/>
                      <a:pt x="17" y="3"/>
                      <a:pt x="17" y="4"/>
                    </a:cubicBezTo>
                    <a:cubicBezTo>
                      <a:pt x="17" y="7"/>
                      <a:pt x="17" y="10"/>
                      <a:pt x="17" y="12"/>
                    </a:cubicBezTo>
                    <a:cubicBezTo>
                      <a:pt x="17" y="13"/>
                      <a:pt x="18" y="13"/>
                      <a:pt x="18" y="12"/>
                    </a:cubicBezTo>
                    <a:cubicBezTo>
                      <a:pt x="19" y="8"/>
                      <a:pt x="19" y="5"/>
                      <a:pt x="18" y="1"/>
                    </a:cubicBezTo>
                    <a:cubicBezTo>
                      <a:pt x="18" y="0"/>
                      <a:pt x="17" y="0"/>
                      <a:pt x="17" y="1"/>
                    </a:cubicBezTo>
                    <a:cubicBezTo>
                      <a:pt x="16" y="4"/>
                      <a:pt x="16" y="8"/>
                      <a:pt x="16" y="11"/>
                    </a:cubicBezTo>
                    <a:cubicBezTo>
                      <a:pt x="18" y="12"/>
                      <a:pt x="19" y="11"/>
                      <a:pt x="18" y="9"/>
                    </a:cubicBezTo>
                    <a:cubicBezTo>
                      <a:pt x="18" y="7"/>
                      <a:pt x="17" y="5"/>
                      <a:pt x="17" y="3"/>
                    </a:cubicBezTo>
                    <a:cubicBezTo>
                      <a:pt x="17" y="2"/>
                      <a:pt x="15" y="3"/>
                      <a:pt x="15" y="3"/>
                    </a:cubicBezTo>
                    <a:cubicBezTo>
                      <a:pt x="15" y="6"/>
                      <a:pt x="14" y="10"/>
                      <a:pt x="15" y="12"/>
                    </a:cubicBezTo>
                    <a:cubicBezTo>
                      <a:pt x="14" y="9"/>
                      <a:pt x="14" y="6"/>
                      <a:pt x="13" y="3"/>
                    </a:cubicBezTo>
                    <a:cubicBezTo>
                      <a:pt x="13" y="2"/>
                      <a:pt x="12" y="3"/>
                      <a:pt x="12" y="3"/>
                    </a:cubicBezTo>
                    <a:cubicBezTo>
                      <a:pt x="12" y="6"/>
                      <a:pt x="12" y="8"/>
                      <a:pt x="12" y="11"/>
                    </a:cubicBezTo>
                    <a:cubicBezTo>
                      <a:pt x="14" y="10"/>
                      <a:pt x="14" y="9"/>
                      <a:pt x="13" y="8"/>
                    </a:cubicBezTo>
                    <a:cubicBezTo>
                      <a:pt x="13" y="6"/>
                      <a:pt x="12" y="4"/>
                      <a:pt x="12" y="3"/>
                    </a:cubicBezTo>
                    <a:cubicBezTo>
                      <a:pt x="12" y="2"/>
                      <a:pt x="10" y="2"/>
                      <a:pt x="11" y="3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1"/>
                      <a:pt x="11" y="11"/>
                      <a:pt x="12" y="7"/>
                    </a:cubicBezTo>
                    <a:cubicBezTo>
                      <a:pt x="12" y="5"/>
                      <a:pt x="12" y="4"/>
                      <a:pt x="11" y="2"/>
                    </a:cubicBezTo>
                    <a:cubicBezTo>
                      <a:pt x="11" y="1"/>
                      <a:pt x="10" y="1"/>
                      <a:pt x="10" y="2"/>
                    </a:cubicBezTo>
                    <a:cubicBezTo>
                      <a:pt x="10" y="5"/>
                      <a:pt x="10" y="8"/>
                      <a:pt x="10" y="11"/>
                    </a:cubicBezTo>
                    <a:cubicBezTo>
                      <a:pt x="11" y="12"/>
                      <a:pt x="11" y="11"/>
                      <a:pt x="10" y="9"/>
                    </a:cubicBezTo>
                    <a:cubicBezTo>
                      <a:pt x="9" y="7"/>
                      <a:pt x="9" y="6"/>
                      <a:pt x="9" y="4"/>
                    </a:cubicBezTo>
                    <a:cubicBezTo>
                      <a:pt x="9" y="3"/>
                      <a:pt x="7" y="4"/>
                      <a:pt x="7" y="4"/>
                    </a:cubicBezTo>
                    <a:cubicBezTo>
                      <a:pt x="7" y="6"/>
                      <a:pt x="7" y="8"/>
                      <a:pt x="7" y="9"/>
                    </a:cubicBezTo>
                    <a:cubicBezTo>
                      <a:pt x="6" y="12"/>
                      <a:pt x="7" y="12"/>
                      <a:pt x="9" y="12"/>
                    </a:cubicBezTo>
                    <a:cubicBezTo>
                      <a:pt x="8" y="9"/>
                      <a:pt x="8" y="5"/>
                      <a:pt x="7" y="2"/>
                    </a:cubicBezTo>
                    <a:cubicBezTo>
                      <a:pt x="7" y="1"/>
                      <a:pt x="6" y="1"/>
                      <a:pt x="6" y="2"/>
                    </a:cubicBezTo>
                    <a:cubicBezTo>
                      <a:pt x="6" y="5"/>
                      <a:pt x="6" y="8"/>
                      <a:pt x="6" y="11"/>
                    </a:cubicBezTo>
                    <a:cubicBezTo>
                      <a:pt x="7" y="12"/>
                      <a:pt x="7" y="11"/>
                      <a:pt x="6" y="9"/>
                    </a:cubicBezTo>
                    <a:cubicBezTo>
                      <a:pt x="5" y="6"/>
                      <a:pt x="5" y="4"/>
                      <a:pt x="5" y="1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3" y="5"/>
                      <a:pt x="3" y="9"/>
                      <a:pt x="3" y="12"/>
                    </a:cubicBezTo>
                    <a:cubicBezTo>
                      <a:pt x="2" y="14"/>
                      <a:pt x="3" y="15"/>
                      <a:pt x="4" y="15"/>
                    </a:cubicBezTo>
                    <a:cubicBezTo>
                      <a:pt x="4" y="13"/>
                      <a:pt x="3" y="10"/>
                      <a:pt x="3" y="8"/>
                    </a:cubicBezTo>
                    <a:cubicBezTo>
                      <a:pt x="3" y="7"/>
                      <a:pt x="2" y="7"/>
                      <a:pt x="2" y="8"/>
                    </a:cubicBezTo>
                    <a:cubicBezTo>
                      <a:pt x="2" y="11"/>
                      <a:pt x="2" y="14"/>
                      <a:pt x="2" y="17"/>
                    </a:cubicBezTo>
                    <a:cubicBezTo>
                      <a:pt x="2" y="24"/>
                      <a:pt x="2" y="13"/>
                      <a:pt x="2" y="11"/>
                    </a:cubicBezTo>
                    <a:cubicBezTo>
                      <a:pt x="2" y="10"/>
                      <a:pt x="1" y="10"/>
                      <a:pt x="1" y="11"/>
                    </a:cubicBezTo>
                    <a:cubicBezTo>
                      <a:pt x="1" y="15"/>
                      <a:pt x="1" y="19"/>
                      <a:pt x="1" y="23"/>
                    </a:cubicBezTo>
                    <a:cubicBezTo>
                      <a:pt x="2" y="24"/>
                      <a:pt x="3" y="23"/>
                      <a:pt x="2" y="21"/>
                    </a:cubicBezTo>
                    <a:cubicBezTo>
                      <a:pt x="2" y="20"/>
                      <a:pt x="2" y="18"/>
                      <a:pt x="2" y="16"/>
                    </a:cubicBezTo>
                    <a:cubicBezTo>
                      <a:pt x="2" y="15"/>
                      <a:pt x="1" y="15"/>
                      <a:pt x="1" y="16"/>
                    </a:cubicBezTo>
                    <a:cubicBezTo>
                      <a:pt x="1" y="20"/>
                      <a:pt x="0" y="23"/>
                      <a:pt x="0" y="27"/>
                    </a:cubicBezTo>
                    <a:cubicBezTo>
                      <a:pt x="2" y="27"/>
                      <a:pt x="2" y="26"/>
                      <a:pt x="1" y="24"/>
                    </a:cubicBezTo>
                    <a:cubicBezTo>
                      <a:pt x="1" y="26"/>
                      <a:pt x="1" y="29"/>
                      <a:pt x="1" y="32"/>
                    </a:cubicBezTo>
                    <a:cubicBezTo>
                      <a:pt x="1" y="32"/>
                      <a:pt x="2" y="33"/>
                      <a:pt x="2" y="32"/>
                    </a:cubicBezTo>
                    <a:cubicBezTo>
                      <a:pt x="3" y="29"/>
                      <a:pt x="4" y="26"/>
                      <a:pt x="5" y="23"/>
                    </a:cubicBezTo>
                    <a:cubicBezTo>
                      <a:pt x="5" y="21"/>
                      <a:pt x="5" y="19"/>
                      <a:pt x="6" y="18"/>
                    </a:cubicBezTo>
                    <a:cubicBezTo>
                      <a:pt x="7" y="12"/>
                      <a:pt x="4" y="18"/>
                      <a:pt x="4" y="19"/>
                    </a:cubicBezTo>
                    <a:cubicBezTo>
                      <a:pt x="4" y="20"/>
                      <a:pt x="5" y="21"/>
                      <a:pt x="6" y="20"/>
                    </a:cubicBezTo>
                    <a:cubicBezTo>
                      <a:pt x="6" y="18"/>
                      <a:pt x="7" y="16"/>
                      <a:pt x="7" y="14"/>
                    </a:cubicBezTo>
                    <a:cubicBezTo>
                      <a:pt x="6" y="14"/>
                      <a:pt x="5" y="14"/>
                      <a:pt x="6" y="17"/>
                    </a:cubicBezTo>
                    <a:cubicBezTo>
                      <a:pt x="6" y="18"/>
                      <a:pt x="5" y="19"/>
                      <a:pt x="5" y="20"/>
                    </a:cubicBezTo>
                    <a:cubicBezTo>
                      <a:pt x="5" y="21"/>
                      <a:pt x="7" y="26"/>
                      <a:pt x="6" y="22"/>
                    </a:cubicBezTo>
                    <a:cubicBezTo>
                      <a:pt x="6" y="22"/>
                      <a:pt x="4" y="22"/>
                      <a:pt x="4" y="23"/>
                    </a:cubicBezTo>
                    <a:cubicBezTo>
                      <a:pt x="4" y="27"/>
                      <a:pt x="4" y="30"/>
                      <a:pt x="5" y="34"/>
                    </a:cubicBezTo>
                    <a:cubicBezTo>
                      <a:pt x="5" y="35"/>
                      <a:pt x="7" y="35"/>
                      <a:pt x="7" y="34"/>
                    </a:cubicBezTo>
                    <a:cubicBezTo>
                      <a:pt x="6" y="31"/>
                      <a:pt x="6" y="31"/>
                      <a:pt x="6" y="28"/>
                    </a:cubicBezTo>
                    <a:cubicBezTo>
                      <a:pt x="6" y="27"/>
                      <a:pt x="4" y="28"/>
                      <a:pt x="4" y="28"/>
                    </a:cubicBezTo>
                    <a:cubicBezTo>
                      <a:pt x="5" y="31"/>
                      <a:pt x="5" y="33"/>
                      <a:pt x="6" y="35"/>
                    </a:cubicBezTo>
                    <a:cubicBezTo>
                      <a:pt x="6" y="36"/>
                      <a:pt x="8" y="35"/>
                      <a:pt x="7" y="35"/>
                    </a:cubicBezTo>
                    <a:cubicBezTo>
                      <a:pt x="7" y="30"/>
                      <a:pt x="5" y="32"/>
                      <a:pt x="7" y="34"/>
                    </a:cubicBezTo>
                    <a:cubicBezTo>
                      <a:pt x="5" y="32"/>
                      <a:pt x="4" y="29"/>
                      <a:pt x="2" y="27"/>
                    </a:cubicBezTo>
                    <a:cubicBezTo>
                      <a:pt x="1" y="27"/>
                      <a:pt x="0" y="27"/>
                      <a:pt x="1" y="28"/>
                    </a:cubicBezTo>
                    <a:cubicBezTo>
                      <a:pt x="2" y="32"/>
                      <a:pt x="3" y="36"/>
                      <a:pt x="5" y="39"/>
                    </a:cubicBezTo>
                    <a:cubicBezTo>
                      <a:pt x="6" y="40"/>
                      <a:pt x="7" y="39"/>
                      <a:pt x="6" y="38"/>
                    </a:cubicBezTo>
                    <a:cubicBezTo>
                      <a:pt x="4" y="35"/>
                      <a:pt x="3" y="32"/>
                      <a:pt x="2" y="29"/>
                    </a:cubicBezTo>
                    <a:cubicBezTo>
                      <a:pt x="3" y="32"/>
                      <a:pt x="5" y="34"/>
                      <a:pt x="7" y="37"/>
                    </a:cubicBezTo>
                    <a:cubicBezTo>
                      <a:pt x="8" y="38"/>
                      <a:pt x="9" y="37"/>
                      <a:pt x="8" y="36"/>
                    </a:cubicBezTo>
                    <a:cubicBezTo>
                      <a:pt x="8" y="34"/>
                      <a:pt x="7" y="32"/>
                      <a:pt x="6" y="29"/>
                    </a:cubicBezTo>
                    <a:cubicBezTo>
                      <a:pt x="6" y="28"/>
                      <a:pt x="5" y="29"/>
                      <a:pt x="5" y="30"/>
                    </a:cubicBezTo>
                    <a:cubicBezTo>
                      <a:pt x="5" y="31"/>
                      <a:pt x="7" y="35"/>
                      <a:pt x="6" y="31"/>
                    </a:cubicBezTo>
                    <a:cubicBezTo>
                      <a:pt x="7" y="34"/>
                      <a:pt x="4" y="20"/>
                      <a:pt x="5" y="26"/>
                    </a:cubicBezTo>
                    <a:cubicBezTo>
                      <a:pt x="6" y="27"/>
                      <a:pt x="7" y="26"/>
                      <a:pt x="7" y="26"/>
                    </a:cubicBezTo>
                    <a:cubicBezTo>
                      <a:pt x="7" y="21"/>
                      <a:pt x="7" y="16"/>
                      <a:pt x="8" y="12"/>
                    </a:cubicBezTo>
                    <a:cubicBezTo>
                      <a:pt x="8" y="11"/>
                      <a:pt x="7" y="10"/>
                      <a:pt x="6" y="11"/>
                    </a:cubicBezTo>
                    <a:cubicBezTo>
                      <a:pt x="6" y="12"/>
                      <a:pt x="6" y="13"/>
                      <a:pt x="6" y="14"/>
                    </a:cubicBezTo>
                    <a:cubicBezTo>
                      <a:pt x="4" y="16"/>
                      <a:pt x="4" y="17"/>
                      <a:pt x="6" y="18"/>
                    </a:cubicBezTo>
                    <a:cubicBezTo>
                      <a:pt x="7" y="16"/>
                      <a:pt x="7" y="14"/>
                      <a:pt x="7" y="13"/>
                    </a:cubicBezTo>
                    <a:cubicBezTo>
                      <a:pt x="7" y="12"/>
                      <a:pt x="5" y="12"/>
                      <a:pt x="5" y="12"/>
                    </a:cubicBezTo>
                    <a:cubicBezTo>
                      <a:pt x="4" y="16"/>
                      <a:pt x="4" y="21"/>
                      <a:pt x="3" y="25"/>
                    </a:cubicBezTo>
                    <a:cubicBezTo>
                      <a:pt x="3" y="26"/>
                      <a:pt x="2" y="33"/>
                      <a:pt x="2" y="27"/>
                    </a:cubicBezTo>
                    <a:cubicBezTo>
                      <a:pt x="2" y="24"/>
                      <a:pt x="2" y="23"/>
                      <a:pt x="1" y="21"/>
                    </a:cubicBezTo>
                    <a:cubicBezTo>
                      <a:pt x="1" y="20"/>
                      <a:pt x="0" y="21"/>
                      <a:pt x="0" y="21"/>
                    </a:cubicBezTo>
                    <a:cubicBezTo>
                      <a:pt x="0" y="24"/>
                      <a:pt x="0" y="27"/>
                      <a:pt x="0" y="30"/>
                    </a:cubicBezTo>
                    <a:cubicBezTo>
                      <a:pt x="0" y="31"/>
                      <a:pt x="1" y="31"/>
                      <a:pt x="1" y="30"/>
                    </a:cubicBezTo>
                    <a:cubicBezTo>
                      <a:pt x="1" y="26"/>
                      <a:pt x="2" y="23"/>
                      <a:pt x="2" y="19"/>
                    </a:cubicBezTo>
                    <a:cubicBezTo>
                      <a:pt x="0" y="18"/>
                      <a:pt x="0" y="19"/>
                      <a:pt x="1" y="21"/>
                    </a:cubicBezTo>
                    <a:cubicBezTo>
                      <a:pt x="1" y="23"/>
                      <a:pt x="1" y="24"/>
                      <a:pt x="1" y="26"/>
                    </a:cubicBezTo>
                    <a:cubicBezTo>
                      <a:pt x="1" y="27"/>
                      <a:pt x="2" y="27"/>
                      <a:pt x="2" y="26"/>
                    </a:cubicBezTo>
                    <a:cubicBezTo>
                      <a:pt x="2" y="22"/>
                      <a:pt x="2" y="18"/>
                      <a:pt x="2" y="14"/>
                    </a:cubicBezTo>
                    <a:cubicBezTo>
                      <a:pt x="0" y="14"/>
                      <a:pt x="0" y="15"/>
                      <a:pt x="1" y="17"/>
                    </a:cubicBezTo>
                    <a:cubicBezTo>
                      <a:pt x="1" y="19"/>
                      <a:pt x="1" y="21"/>
                      <a:pt x="2" y="23"/>
                    </a:cubicBezTo>
                    <a:cubicBezTo>
                      <a:pt x="2" y="23"/>
                      <a:pt x="3" y="23"/>
                      <a:pt x="3" y="22"/>
                    </a:cubicBezTo>
                    <a:cubicBezTo>
                      <a:pt x="3" y="19"/>
                      <a:pt x="3" y="15"/>
                      <a:pt x="3" y="11"/>
                    </a:cubicBezTo>
                    <a:cubicBezTo>
                      <a:pt x="2" y="10"/>
                      <a:pt x="1" y="11"/>
                      <a:pt x="2" y="13"/>
                    </a:cubicBezTo>
                    <a:cubicBezTo>
                      <a:pt x="2" y="15"/>
                      <a:pt x="3" y="16"/>
                      <a:pt x="3" y="18"/>
                    </a:cubicBezTo>
                    <a:cubicBezTo>
                      <a:pt x="3" y="19"/>
                      <a:pt x="5" y="19"/>
                      <a:pt x="5" y="18"/>
                    </a:cubicBezTo>
                    <a:cubicBezTo>
                      <a:pt x="5" y="13"/>
                      <a:pt x="5" y="9"/>
                      <a:pt x="5" y="4"/>
                    </a:cubicBezTo>
                    <a:cubicBezTo>
                      <a:pt x="5" y="4"/>
                      <a:pt x="3" y="4"/>
                      <a:pt x="4" y="7"/>
                    </a:cubicBezTo>
                    <a:cubicBezTo>
                      <a:pt x="4" y="9"/>
                      <a:pt x="5" y="11"/>
                      <a:pt x="6" y="14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1"/>
                      <a:pt x="7" y="8"/>
                      <a:pt x="7" y="5"/>
                    </a:cubicBezTo>
                    <a:cubicBezTo>
                      <a:pt x="5" y="4"/>
                      <a:pt x="5" y="6"/>
                      <a:pt x="7" y="10"/>
                    </a:cubicBezTo>
                    <a:cubicBezTo>
                      <a:pt x="7" y="11"/>
                      <a:pt x="7" y="13"/>
                      <a:pt x="7" y="15"/>
                    </a:cubicBezTo>
                    <a:cubicBezTo>
                      <a:pt x="7" y="15"/>
                      <a:pt x="9" y="15"/>
                      <a:pt x="9" y="15"/>
                    </a:cubicBezTo>
                    <a:cubicBezTo>
                      <a:pt x="9" y="12"/>
                      <a:pt x="9" y="9"/>
                      <a:pt x="9" y="7"/>
                    </a:cubicBezTo>
                    <a:cubicBezTo>
                      <a:pt x="7" y="7"/>
                      <a:pt x="7" y="7"/>
                      <a:pt x="8" y="9"/>
                    </a:cubicBezTo>
                    <a:cubicBezTo>
                      <a:pt x="9" y="11"/>
                      <a:pt x="9" y="12"/>
                      <a:pt x="10" y="14"/>
                    </a:cubicBezTo>
                    <a:cubicBezTo>
                      <a:pt x="10" y="15"/>
                      <a:pt x="11" y="15"/>
                      <a:pt x="11" y="14"/>
                    </a:cubicBezTo>
                    <a:cubicBezTo>
                      <a:pt x="11" y="11"/>
                      <a:pt x="11" y="8"/>
                      <a:pt x="11" y="5"/>
                    </a:cubicBezTo>
                    <a:cubicBezTo>
                      <a:pt x="10" y="7"/>
                      <a:pt x="10" y="8"/>
                      <a:pt x="11" y="10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3" y="13"/>
                      <a:pt x="13" y="12"/>
                    </a:cubicBezTo>
                    <a:cubicBezTo>
                      <a:pt x="13" y="10"/>
                      <a:pt x="13" y="7"/>
                      <a:pt x="13" y="5"/>
                    </a:cubicBezTo>
                    <a:cubicBezTo>
                      <a:pt x="11" y="5"/>
                      <a:pt x="10" y="6"/>
                      <a:pt x="12" y="8"/>
                    </a:cubicBezTo>
                    <a:cubicBezTo>
                      <a:pt x="12" y="10"/>
                      <a:pt x="12" y="11"/>
                      <a:pt x="12" y="13"/>
                    </a:cubicBezTo>
                    <a:cubicBezTo>
                      <a:pt x="13" y="14"/>
                      <a:pt x="14" y="14"/>
                      <a:pt x="14" y="13"/>
                    </a:cubicBezTo>
                    <a:cubicBezTo>
                      <a:pt x="14" y="11"/>
                      <a:pt x="14" y="10"/>
                      <a:pt x="14" y="8"/>
                    </a:cubicBezTo>
                    <a:cubicBezTo>
                      <a:pt x="14" y="6"/>
                      <a:pt x="14" y="5"/>
                      <a:pt x="12" y="6"/>
                    </a:cubicBezTo>
                    <a:cubicBezTo>
                      <a:pt x="13" y="9"/>
                      <a:pt x="13" y="12"/>
                      <a:pt x="14" y="15"/>
                    </a:cubicBezTo>
                    <a:cubicBezTo>
                      <a:pt x="15" y="15"/>
                      <a:pt x="16" y="15"/>
                      <a:pt x="16" y="15"/>
                    </a:cubicBezTo>
                    <a:cubicBezTo>
                      <a:pt x="17" y="11"/>
                      <a:pt x="16" y="12"/>
                      <a:pt x="17" y="9"/>
                    </a:cubicBezTo>
                    <a:cubicBezTo>
                      <a:pt x="18" y="7"/>
                      <a:pt x="17" y="6"/>
                      <a:pt x="16" y="6"/>
                    </a:cubicBezTo>
                    <a:cubicBezTo>
                      <a:pt x="16" y="9"/>
                      <a:pt x="17" y="11"/>
                      <a:pt x="17" y="14"/>
                    </a:cubicBezTo>
                    <a:cubicBezTo>
                      <a:pt x="17" y="15"/>
                      <a:pt x="18" y="15"/>
                      <a:pt x="18" y="14"/>
                    </a:cubicBezTo>
                    <a:cubicBezTo>
                      <a:pt x="18" y="11"/>
                      <a:pt x="18" y="9"/>
                      <a:pt x="18" y="6"/>
                    </a:cubicBezTo>
                    <a:cubicBezTo>
                      <a:pt x="18" y="0"/>
                      <a:pt x="18" y="8"/>
                      <a:pt x="18" y="10"/>
                    </a:cubicBezTo>
                    <a:cubicBezTo>
                      <a:pt x="18" y="6"/>
                      <a:pt x="16" y="5"/>
                      <a:pt x="17" y="9"/>
                    </a:cubicBezTo>
                    <a:cubicBezTo>
                      <a:pt x="17" y="12"/>
                      <a:pt x="18" y="15"/>
                      <a:pt x="18" y="17"/>
                    </a:cubicBezTo>
                    <a:cubicBezTo>
                      <a:pt x="18" y="18"/>
                      <a:pt x="19" y="18"/>
                      <a:pt x="19" y="17"/>
                    </a:cubicBezTo>
                    <a:cubicBezTo>
                      <a:pt x="19" y="14"/>
                      <a:pt x="19" y="12"/>
                      <a:pt x="19" y="9"/>
                    </a:cubicBezTo>
                    <a:cubicBezTo>
                      <a:pt x="19" y="7"/>
                      <a:pt x="19" y="14"/>
                      <a:pt x="19" y="15"/>
                    </a:cubicBezTo>
                    <a:cubicBezTo>
                      <a:pt x="19" y="16"/>
                      <a:pt x="20" y="16"/>
                      <a:pt x="20" y="15"/>
                    </a:cubicBezTo>
                    <a:cubicBezTo>
                      <a:pt x="20" y="13"/>
                      <a:pt x="20" y="12"/>
                      <a:pt x="20" y="10"/>
                    </a:cubicBezTo>
                    <a:cubicBezTo>
                      <a:pt x="20" y="6"/>
                      <a:pt x="19" y="8"/>
                      <a:pt x="19" y="11"/>
                    </a:cubicBezTo>
                    <a:cubicBezTo>
                      <a:pt x="19" y="11"/>
                      <a:pt x="21" y="11"/>
                      <a:pt x="21" y="11"/>
                    </a:cubicBezTo>
                    <a:cubicBezTo>
                      <a:pt x="21" y="8"/>
                      <a:pt x="21" y="4"/>
                      <a:pt x="22" y="1"/>
                    </a:cubicBezTo>
                    <a:cubicBezTo>
                      <a:pt x="22" y="1"/>
                      <a:pt x="21" y="0"/>
                      <a:pt x="2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1" name="Freeform 100">
                <a:extLst>
                  <a:ext uri="{FF2B5EF4-FFF2-40B4-BE49-F238E27FC236}">
                    <a16:creationId xmlns:a16="http://schemas.microsoft.com/office/drawing/2014/main" id="{1AB738F3-F1B2-4FDC-9EC2-8651D0EEB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" y="1370"/>
                <a:ext cx="40" cy="66"/>
              </a:xfrm>
              <a:custGeom>
                <a:avLst/>
                <a:gdLst>
                  <a:gd name="T0" fmla="*/ 48374 w 14"/>
                  <a:gd name="T1" fmla="*/ 197116 h 23"/>
                  <a:gd name="T2" fmla="*/ 88703 w 14"/>
                  <a:gd name="T3" fmla="*/ 169654 h 23"/>
                  <a:gd name="T4" fmla="*/ 26660 w 14"/>
                  <a:gd name="T5" fmla="*/ 169654 h 23"/>
                  <a:gd name="T6" fmla="*/ 26660 w 14"/>
                  <a:gd name="T7" fmla="*/ 184238 h 23"/>
                  <a:gd name="T8" fmla="*/ 62040 w 14"/>
                  <a:gd name="T9" fmla="*/ 197116 h 23"/>
                  <a:gd name="T10" fmla="*/ 14066 w 14"/>
                  <a:gd name="T11" fmla="*/ 156825 h 23"/>
                  <a:gd name="T12" fmla="*/ 76171 w 14"/>
                  <a:gd name="T13" fmla="*/ 147470 h 23"/>
                  <a:gd name="T14" fmla="*/ 14066 w 14"/>
                  <a:gd name="T15" fmla="*/ 147470 h 23"/>
                  <a:gd name="T16" fmla="*/ 76171 w 14"/>
                  <a:gd name="T17" fmla="*/ 78778 h 23"/>
                  <a:gd name="T18" fmla="*/ 48374 w 14"/>
                  <a:gd name="T19" fmla="*/ 91683 h 23"/>
                  <a:gd name="T20" fmla="*/ 76171 w 14"/>
                  <a:gd name="T21" fmla="*/ 14583 h 23"/>
                  <a:gd name="T22" fmla="*/ 76171 w 14"/>
                  <a:gd name="T23" fmla="*/ 211691 h 23"/>
                  <a:gd name="T24" fmla="*/ 102831 w 14"/>
                  <a:gd name="T25" fmla="*/ 64204 h 23"/>
                  <a:gd name="T26" fmla="*/ 76171 w 14"/>
                  <a:gd name="T27" fmla="*/ 211691 h 23"/>
                  <a:gd name="T28" fmla="*/ 138211 w 14"/>
                  <a:gd name="T29" fmla="*/ 156825 h 23"/>
                  <a:gd name="T30" fmla="*/ 102831 w 14"/>
                  <a:gd name="T31" fmla="*/ 197116 h 23"/>
                  <a:gd name="T32" fmla="*/ 128889 w 14"/>
                  <a:gd name="T33" fmla="*/ 120083 h 23"/>
                  <a:gd name="T34" fmla="*/ 102831 w 14"/>
                  <a:gd name="T35" fmla="*/ 197116 h 23"/>
                  <a:gd name="T36" fmla="*/ 114826 w 14"/>
                  <a:gd name="T37" fmla="*/ 105434 h 23"/>
                  <a:gd name="T38" fmla="*/ 138211 w 14"/>
                  <a:gd name="T39" fmla="*/ 120083 h 23"/>
                  <a:gd name="T40" fmla="*/ 114826 w 14"/>
                  <a:gd name="T41" fmla="*/ 156825 h 23"/>
                  <a:gd name="T42" fmla="*/ 164874 w 14"/>
                  <a:gd name="T43" fmla="*/ 105434 h 23"/>
                  <a:gd name="T44" fmla="*/ 102831 w 14"/>
                  <a:gd name="T45" fmla="*/ 238937 h 23"/>
                  <a:gd name="T46" fmla="*/ 114826 w 14"/>
                  <a:gd name="T47" fmla="*/ 226059 h 23"/>
                  <a:gd name="T48" fmla="*/ 62040 w 14"/>
                  <a:gd name="T49" fmla="*/ 263090 h 23"/>
                  <a:gd name="T50" fmla="*/ 76171 w 14"/>
                  <a:gd name="T51" fmla="*/ 263090 h 23"/>
                  <a:gd name="T52" fmla="*/ 40189 w 14"/>
                  <a:gd name="T53" fmla="*/ 211691 h 23"/>
                  <a:gd name="T54" fmla="*/ 62040 w 14"/>
                  <a:gd name="T55" fmla="*/ 289743 h 23"/>
                  <a:gd name="T56" fmla="*/ 88703 w 14"/>
                  <a:gd name="T57" fmla="*/ 226059 h 23"/>
                  <a:gd name="T58" fmla="*/ 138211 w 14"/>
                  <a:gd name="T59" fmla="*/ 105434 h 23"/>
                  <a:gd name="T60" fmla="*/ 48374 w 14"/>
                  <a:gd name="T61" fmla="*/ 211691 h 23"/>
                  <a:gd name="T62" fmla="*/ 62040 w 14"/>
                  <a:gd name="T63" fmla="*/ 289743 h 23"/>
                  <a:gd name="T64" fmla="*/ 40189 w 14"/>
                  <a:gd name="T65" fmla="*/ 211691 h 23"/>
                  <a:gd name="T66" fmla="*/ 40189 w 14"/>
                  <a:gd name="T67" fmla="*/ 263090 h 23"/>
                  <a:gd name="T68" fmla="*/ 62040 w 14"/>
                  <a:gd name="T69" fmla="*/ 226059 h 23"/>
                  <a:gd name="T70" fmla="*/ 48374 w 14"/>
                  <a:gd name="T71" fmla="*/ 226059 h 23"/>
                  <a:gd name="T72" fmla="*/ 62040 w 14"/>
                  <a:gd name="T73" fmla="*/ 275894 h 23"/>
                  <a:gd name="T74" fmla="*/ 114826 w 14"/>
                  <a:gd name="T75" fmla="*/ 226059 h 23"/>
                  <a:gd name="T76" fmla="*/ 102831 w 14"/>
                  <a:gd name="T77" fmla="*/ 252903 h 23"/>
                  <a:gd name="T78" fmla="*/ 164874 w 14"/>
                  <a:gd name="T79" fmla="*/ 105434 h 23"/>
                  <a:gd name="T80" fmla="*/ 114826 w 14"/>
                  <a:gd name="T81" fmla="*/ 156825 h 23"/>
                  <a:gd name="T82" fmla="*/ 150603 w 14"/>
                  <a:gd name="T83" fmla="*/ 120083 h 23"/>
                  <a:gd name="T84" fmla="*/ 114826 w 14"/>
                  <a:gd name="T85" fmla="*/ 91683 h 23"/>
                  <a:gd name="T86" fmla="*/ 102831 w 14"/>
                  <a:gd name="T87" fmla="*/ 197116 h 23"/>
                  <a:gd name="T88" fmla="*/ 128889 w 14"/>
                  <a:gd name="T89" fmla="*/ 120083 h 23"/>
                  <a:gd name="T90" fmla="*/ 102831 w 14"/>
                  <a:gd name="T91" fmla="*/ 197116 h 23"/>
                  <a:gd name="T92" fmla="*/ 138211 w 14"/>
                  <a:gd name="T93" fmla="*/ 147470 h 23"/>
                  <a:gd name="T94" fmla="*/ 88703 w 14"/>
                  <a:gd name="T95" fmla="*/ 197116 h 23"/>
                  <a:gd name="T96" fmla="*/ 102831 w 14"/>
                  <a:gd name="T97" fmla="*/ 64204 h 23"/>
                  <a:gd name="T98" fmla="*/ 76171 w 14"/>
                  <a:gd name="T99" fmla="*/ 211691 h 23"/>
                  <a:gd name="T100" fmla="*/ 62040 w 14"/>
                  <a:gd name="T101" fmla="*/ 0 h 23"/>
                  <a:gd name="T102" fmla="*/ 48374 w 14"/>
                  <a:gd name="T103" fmla="*/ 105434 h 23"/>
                  <a:gd name="T104" fmla="*/ 76171 w 14"/>
                  <a:gd name="T105" fmla="*/ 78778 h 23"/>
                  <a:gd name="T106" fmla="*/ 14066 w 14"/>
                  <a:gd name="T107" fmla="*/ 147470 h 23"/>
                  <a:gd name="T108" fmla="*/ 62040 w 14"/>
                  <a:gd name="T109" fmla="*/ 147470 h 23"/>
                  <a:gd name="T110" fmla="*/ 0 w 14"/>
                  <a:gd name="T111" fmla="*/ 156825 h 23"/>
                  <a:gd name="T112" fmla="*/ 62040 w 14"/>
                  <a:gd name="T113" fmla="*/ 197116 h 23"/>
                  <a:gd name="T114" fmla="*/ 14066 w 14"/>
                  <a:gd name="T115" fmla="*/ 184238 h 23"/>
                  <a:gd name="T116" fmla="*/ 26660 w 14"/>
                  <a:gd name="T117" fmla="*/ 211691 h 23"/>
                  <a:gd name="T118" fmla="*/ 76171 w 14"/>
                  <a:gd name="T119" fmla="*/ 169654 h 23"/>
                  <a:gd name="T120" fmla="*/ 48374 w 14"/>
                  <a:gd name="T121" fmla="*/ 197116 h 23"/>
                  <a:gd name="T122" fmla="*/ 102831 w 14"/>
                  <a:gd name="T123" fmla="*/ 132887 h 23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4"/>
                  <a:gd name="T187" fmla="*/ 0 h 23"/>
                  <a:gd name="T188" fmla="*/ 14 w 14"/>
                  <a:gd name="T189" fmla="*/ 23 h 23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4" h="23">
                    <a:moveTo>
                      <a:pt x="6" y="10"/>
                    </a:moveTo>
                    <a:cubicBezTo>
                      <a:pt x="6" y="11"/>
                      <a:pt x="5" y="13"/>
                      <a:pt x="4" y="15"/>
                    </a:cubicBezTo>
                    <a:cubicBezTo>
                      <a:pt x="5" y="15"/>
                      <a:pt x="5" y="15"/>
                      <a:pt x="6" y="15"/>
                    </a:cubicBezTo>
                    <a:cubicBezTo>
                      <a:pt x="6" y="15"/>
                      <a:pt x="6" y="14"/>
                      <a:pt x="7" y="13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5" y="12"/>
                      <a:pt x="3" y="13"/>
                      <a:pt x="2" y="13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3" y="14"/>
                      <a:pt x="2" y="14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3" y="15"/>
                      <a:pt x="4" y="15"/>
                      <a:pt x="5" y="15"/>
                    </a:cubicBezTo>
                    <a:cubicBezTo>
                      <a:pt x="6" y="15"/>
                      <a:pt x="6" y="14"/>
                      <a:pt x="5" y="14"/>
                    </a:cubicBezTo>
                    <a:cubicBezTo>
                      <a:pt x="4" y="13"/>
                      <a:pt x="2" y="13"/>
                      <a:pt x="1" y="12"/>
                    </a:cubicBezTo>
                    <a:cubicBezTo>
                      <a:pt x="1" y="12"/>
                      <a:pt x="1" y="13"/>
                      <a:pt x="1" y="13"/>
                    </a:cubicBezTo>
                    <a:cubicBezTo>
                      <a:pt x="3" y="13"/>
                      <a:pt x="4" y="12"/>
                      <a:pt x="6" y="11"/>
                    </a:cubicBezTo>
                    <a:cubicBezTo>
                      <a:pt x="6" y="10"/>
                      <a:pt x="6" y="9"/>
                      <a:pt x="5" y="9"/>
                    </a:cubicBezTo>
                    <a:cubicBezTo>
                      <a:pt x="4" y="10"/>
                      <a:pt x="2" y="10"/>
                      <a:pt x="1" y="11"/>
                    </a:cubicBezTo>
                    <a:cubicBezTo>
                      <a:pt x="1" y="11"/>
                      <a:pt x="2" y="12"/>
                      <a:pt x="2" y="12"/>
                    </a:cubicBezTo>
                    <a:cubicBezTo>
                      <a:pt x="4" y="10"/>
                      <a:pt x="5" y="9"/>
                      <a:pt x="6" y="6"/>
                    </a:cubicBezTo>
                    <a:cubicBezTo>
                      <a:pt x="7" y="6"/>
                      <a:pt x="6" y="5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5" y="7"/>
                      <a:pt x="5" y="8"/>
                    </a:cubicBezTo>
                    <a:cubicBezTo>
                      <a:pt x="5" y="5"/>
                      <a:pt x="5" y="3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8" y="5"/>
                      <a:pt x="6" y="12"/>
                      <a:pt x="6" y="16"/>
                    </a:cubicBezTo>
                    <a:cubicBezTo>
                      <a:pt x="7" y="16"/>
                      <a:pt x="7" y="16"/>
                      <a:pt x="8" y="16"/>
                    </a:cubicBezTo>
                    <a:cubicBezTo>
                      <a:pt x="8" y="13"/>
                      <a:pt x="8" y="9"/>
                      <a:pt x="8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7" y="9"/>
                      <a:pt x="7" y="12"/>
                      <a:pt x="6" y="16"/>
                    </a:cubicBezTo>
                    <a:cubicBezTo>
                      <a:pt x="6" y="16"/>
                      <a:pt x="7" y="17"/>
                      <a:pt x="8" y="16"/>
                    </a:cubicBezTo>
                    <a:cubicBezTo>
                      <a:pt x="9" y="15"/>
                      <a:pt x="10" y="14"/>
                      <a:pt x="11" y="12"/>
                    </a:cubicBezTo>
                    <a:cubicBezTo>
                      <a:pt x="11" y="11"/>
                      <a:pt x="10" y="11"/>
                      <a:pt x="10" y="11"/>
                    </a:cubicBezTo>
                    <a:cubicBezTo>
                      <a:pt x="9" y="12"/>
                      <a:pt x="9" y="14"/>
                      <a:pt x="8" y="15"/>
                    </a:cubicBezTo>
                    <a:cubicBezTo>
                      <a:pt x="8" y="15"/>
                      <a:pt x="9" y="15"/>
                      <a:pt x="9" y="15"/>
                    </a:cubicBezTo>
                    <a:cubicBezTo>
                      <a:pt x="9" y="13"/>
                      <a:pt x="9" y="11"/>
                      <a:pt x="10" y="9"/>
                    </a:cubicBezTo>
                    <a:cubicBezTo>
                      <a:pt x="10" y="9"/>
                      <a:pt x="9" y="9"/>
                      <a:pt x="9" y="9"/>
                    </a:cubicBezTo>
                    <a:cubicBezTo>
                      <a:pt x="9" y="11"/>
                      <a:pt x="9" y="13"/>
                      <a:pt x="8" y="15"/>
                    </a:cubicBezTo>
                    <a:cubicBezTo>
                      <a:pt x="9" y="15"/>
                      <a:pt x="9" y="15"/>
                      <a:pt x="10" y="15"/>
                    </a:cubicBezTo>
                    <a:cubicBezTo>
                      <a:pt x="9" y="13"/>
                      <a:pt x="9" y="10"/>
                      <a:pt x="9" y="8"/>
                    </a:cubicBezTo>
                    <a:cubicBezTo>
                      <a:pt x="9" y="8"/>
                      <a:pt x="9" y="8"/>
                      <a:pt x="8" y="9"/>
                    </a:cubicBezTo>
                    <a:cubicBezTo>
                      <a:pt x="9" y="9"/>
                      <a:pt x="10" y="9"/>
                      <a:pt x="11" y="9"/>
                    </a:cubicBezTo>
                    <a:cubicBezTo>
                      <a:pt x="11" y="9"/>
                      <a:pt x="11" y="9"/>
                      <a:pt x="10" y="8"/>
                    </a:cubicBezTo>
                    <a:cubicBezTo>
                      <a:pt x="10" y="10"/>
                      <a:pt x="10" y="11"/>
                      <a:pt x="9" y="12"/>
                    </a:cubicBezTo>
                    <a:cubicBezTo>
                      <a:pt x="9" y="12"/>
                      <a:pt x="10" y="12"/>
                      <a:pt x="10" y="13"/>
                    </a:cubicBezTo>
                    <a:cubicBezTo>
                      <a:pt x="11" y="11"/>
                      <a:pt x="12" y="10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2" y="11"/>
                      <a:pt x="11" y="17"/>
                      <a:pt x="8" y="18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8"/>
                      <a:pt x="9" y="17"/>
                      <a:pt x="9" y="17"/>
                    </a:cubicBezTo>
                    <a:cubicBezTo>
                      <a:pt x="9" y="16"/>
                      <a:pt x="8" y="16"/>
                      <a:pt x="8" y="16"/>
                    </a:cubicBezTo>
                    <a:cubicBezTo>
                      <a:pt x="7" y="18"/>
                      <a:pt x="6" y="19"/>
                      <a:pt x="5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8"/>
                      <a:pt x="6" y="18"/>
                      <a:pt x="5" y="18"/>
                    </a:cubicBezTo>
                    <a:cubicBezTo>
                      <a:pt x="4" y="18"/>
                      <a:pt x="4" y="17"/>
                      <a:pt x="3" y="16"/>
                    </a:cubicBezTo>
                    <a:cubicBezTo>
                      <a:pt x="3" y="16"/>
                      <a:pt x="3" y="17"/>
                      <a:pt x="2" y="17"/>
                    </a:cubicBezTo>
                    <a:cubicBezTo>
                      <a:pt x="3" y="18"/>
                      <a:pt x="4" y="20"/>
                      <a:pt x="5" y="22"/>
                    </a:cubicBezTo>
                    <a:cubicBezTo>
                      <a:pt x="5" y="21"/>
                      <a:pt x="6" y="21"/>
                      <a:pt x="6" y="21"/>
                    </a:cubicBezTo>
                    <a:cubicBezTo>
                      <a:pt x="5" y="19"/>
                      <a:pt x="5" y="18"/>
                      <a:pt x="7" y="17"/>
                    </a:cubicBezTo>
                    <a:cubicBezTo>
                      <a:pt x="8" y="16"/>
                      <a:pt x="9" y="16"/>
                      <a:pt x="10" y="15"/>
                    </a:cubicBezTo>
                    <a:cubicBezTo>
                      <a:pt x="12" y="13"/>
                      <a:pt x="12" y="10"/>
                      <a:pt x="11" y="8"/>
                    </a:cubicBezTo>
                    <a:cubicBezTo>
                      <a:pt x="11" y="7"/>
                      <a:pt x="9" y="7"/>
                      <a:pt x="10" y="8"/>
                    </a:cubicBezTo>
                    <a:cubicBezTo>
                      <a:pt x="11" y="12"/>
                      <a:pt x="8" y="15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19"/>
                      <a:pt x="4" y="20"/>
                      <a:pt x="5" y="22"/>
                    </a:cubicBezTo>
                    <a:cubicBezTo>
                      <a:pt x="5" y="23"/>
                      <a:pt x="7" y="22"/>
                      <a:pt x="6" y="21"/>
                    </a:cubicBezTo>
                    <a:cubicBezTo>
                      <a:pt x="6" y="19"/>
                      <a:pt x="5" y="18"/>
                      <a:pt x="3" y="16"/>
                    </a:cubicBezTo>
                    <a:cubicBezTo>
                      <a:pt x="3" y="15"/>
                      <a:pt x="2" y="16"/>
                      <a:pt x="2" y="17"/>
                    </a:cubicBezTo>
                    <a:cubicBezTo>
                      <a:pt x="2" y="18"/>
                      <a:pt x="3" y="19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7" y="20"/>
                      <a:pt x="7" y="18"/>
                      <a:pt x="5" y="17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4" y="16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9"/>
                      <a:pt x="5" y="20"/>
                      <a:pt x="5" y="21"/>
                    </a:cubicBezTo>
                    <a:cubicBezTo>
                      <a:pt x="5" y="22"/>
                      <a:pt x="6" y="22"/>
                      <a:pt x="6" y="22"/>
                    </a:cubicBezTo>
                    <a:cubicBezTo>
                      <a:pt x="7" y="20"/>
                      <a:pt x="9" y="19"/>
                      <a:pt x="9" y="17"/>
                    </a:cubicBezTo>
                    <a:cubicBezTo>
                      <a:pt x="9" y="17"/>
                      <a:pt x="8" y="17"/>
                      <a:pt x="8" y="17"/>
                    </a:cubicBezTo>
                    <a:cubicBezTo>
                      <a:pt x="8" y="17"/>
                      <a:pt x="8" y="18"/>
                      <a:pt x="8" y="19"/>
                    </a:cubicBezTo>
                    <a:cubicBezTo>
                      <a:pt x="8" y="20"/>
                      <a:pt x="8" y="20"/>
                      <a:pt x="9" y="20"/>
                    </a:cubicBezTo>
                    <a:cubicBezTo>
                      <a:pt x="13" y="18"/>
                      <a:pt x="14" y="12"/>
                      <a:pt x="13" y="8"/>
                    </a:cubicBezTo>
                    <a:cubicBezTo>
                      <a:pt x="13" y="7"/>
                      <a:pt x="12" y="7"/>
                      <a:pt x="12" y="7"/>
                    </a:cubicBezTo>
                    <a:cubicBezTo>
                      <a:pt x="11" y="9"/>
                      <a:pt x="10" y="10"/>
                      <a:pt x="9" y="12"/>
                    </a:cubicBezTo>
                    <a:cubicBezTo>
                      <a:pt x="8" y="13"/>
                      <a:pt x="10" y="14"/>
                      <a:pt x="10" y="13"/>
                    </a:cubicBezTo>
                    <a:cubicBezTo>
                      <a:pt x="11" y="12"/>
                      <a:pt x="11" y="10"/>
                      <a:pt x="12" y="9"/>
                    </a:cubicBezTo>
                    <a:cubicBezTo>
                      <a:pt x="12" y="9"/>
                      <a:pt x="12" y="8"/>
                      <a:pt x="11" y="8"/>
                    </a:cubicBezTo>
                    <a:cubicBezTo>
                      <a:pt x="10" y="8"/>
                      <a:pt x="10" y="7"/>
                      <a:pt x="9" y="7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8" y="10"/>
                      <a:pt x="8" y="13"/>
                      <a:pt x="8" y="15"/>
                    </a:cubicBezTo>
                    <a:cubicBezTo>
                      <a:pt x="8" y="16"/>
                      <a:pt x="10" y="16"/>
                      <a:pt x="10" y="15"/>
                    </a:cubicBezTo>
                    <a:cubicBezTo>
                      <a:pt x="10" y="13"/>
                      <a:pt x="11" y="11"/>
                      <a:pt x="10" y="9"/>
                    </a:cubicBezTo>
                    <a:cubicBezTo>
                      <a:pt x="10" y="8"/>
                      <a:pt x="9" y="8"/>
                      <a:pt x="9" y="9"/>
                    </a:cubicBezTo>
                    <a:cubicBezTo>
                      <a:pt x="8" y="11"/>
                      <a:pt x="8" y="13"/>
                      <a:pt x="8" y="15"/>
                    </a:cubicBezTo>
                    <a:cubicBezTo>
                      <a:pt x="8" y="16"/>
                      <a:pt x="9" y="16"/>
                      <a:pt x="9" y="16"/>
                    </a:cubicBezTo>
                    <a:cubicBezTo>
                      <a:pt x="10" y="14"/>
                      <a:pt x="11" y="13"/>
                      <a:pt x="11" y="11"/>
                    </a:cubicBezTo>
                    <a:cubicBezTo>
                      <a:pt x="12" y="11"/>
                      <a:pt x="10" y="10"/>
                      <a:pt x="10" y="11"/>
                    </a:cubicBezTo>
                    <a:cubicBezTo>
                      <a:pt x="9" y="13"/>
                      <a:pt x="8" y="14"/>
                      <a:pt x="7" y="15"/>
                    </a:cubicBezTo>
                    <a:cubicBezTo>
                      <a:pt x="7" y="15"/>
                      <a:pt x="8" y="16"/>
                      <a:pt x="8" y="16"/>
                    </a:cubicBezTo>
                    <a:cubicBezTo>
                      <a:pt x="9" y="12"/>
                      <a:pt x="9" y="8"/>
                      <a:pt x="8" y="5"/>
                    </a:cubicBezTo>
                    <a:cubicBezTo>
                      <a:pt x="8" y="4"/>
                      <a:pt x="6" y="4"/>
                      <a:pt x="6" y="5"/>
                    </a:cubicBezTo>
                    <a:cubicBezTo>
                      <a:pt x="6" y="9"/>
                      <a:pt x="6" y="13"/>
                      <a:pt x="6" y="16"/>
                    </a:cubicBezTo>
                    <a:cubicBezTo>
                      <a:pt x="6" y="17"/>
                      <a:pt x="8" y="17"/>
                      <a:pt x="8" y="16"/>
                    </a:cubicBezTo>
                    <a:cubicBezTo>
                      <a:pt x="8" y="11"/>
                      <a:pt x="9" y="4"/>
                      <a:pt x="5" y="0"/>
                    </a:cubicBezTo>
                    <a:cubicBezTo>
                      <a:pt x="5" y="0"/>
                      <a:pt x="4" y="0"/>
                      <a:pt x="4" y="1"/>
                    </a:cubicBezTo>
                    <a:cubicBezTo>
                      <a:pt x="4" y="3"/>
                      <a:pt x="4" y="5"/>
                      <a:pt x="4" y="8"/>
                    </a:cubicBezTo>
                    <a:cubicBezTo>
                      <a:pt x="4" y="8"/>
                      <a:pt x="5" y="9"/>
                      <a:pt x="5" y="8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4" y="8"/>
                      <a:pt x="3" y="10"/>
                      <a:pt x="1" y="11"/>
                    </a:cubicBezTo>
                    <a:cubicBezTo>
                      <a:pt x="0" y="12"/>
                      <a:pt x="1" y="13"/>
                      <a:pt x="2" y="12"/>
                    </a:cubicBezTo>
                    <a:cubicBezTo>
                      <a:pt x="3" y="12"/>
                      <a:pt x="4" y="11"/>
                      <a:pt x="5" y="11"/>
                    </a:cubicBezTo>
                    <a:cubicBezTo>
                      <a:pt x="5" y="10"/>
                      <a:pt x="5" y="10"/>
                      <a:pt x="5" y="9"/>
                    </a:cubicBezTo>
                    <a:cubicBezTo>
                      <a:pt x="3" y="10"/>
                      <a:pt x="2" y="11"/>
                      <a:pt x="0" y="12"/>
                    </a:cubicBezTo>
                    <a:cubicBezTo>
                      <a:pt x="0" y="12"/>
                      <a:pt x="0" y="13"/>
                      <a:pt x="0" y="13"/>
                    </a:cubicBezTo>
                    <a:cubicBezTo>
                      <a:pt x="2" y="14"/>
                      <a:pt x="3" y="15"/>
                      <a:pt x="5" y="15"/>
                    </a:cubicBezTo>
                    <a:cubicBezTo>
                      <a:pt x="5" y="15"/>
                      <a:pt x="5" y="14"/>
                      <a:pt x="5" y="14"/>
                    </a:cubicBezTo>
                    <a:cubicBezTo>
                      <a:pt x="4" y="14"/>
                      <a:pt x="2" y="14"/>
                      <a:pt x="1" y="14"/>
                    </a:cubicBezTo>
                    <a:cubicBezTo>
                      <a:pt x="1" y="14"/>
                      <a:pt x="0" y="15"/>
                      <a:pt x="1" y="15"/>
                    </a:cubicBezTo>
                    <a:cubicBezTo>
                      <a:pt x="1" y="15"/>
                      <a:pt x="1" y="15"/>
                      <a:pt x="2" y="16"/>
                    </a:cubicBezTo>
                    <a:cubicBezTo>
                      <a:pt x="2" y="16"/>
                      <a:pt x="2" y="16"/>
                      <a:pt x="3" y="15"/>
                    </a:cubicBezTo>
                    <a:cubicBezTo>
                      <a:pt x="3" y="14"/>
                      <a:pt x="5" y="14"/>
                      <a:pt x="6" y="13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5" y="13"/>
                      <a:pt x="5" y="14"/>
                      <a:pt x="4" y="15"/>
                    </a:cubicBezTo>
                    <a:cubicBezTo>
                      <a:pt x="4" y="15"/>
                      <a:pt x="5" y="16"/>
                      <a:pt x="6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8" y="9"/>
                      <a:pt x="7" y="9"/>
                      <a:pt x="6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2" name="Freeform 101">
                <a:extLst>
                  <a:ext uri="{FF2B5EF4-FFF2-40B4-BE49-F238E27FC236}">
                    <a16:creationId xmlns:a16="http://schemas.microsoft.com/office/drawing/2014/main" id="{132DA755-5086-4F79-B6C5-9F168A0822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" y="1361"/>
                <a:ext cx="8" cy="6"/>
              </a:xfrm>
              <a:custGeom>
                <a:avLst/>
                <a:gdLst>
                  <a:gd name="T0" fmla="*/ 7531 w 3"/>
                  <a:gd name="T1" fmla="*/ 19683 h 2"/>
                  <a:gd name="T2" fmla="*/ 7531 w 3"/>
                  <a:gd name="T3" fmla="*/ 39366 h 2"/>
                  <a:gd name="T4" fmla="*/ 7531 w 3"/>
                  <a:gd name="T5" fmla="*/ 19683 h 2"/>
                  <a:gd name="T6" fmla="*/ 7531 w 3"/>
                  <a:gd name="T7" fmla="*/ 19683 h 2"/>
                  <a:gd name="T8" fmla="*/ 7531 w 3"/>
                  <a:gd name="T9" fmla="*/ 39366 h 2"/>
                  <a:gd name="T10" fmla="*/ 12536 w 3"/>
                  <a:gd name="T11" fmla="*/ 0 h 2"/>
                  <a:gd name="T12" fmla="*/ 7531 w 3"/>
                  <a:gd name="T13" fmla="*/ 19683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2"/>
                  <a:gd name="T23" fmla="*/ 3 w 3"/>
                  <a:gd name="T24" fmla="*/ 2 h 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2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3" name="Freeform 102">
                <a:extLst>
                  <a:ext uri="{FF2B5EF4-FFF2-40B4-BE49-F238E27FC236}">
                    <a16:creationId xmlns:a16="http://schemas.microsoft.com/office/drawing/2014/main" id="{B96881BA-F0C9-4B9D-AC93-48E4FE0B4E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1" y="1376"/>
                <a:ext cx="9" cy="11"/>
              </a:xfrm>
              <a:custGeom>
                <a:avLst/>
                <a:gdLst>
                  <a:gd name="T0" fmla="*/ 39366 w 3"/>
                  <a:gd name="T1" fmla="*/ 20298 h 4"/>
                  <a:gd name="T2" fmla="*/ 39366 w 3"/>
                  <a:gd name="T3" fmla="*/ 9611 h 4"/>
                  <a:gd name="T4" fmla="*/ 39366 w 3"/>
                  <a:gd name="T5" fmla="*/ 0 h 4"/>
                  <a:gd name="T6" fmla="*/ 0 w 3"/>
                  <a:gd name="T7" fmla="*/ 26430 h 4"/>
                  <a:gd name="T8" fmla="*/ 39366 w 3"/>
                  <a:gd name="T9" fmla="*/ 26430 h 4"/>
                  <a:gd name="T10" fmla="*/ 39366 w 3"/>
                  <a:gd name="T11" fmla="*/ 26430 h 4"/>
                  <a:gd name="T12" fmla="*/ 39366 w 3"/>
                  <a:gd name="T13" fmla="*/ 26430 h 4"/>
                  <a:gd name="T14" fmla="*/ 39366 w 3"/>
                  <a:gd name="T15" fmla="*/ 26430 h 4"/>
                  <a:gd name="T16" fmla="*/ 39366 w 3"/>
                  <a:gd name="T17" fmla="*/ 9611 h 4"/>
                  <a:gd name="T18" fmla="*/ 0 w 3"/>
                  <a:gd name="T19" fmla="*/ 26430 h 4"/>
                  <a:gd name="T20" fmla="*/ 39366 w 3"/>
                  <a:gd name="T21" fmla="*/ 26430 h 4"/>
                  <a:gd name="T22" fmla="*/ 59049 w 3"/>
                  <a:gd name="T23" fmla="*/ 9611 h 4"/>
                  <a:gd name="T24" fmla="*/ 39366 w 3"/>
                  <a:gd name="T25" fmla="*/ 0 h 4"/>
                  <a:gd name="T26" fmla="*/ 19683 w 3"/>
                  <a:gd name="T27" fmla="*/ 9611 h 4"/>
                  <a:gd name="T28" fmla="*/ 39366 w 3"/>
                  <a:gd name="T29" fmla="*/ 20298 h 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"/>
                  <a:gd name="T46" fmla="*/ 0 h 4"/>
                  <a:gd name="T47" fmla="*/ 3 w 3"/>
                  <a:gd name="T48" fmla="*/ 4 h 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" h="4">
                    <a:moveTo>
                      <a:pt x="2" y="2"/>
                    </a:move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2" y="4"/>
                      <a:pt x="2" y="3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0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4" name="Freeform 103">
                <a:extLst>
                  <a:ext uri="{FF2B5EF4-FFF2-40B4-BE49-F238E27FC236}">
                    <a16:creationId xmlns:a16="http://schemas.microsoft.com/office/drawing/2014/main" id="{21A7AFBD-E3F0-4DA9-9BBB-1DDFFC7C4C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1307"/>
                <a:ext cx="46" cy="51"/>
              </a:xfrm>
              <a:custGeom>
                <a:avLst/>
                <a:gdLst>
                  <a:gd name="T0" fmla="*/ 163826 w 16"/>
                  <a:gd name="T1" fmla="*/ 187924 h 18"/>
                  <a:gd name="T2" fmla="*/ 163826 w 16"/>
                  <a:gd name="T3" fmla="*/ 108656 h 18"/>
                  <a:gd name="T4" fmla="*/ 163826 w 16"/>
                  <a:gd name="T5" fmla="*/ 95121 h 18"/>
                  <a:gd name="T6" fmla="*/ 107272 w 16"/>
                  <a:gd name="T7" fmla="*/ 95121 h 18"/>
                  <a:gd name="T8" fmla="*/ 121960 w 16"/>
                  <a:gd name="T9" fmla="*/ 108656 h 18"/>
                  <a:gd name="T10" fmla="*/ 201540 w 16"/>
                  <a:gd name="T11" fmla="*/ 38349 h 18"/>
                  <a:gd name="T12" fmla="*/ 214659 w 16"/>
                  <a:gd name="T13" fmla="*/ 24814 h 18"/>
                  <a:gd name="T14" fmla="*/ 201540 w 16"/>
                  <a:gd name="T15" fmla="*/ 13535 h 18"/>
                  <a:gd name="T16" fmla="*/ 186993 w 16"/>
                  <a:gd name="T17" fmla="*/ 0 h 18"/>
                  <a:gd name="T18" fmla="*/ 65041 w 16"/>
                  <a:gd name="T19" fmla="*/ 13535 h 18"/>
                  <a:gd name="T20" fmla="*/ 56983 w 16"/>
                  <a:gd name="T21" fmla="*/ 24814 h 18"/>
                  <a:gd name="T22" fmla="*/ 0 w 16"/>
                  <a:gd name="T23" fmla="*/ 115937 h 18"/>
                  <a:gd name="T24" fmla="*/ 14755 w 16"/>
                  <a:gd name="T25" fmla="*/ 128903 h 18"/>
                  <a:gd name="T26" fmla="*/ 42421 w 16"/>
                  <a:gd name="T27" fmla="*/ 108656 h 18"/>
                  <a:gd name="T28" fmla="*/ 27666 w 16"/>
                  <a:gd name="T29" fmla="*/ 108656 h 18"/>
                  <a:gd name="T30" fmla="*/ 14755 w 16"/>
                  <a:gd name="T31" fmla="*/ 178965 h 18"/>
                  <a:gd name="T32" fmla="*/ 42421 w 16"/>
                  <a:gd name="T33" fmla="*/ 178965 h 18"/>
                  <a:gd name="T34" fmla="*/ 42421 w 16"/>
                  <a:gd name="T35" fmla="*/ 154102 h 18"/>
                  <a:gd name="T36" fmla="*/ 27666 w 16"/>
                  <a:gd name="T37" fmla="*/ 140752 h 18"/>
                  <a:gd name="T38" fmla="*/ 14755 w 16"/>
                  <a:gd name="T39" fmla="*/ 178965 h 18"/>
                  <a:gd name="T40" fmla="*/ 42421 w 16"/>
                  <a:gd name="T41" fmla="*/ 178965 h 18"/>
                  <a:gd name="T42" fmla="*/ 42421 w 16"/>
                  <a:gd name="T43" fmla="*/ 108656 h 18"/>
                  <a:gd name="T44" fmla="*/ 27666 w 16"/>
                  <a:gd name="T45" fmla="*/ 95121 h 18"/>
                  <a:gd name="T46" fmla="*/ 0 w 16"/>
                  <a:gd name="T47" fmla="*/ 115937 h 18"/>
                  <a:gd name="T48" fmla="*/ 14755 w 16"/>
                  <a:gd name="T49" fmla="*/ 128903 h 18"/>
                  <a:gd name="T50" fmla="*/ 65041 w 16"/>
                  <a:gd name="T51" fmla="*/ 24814 h 18"/>
                  <a:gd name="T52" fmla="*/ 65041 w 16"/>
                  <a:gd name="T53" fmla="*/ 38349 h 18"/>
                  <a:gd name="T54" fmla="*/ 186993 w 16"/>
                  <a:gd name="T55" fmla="*/ 13535 h 18"/>
                  <a:gd name="T56" fmla="*/ 172238 w 16"/>
                  <a:gd name="T57" fmla="*/ 13535 h 18"/>
                  <a:gd name="T58" fmla="*/ 201540 w 16"/>
                  <a:gd name="T59" fmla="*/ 38349 h 18"/>
                  <a:gd name="T60" fmla="*/ 201540 w 16"/>
                  <a:gd name="T61" fmla="*/ 13535 h 18"/>
                  <a:gd name="T62" fmla="*/ 107272 w 16"/>
                  <a:gd name="T63" fmla="*/ 108656 h 18"/>
                  <a:gd name="T64" fmla="*/ 121960 w 16"/>
                  <a:gd name="T65" fmla="*/ 115937 h 18"/>
                  <a:gd name="T66" fmla="*/ 163826 w 16"/>
                  <a:gd name="T67" fmla="*/ 108656 h 18"/>
                  <a:gd name="T68" fmla="*/ 149690 w 16"/>
                  <a:gd name="T69" fmla="*/ 95121 h 18"/>
                  <a:gd name="T70" fmla="*/ 149690 w 16"/>
                  <a:gd name="T71" fmla="*/ 199200 h 18"/>
                  <a:gd name="T72" fmla="*/ 163826 w 16"/>
                  <a:gd name="T73" fmla="*/ 187924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6"/>
                  <a:gd name="T112" fmla="*/ 0 h 18"/>
                  <a:gd name="T113" fmla="*/ 16 w 16"/>
                  <a:gd name="T114" fmla="*/ 18 h 1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6" h="18">
                    <a:moveTo>
                      <a:pt x="12" y="16"/>
                    </a:moveTo>
                    <a:cubicBezTo>
                      <a:pt x="10" y="14"/>
                      <a:pt x="12" y="11"/>
                      <a:pt x="12" y="9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1" y="8"/>
                      <a:pt x="10" y="8"/>
                      <a:pt x="8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10" y="6"/>
                      <a:pt x="13" y="4"/>
                      <a:pt x="15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1" y="1"/>
                      <a:pt x="8" y="2"/>
                      <a:pt x="5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6" y="5"/>
                      <a:pt x="1" y="8"/>
                      <a:pt x="0" y="10"/>
                    </a:cubicBezTo>
                    <a:cubicBezTo>
                      <a:pt x="0" y="11"/>
                      <a:pt x="1" y="12"/>
                      <a:pt x="1" y="11"/>
                    </a:cubicBezTo>
                    <a:cubicBezTo>
                      <a:pt x="2" y="10"/>
                      <a:pt x="3" y="10"/>
                      <a:pt x="3" y="9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2" y="11"/>
                      <a:pt x="2" y="13"/>
                      <a:pt x="1" y="15"/>
                    </a:cubicBezTo>
                    <a:cubicBezTo>
                      <a:pt x="2" y="15"/>
                      <a:pt x="2" y="15"/>
                      <a:pt x="3" y="15"/>
                    </a:cubicBezTo>
                    <a:cubicBezTo>
                      <a:pt x="3" y="14"/>
                      <a:pt x="3" y="14"/>
                      <a:pt x="3" y="13"/>
                    </a:cubicBezTo>
                    <a:cubicBezTo>
                      <a:pt x="4" y="12"/>
                      <a:pt x="2" y="11"/>
                      <a:pt x="2" y="12"/>
                    </a:cubicBezTo>
                    <a:cubicBezTo>
                      <a:pt x="2" y="13"/>
                      <a:pt x="1" y="14"/>
                      <a:pt x="1" y="15"/>
                    </a:cubicBezTo>
                    <a:cubicBezTo>
                      <a:pt x="1" y="16"/>
                      <a:pt x="2" y="16"/>
                      <a:pt x="3" y="15"/>
                    </a:cubicBezTo>
                    <a:cubicBezTo>
                      <a:pt x="3" y="13"/>
                      <a:pt x="4" y="11"/>
                      <a:pt x="3" y="9"/>
                    </a:cubicBezTo>
                    <a:cubicBezTo>
                      <a:pt x="3" y="8"/>
                      <a:pt x="3" y="8"/>
                      <a:pt x="2" y="8"/>
                    </a:cubicBezTo>
                    <a:cubicBezTo>
                      <a:pt x="2" y="9"/>
                      <a:pt x="1" y="9"/>
                      <a:pt x="0" y="10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3" y="7"/>
                      <a:pt x="8" y="6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8" y="3"/>
                      <a:pt x="11" y="2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4" y="2"/>
                      <a:pt x="14" y="2"/>
                      <a:pt x="15" y="3"/>
                    </a:cubicBezTo>
                    <a:cubicBezTo>
                      <a:pt x="15" y="2"/>
                      <a:pt x="15" y="2"/>
                      <a:pt x="15" y="1"/>
                    </a:cubicBezTo>
                    <a:cubicBezTo>
                      <a:pt x="12" y="3"/>
                      <a:pt x="9" y="5"/>
                      <a:pt x="8" y="9"/>
                    </a:cubicBezTo>
                    <a:cubicBezTo>
                      <a:pt x="8" y="9"/>
                      <a:pt x="8" y="10"/>
                      <a:pt x="9" y="10"/>
                    </a:cubicBezTo>
                    <a:cubicBezTo>
                      <a:pt x="10" y="10"/>
                      <a:pt x="11" y="9"/>
                      <a:pt x="12" y="9"/>
                    </a:cubicBezTo>
                    <a:cubicBezTo>
                      <a:pt x="11" y="9"/>
                      <a:pt x="11" y="9"/>
                      <a:pt x="11" y="8"/>
                    </a:cubicBezTo>
                    <a:cubicBezTo>
                      <a:pt x="10" y="11"/>
                      <a:pt x="8" y="15"/>
                      <a:pt x="11" y="17"/>
                    </a:cubicBezTo>
                    <a:cubicBezTo>
                      <a:pt x="12" y="18"/>
                      <a:pt x="12" y="16"/>
                      <a:pt x="12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5" name="Freeform 104">
                <a:extLst>
                  <a:ext uri="{FF2B5EF4-FFF2-40B4-BE49-F238E27FC236}">
                    <a16:creationId xmlns:a16="http://schemas.microsoft.com/office/drawing/2014/main" id="{94A73EE1-30A3-4E2B-BE26-A78AF1F819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" y="524"/>
                <a:ext cx="240" cy="251"/>
              </a:xfrm>
              <a:custGeom>
                <a:avLst/>
                <a:gdLst>
                  <a:gd name="T0" fmla="*/ 607560 w 84"/>
                  <a:gd name="T1" fmla="*/ 39841 h 88"/>
                  <a:gd name="T2" fmla="*/ 76171 w 84"/>
                  <a:gd name="T3" fmla="*/ 451720 h 88"/>
                  <a:gd name="T4" fmla="*/ 444409 w 84"/>
                  <a:gd name="T5" fmla="*/ 1024157 h 88"/>
                  <a:gd name="T6" fmla="*/ 1066211 w 84"/>
                  <a:gd name="T7" fmla="*/ 499111 h 88"/>
                  <a:gd name="T8" fmla="*/ 848580 w 84"/>
                  <a:gd name="T9" fmla="*/ 174987 h 88"/>
                  <a:gd name="T10" fmla="*/ 533111 w 84"/>
                  <a:gd name="T11" fmla="*/ 25870 h 88"/>
                  <a:gd name="T12" fmla="*/ 545706 w 84"/>
                  <a:gd name="T13" fmla="*/ 47382 h 88"/>
                  <a:gd name="T14" fmla="*/ 861174 w 84"/>
                  <a:gd name="T15" fmla="*/ 210463 h 88"/>
                  <a:gd name="T16" fmla="*/ 1039560 w 84"/>
                  <a:gd name="T17" fmla="*/ 538951 h 88"/>
                  <a:gd name="T18" fmla="*/ 772409 w 84"/>
                  <a:gd name="T19" fmla="*/ 936929 h 88"/>
                  <a:gd name="T20" fmla="*/ 315477 w 84"/>
                  <a:gd name="T21" fmla="*/ 964262 h 88"/>
                  <a:gd name="T22" fmla="*/ 102831 w 84"/>
                  <a:gd name="T23" fmla="*/ 411346 h 88"/>
                  <a:gd name="T24" fmla="*/ 607560 w 84"/>
                  <a:gd name="T25" fmla="*/ 47382 h 88"/>
                  <a:gd name="T26" fmla="*/ 607560 w 84"/>
                  <a:gd name="T27" fmla="*/ 39841 h 8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84"/>
                  <a:gd name="T43" fmla="*/ 0 h 88"/>
                  <a:gd name="T44" fmla="*/ 84 w 84"/>
                  <a:gd name="T45" fmla="*/ 88 h 8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84" h="88">
                    <a:moveTo>
                      <a:pt x="48" y="3"/>
                    </a:moveTo>
                    <a:cubicBezTo>
                      <a:pt x="28" y="4"/>
                      <a:pt x="11" y="17"/>
                      <a:pt x="6" y="36"/>
                    </a:cubicBezTo>
                    <a:cubicBezTo>
                      <a:pt x="0" y="57"/>
                      <a:pt x="15" y="78"/>
                      <a:pt x="35" y="82"/>
                    </a:cubicBezTo>
                    <a:cubicBezTo>
                      <a:pt x="59" y="88"/>
                      <a:pt x="83" y="63"/>
                      <a:pt x="84" y="40"/>
                    </a:cubicBezTo>
                    <a:cubicBezTo>
                      <a:pt x="84" y="29"/>
                      <a:pt x="74" y="21"/>
                      <a:pt x="67" y="14"/>
                    </a:cubicBezTo>
                    <a:cubicBezTo>
                      <a:pt x="61" y="8"/>
                      <a:pt x="52" y="0"/>
                      <a:pt x="42" y="2"/>
                    </a:cubicBezTo>
                    <a:cubicBezTo>
                      <a:pt x="41" y="3"/>
                      <a:pt x="42" y="4"/>
                      <a:pt x="43" y="4"/>
                    </a:cubicBezTo>
                    <a:cubicBezTo>
                      <a:pt x="52" y="2"/>
                      <a:pt x="61" y="11"/>
                      <a:pt x="68" y="17"/>
                    </a:cubicBezTo>
                    <a:cubicBezTo>
                      <a:pt x="75" y="24"/>
                      <a:pt x="82" y="32"/>
                      <a:pt x="82" y="43"/>
                    </a:cubicBezTo>
                    <a:cubicBezTo>
                      <a:pt x="82" y="55"/>
                      <a:pt x="71" y="68"/>
                      <a:pt x="61" y="75"/>
                    </a:cubicBezTo>
                    <a:cubicBezTo>
                      <a:pt x="51" y="83"/>
                      <a:pt x="36" y="83"/>
                      <a:pt x="25" y="77"/>
                    </a:cubicBezTo>
                    <a:cubicBezTo>
                      <a:pt x="9" y="69"/>
                      <a:pt x="3" y="49"/>
                      <a:pt x="8" y="33"/>
                    </a:cubicBezTo>
                    <a:cubicBezTo>
                      <a:pt x="14" y="16"/>
                      <a:pt x="31" y="5"/>
                      <a:pt x="48" y="4"/>
                    </a:cubicBezTo>
                    <a:cubicBezTo>
                      <a:pt x="49" y="4"/>
                      <a:pt x="49" y="3"/>
                      <a:pt x="4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6" name="Freeform 105">
                <a:extLst>
                  <a:ext uri="{FF2B5EF4-FFF2-40B4-BE49-F238E27FC236}">
                    <a16:creationId xmlns:a16="http://schemas.microsoft.com/office/drawing/2014/main" id="{D97AE196-0940-4C2B-8A16-6278DC6AC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1" y="535"/>
                <a:ext cx="106" cy="157"/>
              </a:xfrm>
              <a:custGeom>
                <a:avLst/>
                <a:gdLst>
                  <a:gd name="T0" fmla="*/ 104424 w 37"/>
                  <a:gd name="T1" fmla="*/ 0 h 55"/>
                  <a:gd name="T2" fmla="*/ 0 w 37"/>
                  <a:gd name="T3" fmla="*/ 61618 h 55"/>
                  <a:gd name="T4" fmla="*/ 50926 w 37"/>
                  <a:gd name="T5" fmla="*/ 216454 h 55"/>
                  <a:gd name="T6" fmla="*/ 153585 w 37"/>
                  <a:gd name="T7" fmla="*/ 238041 h 55"/>
                  <a:gd name="T8" fmla="*/ 221758 w 37"/>
                  <a:gd name="T9" fmla="*/ 135719 h 55"/>
                  <a:gd name="T10" fmla="*/ 258199 w 37"/>
                  <a:gd name="T11" fmla="*/ 202456 h 55"/>
                  <a:gd name="T12" fmla="*/ 221758 w 37"/>
                  <a:gd name="T13" fmla="*/ 225558 h 55"/>
                  <a:gd name="T14" fmla="*/ 168073 w 37"/>
                  <a:gd name="T15" fmla="*/ 378136 h 55"/>
                  <a:gd name="T16" fmla="*/ 245476 w 37"/>
                  <a:gd name="T17" fmla="*/ 475527 h 55"/>
                  <a:gd name="T18" fmla="*/ 335602 w 37"/>
                  <a:gd name="T19" fmla="*/ 467971 h 55"/>
                  <a:gd name="T20" fmla="*/ 440000 w 37"/>
                  <a:gd name="T21" fmla="*/ 679499 h 55"/>
                  <a:gd name="T22" fmla="*/ 467234 w 37"/>
                  <a:gd name="T23" fmla="*/ 679499 h 55"/>
                  <a:gd name="T24" fmla="*/ 377108 w 37"/>
                  <a:gd name="T25" fmla="*/ 440479 h 55"/>
                  <a:gd name="T26" fmla="*/ 335602 w 37"/>
                  <a:gd name="T27" fmla="*/ 440479 h 55"/>
                  <a:gd name="T28" fmla="*/ 236030 w 37"/>
                  <a:gd name="T29" fmla="*/ 238041 h 55"/>
                  <a:gd name="T30" fmla="*/ 326173 w 37"/>
                  <a:gd name="T31" fmla="*/ 149932 h 55"/>
                  <a:gd name="T32" fmla="*/ 168073 w 37"/>
                  <a:gd name="T33" fmla="*/ 149932 h 55"/>
                  <a:gd name="T34" fmla="*/ 145896 w 37"/>
                  <a:gd name="T35" fmla="*/ 202456 h 55"/>
                  <a:gd name="T36" fmla="*/ 131632 w 37"/>
                  <a:gd name="T37" fmla="*/ 251508 h 55"/>
                  <a:gd name="T38" fmla="*/ 77406 w 37"/>
                  <a:gd name="T39" fmla="*/ 202456 h 55"/>
                  <a:gd name="T40" fmla="*/ 90126 w 37"/>
                  <a:gd name="T41" fmla="*/ 175891 h 55"/>
                  <a:gd name="T42" fmla="*/ 90126 w 37"/>
                  <a:gd name="T43" fmla="*/ 135719 h 55"/>
                  <a:gd name="T44" fmla="*/ 77406 w 37"/>
                  <a:gd name="T45" fmla="*/ 128346 h 55"/>
                  <a:gd name="T46" fmla="*/ 77406 w 37"/>
                  <a:gd name="T47" fmla="*/ 128346 h 55"/>
                  <a:gd name="T48" fmla="*/ 104424 w 37"/>
                  <a:gd name="T49" fmla="*/ 26564 h 55"/>
                  <a:gd name="T50" fmla="*/ 104424 w 37"/>
                  <a:gd name="T51" fmla="*/ 0 h 5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37"/>
                  <a:gd name="T79" fmla="*/ 0 h 55"/>
                  <a:gd name="T80" fmla="*/ 37 w 37"/>
                  <a:gd name="T81" fmla="*/ 55 h 5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37" h="55">
                    <a:moveTo>
                      <a:pt x="8" y="0"/>
                    </a:moveTo>
                    <a:cubicBezTo>
                      <a:pt x="5" y="0"/>
                      <a:pt x="0" y="2"/>
                      <a:pt x="0" y="5"/>
                    </a:cubicBezTo>
                    <a:cubicBezTo>
                      <a:pt x="0" y="11"/>
                      <a:pt x="5" y="11"/>
                      <a:pt x="4" y="17"/>
                    </a:cubicBezTo>
                    <a:cubicBezTo>
                      <a:pt x="2" y="23"/>
                      <a:pt x="9" y="25"/>
                      <a:pt x="12" y="19"/>
                    </a:cubicBezTo>
                    <a:cubicBezTo>
                      <a:pt x="13" y="16"/>
                      <a:pt x="13" y="12"/>
                      <a:pt x="17" y="11"/>
                    </a:cubicBezTo>
                    <a:cubicBezTo>
                      <a:pt x="21" y="13"/>
                      <a:pt x="22" y="15"/>
                      <a:pt x="20" y="16"/>
                    </a:cubicBezTo>
                    <a:cubicBezTo>
                      <a:pt x="18" y="17"/>
                      <a:pt x="19" y="16"/>
                      <a:pt x="17" y="18"/>
                    </a:cubicBezTo>
                    <a:cubicBezTo>
                      <a:pt x="14" y="21"/>
                      <a:pt x="12" y="26"/>
                      <a:pt x="13" y="30"/>
                    </a:cubicBezTo>
                    <a:cubicBezTo>
                      <a:pt x="13" y="34"/>
                      <a:pt x="15" y="38"/>
                      <a:pt x="19" y="38"/>
                    </a:cubicBezTo>
                    <a:cubicBezTo>
                      <a:pt x="21" y="38"/>
                      <a:pt x="23" y="38"/>
                      <a:pt x="26" y="37"/>
                    </a:cubicBezTo>
                    <a:cubicBezTo>
                      <a:pt x="34" y="33"/>
                      <a:pt x="36" y="49"/>
                      <a:pt x="34" y="54"/>
                    </a:cubicBezTo>
                    <a:cubicBezTo>
                      <a:pt x="34" y="55"/>
                      <a:pt x="35" y="55"/>
                      <a:pt x="36" y="54"/>
                    </a:cubicBezTo>
                    <a:cubicBezTo>
                      <a:pt x="37" y="50"/>
                      <a:pt x="36" y="35"/>
                      <a:pt x="29" y="35"/>
                    </a:cubicBezTo>
                    <a:cubicBezTo>
                      <a:pt x="28" y="35"/>
                      <a:pt x="27" y="35"/>
                      <a:pt x="26" y="35"/>
                    </a:cubicBezTo>
                    <a:cubicBezTo>
                      <a:pt x="13" y="41"/>
                      <a:pt x="12" y="26"/>
                      <a:pt x="18" y="19"/>
                    </a:cubicBezTo>
                    <a:cubicBezTo>
                      <a:pt x="21" y="16"/>
                      <a:pt x="25" y="17"/>
                      <a:pt x="25" y="12"/>
                    </a:cubicBezTo>
                    <a:cubicBezTo>
                      <a:pt x="24" y="7"/>
                      <a:pt x="14" y="9"/>
                      <a:pt x="13" y="12"/>
                    </a:cubicBezTo>
                    <a:cubicBezTo>
                      <a:pt x="12" y="13"/>
                      <a:pt x="12" y="14"/>
                      <a:pt x="11" y="16"/>
                    </a:cubicBezTo>
                    <a:cubicBezTo>
                      <a:pt x="11" y="17"/>
                      <a:pt x="10" y="18"/>
                      <a:pt x="10" y="20"/>
                    </a:cubicBezTo>
                    <a:cubicBezTo>
                      <a:pt x="8" y="18"/>
                      <a:pt x="7" y="17"/>
                      <a:pt x="6" y="16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11"/>
                      <a:pt x="6" y="11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2" y="9"/>
                      <a:pt x="2" y="6"/>
                      <a:pt x="8" y="2"/>
                    </a:cubicBezTo>
                    <a:cubicBezTo>
                      <a:pt x="9" y="2"/>
                      <a:pt x="9" y="0"/>
                      <a:pt x="8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7" name="Freeform 106">
                <a:extLst>
                  <a:ext uri="{FF2B5EF4-FFF2-40B4-BE49-F238E27FC236}">
                    <a16:creationId xmlns:a16="http://schemas.microsoft.com/office/drawing/2014/main" id="{7E9FF7B5-5389-4EB5-82BE-4FF1D94B7A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3" y="552"/>
                <a:ext cx="145" cy="206"/>
              </a:xfrm>
              <a:custGeom>
                <a:avLst/>
                <a:gdLst>
                  <a:gd name="T0" fmla="*/ 183357 w 51"/>
                  <a:gd name="T1" fmla="*/ 62507 h 72"/>
                  <a:gd name="T2" fmla="*/ 243520 w 51"/>
                  <a:gd name="T3" fmla="*/ 40685 h 72"/>
                  <a:gd name="T4" fmla="*/ 256738 w 51"/>
                  <a:gd name="T5" fmla="*/ 116404 h 72"/>
                  <a:gd name="T6" fmla="*/ 231315 w 51"/>
                  <a:gd name="T7" fmla="*/ 116404 h 72"/>
                  <a:gd name="T8" fmla="*/ 183357 w 51"/>
                  <a:gd name="T9" fmla="*/ 130009 h 72"/>
                  <a:gd name="T10" fmla="*/ 243520 w 51"/>
                  <a:gd name="T11" fmla="*/ 233741 h 72"/>
                  <a:gd name="T12" fmla="*/ 217526 w 51"/>
                  <a:gd name="T13" fmla="*/ 359298 h 72"/>
                  <a:gd name="T14" fmla="*/ 171126 w 51"/>
                  <a:gd name="T15" fmla="*/ 502494 h 72"/>
                  <a:gd name="T16" fmla="*/ 157933 w 51"/>
                  <a:gd name="T17" fmla="*/ 566689 h 72"/>
                  <a:gd name="T18" fmla="*/ 315270 w 51"/>
                  <a:gd name="T19" fmla="*/ 641893 h 72"/>
                  <a:gd name="T20" fmla="*/ 486535 w 51"/>
                  <a:gd name="T21" fmla="*/ 641893 h 72"/>
                  <a:gd name="T22" fmla="*/ 593169 w 51"/>
                  <a:gd name="T23" fmla="*/ 629230 h 72"/>
                  <a:gd name="T24" fmla="*/ 572008 w 51"/>
                  <a:gd name="T25" fmla="*/ 794342 h 72"/>
                  <a:gd name="T26" fmla="*/ 507517 w 51"/>
                  <a:gd name="T27" fmla="*/ 885402 h 72"/>
                  <a:gd name="T28" fmla="*/ 435833 w 51"/>
                  <a:gd name="T29" fmla="*/ 834935 h 72"/>
                  <a:gd name="T30" fmla="*/ 268821 w 51"/>
                  <a:gd name="T31" fmla="*/ 682904 h 72"/>
                  <a:gd name="T32" fmla="*/ 183357 w 51"/>
                  <a:gd name="T33" fmla="*/ 593580 h 72"/>
                  <a:gd name="T34" fmla="*/ 25275 w 51"/>
                  <a:gd name="T35" fmla="*/ 436165 h 72"/>
                  <a:gd name="T36" fmla="*/ 0 w 51"/>
                  <a:gd name="T37" fmla="*/ 448631 h 72"/>
                  <a:gd name="T38" fmla="*/ 256738 w 51"/>
                  <a:gd name="T39" fmla="*/ 695013 h 72"/>
                  <a:gd name="T40" fmla="*/ 546724 w 51"/>
                  <a:gd name="T41" fmla="*/ 924259 h 72"/>
                  <a:gd name="T42" fmla="*/ 558816 w 51"/>
                  <a:gd name="T43" fmla="*/ 911662 h 72"/>
                  <a:gd name="T44" fmla="*/ 618456 w 51"/>
                  <a:gd name="T45" fmla="*/ 593580 h 72"/>
                  <a:gd name="T46" fmla="*/ 606961 w 51"/>
                  <a:gd name="T47" fmla="*/ 593580 h 72"/>
                  <a:gd name="T48" fmla="*/ 349649 w 51"/>
                  <a:gd name="T49" fmla="*/ 615411 h 72"/>
                  <a:gd name="T50" fmla="*/ 217526 w 51"/>
                  <a:gd name="T51" fmla="*/ 593580 h 72"/>
                  <a:gd name="T52" fmla="*/ 183357 w 51"/>
                  <a:gd name="T53" fmla="*/ 511678 h 72"/>
                  <a:gd name="T54" fmla="*/ 243520 w 51"/>
                  <a:gd name="T55" fmla="*/ 359298 h 72"/>
                  <a:gd name="T56" fmla="*/ 303186 w 51"/>
                  <a:gd name="T57" fmla="*/ 242917 h 72"/>
                  <a:gd name="T58" fmla="*/ 256738 w 51"/>
                  <a:gd name="T59" fmla="*/ 130009 h 72"/>
                  <a:gd name="T60" fmla="*/ 340693 w 51"/>
                  <a:gd name="T61" fmla="*/ 116404 h 72"/>
                  <a:gd name="T62" fmla="*/ 183357 w 51"/>
                  <a:gd name="T63" fmla="*/ 48928 h 72"/>
                  <a:gd name="T64" fmla="*/ 183357 w 51"/>
                  <a:gd name="T65" fmla="*/ 62507 h 7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51"/>
                  <a:gd name="T100" fmla="*/ 0 h 72"/>
                  <a:gd name="T101" fmla="*/ 51 w 51"/>
                  <a:gd name="T102" fmla="*/ 72 h 7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51" h="72">
                    <a:moveTo>
                      <a:pt x="15" y="5"/>
                    </a:moveTo>
                    <a:cubicBezTo>
                      <a:pt x="17" y="4"/>
                      <a:pt x="19" y="4"/>
                      <a:pt x="20" y="3"/>
                    </a:cubicBezTo>
                    <a:cubicBezTo>
                      <a:pt x="21" y="5"/>
                      <a:pt x="21" y="7"/>
                      <a:pt x="21" y="9"/>
                    </a:cubicBezTo>
                    <a:cubicBezTo>
                      <a:pt x="20" y="9"/>
                      <a:pt x="20" y="9"/>
                      <a:pt x="19" y="9"/>
                    </a:cubicBezTo>
                    <a:cubicBezTo>
                      <a:pt x="17" y="9"/>
                      <a:pt x="17" y="8"/>
                      <a:pt x="15" y="10"/>
                    </a:cubicBezTo>
                    <a:cubicBezTo>
                      <a:pt x="13" y="12"/>
                      <a:pt x="18" y="17"/>
                      <a:pt x="20" y="18"/>
                    </a:cubicBezTo>
                    <a:cubicBezTo>
                      <a:pt x="25" y="21"/>
                      <a:pt x="21" y="26"/>
                      <a:pt x="18" y="28"/>
                    </a:cubicBezTo>
                    <a:cubicBezTo>
                      <a:pt x="16" y="30"/>
                      <a:pt x="15" y="38"/>
                      <a:pt x="14" y="39"/>
                    </a:cubicBezTo>
                    <a:cubicBezTo>
                      <a:pt x="11" y="40"/>
                      <a:pt x="10" y="42"/>
                      <a:pt x="13" y="44"/>
                    </a:cubicBezTo>
                    <a:cubicBezTo>
                      <a:pt x="16" y="48"/>
                      <a:pt x="22" y="49"/>
                      <a:pt x="26" y="50"/>
                    </a:cubicBezTo>
                    <a:cubicBezTo>
                      <a:pt x="30" y="50"/>
                      <a:pt x="36" y="51"/>
                      <a:pt x="40" y="50"/>
                    </a:cubicBezTo>
                    <a:cubicBezTo>
                      <a:pt x="41" y="49"/>
                      <a:pt x="49" y="46"/>
                      <a:pt x="49" y="49"/>
                    </a:cubicBezTo>
                    <a:cubicBezTo>
                      <a:pt x="49" y="54"/>
                      <a:pt x="48" y="58"/>
                      <a:pt x="47" y="62"/>
                    </a:cubicBezTo>
                    <a:cubicBezTo>
                      <a:pt x="46" y="64"/>
                      <a:pt x="46" y="71"/>
                      <a:pt x="42" y="69"/>
                    </a:cubicBezTo>
                    <a:cubicBezTo>
                      <a:pt x="40" y="68"/>
                      <a:pt x="38" y="66"/>
                      <a:pt x="36" y="65"/>
                    </a:cubicBezTo>
                    <a:cubicBezTo>
                      <a:pt x="31" y="62"/>
                      <a:pt x="26" y="58"/>
                      <a:pt x="22" y="53"/>
                    </a:cubicBezTo>
                    <a:cubicBezTo>
                      <a:pt x="20" y="51"/>
                      <a:pt x="18" y="48"/>
                      <a:pt x="15" y="46"/>
                    </a:cubicBezTo>
                    <a:cubicBezTo>
                      <a:pt x="10" y="42"/>
                      <a:pt x="5" y="41"/>
                      <a:pt x="2" y="34"/>
                    </a:cubicBezTo>
                    <a:cubicBezTo>
                      <a:pt x="1" y="33"/>
                      <a:pt x="0" y="34"/>
                      <a:pt x="0" y="35"/>
                    </a:cubicBezTo>
                    <a:cubicBezTo>
                      <a:pt x="5" y="44"/>
                      <a:pt x="14" y="47"/>
                      <a:pt x="21" y="54"/>
                    </a:cubicBezTo>
                    <a:cubicBezTo>
                      <a:pt x="27" y="62"/>
                      <a:pt x="36" y="68"/>
                      <a:pt x="45" y="72"/>
                    </a:cubicBezTo>
                    <a:cubicBezTo>
                      <a:pt x="46" y="72"/>
                      <a:pt x="46" y="72"/>
                      <a:pt x="46" y="71"/>
                    </a:cubicBezTo>
                    <a:cubicBezTo>
                      <a:pt x="48" y="63"/>
                      <a:pt x="51" y="55"/>
                      <a:pt x="51" y="46"/>
                    </a:cubicBezTo>
                    <a:cubicBezTo>
                      <a:pt x="51" y="46"/>
                      <a:pt x="51" y="46"/>
                      <a:pt x="50" y="46"/>
                    </a:cubicBezTo>
                    <a:cubicBezTo>
                      <a:pt x="43" y="46"/>
                      <a:pt x="37" y="48"/>
                      <a:pt x="29" y="48"/>
                    </a:cubicBezTo>
                    <a:cubicBezTo>
                      <a:pt x="25" y="48"/>
                      <a:pt x="22" y="48"/>
                      <a:pt x="18" y="46"/>
                    </a:cubicBezTo>
                    <a:cubicBezTo>
                      <a:pt x="16" y="45"/>
                      <a:pt x="11" y="41"/>
                      <a:pt x="15" y="40"/>
                    </a:cubicBezTo>
                    <a:cubicBezTo>
                      <a:pt x="17" y="39"/>
                      <a:pt x="20" y="28"/>
                      <a:pt x="20" y="28"/>
                    </a:cubicBezTo>
                    <a:cubicBezTo>
                      <a:pt x="23" y="26"/>
                      <a:pt x="26" y="23"/>
                      <a:pt x="25" y="19"/>
                    </a:cubicBezTo>
                    <a:cubicBezTo>
                      <a:pt x="25" y="19"/>
                      <a:pt x="13" y="9"/>
                      <a:pt x="21" y="10"/>
                    </a:cubicBezTo>
                    <a:cubicBezTo>
                      <a:pt x="23" y="11"/>
                      <a:pt x="26" y="11"/>
                      <a:pt x="28" y="9"/>
                    </a:cubicBezTo>
                    <a:cubicBezTo>
                      <a:pt x="35" y="0"/>
                      <a:pt x="19" y="2"/>
                      <a:pt x="15" y="4"/>
                    </a:cubicBezTo>
                    <a:cubicBezTo>
                      <a:pt x="14" y="4"/>
                      <a:pt x="14" y="5"/>
                      <a:pt x="1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8" name="Freeform 107">
                <a:extLst>
                  <a:ext uri="{FF2B5EF4-FFF2-40B4-BE49-F238E27FC236}">
                    <a16:creationId xmlns:a16="http://schemas.microsoft.com/office/drawing/2014/main" id="{4F3F8BCC-70E7-408D-87A7-3C8601B17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" y="558"/>
                <a:ext cx="60" cy="117"/>
              </a:xfrm>
              <a:custGeom>
                <a:avLst/>
                <a:gdLst>
                  <a:gd name="T0" fmla="*/ 62040 w 21"/>
                  <a:gd name="T1" fmla="*/ 251133 h 41"/>
                  <a:gd name="T2" fmla="*/ 14066 w 21"/>
                  <a:gd name="T3" fmla="*/ 386614 h 41"/>
                  <a:gd name="T4" fmla="*/ 62040 w 21"/>
                  <a:gd name="T5" fmla="*/ 277584 h 41"/>
                  <a:gd name="T6" fmla="*/ 40189 w 21"/>
                  <a:gd name="T7" fmla="*/ 386614 h 41"/>
                  <a:gd name="T8" fmla="*/ 102831 w 21"/>
                  <a:gd name="T9" fmla="*/ 237150 h 41"/>
                  <a:gd name="T10" fmla="*/ 76171 w 21"/>
                  <a:gd name="T11" fmla="*/ 325132 h 41"/>
                  <a:gd name="T12" fmla="*/ 102831 w 21"/>
                  <a:gd name="T13" fmla="*/ 453055 h 41"/>
                  <a:gd name="T14" fmla="*/ 102831 w 21"/>
                  <a:gd name="T15" fmla="*/ 277584 h 41"/>
                  <a:gd name="T16" fmla="*/ 102831 w 21"/>
                  <a:gd name="T17" fmla="*/ 453055 h 41"/>
                  <a:gd name="T18" fmla="*/ 88703 w 21"/>
                  <a:gd name="T19" fmla="*/ 339137 h 41"/>
                  <a:gd name="T20" fmla="*/ 26660 w 21"/>
                  <a:gd name="T21" fmla="*/ 386614 h 41"/>
                  <a:gd name="T22" fmla="*/ 40189 w 21"/>
                  <a:gd name="T23" fmla="*/ 488797 h 41"/>
                  <a:gd name="T24" fmla="*/ 48374 w 21"/>
                  <a:gd name="T25" fmla="*/ 453055 h 41"/>
                  <a:gd name="T26" fmla="*/ 76171 w 21"/>
                  <a:gd name="T27" fmla="*/ 500532 h 41"/>
                  <a:gd name="T28" fmla="*/ 102831 w 21"/>
                  <a:gd name="T29" fmla="*/ 453055 h 41"/>
                  <a:gd name="T30" fmla="*/ 102831 w 21"/>
                  <a:gd name="T31" fmla="*/ 500532 h 41"/>
                  <a:gd name="T32" fmla="*/ 150603 w 21"/>
                  <a:gd name="T33" fmla="*/ 289529 h 41"/>
                  <a:gd name="T34" fmla="*/ 203517 w 21"/>
                  <a:gd name="T35" fmla="*/ 251133 h 41"/>
                  <a:gd name="T36" fmla="*/ 138211 w 21"/>
                  <a:gd name="T37" fmla="*/ 377533 h 41"/>
                  <a:gd name="T38" fmla="*/ 190997 w 21"/>
                  <a:gd name="T39" fmla="*/ 263592 h 41"/>
                  <a:gd name="T40" fmla="*/ 150603 w 21"/>
                  <a:gd name="T41" fmla="*/ 365051 h 41"/>
                  <a:gd name="T42" fmla="*/ 190997 w 21"/>
                  <a:gd name="T43" fmla="*/ 312598 h 41"/>
                  <a:gd name="T44" fmla="*/ 190997 w 21"/>
                  <a:gd name="T45" fmla="*/ 237150 h 41"/>
                  <a:gd name="T46" fmla="*/ 190997 w 21"/>
                  <a:gd name="T47" fmla="*/ 201913 h 41"/>
                  <a:gd name="T48" fmla="*/ 128889 w 21"/>
                  <a:gd name="T49" fmla="*/ 225205 h 41"/>
                  <a:gd name="T50" fmla="*/ 150603 w 21"/>
                  <a:gd name="T51" fmla="*/ 189603 h 41"/>
                  <a:gd name="T52" fmla="*/ 114826 w 21"/>
                  <a:gd name="T53" fmla="*/ 135480 h 41"/>
                  <a:gd name="T54" fmla="*/ 150603 w 21"/>
                  <a:gd name="T55" fmla="*/ 75668 h 41"/>
                  <a:gd name="T56" fmla="*/ 226774 w 21"/>
                  <a:gd name="T57" fmla="*/ 39926 h 41"/>
                  <a:gd name="T58" fmla="*/ 226774 w 21"/>
                  <a:gd name="T59" fmla="*/ 26516 h 41"/>
                  <a:gd name="T60" fmla="*/ 265960 w 21"/>
                  <a:gd name="T61" fmla="*/ 13991 h 41"/>
                  <a:gd name="T62" fmla="*/ 203517 w 21"/>
                  <a:gd name="T63" fmla="*/ 26516 h 41"/>
                  <a:gd name="T64" fmla="*/ 150603 w 21"/>
                  <a:gd name="T65" fmla="*/ 75668 h 41"/>
                  <a:gd name="T66" fmla="*/ 114826 w 21"/>
                  <a:gd name="T67" fmla="*/ 127924 h 41"/>
                  <a:gd name="T68" fmla="*/ 164874 w 21"/>
                  <a:gd name="T69" fmla="*/ 47476 h 41"/>
                  <a:gd name="T70" fmla="*/ 88703 w 21"/>
                  <a:gd name="T71" fmla="*/ 201913 h 41"/>
                  <a:gd name="T72" fmla="*/ 114826 w 21"/>
                  <a:gd name="T73" fmla="*/ 277584 h 41"/>
                  <a:gd name="T74" fmla="*/ 177257 w 21"/>
                  <a:gd name="T75" fmla="*/ 135480 h 41"/>
                  <a:gd name="T76" fmla="*/ 114826 w 21"/>
                  <a:gd name="T77" fmla="*/ 251133 h 41"/>
                  <a:gd name="T78" fmla="*/ 164874 w 21"/>
                  <a:gd name="T79" fmla="*/ 135480 h 41"/>
                  <a:gd name="T80" fmla="*/ 88703 w 21"/>
                  <a:gd name="T81" fmla="*/ 277584 h 41"/>
                  <a:gd name="T82" fmla="*/ 177257 w 21"/>
                  <a:gd name="T83" fmla="*/ 289529 h 41"/>
                  <a:gd name="T84" fmla="*/ 226774 w 21"/>
                  <a:gd name="T85" fmla="*/ 215931 h 41"/>
                  <a:gd name="T86" fmla="*/ 217631 w 21"/>
                  <a:gd name="T87" fmla="*/ 215931 h 41"/>
                  <a:gd name="T88" fmla="*/ 177257 w 21"/>
                  <a:gd name="T89" fmla="*/ 277584 h 41"/>
                  <a:gd name="T90" fmla="*/ 164874 w 21"/>
                  <a:gd name="T91" fmla="*/ 312598 h 41"/>
                  <a:gd name="T92" fmla="*/ 150603 w 21"/>
                  <a:gd name="T93" fmla="*/ 413130 h 41"/>
                  <a:gd name="T94" fmla="*/ 177257 w 21"/>
                  <a:gd name="T95" fmla="*/ 312598 h 41"/>
                  <a:gd name="T96" fmla="*/ 128889 w 21"/>
                  <a:gd name="T97" fmla="*/ 413130 h 41"/>
                  <a:gd name="T98" fmla="*/ 177257 w 21"/>
                  <a:gd name="T99" fmla="*/ 251133 h 41"/>
                  <a:gd name="T100" fmla="*/ 114826 w 21"/>
                  <a:gd name="T101" fmla="*/ 365051 h 41"/>
                  <a:gd name="T102" fmla="*/ 102831 w 21"/>
                  <a:gd name="T103" fmla="*/ 413130 h 41"/>
                  <a:gd name="T104" fmla="*/ 26660 w 21"/>
                  <a:gd name="T105" fmla="*/ 400605 h 41"/>
                  <a:gd name="T106" fmla="*/ 40189 w 21"/>
                  <a:gd name="T107" fmla="*/ 453055 h 41"/>
                  <a:gd name="T108" fmla="*/ 114826 w 21"/>
                  <a:gd name="T109" fmla="*/ 465532 h 41"/>
                  <a:gd name="T110" fmla="*/ 114826 w 21"/>
                  <a:gd name="T111" fmla="*/ 365051 h 41"/>
                  <a:gd name="T112" fmla="*/ 102831 w 21"/>
                  <a:gd name="T113" fmla="*/ 365051 h 41"/>
                  <a:gd name="T114" fmla="*/ 88703 w 21"/>
                  <a:gd name="T115" fmla="*/ 413130 h 41"/>
                  <a:gd name="T116" fmla="*/ 114826 w 21"/>
                  <a:gd name="T117" fmla="*/ 201913 h 41"/>
                  <a:gd name="T118" fmla="*/ 48374 w 21"/>
                  <a:gd name="T119" fmla="*/ 365051 h 41"/>
                  <a:gd name="T120" fmla="*/ 62040 w 21"/>
                  <a:gd name="T121" fmla="*/ 215931 h 41"/>
                  <a:gd name="T122" fmla="*/ 88703 w 21"/>
                  <a:gd name="T123" fmla="*/ 225205 h 41"/>
                  <a:gd name="T124" fmla="*/ 0 w 21"/>
                  <a:gd name="T125" fmla="*/ 339137 h 4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1"/>
                  <a:gd name="T190" fmla="*/ 0 h 41"/>
                  <a:gd name="T191" fmla="*/ 21 w 21"/>
                  <a:gd name="T192" fmla="*/ 41 h 41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1" h="41">
                    <a:moveTo>
                      <a:pt x="2" y="27"/>
                    </a:moveTo>
                    <a:cubicBezTo>
                      <a:pt x="2" y="24"/>
                      <a:pt x="3" y="22"/>
                      <a:pt x="5" y="20"/>
                    </a:cubicBezTo>
                    <a:cubicBezTo>
                      <a:pt x="4" y="19"/>
                      <a:pt x="3" y="20"/>
                      <a:pt x="3" y="22"/>
                    </a:cubicBezTo>
                    <a:cubicBezTo>
                      <a:pt x="2" y="24"/>
                      <a:pt x="1" y="28"/>
                      <a:pt x="1" y="31"/>
                    </a:cubicBezTo>
                    <a:cubicBezTo>
                      <a:pt x="0" y="32"/>
                      <a:pt x="2" y="32"/>
                      <a:pt x="2" y="31"/>
                    </a:cubicBezTo>
                    <a:cubicBezTo>
                      <a:pt x="4" y="28"/>
                      <a:pt x="5" y="25"/>
                      <a:pt x="5" y="22"/>
                    </a:cubicBezTo>
                    <a:cubicBezTo>
                      <a:pt x="6" y="17"/>
                      <a:pt x="4" y="21"/>
                      <a:pt x="4" y="23"/>
                    </a:cubicBezTo>
                    <a:cubicBezTo>
                      <a:pt x="3" y="26"/>
                      <a:pt x="3" y="29"/>
                      <a:pt x="3" y="31"/>
                    </a:cubicBezTo>
                    <a:cubicBezTo>
                      <a:pt x="2" y="32"/>
                      <a:pt x="3" y="33"/>
                      <a:pt x="4" y="32"/>
                    </a:cubicBezTo>
                    <a:cubicBezTo>
                      <a:pt x="7" y="28"/>
                      <a:pt x="7" y="24"/>
                      <a:pt x="8" y="19"/>
                    </a:cubicBezTo>
                    <a:cubicBezTo>
                      <a:pt x="7" y="18"/>
                      <a:pt x="6" y="19"/>
                      <a:pt x="7" y="21"/>
                    </a:cubicBezTo>
                    <a:cubicBezTo>
                      <a:pt x="6" y="23"/>
                      <a:pt x="6" y="24"/>
                      <a:pt x="6" y="26"/>
                    </a:cubicBezTo>
                    <a:cubicBezTo>
                      <a:pt x="6" y="29"/>
                      <a:pt x="6" y="32"/>
                      <a:pt x="6" y="36"/>
                    </a:cubicBezTo>
                    <a:cubicBezTo>
                      <a:pt x="6" y="36"/>
                      <a:pt x="7" y="37"/>
                      <a:pt x="8" y="36"/>
                    </a:cubicBezTo>
                    <a:cubicBezTo>
                      <a:pt x="10" y="31"/>
                      <a:pt x="9" y="27"/>
                      <a:pt x="9" y="22"/>
                    </a:cubicBezTo>
                    <a:cubicBezTo>
                      <a:pt x="9" y="21"/>
                      <a:pt x="8" y="21"/>
                      <a:pt x="8" y="22"/>
                    </a:cubicBezTo>
                    <a:cubicBezTo>
                      <a:pt x="7" y="27"/>
                      <a:pt x="6" y="31"/>
                      <a:pt x="7" y="36"/>
                    </a:cubicBezTo>
                    <a:cubicBezTo>
                      <a:pt x="7" y="37"/>
                      <a:pt x="8" y="37"/>
                      <a:pt x="8" y="36"/>
                    </a:cubicBezTo>
                    <a:cubicBezTo>
                      <a:pt x="9" y="33"/>
                      <a:pt x="9" y="30"/>
                      <a:pt x="9" y="27"/>
                    </a:cubicBezTo>
                    <a:cubicBezTo>
                      <a:pt x="9" y="26"/>
                      <a:pt x="8" y="26"/>
                      <a:pt x="7" y="27"/>
                    </a:cubicBezTo>
                    <a:cubicBezTo>
                      <a:pt x="7" y="28"/>
                      <a:pt x="7" y="34"/>
                      <a:pt x="8" y="35"/>
                    </a:cubicBezTo>
                    <a:cubicBezTo>
                      <a:pt x="6" y="33"/>
                      <a:pt x="4" y="32"/>
                      <a:pt x="2" y="31"/>
                    </a:cubicBezTo>
                    <a:cubicBezTo>
                      <a:pt x="2" y="30"/>
                      <a:pt x="1" y="30"/>
                      <a:pt x="1" y="31"/>
                    </a:cubicBezTo>
                    <a:cubicBezTo>
                      <a:pt x="1" y="34"/>
                      <a:pt x="2" y="36"/>
                      <a:pt x="3" y="39"/>
                    </a:cubicBezTo>
                    <a:cubicBezTo>
                      <a:pt x="4" y="39"/>
                      <a:pt x="5" y="39"/>
                      <a:pt x="5" y="38"/>
                    </a:cubicBezTo>
                    <a:cubicBezTo>
                      <a:pt x="4" y="37"/>
                      <a:pt x="4" y="37"/>
                      <a:pt x="4" y="36"/>
                    </a:cubicBezTo>
                    <a:cubicBezTo>
                      <a:pt x="4" y="34"/>
                      <a:pt x="3" y="33"/>
                      <a:pt x="2" y="34"/>
                    </a:cubicBezTo>
                    <a:cubicBezTo>
                      <a:pt x="4" y="36"/>
                      <a:pt x="5" y="38"/>
                      <a:pt x="6" y="40"/>
                    </a:cubicBezTo>
                    <a:cubicBezTo>
                      <a:pt x="6" y="41"/>
                      <a:pt x="7" y="41"/>
                      <a:pt x="7" y="40"/>
                    </a:cubicBezTo>
                    <a:cubicBezTo>
                      <a:pt x="8" y="38"/>
                      <a:pt x="8" y="38"/>
                      <a:pt x="8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7"/>
                      <a:pt x="7" y="38"/>
                      <a:pt x="8" y="40"/>
                    </a:cubicBezTo>
                    <a:cubicBezTo>
                      <a:pt x="8" y="40"/>
                      <a:pt x="9" y="40"/>
                      <a:pt x="9" y="40"/>
                    </a:cubicBezTo>
                    <a:cubicBezTo>
                      <a:pt x="10" y="34"/>
                      <a:pt x="11" y="28"/>
                      <a:pt x="12" y="23"/>
                    </a:cubicBezTo>
                    <a:cubicBezTo>
                      <a:pt x="12" y="23"/>
                      <a:pt x="11" y="36"/>
                      <a:pt x="13" y="29"/>
                    </a:cubicBezTo>
                    <a:cubicBezTo>
                      <a:pt x="14" y="26"/>
                      <a:pt x="15" y="23"/>
                      <a:pt x="16" y="20"/>
                    </a:cubicBezTo>
                    <a:cubicBezTo>
                      <a:pt x="16" y="19"/>
                      <a:pt x="15" y="18"/>
                      <a:pt x="14" y="19"/>
                    </a:cubicBezTo>
                    <a:cubicBezTo>
                      <a:pt x="13" y="23"/>
                      <a:pt x="12" y="26"/>
                      <a:pt x="11" y="30"/>
                    </a:cubicBezTo>
                    <a:cubicBezTo>
                      <a:pt x="13" y="31"/>
                      <a:pt x="14" y="31"/>
                      <a:pt x="13" y="28"/>
                    </a:cubicBezTo>
                    <a:cubicBezTo>
                      <a:pt x="14" y="26"/>
                      <a:pt x="15" y="23"/>
                      <a:pt x="15" y="21"/>
                    </a:cubicBezTo>
                    <a:cubicBezTo>
                      <a:pt x="15" y="20"/>
                      <a:pt x="14" y="19"/>
                      <a:pt x="14" y="20"/>
                    </a:cubicBezTo>
                    <a:cubicBezTo>
                      <a:pt x="13" y="23"/>
                      <a:pt x="12" y="26"/>
                      <a:pt x="12" y="29"/>
                    </a:cubicBezTo>
                    <a:cubicBezTo>
                      <a:pt x="12" y="30"/>
                      <a:pt x="13" y="30"/>
                      <a:pt x="13" y="30"/>
                    </a:cubicBezTo>
                    <a:cubicBezTo>
                      <a:pt x="14" y="27"/>
                      <a:pt x="14" y="27"/>
                      <a:pt x="15" y="25"/>
                    </a:cubicBezTo>
                    <a:cubicBezTo>
                      <a:pt x="15" y="24"/>
                      <a:pt x="15" y="23"/>
                      <a:pt x="16" y="22"/>
                    </a:cubicBezTo>
                    <a:cubicBezTo>
                      <a:pt x="17" y="21"/>
                      <a:pt x="17" y="20"/>
                      <a:pt x="15" y="19"/>
                    </a:cubicBezTo>
                    <a:cubicBezTo>
                      <a:pt x="15" y="19"/>
                      <a:pt x="16" y="20"/>
                      <a:pt x="17" y="19"/>
                    </a:cubicBezTo>
                    <a:cubicBezTo>
                      <a:pt x="15" y="23"/>
                      <a:pt x="15" y="18"/>
                      <a:pt x="15" y="16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1" y="17"/>
                      <a:pt x="12" y="16"/>
                      <a:pt x="10" y="18"/>
                    </a:cubicBezTo>
                    <a:cubicBezTo>
                      <a:pt x="5" y="22"/>
                      <a:pt x="11" y="15"/>
                      <a:pt x="11" y="13"/>
                    </a:cubicBezTo>
                    <a:cubicBezTo>
                      <a:pt x="10" y="21"/>
                      <a:pt x="13" y="8"/>
                      <a:pt x="12" y="15"/>
                    </a:cubicBezTo>
                    <a:cubicBezTo>
                      <a:pt x="11" y="22"/>
                      <a:pt x="10" y="13"/>
                      <a:pt x="10" y="12"/>
                    </a:cubicBezTo>
                    <a:cubicBezTo>
                      <a:pt x="11" y="11"/>
                      <a:pt x="10" y="11"/>
                      <a:pt x="9" y="11"/>
                    </a:cubicBezTo>
                    <a:cubicBezTo>
                      <a:pt x="4" y="17"/>
                      <a:pt x="11" y="8"/>
                      <a:pt x="13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7"/>
                      <a:pt x="13" y="7"/>
                      <a:pt x="15" y="6"/>
                    </a:cubicBezTo>
                    <a:cubicBezTo>
                      <a:pt x="16" y="5"/>
                      <a:pt x="17" y="4"/>
                      <a:pt x="18" y="3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5" y="2"/>
                      <a:pt x="18" y="2"/>
                      <a:pt x="18" y="2"/>
                    </a:cubicBezTo>
                    <a:cubicBezTo>
                      <a:pt x="18" y="3"/>
                      <a:pt x="19" y="4"/>
                      <a:pt x="20" y="3"/>
                    </a:cubicBezTo>
                    <a:cubicBezTo>
                      <a:pt x="20" y="2"/>
                      <a:pt x="20" y="2"/>
                      <a:pt x="21" y="1"/>
                    </a:cubicBezTo>
                    <a:cubicBezTo>
                      <a:pt x="21" y="0"/>
                      <a:pt x="20" y="0"/>
                      <a:pt x="20" y="0"/>
                    </a:cubicBezTo>
                    <a:cubicBezTo>
                      <a:pt x="18" y="1"/>
                      <a:pt x="17" y="1"/>
                      <a:pt x="16" y="2"/>
                    </a:cubicBezTo>
                    <a:cubicBezTo>
                      <a:pt x="15" y="3"/>
                      <a:pt x="16" y="4"/>
                      <a:pt x="16" y="4"/>
                    </a:cubicBezTo>
                    <a:cubicBezTo>
                      <a:pt x="19" y="2"/>
                      <a:pt x="12" y="6"/>
                      <a:pt x="12" y="6"/>
                    </a:cubicBezTo>
                    <a:cubicBezTo>
                      <a:pt x="10" y="7"/>
                      <a:pt x="10" y="7"/>
                      <a:pt x="8" y="9"/>
                    </a:cubicBezTo>
                    <a:cubicBezTo>
                      <a:pt x="7" y="9"/>
                      <a:pt x="8" y="10"/>
                      <a:pt x="9" y="10"/>
                    </a:cubicBezTo>
                    <a:cubicBezTo>
                      <a:pt x="11" y="8"/>
                      <a:pt x="13" y="7"/>
                      <a:pt x="14" y="5"/>
                    </a:cubicBezTo>
                    <a:cubicBezTo>
                      <a:pt x="15" y="4"/>
                      <a:pt x="14" y="3"/>
                      <a:pt x="13" y="4"/>
                    </a:cubicBezTo>
                    <a:cubicBezTo>
                      <a:pt x="9" y="7"/>
                      <a:pt x="5" y="10"/>
                      <a:pt x="6" y="15"/>
                    </a:cubicBezTo>
                    <a:cubicBezTo>
                      <a:pt x="6" y="16"/>
                      <a:pt x="6" y="16"/>
                      <a:pt x="7" y="16"/>
                    </a:cubicBezTo>
                    <a:cubicBezTo>
                      <a:pt x="8" y="15"/>
                      <a:pt x="9" y="12"/>
                      <a:pt x="9" y="14"/>
                    </a:cubicBezTo>
                    <a:cubicBezTo>
                      <a:pt x="8" y="17"/>
                      <a:pt x="9" y="19"/>
                      <a:pt x="9" y="22"/>
                    </a:cubicBezTo>
                    <a:cubicBezTo>
                      <a:pt x="9" y="23"/>
                      <a:pt x="10" y="23"/>
                      <a:pt x="11" y="23"/>
                    </a:cubicBezTo>
                    <a:cubicBezTo>
                      <a:pt x="12" y="19"/>
                      <a:pt x="14" y="15"/>
                      <a:pt x="14" y="11"/>
                    </a:cubicBezTo>
                    <a:cubicBezTo>
                      <a:pt x="14" y="10"/>
                      <a:pt x="13" y="10"/>
                      <a:pt x="12" y="10"/>
                    </a:cubicBezTo>
                    <a:cubicBezTo>
                      <a:pt x="10" y="13"/>
                      <a:pt x="9" y="16"/>
                      <a:pt x="9" y="20"/>
                    </a:cubicBezTo>
                    <a:cubicBezTo>
                      <a:pt x="9" y="20"/>
                      <a:pt x="10" y="21"/>
                      <a:pt x="10" y="20"/>
                    </a:cubicBezTo>
                    <a:cubicBezTo>
                      <a:pt x="12" y="17"/>
                      <a:pt x="13" y="14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9" y="14"/>
                      <a:pt x="7" y="17"/>
                      <a:pt x="7" y="22"/>
                    </a:cubicBezTo>
                    <a:cubicBezTo>
                      <a:pt x="7" y="22"/>
                      <a:pt x="8" y="23"/>
                      <a:pt x="8" y="22"/>
                    </a:cubicBezTo>
                    <a:cubicBezTo>
                      <a:pt x="11" y="19"/>
                      <a:pt x="14" y="16"/>
                      <a:pt x="14" y="23"/>
                    </a:cubicBezTo>
                    <a:cubicBezTo>
                      <a:pt x="14" y="24"/>
                      <a:pt x="15" y="24"/>
                      <a:pt x="15" y="23"/>
                    </a:cubicBezTo>
                    <a:cubicBezTo>
                      <a:pt x="16" y="21"/>
                      <a:pt x="17" y="19"/>
                      <a:pt x="18" y="17"/>
                    </a:cubicBezTo>
                    <a:cubicBezTo>
                      <a:pt x="19" y="16"/>
                      <a:pt x="17" y="15"/>
                      <a:pt x="17" y="16"/>
                    </a:cubicBezTo>
                    <a:cubicBezTo>
                      <a:pt x="13" y="20"/>
                      <a:pt x="18" y="14"/>
                      <a:pt x="17" y="17"/>
                    </a:cubicBezTo>
                    <a:cubicBezTo>
                      <a:pt x="17" y="17"/>
                      <a:pt x="16" y="16"/>
                      <a:pt x="16" y="17"/>
                    </a:cubicBezTo>
                    <a:cubicBezTo>
                      <a:pt x="15" y="19"/>
                      <a:pt x="15" y="20"/>
                      <a:pt x="14" y="22"/>
                    </a:cubicBezTo>
                    <a:cubicBezTo>
                      <a:pt x="14" y="23"/>
                      <a:pt x="13" y="31"/>
                      <a:pt x="14" y="24"/>
                    </a:cubicBezTo>
                    <a:cubicBezTo>
                      <a:pt x="13" y="22"/>
                      <a:pt x="12" y="23"/>
                      <a:pt x="13" y="25"/>
                    </a:cubicBezTo>
                    <a:cubicBezTo>
                      <a:pt x="12" y="28"/>
                      <a:pt x="11" y="30"/>
                      <a:pt x="11" y="33"/>
                    </a:cubicBezTo>
                    <a:cubicBezTo>
                      <a:pt x="11" y="34"/>
                      <a:pt x="12" y="34"/>
                      <a:pt x="12" y="33"/>
                    </a:cubicBezTo>
                    <a:cubicBezTo>
                      <a:pt x="13" y="31"/>
                      <a:pt x="13" y="30"/>
                      <a:pt x="13" y="28"/>
                    </a:cubicBezTo>
                    <a:cubicBezTo>
                      <a:pt x="14" y="27"/>
                      <a:pt x="14" y="26"/>
                      <a:pt x="14" y="25"/>
                    </a:cubicBezTo>
                    <a:cubicBezTo>
                      <a:pt x="16" y="23"/>
                      <a:pt x="15" y="22"/>
                      <a:pt x="14" y="22"/>
                    </a:cubicBezTo>
                    <a:cubicBezTo>
                      <a:pt x="13" y="26"/>
                      <a:pt x="11" y="29"/>
                      <a:pt x="10" y="33"/>
                    </a:cubicBezTo>
                    <a:cubicBezTo>
                      <a:pt x="10" y="34"/>
                      <a:pt x="12" y="34"/>
                      <a:pt x="12" y="34"/>
                    </a:cubicBezTo>
                    <a:cubicBezTo>
                      <a:pt x="13" y="29"/>
                      <a:pt x="13" y="25"/>
                      <a:pt x="14" y="20"/>
                    </a:cubicBezTo>
                    <a:cubicBezTo>
                      <a:pt x="14" y="19"/>
                      <a:pt x="13" y="19"/>
                      <a:pt x="12" y="20"/>
                    </a:cubicBezTo>
                    <a:cubicBezTo>
                      <a:pt x="11" y="23"/>
                      <a:pt x="10" y="26"/>
                      <a:pt x="9" y="29"/>
                    </a:cubicBezTo>
                    <a:cubicBezTo>
                      <a:pt x="9" y="32"/>
                      <a:pt x="9" y="34"/>
                      <a:pt x="8" y="37"/>
                    </a:cubicBezTo>
                    <a:cubicBezTo>
                      <a:pt x="8" y="38"/>
                      <a:pt x="8" y="34"/>
                      <a:pt x="8" y="33"/>
                    </a:cubicBezTo>
                    <a:cubicBezTo>
                      <a:pt x="8" y="33"/>
                      <a:pt x="6" y="33"/>
                      <a:pt x="6" y="34"/>
                    </a:cubicBezTo>
                    <a:cubicBezTo>
                      <a:pt x="7" y="41"/>
                      <a:pt x="4" y="35"/>
                      <a:pt x="2" y="32"/>
                    </a:cubicBezTo>
                    <a:cubicBezTo>
                      <a:pt x="2" y="31"/>
                      <a:pt x="1" y="31"/>
                      <a:pt x="1" y="32"/>
                    </a:cubicBezTo>
                    <a:cubicBezTo>
                      <a:pt x="2" y="33"/>
                      <a:pt x="2" y="35"/>
                      <a:pt x="3" y="36"/>
                    </a:cubicBezTo>
                    <a:cubicBezTo>
                      <a:pt x="1" y="32"/>
                      <a:pt x="2" y="31"/>
                      <a:pt x="5" y="35"/>
                    </a:cubicBezTo>
                    <a:cubicBezTo>
                      <a:pt x="5" y="36"/>
                      <a:pt x="8" y="37"/>
                      <a:pt x="9" y="37"/>
                    </a:cubicBezTo>
                    <a:cubicBezTo>
                      <a:pt x="9" y="38"/>
                      <a:pt x="10" y="37"/>
                      <a:pt x="10" y="36"/>
                    </a:cubicBezTo>
                    <a:cubicBezTo>
                      <a:pt x="9" y="34"/>
                      <a:pt x="9" y="32"/>
                      <a:pt x="9" y="29"/>
                    </a:cubicBezTo>
                    <a:cubicBezTo>
                      <a:pt x="7" y="30"/>
                      <a:pt x="7" y="31"/>
                      <a:pt x="8" y="34"/>
                    </a:cubicBezTo>
                    <a:cubicBezTo>
                      <a:pt x="8" y="32"/>
                      <a:pt x="8" y="31"/>
                      <a:pt x="8" y="29"/>
                    </a:cubicBezTo>
                    <a:cubicBezTo>
                      <a:pt x="8" y="28"/>
                      <a:pt x="7" y="21"/>
                      <a:pt x="8" y="27"/>
                    </a:cubicBezTo>
                    <a:cubicBezTo>
                      <a:pt x="8" y="29"/>
                      <a:pt x="8" y="31"/>
                      <a:pt x="7" y="33"/>
                    </a:cubicBezTo>
                    <a:cubicBezTo>
                      <a:pt x="7" y="32"/>
                      <a:pt x="7" y="30"/>
                      <a:pt x="7" y="29"/>
                    </a:cubicBezTo>
                    <a:cubicBezTo>
                      <a:pt x="8" y="24"/>
                      <a:pt x="8" y="20"/>
                      <a:pt x="9" y="16"/>
                    </a:cubicBezTo>
                    <a:cubicBezTo>
                      <a:pt x="9" y="16"/>
                      <a:pt x="7" y="15"/>
                      <a:pt x="7" y="16"/>
                    </a:cubicBezTo>
                    <a:cubicBezTo>
                      <a:pt x="6" y="21"/>
                      <a:pt x="6" y="25"/>
                      <a:pt x="4" y="29"/>
                    </a:cubicBezTo>
                    <a:cubicBezTo>
                      <a:pt x="5" y="26"/>
                      <a:pt x="6" y="22"/>
                      <a:pt x="6" y="18"/>
                    </a:cubicBezTo>
                    <a:cubicBezTo>
                      <a:pt x="6" y="17"/>
                      <a:pt x="5" y="16"/>
                      <a:pt x="5" y="17"/>
                    </a:cubicBezTo>
                    <a:cubicBezTo>
                      <a:pt x="4" y="21"/>
                      <a:pt x="3" y="25"/>
                      <a:pt x="2" y="29"/>
                    </a:cubicBezTo>
                    <a:cubicBezTo>
                      <a:pt x="3" y="26"/>
                      <a:pt x="5" y="21"/>
                      <a:pt x="7" y="18"/>
                    </a:cubicBezTo>
                    <a:cubicBezTo>
                      <a:pt x="7" y="18"/>
                      <a:pt x="6" y="17"/>
                      <a:pt x="6" y="17"/>
                    </a:cubicBezTo>
                    <a:cubicBezTo>
                      <a:pt x="3" y="20"/>
                      <a:pt x="1" y="23"/>
                      <a:pt x="0" y="27"/>
                    </a:cubicBezTo>
                    <a:cubicBezTo>
                      <a:pt x="0" y="28"/>
                      <a:pt x="2" y="28"/>
                      <a:pt x="2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19" name="Freeform 108">
                <a:extLst>
                  <a:ext uri="{FF2B5EF4-FFF2-40B4-BE49-F238E27FC236}">
                    <a16:creationId xmlns:a16="http://schemas.microsoft.com/office/drawing/2014/main" id="{B189F297-D15A-44F8-92BD-7825C146BA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4" y="689"/>
                <a:ext cx="63" cy="58"/>
              </a:xfrm>
              <a:custGeom>
                <a:avLst/>
                <a:gdLst>
                  <a:gd name="T0" fmla="*/ 116874 w 22"/>
                  <a:gd name="T1" fmla="*/ 60680 h 20"/>
                  <a:gd name="T2" fmla="*/ 104171 w 22"/>
                  <a:gd name="T3" fmla="*/ 29148 h 20"/>
                  <a:gd name="T4" fmla="*/ 77189 w 22"/>
                  <a:gd name="T5" fmla="*/ 44706 h 20"/>
                  <a:gd name="T6" fmla="*/ 144983 w 22"/>
                  <a:gd name="T7" fmla="*/ 99876 h 20"/>
                  <a:gd name="T8" fmla="*/ 153250 w 22"/>
                  <a:gd name="T9" fmla="*/ 84529 h 20"/>
                  <a:gd name="T10" fmla="*/ 14252 w 22"/>
                  <a:gd name="T11" fmla="*/ 0 h 20"/>
                  <a:gd name="T12" fmla="*/ 14252 w 22"/>
                  <a:gd name="T13" fmla="*/ 29148 h 20"/>
                  <a:gd name="T14" fmla="*/ 116874 w 22"/>
                  <a:gd name="T15" fmla="*/ 129647 h 20"/>
                  <a:gd name="T16" fmla="*/ 131338 w 22"/>
                  <a:gd name="T17" fmla="*/ 115504 h 20"/>
                  <a:gd name="T18" fmla="*/ 50629 w 22"/>
                  <a:gd name="T19" fmla="*/ 29148 h 20"/>
                  <a:gd name="T20" fmla="*/ 40813 w 22"/>
                  <a:gd name="T21" fmla="*/ 44706 h 20"/>
                  <a:gd name="T22" fmla="*/ 153250 w 22"/>
                  <a:gd name="T23" fmla="*/ 145215 h 20"/>
                  <a:gd name="T24" fmla="*/ 167715 w 22"/>
                  <a:gd name="T25" fmla="*/ 129647 h 20"/>
                  <a:gd name="T26" fmla="*/ 131338 w 22"/>
                  <a:gd name="T27" fmla="*/ 84529 h 20"/>
                  <a:gd name="T28" fmla="*/ 116874 w 22"/>
                  <a:gd name="T29" fmla="*/ 99876 h 20"/>
                  <a:gd name="T30" fmla="*/ 257492 w 22"/>
                  <a:gd name="T31" fmla="*/ 189695 h 20"/>
                  <a:gd name="T32" fmla="*/ 271885 w 22"/>
                  <a:gd name="T33" fmla="*/ 160622 h 20"/>
                  <a:gd name="T34" fmla="*/ 153250 w 22"/>
                  <a:gd name="T35" fmla="*/ 44706 h 20"/>
                  <a:gd name="T36" fmla="*/ 131338 w 22"/>
                  <a:gd name="T37" fmla="*/ 60680 h 20"/>
                  <a:gd name="T38" fmla="*/ 257492 w 22"/>
                  <a:gd name="T39" fmla="*/ 276060 h 20"/>
                  <a:gd name="T40" fmla="*/ 271885 w 22"/>
                  <a:gd name="T41" fmla="*/ 260501 h 20"/>
                  <a:gd name="T42" fmla="*/ 116874 w 22"/>
                  <a:gd name="T43" fmla="*/ 99876 h 20"/>
                  <a:gd name="T44" fmla="*/ 104171 w 22"/>
                  <a:gd name="T45" fmla="*/ 129647 h 20"/>
                  <a:gd name="T46" fmla="*/ 235491 w 22"/>
                  <a:gd name="T47" fmla="*/ 245134 h 20"/>
                  <a:gd name="T48" fmla="*/ 244789 w 22"/>
                  <a:gd name="T49" fmla="*/ 220670 h 20"/>
                  <a:gd name="T50" fmla="*/ 208341 w 22"/>
                  <a:gd name="T51" fmla="*/ 129647 h 20"/>
                  <a:gd name="T52" fmla="*/ 194137 w 22"/>
                  <a:gd name="T53" fmla="*/ 115504 h 20"/>
                  <a:gd name="T54" fmla="*/ 235491 w 22"/>
                  <a:gd name="T55" fmla="*/ 229526 h 20"/>
                  <a:gd name="T56" fmla="*/ 244789 w 22"/>
                  <a:gd name="T57" fmla="*/ 220670 h 20"/>
                  <a:gd name="T58" fmla="*/ 116874 w 22"/>
                  <a:gd name="T59" fmla="*/ 99876 h 20"/>
                  <a:gd name="T60" fmla="*/ 104171 w 22"/>
                  <a:gd name="T61" fmla="*/ 129647 h 20"/>
                  <a:gd name="T62" fmla="*/ 257492 w 22"/>
                  <a:gd name="T63" fmla="*/ 276060 h 20"/>
                  <a:gd name="T64" fmla="*/ 284056 w 22"/>
                  <a:gd name="T65" fmla="*/ 260501 h 20"/>
                  <a:gd name="T66" fmla="*/ 153250 w 22"/>
                  <a:gd name="T67" fmla="*/ 44706 h 20"/>
                  <a:gd name="T68" fmla="*/ 131338 w 22"/>
                  <a:gd name="T69" fmla="*/ 60680 h 20"/>
                  <a:gd name="T70" fmla="*/ 244789 w 22"/>
                  <a:gd name="T71" fmla="*/ 175972 h 20"/>
                  <a:gd name="T72" fmla="*/ 257492 w 22"/>
                  <a:gd name="T73" fmla="*/ 160622 h 20"/>
                  <a:gd name="T74" fmla="*/ 131338 w 22"/>
                  <a:gd name="T75" fmla="*/ 84529 h 20"/>
                  <a:gd name="T76" fmla="*/ 116874 w 22"/>
                  <a:gd name="T77" fmla="*/ 99876 h 20"/>
                  <a:gd name="T78" fmla="*/ 153250 w 22"/>
                  <a:gd name="T79" fmla="*/ 145215 h 20"/>
                  <a:gd name="T80" fmla="*/ 167715 w 22"/>
                  <a:gd name="T81" fmla="*/ 129647 h 20"/>
                  <a:gd name="T82" fmla="*/ 40813 w 22"/>
                  <a:gd name="T83" fmla="*/ 29148 h 20"/>
                  <a:gd name="T84" fmla="*/ 26955 w 22"/>
                  <a:gd name="T85" fmla="*/ 44706 h 20"/>
                  <a:gd name="T86" fmla="*/ 116874 w 22"/>
                  <a:gd name="T87" fmla="*/ 129647 h 20"/>
                  <a:gd name="T88" fmla="*/ 131338 w 22"/>
                  <a:gd name="T89" fmla="*/ 99876 h 20"/>
                  <a:gd name="T90" fmla="*/ 26955 w 22"/>
                  <a:gd name="T91" fmla="*/ 0 h 20"/>
                  <a:gd name="T92" fmla="*/ 14252 w 22"/>
                  <a:gd name="T93" fmla="*/ 29148 h 20"/>
                  <a:gd name="T94" fmla="*/ 153250 w 22"/>
                  <a:gd name="T95" fmla="*/ 99876 h 20"/>
                  <a:gd name="T96" fmla="*/ 153250 w 22"/>
                  <a:gd name="T97" fmla="*/ 84529 h 20"/>
                  <a:gd name="T98" fmla="*/ 104171 w 22"/>
                  <a:gd name="T99" fmla="*/ 29148 h 20"/>
                  <a:gd name="T100" fmla="*/ 77189 w 22"/>
                  <a:gd name="T101" fmla="*/ 44706 h 20"/>
                  <a:gd name="T102" fmla="*/ 104171 w 22"/>
                  <a:gd name="T103" fmla="*/ 76093 h 20"/>
                  <a:gd name="T104" fmla="*/ 116874 w 22"/>
                  <a:gd name="T105" fmla="*/ 60680 h 2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2"/>
                  <a:gd name="T160" fmla="*/ 0 h 20"/>
                  <a:gd name="T161" fmla="*/ 22 w 22"/>
                  <a:gd name="T162" fmla="*/ 20 h 2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2" h="20">
                    <a:moveTo>
                      <a:pt x="9" y="4"/>
                    </a:move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7" y="3"/>
                      <a:pt x="6" y="3"/>
                    </a:cubicBezTo>
                    <a:cubicBezTo>
                      <a:pt x="8" y="4"/>
                      <a:pt x="10" y="6"/>
                      <a:pt x="11" y="7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8" y="4"/>
                      <a:pt x="5" y="1"/>
                      <a:pt x="1" y="0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3" y="4"/>
                      <a:pt x="6" y="7"/>
                      <a:pt x="9" y="9"/>
                    </a:cubicBezTo>
                    <a:cubicBezTo>
                      <a:pt x="10" y="9"/>
                      <a:pt x="11" y="8"/>
                      <a:pt x="10" y="8"/>
                    </a:cubicBezTo>
                    <a:cubicBezTo>
                      <a:pt x="8" y="6"/>
                      <a:pt x="6" y="4"/>
                      <a:pt x="4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6" y="5"/>
                      <a:pt x="9" y="8"/>
                      <a:pt x="12" y="10"/>
                    </a:cubicBezTo>
                    <a:cubicBezTo>
                      <a:pt x="13" y="11"/>
                      <a:pt x="14" y="10"/>
                      <a:pt x="13" y="9"/>
                    </a:cubicBezTo>
                    <a:cubicBezTo>
                      <a:pt x="12" y="8"/>
                      <a:pt x="11" y="7"/>
                      <a:pt x="10" y="6"/>
                    </a:cubicBezTo>
                    <a:cubicBezTo>
                      <a:pt x="10" y="6"/>
                      <a:pt x="9" y="7"/>
                      <a:pt x="9" y="7"/>
                    </a:cubicBezTo>
                    <a:cubicBezTo>
                      <a:pt x="13" y="8"/>
                      <a:pt x="16" y="10"/>
                      <a:pt x="20" y="13"/>
                    </a:cubicBezTo>
                    <a:cubicBezTo>
                      <a:pt x="20" y="13"/>
                      <a:pt x="21" y="12"/>
                      <a:pt x="21" y="11"/>
                    </a:cubicBezTo>
                    <a:cubicBezTo>
                      <a:pt x="17" y="9"/>
                      <a:pt x="14" y="6"/>
                      <a:pt x="12" y="3"/>
                    </a:cubicBezTo>
                    <a:cubicBezTo>
                      <a:pt x="11" y="3"/>
                      <a:pt x="11" y="4"/>
                      <a:pt x="10" y="4"/>
                    </a:cubicBezTo>
                    <a:cubicBezTo>
                      <a:pt x="15" y="8"/>
                      <a:pt x="18" y="13"/>
                      <a:pt x="20" y="19"/>
                    </a:cubicBezTo>
                    <a:cubicBezTo>
                      <a:pt x="20" y="19"/>
                      <a:pt x="21" y="18"/>
                      <a:pt x="21" y="18"/>
                    </a:cubicBezTo>
                    <a:cubicBezTo>
                      <a:pt x="17" y="15"/>
                      <a:pt x="12" y="12"/>
                      <a:pt x="9" y="7"/>
                    </a:cubicBezTo>
                    <a:cubicBezTo>
                      <a:pt x="9" y="8"/>
                      <a:pt x="8" y="8"/>
                      <a:pt x="8" y="9"/>
                    </a:cubicBezTo>
                    <a:cubicBezTo>
                      <a:pt x="11" y="12"/>
                      <a:pt x="14" y="15"/>
                      <a:pt x="18" y="17"/>
                    </a:cubicBezTo>
                    <a:cubicBezTo>
                      <a:pt x="19" y="17"/>
                      <a:pt x="20" y="16"/>
                      <a:pt x="19" y="15"/>
                    </a:cubicBezTo>
                    <a:cubicBezTo>
                      <a:pt x="18" y="14"/>
                      <a:pt x="14" y="12"/>
                      <a:pt x="16" y="9"/>
                    </a:cubicBezTo>
                    <a:cubicBezTo>
                      <a:pt x="17" y="8"/>
                      <a:pt x="16" y="8"/>
                      <a:pt x="15" y="8"/>
                    </a:cubicBezTo>
                    <a:cubicBezTo>
                      <a:pt x="13" y="12"/>
                      <a:pt x="15" y="14"/>
                      <a:pt x="18" y="16"/>
                    </a:cubicBezTo>
                    <a:cubicBezTo>
                      <a:pt x="18" y="16"/>
                      <a:pt x="19" y="16"/>
                      <a:pt x="19" y="15"/>
                    </a:cubicBezTo>
                    <a:cubicBezTo>
                      <a:pt x="15" y="13"/>
                      <a:pt x="12" y="11"/>
                      <a:pt x="9" y="7"/>
                    </a:cubicBezTo>
                    <a:cubicBezTo>
                      <a:pt x="8" y="7"/>
                      <a:pt x="7" y="8"/>
                      <a:pt x="8" y="9"/>
                    </a:cubicBezTo>
                    <a:cubicBezTo>
                      <a:pt x="11" y="13"/>
                      <a:pt x="16" y="16"/>
                      <a:pt x="20" y="19"/>
                    </a:cubicBezTo>
                    <a:cubicBezTo>
                      <a:pt x="21" y="20"/>
                      <a:pt x="22" y="19"/>
                      <a:pt x="22" y="18"/>
                    </a:cubicBezTo>
                    <a:cubicBezTo>
                      <a:pt x="19" y="13"/>
                      <a:pt x="16" y="8"/>
                      <a:pt x="12" y="3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3" y="7"/>
                      <a:pt x="16" y="10"/>
                      <a:pt x="19" y="12"/>
                    </a:cubicBezTo>
                    <a:cubicBezTo>
                      <a:pt x="20" y="12"/>
                      <a:pt x="20" y="12"/>
                      <a:pt x="20" y="11"/>
                    </a:cubicBezTo>
                    <a:cubicBezTo>
                      <a:pt x="17" y="9"/>
                      <a:pt x="13" y="7"/>
                      <a:pt x="10" y="6"/>
                    </a:cubicBezTo>
                    <a:cubicBezTo>
                      <a:pt x="9" y="5"/>
                      <a:pt x="8" y="6"/>
                      <a:pt x="9" y="7"/>
                    </a:cubicBezTo>
                    <a:cubicBezTo>
                      <a:pt x="10" y="8"/>
                      <a:pt x="11" y="9"/>
                      <a:pt x="12" y="10"/>
                    </a:cubicBezTo>
                    <a:cubicBezTo>
                      <a:pt x="12" y="10"/>
                      <a:pt x="13" y="10"/>
                      <a:pt x="13" y="9"/>
                    </a:cubicBezTo>
                    <a:cubicBezTo>
                      <a:pt x="10" y="7"/>
                      <a:pt x="7" y="4"/>
                      <a:pt x="3" y="2"/>
                    </a:cubicBezTo>
                    <a:cubicBezTo>
                      <a:pt x="3" y="1"/>
                      <a:pt x="2" y="2"/>
                      <a:pt x="2" y="3"/>
                    </a:cubicBezTo>
                    <a:cubicBezTo>
                      <a:pt x="5" y="5"/>
                      <a:pt x="7" y="7"/>
                      <a:pt x="9" y="9"/>
                    </a:cubicBezTo>
                    <a:cubicBezTo>
                      <a:pt x="9" y="8"/>
                      <a:pt x="10" y="8"/>
                      <a:pt x="10" y="7"/>
                    </a:cubicBezTo>
                    <a:cubicBezTo>
                      <a:pt x="7" y="5"/>
                      <a:pt x="4" y="3"/>
                      <a:pt x="2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5" y="3"/>
                      <a:pt x="8" y="6"/>
                      <a:pt x="12" y="7"/>
                    </a:cubicBezTo>
                    <a:cubicBezTo>
                      <a:pt x="12" y="8"/>
                      <a:pt x="13" y="7"/>
                      <a:pt x="12" y="6"/>
                    </a:cubicBezTo>
                    <a:cubicBezTo>
                      <a:pt x="11" y="5"/>
                      <a:pt x="9" y="3"/>
                      <a:pt x="8" y="2"/>
                    </a:cubicBezTo>
                    <a:cubicBezTo>
                      <a:pt x="7" y="1"/>
                      <a:pt x="6" y="2"/>
                      <a:pt x="6" y="3"/>
                    </a:cubicBezTo>
                    <a:cubicBezTo>
                      <a:pt x="7" y="4"/>
                      <a:pt x="7" y="4"/>
                      <a:pt x="8" y="5"/>
                    </a:cubicBezTo>
                    <a:cubicBezTo>
                      <a:pt x="9" y="5"/>
                      <a:pt x="10" y="4"/>
                      <a:pt x="9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0" name="Freeform 109">
                <a:extLst>
                  <a:ext uri="{FF2B5EF4-FFF2-40B4-BE49-F238E27FC236}">
                    <a16:creationId xmlns:a16="http://schemas.microsoft.com/office/drawing/2014/main" id="{55D39BFF-E032-4753-BED6-089EB8BB8F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7" y="661"/>
                <a:ext cx="111" cy="100"/>
              </a:xfrm>
              <a:custGeom>
                <a:avLst/>
                <a:gdLst>
                  <a:gd name="T0" fmla="*/ 25590 w 39"/>
                  <a:gd name="T1" fmla="*/ 128889 h 35"/>
                  <a:gd name="T2" fmla="*/ 198368 w 39"/>
                  <a:gd name="T3" fmla="*/ 62040 h 35"/>
                  <a:gd name="T4" fmla="*/ 280127 w 39"/>
                  <a:gd name="T5" fmla="*/ 128889 h 35"/>
                  <a:gd name="T6" fmla="*/ 405662 w 39"/>
                  <a:gd name="T7" fmla="*/ 128889 h 35"/>
                  <a:gd name="T8" fmla="*/ 417787 w 39"/>
                  <a:gd name="T9" fmla="*/ 203517 h 35"/>
                  <a:gd name="T10" fmla="*/ 391810 w 39"/>
                  <a:gd name="T11" fmla="*/ 226774 h 35"/>
                  <a:gd name="T12" fmla="*/ 378362 w 39"/>
                  <a:gd name="T13" fmla="*/ 265960 h 35"/>
                  <a:gd name="T14" fmla="*/ 378362 w 39"/>
                  <a:gd name="T15" fmla="*/ 404220 h 35"/>
                  <a:gd name="T16" fmla="*/ 378362 w 39"/>
                  <a:gd name="T17" fmla="*/ 418286 h 35"/>
                  <a:gd name="T18" fmla="*/ 405662 w 39"/>
                  <a:gd name="T19" fmla="*/ 342131 h 35"/>
                  <a:gd name="T20" fmla="*/ 438541 w 39"/>
                  <a:gd name="T21" fmla="*/ 203517 h 35"/>
                  <a:gd name="T22" fmla="*/ 464657 w 39"/>
                  <a:gd name="T23" fmla="*/ 128889 h 35"/>
                  <a:gd name="T24" fmla="*/ 417787 w 39"/>
                  <a:gd name="T25" fmla="*/ 102831 h 35"/>
                  <a:gd name="T26" fmla="*/ 319578 w 39"/>
                  <a:gd name="T27" fmla="*/ 128889 h 35"/>
                  <a:gd name="T28" fmla="*/ 245034 w 39"/>
                  <a:gd name="T29" fmla="*/ 76171 h 35"/>
                  <a:gd name="T30" fmla="*/ 13861 w 39"/>
                  <a:gd name="T31" fmla="*/ 114826 h 35"/>
                  <a:gd name="T32" fmla="*/ 25590 w 39"/>
                  <a:gd name="T33" fmla="*/ 128889 h 3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39"/>
                  <a:gd name="T52" fmla="*/ 0 h 35"/>
                  <a:gd name="T53" fmla="*/ 39 w 39"/>
                  <a:gd name="T54" fmla="*/ 35 h 3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39" h="35">
                    <a:moveTo>
                      <a:pt x="2" y="10"/>
                    </a:moveTo>
                    <a:cubicBezTo>
                      <a:pt x="6" y="7"/>
                      <a:pt x="10" y="3"/>
                      <a:pt x="16" y="5"/>
                    </a:cubicBezTo>
                    <a:cubicBezTo>
                      <a:pt x="18" y="5"/>
                      <a:pt x="21" y="8"/>
                      <a:pt x="23" y="10"/>
                    </a:cubicBezTo>
                    <a:cubicBezTo>
                      <a:pt x="26" y="12"/>
                      <a:pt x="29" y="12"/>
                      <a:pt x="33" y="10"/>
                    </a:cubicBezTo>
                    <a:cubicBezTo>
                      <a:pt x="37" y="12"/>
                      <a:pt x="37" y="14"/>
                      <a:pt x="34" y="16"/>
                    </a:cubicBezTo>
                    <a:cubicBezTo>
                      <a:pt x="34" y="17"/>
                      <a:pt x="33" y="17"/>
                      <a:pt x="32" y="18"/>
                    </a:cubicBezTo>
                    <a:cubicBezTo>
                      <a:pt x="32" y="19"/>
                      <a:pt x="31" y="20"/>
                      <a:pt x="31" y="21"/>
                    </a:cubicBezTo>
                    <a:cubicBezTo>
                      <a:pt x="31" y="22"/>
                      <a:pt x="32" y="32"/>
                      <a:pt x="31" y="32"/>
                    </a:cubicBezTo>
                    <a:cubicBezTo>
                      <a:pt x="31" y="31"/>
                      <a:pt x="30" y="32"/>
                      <a:pt x="31" y="33"/>
                    </a:cubicBezTo>
                    <a:cubicBezTo>
                      <a:pt x="34" y="35"/>
                      <a:pt x="33" y="29"/>
                      <a:pt x="33" y="27"/>
                    </a:cubicBezTo>
                    <a:cubicBezTo>
                      <a:pt x="33" y="23"/>
                      <a:pt x="33" y="20"/>
                      <a:pt x="36" y="16"/>
                    </a:cubicBezTo>
                    <a:cubicBezTo>
                      <a:pt x="38" y="14"/>
                      <a:pt x="39" y="13"/>
                      <a:pt x="38" y="10"/>
                    </a:cubicBezTo>
                    <a:cubicBezTo>
                      <a:pt x="38" y="8"/>
                      <a:pt x="35" y="8"/>
                      <a:pt x="34" y="8"/>
                    </a:cubicBezTo>
                    <a:cubicBezTo>
                      <a:pt x="31" y="9"/>
                      <a:pt x="30" y="11"/>
                      <a:pt x="26" y="10"/>
                    </a:cubicBezTo>
                    <a:cubicBezTo>
                      <a:pt x="24" y="9"/>
                      <a:pt x="22" y="7"/>
                      <a:pt x="20" y="6"/>
                    </a:cubicBezTo>
                    <a:cubicBezTo>
                      <a:pt x="13" y="0"/>
                      <a:pt x="7" y="4"/>
                      <a:pt x="1" y="9"/>
                    </a:cubicBezTo>
                    <a:cubicBezTo>
                      <a:pt x="0" y="10"/>
                      <a:pt x="2" y="11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1" name="Freeform 110">
                <a:extLst>
                  <a:ext uri="{FF2B5EF4-FFF2-40B4-BE49-F238E27FC236}">
                    <a16:creationId xmlns:a16="http://schemas.microsoft.com/office/drawing/2014/main" id="{C5DD103A-819D-435E-A0E7-6A196FC05B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3" y="707"/>
                <a:ext cx="17" cy="40"/>
              </a:xfrm>
              <a:custGeom>
                <a:avLst/>
                <a:gdLst>
                  <a:gd name="T0" fmla="*/ 38349 w 6"/>
                  <a:gd name="T1" fmla="*/ 164874 h 14"/>
                  <a:gd name="T2" fmla="*/ 45447 w 6"/>
                  <a:gd name="T3" fmla="*/ 102831 h 14"/>
                  <a:gd name="T4" fmla="*/ 70306 w 6"/>
                  <a:gd name="T5" fmla="*/ 40189 h 14"/>
                  <a:gd name="T6" fmla="*/ 45447 w 6"/>
                  <a:gd name="T7" fmla="*/ 40189 h 14"/>
                  <a:gd name="T8" fmla="*/ 0 w 6"/>
                  <a:gd name="T9" fmla="*/ 128889 h 14"/>
                  <a:gd name="T10" fmla="*/ 24814 w 6"/>
                  <a:gd name="T11" fmla="*/ 138211 h 14"/>
                  <a:gd name="T12" fmla="*/ 45447 w 6"/>
                  <a:gd name="T13" fmla="*/ 26660 h 14"/>
                  <a:gd name="T14" fmla="*/ 24814 w 6"/>
                  <a:gd name="T15" fmla="*/ 26660 h 14"/>
                  <a:gd name="T16" fmla="*/ 13535 w 6"/>
                  <a:gd name="T17" fmla="*/ 102831 h 14"/>
                  <a:gd name="T18" fmla="*/ 24814 w 6"/>
                  <a:gd name="T19" fmla="*/ 102831 h 14"/>
                  <a:gd name="T20" fmla="*/ 45447 w 6"/>
                  <a:gd name="T21" fmla="*/ 26660 h 14"/>
                  <a:gd name="T22" fmla="*/ 24814 w 6"/>
                  <a:gd name="T23" fmla="*/ 14066 h 14"/>
                  <a:gd name="T24" fmla="*/ 13535 w 6"/>
                  <a:gd name="T25" fmla="*/ 102831 h 14"/>
                  <a:gd name="T26" fmla="*/ 24814 w 6"/>
                  <a:gd name="T27" fmla="*/ 114826 h 14"/>
                  <a:gd name="T28" fmla="*/ 45447 w 6"/>
                  <a:gd name="T29" fmla="*/ 26660 h 14"/>
                  <a:gd name="T30" fmla="*/ 24814 w 6"/>
                  <a:gd name="T31" fmla="*/ 26660 h 14"/>
                  <a:gd name="T32" fmla="*/ 0 w 6"/>
                  <a:gd name="T33" fmla="*/ 138211 h 14"/>
                  <a:gd name="T34" fmla="*/ 24814 w 6"/>
                  <a:gd name="T35" fmla="*/ 138211 h 14"/>
                  <a:gd name="T36" fmla="*/ 70306 w 6"/>
                  <a:gd name="T37" fmla="*/ 40189 h 14"/>
                  <a:gd name="T38" fmla="*/ 45447 w 6"/>
                  <a:gd name="T39" fmla="*/ 40189 h 14"/>
                  <a:gd name="T40" fmla="*/ 24814 w 6"/>
                  <a:gd name="T41" fmla="*/ 114826 h 14"/>
                  <a:gd name="T42" fmla="*/ 24814 w 6"/>
                  <a:gd name="T43" fmla="*/ 164874 h 14"/>
                  <a:gd name="T44" fmla="*/ 38349 w 6"/>
                  <a:gd name="T45" fmla="*/ 164874 h 1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"/>
                  <a:gd name="T70" fmla="*/ 0 h 14"/>
                  <a:gd name="T71" fmla="*/ 6 w 6"/>
                  <a:gd name="T72" fmla="*/ 14 h 14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" h="14">
                    <a:moveTo>
                      <a:pt x="3" y="13"/>
                    </a:moveTo>
                    <a:cubicBezTo>
                      <a:pt x="3" y="11"/>
                      <a:pt x="3" y="10"/>
                      <a:pt x="4" y="8"/>
                    </a:cubicBezTo>
                    <a:cubicBezTo>
                      <a:pt x="4" y="7"/>
                      <a:pt x="5" y="5"/>
                      <a:pt x="6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3" y="5"/>
                      <a:pt x="2" y="8"/>
                      <a:pt x="0" y="10"/>
                    </a:cubicBezTo>
                    <a:cubicBezTo>
                      <a:pt x="1" y="10"/>
                      <a:pt x="1" y="10"/>
                      <a:pt x="2" y="11"/>
                    </a:cubicBezTo>
                    <a:cubicBezTo>
                      <a:pt x="2" y="8"/>
                      <a:pt x="3" y="5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1" y="8"/>
                      <a:pt x="2" y="8"/>
                      <a:pt x="2" y="8"/>
                    </a:cubicBezTo>
                    <a:cubicBezTo>
                      <a:pt x="2" y="6"/>
                      <a:pt x="3" y="4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4"/>
                      <a:pt x="1" y="6"/>
                      <a:pt x="1" y="8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6"/>
                      <a:pt x="3" y="4"/>
                      <a:pt x="4" y="2"/>
                    </a:cubicBezTo>
                    <a:cubicBezTo>
                      <a:pt x="4" y="1"/>
                      <a:pt x="3" y="1"/>
                      <a:pt x="2" y="2"/>
                    </a:cubicBezTo>
                    <a:cubicBezTo>
                      <a:pt x="2" y="5"/>
                      <a:pt x="1" y="7"/>
                      <a:pt x="0" y="11"/>
                    </a:cubicBezTo>
                    <a:cubicBezTo>
                      <a:pt x="0" y="11"/>
                      <a:pt x="1" y="12"/>
                      <a:pt x="2" y="11"/>
                    </a:cubicBezTo>
                    <a:cubicBezTo>
                      <a:pt x="3" y="9"/>
                      <a:pt x="4" y="6"/>
                      <a:pt x="6" y="3"/>
                    </a:cubicBezTo>
                    <a:cubicBezTo>
                      <a:pt x="6" y="2"/>
                      <a:pt x="4" y="2"/>
                      <a:pt x="4" y="3"/>
                    </a:cubicBezTo>
                    <a:cubicBezTo>
                      <a:pt x="3" y="5"/>
                      <a:pt x="3" y="7"/>
                      <a:pt x="2" y="9"/>
                    </a:cubicBezTo>
                    <a:cubicBezTo>
                      <a:pt x="2" y="10"/>
                      <a:pt x="1" y="12"/>
                      <a:pt x="2" y="13"/>
                    </a:cubicBezTo>
                    <a:cubicBezTo>
                      <a:pt x="2" y="14"/>
                      <a:pt x="3" y="14"/>
                      <a:pt x="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2" name="Freeform 111">
                <a:extLst>
                  <a:ext uri="{FF2B5EF4-FFF2-40B4-BE49-F238E27FC236}">
                    <a16:creationId xmlns:a16="http://schemas.microsoft.com/office/drawing/2014/main" id="{AEC364FB-22A4-4EFA-A1B9-17FDCE64F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1" y="669"/>
                <a:ext cx="86" cy="75"/>
              </a:xfrm>
              <a:custGeom>
                <a:avLst/>
                <a:gdLst>
                  <a:gd name="T0" fmla="*/ 315176 w 30"/>
                  <a:gd name="T1" fmla="*/ 345713 h 26"/>
                  <a:gd name="T2" fmla="*/ 351763 w 30"/>
                  <a:gd name="T3" fmla="*/ 249464 h 26"/>
                  <a:gd name="T4" fmla="*/ 300854 w 30"/>
                  <a:gd name="T5" fmla="*/ 249464 h 26"/>
                  <a:gd name="T6" fmla="*/ 288083 w 30"/>
                  <a:gd name="T7" fmla="*/ 182588 h 26"/>
                  <a:gd name="T8" fmla="*/ 288083 w 30"/>
                  <a:gd name="T9" fmla="*/ 277638 h 26"/>
                  <a:gd name="T10" fmla="*/ 300854 w 30"/>
                  <a:gd name="T11" fmla="*/ 277638 h 26"/>
                  <a:gd name="T12" fmla="*/ 341916 w 30"/>
                  <a:gd name="T13" fmla="*/ 139385 h 26"/>
                  <a:gd name="T14" fmla="*/ 327947 w 30"/>
                  <a:gd name="T15" fmla="*/ 152608 h 26"/>
                  <a:gd name="T16" fmla="*/ 300854 w 30"/>
                  <a:gd name="T17" fmla="*/ 191299 h 26"/>
                  <a:gd name="T18" fmla="*/ 222645 w 30"/>
                  <a:gd name="T19" fmla="*/ 182588 h 26"/>
                  <a:gd name="T20" fmla="*/ 183134 w 30"/>
                  <a:gd name="T21" fmla="*/ 139385 h 26"/>
                  <a:gd name="T22" fmla="*/ 14514 w 30"/>
                  <a:gd name="T23" fmla="*/ 81297 h 26"/>
                  <a:gd name="T24" fmla="*/ 90412 w 30"/>
                  <a:gd name="T25" fmla="*/ 81297 h 26"/>
                  <a:gd name="T26" fmla="*/ 77667 w 30"/>
                  <a:gd name="T27" fmla="*/ 66317 h 26"/>
                  <a:gd name="T28" fmla="*/ 154304 w 30"/>
                  <a:gd name="T29" fmla="*/ 58090 h 26"/>
                  <a:gd name="T30" fmla="*/ 146555 w 30"/>
                  <a:gd name="T31" fmla="*/ 139385 h 26"/>
                  <a:gd name="T32" fmla="*/ 246410 w 30"/>
                  <a:gd name="T33" fmla="*/ 152608 h 26"/>
                  <a:gd name="T34" fmla="*/ 351763 w 30"/>
                  <a:gd name="T35" fmla="*/ 167567 h 26"/>
                  <a:gd name="T36" fmla="*/ 327947 w 30"/>
                  <a:gd name="T37" fmla="*/ 124434 h 26"/>
                  <a:gd name="T38" fmla="*/ 300854 w 30"/>
                  <a:gd name="T39" fmla="*/ 191299 h 26"/>
                  <a:gd name="T40" fmla="*/ 300854 w 30"/>
                  <a:gd name="T41" fmla="*/ 221282 h 26"/>
                  <a:gd name="T42" fmla="*/ 327947 w 30"/>
                  <a:gd name="T43" fmla="*/ 124434 h 26"/>
                  <a:gd name="T44" fmla="*/ 351763 w 30"/>
                  <a:gd name="T45" fmla="*/ 167567 h 26"/>
                  <a:gd name="T46" fmla="*/ 222645 w 30"/>
                  <a:gd name="T47" fmla="*/ 139385 h 26"/>
                  <a:gd name="T48" fmla="*/ 259181 w 30"/>
                  <a:gd name="T49" fmla="*/ 206328 h 26"/>
                  <a:gd name="T50" fmla="*/ 154304 w 30"/>
                  <a:gd name="T51" fmla="*/ 124434 h 26"/>
                  <a:gd name="T52" fmla="*/ 246410 w 30"/>
                  <a:gd name="T53" fmla="*/ 206328 h 26"/>
                  <a:gd name="T54" fmla="*/ 146555 w 30"/>
                  <a:gd name="T55" fmla="*/ 167567 h 26"/>
                  <a:gd name="T56" fmla="*/ 246410 w 30"/>
                  <a:gd name="T57" fmla="*/ 191299 h 26"/>
                  <a:gd name="T58" fmla="*/ 146555 w 30"/>
                  <a:gd name="T59" fmla="*/ 139385 h 26"/>
                  <a:gd name="T60" fmla="*/ 146555 w 30"/>
                  <a:gd name="T61" fmla="*/ 66317 h 26"/>
                  <a:gd name="T62" fmla="*/ 51124 w 30"/>
                  <a:gd name="T63" fmla="*/ 66317 h 26"/>
                  <a:gd name="T64" fmla="*/ 168629 w 30"/>
                  <a:gd name="T65" fmla="*/ 81297 h 26"/>
                  <a:gd name="T66" fmla="*/ 14514 w 30"/>
                  <a:gd name="T67" fmla="*/ 81297 h 26"/>
                  <a:gd name="T68" fmla="*/ 146555 w 30"/>
                  <a:gd name="T69" fmla="*/ 66317 h 26"/>
                  <a:gd name="T70" fmla="*/ 41607 w 30"/>
                  <a:gd name="T71" fmla="*/ 66317 h 26"/>
                  <a:gd name="T72" fmla="*/ 154304 w 30"/>
                  <a:gd name="T73" fmla="*/ 81297 h 26"/>
                  <a:gd name="T74" fmla="*/ 77667 w 30"/>
                  <a:gd name="T75" fmla="*/ 58090 h 26"/>
                  <a:gd name="T76" fmla="*/ 168629 w 30"/>
                  <a:gd name="T77" fmla="*/ 109480 h 26"/>
                  <a:gd name="T78" fmla="*/ 90412 w 30"/>
                  <a:gd name="T79" fmla="*/ 81297 h 26"/>
                  <a:gd name="T80" fmla="*/ 183134 w 30"/>
                  <a:gd name="T81" fmla="*/ 152608 h 26"/>
                  <a:gd name="T82" fmla="*/ 146555 w 30"/>
                  <a:gd name="T83" fmla="*/ 139385 h 26"/>
                  <a:gd name="T84" fmla="*/ 273577 w 30"/>
                  <a:gd name="T85" fmla="*/ 152608 h 26"/>
                  <a:gd name="T86" fmla="*/ 195902 w 30"/>
                  <a:gd name="T87" fmla="*/ 191299 h 26"/>
                  <a:gd name="T88" fmla="*/ 364130 w 30"/>
                  <a:gd name="T89" fmla="*/ 124434 h 26"/>
                  <a:gd name="T90" fmla="*/ 300854 w 30"/>
                  <a:gd name="T91" fmla="*/ 221282 h 26"/>
                  <a:gd name="T92" fmla="*/ 364130 w 30"/>
                  <a:gd name="T93" fmla="*/ 124434 h 26"/>
                  <a:gd name="T94" fmla="*/ 273577 w 30"/>
                  <a:gd name="T95" fmla="*/ 234511 h 26"/>
                  <a:gd name="T96" fmla="*/ 351763 w 30"/>
                  <a:gd name="T97" fmla="*/ 152608 h 26"/>
                  <a:gd name="T98" fmla="*/ 288083 w 30"/>
                  <a:gd name="T99" fmla="*/ 277638 h 26"/>
                  <a:gd name="T100" fmla="*/ 315176 w 30"/>
                  <a:gd name="T101" fmla="*/ 182588 h 26"/>
                  <a:gd name="T102" fmla="*/ 288083 w 30"/>
                  <a:gd name="T103" fmla="*/ 330759 h 26"/>
                  <a:gd name="T104" fmla="*/ 300854 w 30"/>
                  <a:gd name="T105" fmla="*/ 167567 h 26"/>
                  <a:gd name="T106" fmla="*/ 315176 w 30"/>
                  <a:gd name="T107" fmla="*/ 302368 h 26"/>
                  <a:gd name="T108" fmla="*/ 315176 w 30"/>
                  <a:gd name="T109" fmla="*/ 191299 h 26"/>
                  <a:gd name="T110" fmla="*/ 351763 w 30"/>
                  <a:gd name="T111" fmla="*/ 249464 h 26"/>
                  <a:gd name="T112" fmla="*/ 315176 w 30"/>
                  <a:gd name="T113" fmla="*/ 345713 h 26"/>
                  <a:gd name="T114" fmla="*/ 392966 w 30"/>
                  <a:gd name="T115" fmla="*/ 191299 h 2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30"/>
                  <a:gd name="T175" fmla="*/ 0 h 26"/>
                  <a:gd name="T176" fmla="*/ 30 w 30"/>
                  <a:gd name="T177" fmla="*/ 26 h 2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30" h="26">
                    <a:moveTo>
                      <a:pt x="29" y="13"/>
                    </a:moveTo>
                    <a:cubicBezTo>
                      <a:pt x="27" y="17"/>
                      <a:pt x="25" y="21"/>
                      <a:pt x="24" y="25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6" y="23"/>
                      <a:pt x="27" y="20"/>
                      <a:pt x="27" y="18"/>
                    </a:cubicBezTo>
                    <a:cubicBezTo>
                      <a:pt x="28" y="17"/>
                      <a:pt x="26" y="16"/>
                      <a:pt x="26" y="17"/>
                    </a:cubicBezTo>
                    <a:cubicBezTo>
                      <a:pt x="25" y="17"/>
                      <a:pt x="24" y="18"/>
                      <a:pt x="23" y="18"/>
                    </a:cubicBezTo>
                    <a:cubicBezTo>
                      <a:pt x="22" y="16"/>
                      <a:pt x="23" y="14"/>
                      <a:pt x="23" y="13"/>
                    </a:cubicBezTo>
                    <a:cubicBezTo>
                      <a:pt x="23" y="13"/>
                      <a:pt x="22" y="13"/>
                      <a:pt x="22" y="13"/>
                    </a:cubicBezTo>
                    <a:cubicBezTo>
                      <a:pt x="22" y="14"/>
                      <a:pt x="23" y="15"/>
                      <a:pt x="23" y="16"/>
                    </a:cubicBezTo>
                    <a:cubicBezTo>
                      <a:pt x="24" y="18"/>
                      <a:pt x="24" y="19"/>
                      <a:pt x="22" y="20"/>
                    </a:cubicBezTo>
                    <a:cubicBezTo>
                      <a:pt x="21" y="16"/>
                      <a:pt x="26" y="13"/>
                      <a:pt x="22" y="20"/>
                    </a:cubicBezTo>
                    <a:cubicBezTo>
                      <a:pt x="22" y="20"/>
                      <a:pt x="23" y="20"/>
                      <a:pt x="23" y="20"/>
                    </a:cubicBezTo>
                    <a:cubicBezTo>
                      <a:pt x="22" y="16"/>
                      <a:pt x="24" y="13"/>
                      <a:pt x="27" y="11"/>
                    </a:cubicBezTo>
                    <a:cubicBezTo>
                      <a:pt x="27" y="11"/>
                      <a:pt x="26" y="11"/>
                      <a:pt x="26" y="10"/>
                    </a:cubicBezTo>
                    <a:cubicBezTo>
                      <a:pt x="26" y="11"/>
                      <a:pt x="26" y="11"/>
                      <a:pt x="26" y="12"/>
                    </a:cubicBezTo>
                    <a:cubicBezTo>
                      <a:pt x="23" y="16"/>
                      <a:pt x="23" y="16"/>
                      <a:pt x="25" y="11"/>
                    </a:cubicBezTo>
                    <a:cubicBezTo>
                      <a:pt x="25" y="12"/>
                      <a:pt x="25" y="13"/>
                      <a:pt x="25" y="14"/>
                    </a:cubicBezTo>
                    <a:cubicBezTo>
                      <a:pt x="25" y="12"/>
                      <a:pt x="24" y="12"/>
                      <a:pt x="23" y="14"/>
                    </a:cubicBezTo>
                    <a:cubicBezTo>
                      <a:pt x="22" y="14"/>
                      <a:pt x="21" y="15"/>
                      <a:pt x="19" y="15"/>
                    </a:cubicBezTo>
                    <a:cubicBezTo>
                      <a:pt x="20" y="12"/>
                      <a:pt x="19" y="11"/>
                      <a:pt x="17" y="13"/>
                    </a:cubicBezTo>
                    <a:cubicBezTo>
                      <a:pt x="16" y="13"/>
                      <a:pt x="10" y="12"/>
                      <a:pt x="14" y="11"/>
                    </a:cubicBezTo>
                    <a:cubicBezTo>
                      <a:pt x="15" y="11"/>
                      <a:pt x="15" y="10"/>
                      <a:pt x="14" y="10"/>
                    </a:cubicBezTo>
                    <a:cubicBezTo>
                      <a:pt x="10" y="10"/>
                      <a:pt x="9" y="8"/>
                      <a:pt x="10" y="5"/>
                    </a:cubicBezTo>
                    <a:cubicBezTo>
                      <a:pt x="7" y="8"/>
                      <a:pt x="4" y="8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3" y="7"/>
                      <a:pt x="5" y="6"/>
                      <a:pt x="7" y="6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13" y="6"/>
                      <a:pt x="12" y="6"/>
                      <a:pt x="6" y="5"/>
                    </a:cubicBezTo>
                    <a:cubicBezTo>
                      <a:pt x="7" y="4"/>
                      <a:pt x="8" y="3"/>
                      <a:pt x="9" y="2"/>
                    </a:cubicBezTo>
                    <a:cubicBezTo>
                      <a:pt x="10" y="2"/>
                      <a:pt x="11" y="3"/>
                      <a:pt x="12" y="4"/>
                    </a:cubicBezTo>
                    <a:cubicBezTo>
                      <a:pt x="13" y="5"/>
                      <a:pt x="16" y="9"/>
                      <a:pt x="11" y="9"/>
                    </a:cubicBezTo>
                    <a:cubicBezTo>
                      <a:pt x="11" y="9"/>
                      <a:pt x="11" y="10"/>
                      <a:pt x="11" y="10"/>
                    </a:cubicBezTo>
                    <a:cubicBezTo>
                      <a:pt x="13" y="9"/>
                      <a:pt x="14" y="10"/>
                      <a:pt x="13" y="12"/>
                    </a:cubicBezTo>
                    <a:cubicBezTo>
                      <a:pt x="15" y="10"/>
                      <a:pt x="17" y="9"/>
                      <a:pt x="19" y="11"/>
                    </a:cubicBezTo>
                    <a:cubicBezTo>
                      <a:pt x="19" y="11"/>
                      <a:pt x="20" y="11"/>
                      <a:pt x="21" y="11"/>
                    </a:cubicBezTo>
                    <a:cubicBezTo>
                      <a:pt x="23" y="10"/>
                      <a:pt x="25" y="11"/>
                      <a:pt x="27" y="12"/>
                    </a:cubicBezTo>
                    <a:cubicBezTo>
                      <a:pt x="27" y="11"/>
                      <a:pt x="28" y="11"/>
                      <a:pt x="28" y="11"/>
                    </a:cubicBezTo>
                    <a:cubicBezTo>
                      <a:pt x="27" y="10"/>
                      <a:pt x="26" y="10"/>
                      <a:pt x="25" y="9"/>
                    </a:cubicBezTo>
                    <a:cubicBezTo>
                      <a:pt x="24" y="9"/>
                      <a:pt x="23" y="10"/>
                      <a:pt x="24" y="10"/>
                    </a:cubicBezTo>
                    <a:cubicBezTo>
                      <a:pt x="24" y="12"/>
                      <a:pt x="24" y="13"/>
                      <a:pt x="23" y="14"/>
                    </a:cubicBezTo>
                    <a:cubicBezTo>
                      <a:pt x="23" y="13"/>
                      <a:pt x="22" y="13"/>
                      <a:pt x="22" y="14"/>
                    </a:cubicBezTo>
                    <a:cubicBezTo>
                      <a:pt x="22" y="15"/>
                      <a:pt x="22" y="15"/>
                      <a:pt x="23" y="16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7" y="14"/>
                      <a:pt x="28" y="12"/>
                      <a:pt x="25" y="9"/>
                    </a:cubicBezTo>
                    <a:cubicBezTo>
                      <a:pt x="24" y="9"/>
                      <a:pt x="24" y="10"/>
                      <a:pt x="24" y="10"/>
                    </a:cubicBezTo>
                    <a:cubicBezTo>
                      <a:pt x="25" y="11"/>
                      <a:pt x="26" y="12"/>
                      <a:pt x="27" y="12"/>
                    </a:cubicBezTo>
                    <a:cubicBezTo>
                      <a:pt x="28" y="12"/>
                      <a:pt x="29" y="11"/>
                      <a:pt x="28" y="11"/>
                    </a:cubicBezTo>
                    <a:cubicBezTo>
                      <a:pt x="25" y="8"/>
                      <a:pt x="21" y="9"/>
                      <a:pt x="17" y="10"/>
                    </a:cubicBezTo>
                    <a:cubicBezTo>
                      <a:pt x="17" y="10"/>
                      <a:pt x="17" y="11"/>
                      <a:pt x="17" y="11"/>
                    </a:cubicBezTo>
                    <a:cubicBezTo>
                      <a:pt x="17" y="14"/>
                      <a:pt x="18" y="15"/>
                      <a:pt x="20" y="15"/>
                    </a:cubicBezTo>
                    <a:cubicBezTo>
                      <a:pt x="21" y="16"/>
                      <a:pt x="21" y="15"/>
                      <a:pt x="21" y="15"/>
                    </a:cubicBezTo>
                    <a:cubicBezTo>
                      <a:pt x="22" y="11"/>
                      <a:pt x="16" y="6"/>
                      <a:pt x="12" y="9"/>
                    </a:cubicBezTo>
                    <a:cubicBezTo>
                      <a:pt x="8" y="13"/>
                      <a:pt x="14" y="18"/>
                      <a:pt x="18" y="16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8" y="11"/>
                      <a:pt x="15" y="10"/>
                      <a:pt x="11" y="11"/>
                    </a:cubicBezTo>
                    <a:cubicBezTo>
                      <a:pt x="11" y="11"/>
                      <a:pt x="11" y="12"/>
                      <a:pt x="11" y="12"/>
                    </a:cubicBezTo>
                    <a:cubicBezTo>
                      <a:pt x="12" y="15"/>
                      <a:pt x="15" y="16"/>
                      <a:pt x="18" y="15"/>
                    </a:cubicBezTo>
                    <a:cubicBezTo>
                      <a:pt x="18" y="15"/>
                      <a:pt x="19" y="14"/>
                      <a:pt x="19" y="14"/>
                    </a:cubicBezTo>
                    <a:cubicBezTo>
                      <a:pt x="19" y="9"/>
                      <a:pt x="15" y="8"/>
                      <a:pt x="11" y="9"/>
                    </a:cubicBezTo>
                    <a:cubicBezTo>
                      <a:pt x="10" y="9"/>
                      <a:pt x="10" y="10"/>
                      <a:pt x="11" y="10"/>
                    </a:cubicBezTo>
                    <a:cubicBezTo>
                      <a:pt x="19" y="11"/>
                      <a:pt x="14" y="0"/>
                      <a:pt x="8" y="1"/>
                    </a:cubicBezTo>
                    <a:cubicBezTo>
                      <a:pt x="1" y="1"/>
                      <a:pt x="6" y="10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8" y="2"/>
                      <a:pt x="6" y="3"/>
                      <a:pt x="4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6" y="9"/>
                      <a:pt x="10" y="9"/>
                      <a:pt x="13" y="6"/>
                    </a:cubicBezTo>
                    <a:cubicBezTo>
                      <a:pt x="14" y="6"/>
                      <a:pt x="13" y="5"/>
                      <a:pt x="13" y="5"/>
                    </a:cubicBezTo>
                    <a:cubicBezTo>
                      <a:pt x="9" y="4"/>
                      <a:pt x="5" y="4"/>
                      <a:pt x="1" y="6"/>
                    </a:cubicBezTo>
                    <a:cubicBezTo>
                      <a:pt x="0" y="6"/>
                      <a:pt x="0" y="7"/>
                      <a:pt x="0" y="7"/>
                    </a:cubicBezTo>
                    <a:cubicBezTo>
                      <a:pt x="4" y="10"/>
                      <a:pt x="9" y="9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8" y="2"/>
                      <a:pt x="6" y="2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6" y="9"/>
                      <a:pt x="9" y="9"/>
                      <a:pt x="12" y="6"/>
                    </a:cubicBezTo>
                    <a:cubicBezTo>
                      <a:pt x="12" y="5"/>
                      <a:pt x="12" y="5"/>
                      <a:pt x="12" y="4"/>
                    </a:cubicBezTo>
                    <a:cubicBezTo>
                      <a:pt x="10" y="4"/>
                      <a:pt x="8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7" y="7"/>
                      <a:pt x="10" y="12"/>
                      <a:pt x="13" y="8"/>
                    </a:cubicBezTo>
                    <a:cubicBezTo>
                      <a:pt x="13" y="8"/>
                      <a:pt x="13" y="8"/>
                      <a:pt x="12" y="7"/>
                    </a:cubicBezTo>
                    <a:cubicBezTo>
                      <a:pt x="10" y="6"/>
                      <a:pt x="9" y="5"/>
                      <a:pt x="7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8" y="10"/>
                      <a:pt x="10" y="12"/>
                      <a:pt x="14" y="11"/>
                    </a:cubicBezTo>
                    <a:cubicBezTo>
                      <a:pt x="14" y="11"/>
                      <a:pt x="14" y="10"/>
                      <a:pt x="14" y="10"/>
                    </a:cubicBezTo>
                    <a:cubicBezTo>
                      <a:pt x="13" y="10"/>
                      <a:pt x="12" y="10"/>
                      <a:pt x="11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3" y="14"/>
                      <a:pt x="20" y="16"/>
                      <a:pt x="21" y="11"/>
                    </a:cubicBezTo>
                    <a:cubicBezTo>
                      <a:pt x="21" y="11"/>
                      <a:pt x="21" y="10"/>
                      <a:pt x="20" y="10"/>
                    </a:cubicBezTo>
                    <a:cubicBezTo>
                      <a:pt x="17" y="11"/>
                      <a:pt x="16" y="12"/>
                      <a:pt x="15" y="14"/>
                    </a:cubicBezTo>
                    <a:cubicBezTo>
                      <a:pt x="15" y="15"/>
                      <a:pt x="15" y="15"/>
                      <a:pt x="16" y="15"/>
                    </a:cubicBezTo>
                    <a:cubicBezTo>
                      <a:pt x="21" y="19"/>
                      <a:pt x="27" y="14"/>
                      <a:pt x="28" y="9"/>
                    </a:cubicBezTo>
                    <a:cubicBezTo>
                      <a:pt x="28" y="8"/>
                      <a:pt x="28" y="8"/>
                      <a:pt x="27" y="8"/>
                    </a:cubicBezTo>
                    <a:cubicBezTo>
                      <a:pt x="22" y="8"/>
                      <a:pt x="18" y="12"/>
                      <a:pt x="23" y="16"/>
                    </a:cubicBezTo>
                    <a:cubicBezTo>
                      <a:pt x="23" y="17"/>
                      <a:pt x="23" y="17"/>
                      <a:pt x="24" y="16"/>
                    </a:cubicBezTo>
                    <a:cubicBezTo>
                      <a:pt x="27" y="15"/>
                      <a:pt x="28" y="13"/>
                      <a:pt x="28" y="9"/>
                    </a:cubicBezTo>
                    <a:cubicBezTo>
                      <a:pt x="28" y="9"/>
                      <a:pt x="28" y="8"/>
                      <a:pt x="27" y="9"/>
                    </a:cubicBezTo>
                    <a:cubicBezTo>
                      <a:pt x="23" y="9"/>
                      <a:pt x="20" y="13"/>
                      <a:pt x="21" y="17"/>
                    </a:cubicBezTo>
                    <a:cubicBezTo>
                      <a:pt x="21" y="18"/>
                      <a:pt x="22" y="18"/>
                      <a:pt x="22" y="18"/>
                    </a:cubicBezTo>
                    <a:cubicBezTo>
                      <a:pt x="25" y="16"/>
                      <a:pt x="27" y="14"/>
                      <a:pt x="27" y="11"/>
                    </a:cubicBezTo>
                    <a:cubicBezTo>
                      <a:pt x="27" y="10"/>
                      <a:pt x="27" y="10"/>
                      <a:pt x="26" y="10"/>
                    </a:cubicBezTo>
                    <a:cubicBezTo>
                      <a:pt x="23" y="12"/>
                      <a:pt x="21" y="16"/>
                      <a:pt x="22" y="20"/>
                    </a:cubicBezTo>
                    <a:cubicBezTo>
                      <a:pt x="22" y="21"/>
                      <a:pt x="23" y="21"/>
                      <a:pt x="23" y="21"/>
                    </a:cubicBezTo>
                    <a:cubicBezTo>
                      <a:pt x="25" y="18"/>
                      <a:pt x="25" y="16"/>
                      <a:pt x="24" y="13"/>
                    </a:cubicBezTo>
                    <a:cubicBezTo>
                      <a:pt x="24" y="12"/>
                      <a:pt x="23" y="12"/>
                      <a:pt x="23" y="12"/>
                    </a:cubicBezTo>
                    <a:cubicBezTo>
                      <a:pt x="20" y="15"/>
                      <a:pt x="20" y="20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6" y="20"/>
                      <a:pt x="25" y="16"/>
                      <a:pt x="23" y="12"/>
                    </a:cubicBezTo>
                    <a:cubicBezTo>
                      <a:pt x="23" y="12"/>
                      <a:pt x="22" y="12"/>
                      <a:pt x="22" y="12"/>
                    </a:cubicBezTo>
                    <a:cubicBezTo>
                      <a:pt x="21" y="16"/>
                      <a:pt x="21" y="20"/>
                      <a:pt x="24" y="22"/>
                    </a:cubicBezTo>
                    <a:cubicBezTo>
                      <a:pt x="24" y="23"/>
                      <a:pt x="25" y="23"/>
                      <a:pt x="25" y="22"/>
                    </a:cubicBezTo>
                    <a:cubicBezTo>
                      <a:pt x="27" y="19"/>
                      <a:pt x="27" y="16"/>
                      <a:pt x="24" y="14"/>
                    </a:cubicBezTo>
                    <a:cubicBezTo>
                      <a:pt x="23" y="14"/>
                      <a:pt x="23" y="14"/>
                      <a:pt x="23" y="15"/>
                    </a:cubicBezTo>
                    <a:cubicBezTo>
                      <a:pt x="18" y="19"/>
                      <a:pt x="24" y="24"/>
                      <a:pt x="27" y="18"/>
                    </a:cubicBezTo>
                    <a:cubicBezTo>
                      <a:pt x="27" y="17"/>
                      <a:pt x="26" y="17"/>
                      <a:pt x="26" y="17"/>
                    </a:cubicBezTo>
                    <a:cubicBezTo>
                      <a:pt x="25" y="20"/>
                      <a:pt x="24" y="22"/>
                      <a:pt x="24" y="25"/>
                    </a:cubicBezTo>
                    <a:cubicBezTo>
                      <a:pt x="24" y="26"/>
                      <a:pt x="25" y="26"/>
                      <a:pt x="25" y="25"/>
                    </a:cubicBezTo>
                    <a:cubicBezTo>
                      <a:pt x="27" y="22"/>
                      <a:pt x="28" y="18"/>
                      <a:pt x="30" y="14"/>
                    </a:cubicBezTo>
                    <a:cubicBezTo>
                      <a:pt x="30" y="13"/>
                      <a:pt x="29" y="13"/>
                      <a:pt x="29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3" name="Freeform 112">
                <a:extLst>
                  <a:ext uri="{FF2B5EF4-FFF2-40B4-BE49-F238E27FC236}">
                    <a16:creationId xmlns:a16="http://schemas.microsoft.com/office/drawing/2014/main" id="{99F8566A-76A8-41B4-9C34-741DF38D4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5" y="532"/>
                <a:ext cx="123" cy="149"/>
              </a:xfrm>
              <a:custGeom>
                <a:avLst/>
                <a:gdLst>
                  <a:gd name="T0" fmla="*/ 178702 w 43"/>
                  <a:gd name="T1" fmla="*/ 90199 h 52"/>
                  <a:gd name="T2" fmla="*/ 103638 w 43"/>
                  <a:gd name="T3" fmla="*/ 182749 h 52"/>
                  <a:gd name="T4" fmla="*/ 129802 w 43"/>
                  <a:gd name="T5" fmla="*/ 272948 h 52"/>
                  <a:gd name="T6" fmla="*/ 178702 w 43"/>
                  <a:gd name="T7" fmla="*/ 90199 h 52"/>
                  <a:gd name="T8" fmla="*/ 241492 w 43"/>
                  <a:gd name="T9" fmla="*/ 90199 h 52"/>
                  <a:gd name="T10" fmla="*/ 139591 w 43"/>
                  <a:gd name="T11" fmla="*/ 245707 h 52"/>
                  <a:gd name="T12" fmla="*/ 269467 w 43"/>
                  <a:gd name="T13" fmla="*/ 118968 h 52"/>
                  <a:gd name="T14" fmla="*/ 358914 w 43"/>
                  <a:gd name="T15" fmla="*/ 390177 h 52"/>
                  <a:gd name="T16" fmla="*/ 229046 w 43"/>
                  <a:gd name="T17" fmla="*/ 350396 h 52"/>
                  <a:gd name="T18" fmla="*/ 296453 w 43"/>
                  <a:gd name="T19" fmla="*/ 363147 h 52"/>
                  <a:gd name="T20" fmla="*/ 371294 w 43"/>
                  <a:gd name="T21" fmla="*/ 258455 h 52"/>
                  <a:gd name="T22" fmla="*/ 308896 w 43"/>
                  <a:gd name="T23" fmla="*/ 418363 h 52"/>
                  <a:gd name="T24" fmla="*/ 296453 w 43"/>
                  <a:gd name="T25" fmla="*/ 467625 h 52"/>
                  <a:gd name="T26" fmla="*/ 358914 w 43"/>
                  <a:gd name="T27" fmla="*/ 454900 h 52"/>
                  <a:gd name="T28" fmla="*/ 399295 w 43"/>
                  <a:gd name="T29" fmla="*/ 390177 h 52"/>
                  <a:gd name="T30" fmla="*/ 411927 w 43"/>
                  <a:gd name="T31" fmla="*/ 441203 h 52"/>
                  <a:gd name="T32" fmla="*/ 448095 w 43"/>
                  <a:gd name="T33" fmla="*/ 340889 h 52"/>
                  <a:gd name="T34" fmla="*/ 399295 w 43"/>
                  <a:gd name="T35" fmla="*/ 245707 h 52"/>
                  <a:gd name="T36" fmla="*/ 474940 w 43"/>
                  <a:gd name="T37" fmla="*/ 663133 h 52"/>
                  <a:gd name="T38" fmla="*/ 488719 w 43"/>
                  <a:gd name="T39" fmla="*/ 613846 h 52"/>
                  <a:gd name="T40" fmla="*/ 448095 w 43"/>
                  <a:gd name="T41" fmla="*/ 326611 h 52"/>
                  <a:gd name="T42" fmla="*/ 448095 w 43"/>
                  <a:gd name="T43" fmla="*/ 299986 h 52"/>
                  <a:gd name="T44" fmla="*/ 488719 w 43"/>
                  <a:gd name="T45" fmla="*/ 441203 h 52"/>
                  <a:gd name="T46" fmla="*/ 433767 w 43"/>
                  <a:gd name="T47" fmla="*/ 431163 h 52"/>
                  <a:gd name="T48" fmla="*/ 433767 w 43"/>
                  <a:gd name="T49" fmla="*/ 494866 h 52"/>
                  <a:gd name="T50" fmla="*/ 421312 w 43"/>
                  <a:gd name="T51" fmla="*/ 454900 h 52"/>
                  <a:gd name="T52" fmla="*/ 344523 w 43"/>
                  <a:gd name="T53" fmla="*/ 418363 h 52"/>
                  <a:gd name="T54" fmla="*/ 331865 w 43"/>
                  <a:gd name="T55" fmla="*/ 467625 h 52"/>
                  <a:gd name="T56" fmla="*/ 371294 w 43"/>
                  <a:gd name="T57" fmla="*/ 431163 h 52"/>
                  <a:gd name="T58" fmla="*/ 399295 w 43"/>
                  <a:gd name="T59" fmla="*/ 272948 h 52"/>
                  <a:gd name="T60" fmla="*/ 331865 w 43"/>
                  <a:gd name="T61" fmla="*/ 236411 h 52"/>
                  <a:gd name="T62" fmla="*/ 371294 w 43"/>
                  <a:gd name="T63" fmla="*/ 182749 h 52"/>
                  <a:gd name="T64" fmla="*/ 358914 w 43"/>
                  <a:gd name="T65" fmla="*/ 221918 h 52"/>
                  <a:gd name="T66" fmla="*/ 331865 w 43"/>
                  <a:gd name="T67" fmla="*/ 245707 h 52"/>
                  <a:gd name="T68" fmla="*/ 322683 w 43"/>
                  <a:gd name="T69" fmla="*/ 272948 h 52"/>
                  <a:gd name="T70" fmla="*/ 296453 w 43"/>
                  <a:gd name="T71" fmla="*/ 287226 h 52"/>
                  <a:gd name="T72" fmla="*/ 241492 w 43"/>
                  <a:gd name="T73" fmla="*/ 287226 h 52"/>
                  <a:gd name="T74" fmla="*/ 241492 w 43"/>
                  <a:gd name="T75" fmla="*/ 418363 h 52"/>
                  <a:gd name="T76" fmla="*/ 371294 w 43"/>
                  <a:gd name="T77" fmla="*/ 363147 h 52"/>
                  <a:gd name="T78" fmla="*/ 322683 w 43"/>
                  <a:gd name="T79" fmla="*/ 299986 h 52"/>
                  <a:gd name="T80" fmla="*/ 255279 w 43"/>
                  <a:gd name="T81" fmla="*/ 350396 h 52"/>
                  <a:gd name="T82" fmla="*/ 255279 w 43"/>
                  <a:gd name="T83" fmla="*/ 299986 h 52"/>
                  <a:gd name="T84" fmla="*/ 129802 w 43"/>
                  <a:gd name="T85" fmla="*/ 221918 h 52"/>
                  <a:gd name="T86" fmla="*/ 139591 w 43"/>
                  <a:gd name="T87" fmla="*/ 182749 h 52"/>
                  <a:gd name="T88" fmla="*/ 76578 w 43"/>
                  <a:gd name="T89" fmla="*/ 41519 h 52"/>
                  <a:gd name="T90" fmla="*/ 229046 w 43"/>
                  <a:gd name="T91" fmla="*/ 131719 h 52"/>
                  <a:gd name="T92" fmla="*/ 207020 w 43"/>
                  <a:gd name="T93" fmla="*/ 50955 h 52"/>
                  <a:gd name="T94" fmla="*/ 192815 w 43"/>
                  <a:gd name="T95" fmla="*/ 50955 h 52"/>
                  <a:gd name="T96" fmla="*/ 139591 w 43"/>
                  <a:gd name="T97" fmla="*/ 194892 h 52"/>
                  <a:gd name="T98" fmla="*/ 178702 w 43"/>
                  <a:gd name="T99" fmla="*/ 168255 h 52"/>
                  <a:gd name="T100" fmla="*/ 103638 w 43"/>
                  <a:gd name="T101" fmla="*/ 236411 h 52"/>
                  <a:gd name="T102" fmla="*/ 129802 w 43"/>
                  <a:gd name="T103" fmla="*/ 236411 h 52"/>
                  <a:gd name="T104" fmla="*/ 166036 w 43"/>
                  <a:gd name="T105" fmla="*/ 168255 h 52"/>
                  <a:gd name="T106" fmla="*/ 76578 w 43"/>
                  <a:gd name="T107" fmla="*/ 153977 h 52"/>
                  <a:gd name="T108" fmla="*/ 76578 w 43"/>
                  <a:gd name="T109" fmla="*/ 77448 h 52"/>
                  <a:gd name="T110" fmla="*/ 151642 w 43"/>
                  <a:gd name="T111" fmla="*/ 63778 h 52"/>
                  <a:gd name="T112" fmla="*/ 139591 w 43"/>
                  <a:gd name="T113" fmla="*/ 90199 h 52"/>
                  <a:gd name="T114" fmla="*/ 129802 w 43"/>
                  <a:gd name="T115" fmla="*/ 104693 h 52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43"/>
                  <a:gd name="T175" fmla="*/ 0 h 52"/>
                  <a:gd name="T176" fmla="*/ 43 w 43"/>
                  <a:gd name="T177" fmla="*/ 52 h 52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43" h="52">
                    <a:moveTo>
                      <a:pt x="11" y="7"/>
                    </a:moveTo>
                    <a:cubicBezTo>
                      <a:pt x="10" y="7"/>
                      <a:pt x="10" y="7"/>
                      <a:pt x="9" y="7"/>
                    </a:cubicBezTo>
                    <a:cubicBezTo>
                      <a:pt x="10" y="7"/>
                      <a:pt x="11" y="7"/>
                      <a:pt x="13" y="7"/>
                    </a:cubicBezTo>
                    <a:cubicBezTo>
                      <a:pt x="11" y="7"/>
                      <a:pt x="12" y="7"/>
                      <a:pt x="14" y="7"/>
                    </a:cubicBezTo>
                    <a:cubicBezTo>
                      <a:pt x="17" y="8"/>
                      <a:pt x="15" y="14"/>
                      <a:pt x="12" y="10"/>
                    </a:cubicBezTo>
                    <a:cubicBezTo>
                      <a:pt x="11" y="9"/>
                      <a:pt x="10" y="9"/>
                      <a:pt x="10" y="10"/>
                    </a:cubicBezTo>
                    <a:cubicBezTo>
                      <a:pt x="10" y="13"/>
                      <a:pt x="11" y="13"/>
                      <a:pt x="9" y="13"/>
                    </a:cubicBezTo>
                    <a:cubicBezTo>
                      <a:pt x="9" y="13"/>
                      <a:pt x="8" y="13"/>
                      <a:pt x="8" y="14"/>
                    </a:cubicBezTo>
                    <a:cubicBezTo>
                      <a:pt x="9" y="16"/>
                      <a:pt x="9" y="16"/>
                      <a:pt x="10" y="15"/>
                    </a:cubicBezTo>
                    <a:cubicBezTo>
                      <a:pt x="9" y="14"/>
                      <a:pt x="8" y="15"/>
                      <a:pt x="8" y="15"/>
                    </a:cubicBezTo>
                    <a:cubicBezTo>
                      <a:pt x="8" y="17"/>
                      <a:pt x="8" y="19"/>
                      <a:pt x="8" y="21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0" y="15"/>
                      <a:pt x="13" y="12"/>
                      <a:pt x="15" y="6"/>
                    </a:cubicBezTo>
                    <a:cubicBezTo>
                      <a:pt x="15" y="6"/>
                      <a:pt x="15" y="5"/>
                      <a:pt x="14" y="5"/>
                    </a:cubicBezTo>
                    <a:cubicBezTo>
                      <a:pt x="9" y="5"/>
                      <a:pt x="17" y="4"/>
                      <a:pt x="14" y="6"/>
                    </a:cubicBezTo>
                    <a:cubicBezTo>
                      <a:pt x="13" y="6"/>
                      <a:pt x="13" y="7"/>
                      <a:pt x="14" y="7"/>
                    </a:cubicBezTo>
                    <a:cubicBezTo>
                      <a:pt x="14" y="7"/>
                      <a:pt x="19" y="10"/>
                      <a:pt x="20" y="10"/>
                    </a:cubicBezTo>
                    <a:cubicBezTo>
                      <a:pt x="21" y="10"/>
                      <a:pt x="21" y="9"/>
                      <a:pt x="20" y="9"/>
                    </a:cubicBezTo>
                    <a:cubicBezTo>
                      <a:pt x="18" y="8"/>
                      <a:pt x="17" y="8"/>
                      <a:pt x="19" y="9"/>
                    </a:cubicBezTo>
                    <a:cubicBezTo>
                      <a:pt x="19" y="9"/>
                      <a:pt x="20" y="8"/>
                      <a:pt x="19" y="7"/>
                    </a:cubicBezTo>
                    <a:cubicBezTo>
                      <a:pt x="16" y="6"/>
                      <a:pt x="13" y="4"/>
                      <a:pt x="10" y="3"/>
                    </a:cubicBezTo>
                    <a:cubicBezTo>
                      <a:pt x="13" y="4"/>
                      <a:pt x="10" y="14"/>
                      <a:pt x="9" y="16"/>
                    </a:cubicBezTo>
                    <a:cubicBezTo>
                      <a:pt x="9" y="17"/>
                      <a:pt x="9" y="17"/>
                      <a:pt x="10" y="17"/>
                    </a:cubicBezTo>
                    <a:cubicBezTo>
                      <a:pt x="12" y="16"/>
                      <a:pt x="11" y="17"/>
                      <a:pt x="11" y="19"/>
                    </a:cubicBezTo>
                    <a:cubicBezTo>
                      <a:pt x="11" y="20"/>
                      <a:pt x="12" y="20"/>
                      <a:pt x="12" y="19"/>
                    </a:cubicBezTo>
                    <a:cubicBezTo>
                      <a:pt x="13" y="18"/>
                      <a:pt x="13" y="17"/>
                      <a:pt x="13" y="16"/>
                    </a:cubicBezTo>
                    <a:cubicBezTo>
                      <a:pt x="13" y="15"/>
                      <a:pt x="12" y="14"/>
                      <a:pt x="12" y="15"/>
                    </a:cubicBezTo>
                    <a:cubicBezTo>
                      <a:pt x="14" y="11"/>
                      <a:pt x="17" y="9"/>
                      <a:pt x="21" y="9"/>
                    </a:cubicBezTo>
                    <a:cubicBezTo>
                      <a:pt x="31" y="9"/>
                      <a:pt x="30" y="15"/>
                      <a:pt x="21" y="25"/>
                    </a:cubicBezTo>
                    <a:cubicBezTo>
                      <a:pt x="24" y="24"/>
                      <a:pt x="25" y="24"/>
                      <a:pt x="25" y="27"/>
                    </a:cubicBezTo>
                    <a:cubicBezTo>
                      <a:pt x="25" y="27"/>
                      <a:pt x="15" y="31"/>
                      <a:pt x="23" y="25"/>
                    </a:cubicBezTo>
                    <a:cubicBezTo>
                      <a:pt x="25" y="23"/>
                      <a:pt x="27" y="25"/>
                      <a:pt x="28" y="30"/>
                    </a:cubicBezTo>
                    <a:cubicBezTo>
                      <a:pt x="24" y="34"/>
                      <a:pt x="21" y="34"/>
                      <a:pt x="20" y="30"/>
                    </a:cubicBezTo>
                    <a:cubicBezTo>
                      <a:pt x="24" y="21"/>
                      <a:pt x="24" y="20"/>
                      <a:pt x="21" y="26"/>
                    </a:cubicBezTo>
                    <a:cubicBezTo>
                      <a:pt x="19" y="30"/>
                      <a:pt x="19" y="30"/>
                      <a:pt x="20" y="27"/>
                    </a:cubicBezTo>
                    <a:cubicBezTo>
                      <a:pt x="20" y="26"/>
                      <a:pt x="19" y="26"/>
                      <a:pt x="18" y="27"/>
                    </a:cubicBezTo>
                    <a:cubicBezTo>
                      <a:pt x="17" y="29"/>
                      <a:pt x="17" y="28"/>
                      <a:pt x="20" y="25"/>
                    </a:cubicBezTo>
                    <a:cubicBezTo>
                      <a:pt x="20" y="28"/>
                      <a:pt x="21" y="31"/>
                      <a:pt x="21" y="34"/>
                    </a:cubicBezTo>
                    <a:cubicBezTo>
                      <a:pt x="21" y="35"/>
                      <a:pt x="22" y="35"/>
                      <a:pt x="22" y="34"/>
                    </a:cubicBezTo>
                    <a:cubicBezTo>
                      <a:pt x="23" y="26"/>
                      <a:pt x="23" y="24"/>
                      <a:pt x="23" y="28"/>
                    </a:cubicBezTo>
                    <a:cubicBezTo>
                      <a:pt x="25" y="33"/>
                      <a:pt x="25" y="32"/>
                      <a:pt x="25" y="25"/>
                    </a:cubicBezTo>
                    <a:cubicBezTo>
                      <a:pt x="25" y="27"/>
                      <a:pt x="25" y="29"/>
                      <a:pt x="25" y="31"/>
                    </a:cubicBezTo>
                    <a:cubicBezTo>
                      <a:pt x="25" y="31"/>
                      <a:pt x="27" y="27"/>
                      <a:pt x="27" y="26"/>
                    </a:cubicBezTo>
                    <a:cubicBezTo>
                      <a:pt x="27" y="24"/>
                      <a:pt x="28" y="22"/>
                      <a:pt x="29" y="20"/>
                    </a:cubicBezTo>
                    <a:cubicBezTo>
                      <a:pt x="30" y="24"/>
                      <a:pt x="31" y="32"/>
                      <a:pt x="30" y="20"/>
                    </a:cubicBezTo>
                    <a:cubicBezTo>
                      <a:pt x="31" y="22"/>
                      <a:pt x="31" y="24"/>
                      <a:pt x="32" y="26"/>
                    </a:cubicBezTo>
                    <a:cubicBezTo>
                      <a:pt x="35" y="35"/>
                      <a:pt x="27" y="32"/>
                      <a:pt x="25" y="31"/>
                    </a:cubicBezTo>
                    <a:cubicBezTo>
                      <a:pt x="24" y="31"/>
                      <a:pt x="23" y="32"/>
                      <a:pt x="24" y="32"/>
                    </a:cubicBezTo>
                    <a:cubicBezTo>
                      <a:pt x="28" y="33"/>
                      <a:pt x="26" y="34"/>
                      <a:pt x="30" y="33"/>
                    </a:cubicBezTo>
                    <a:cubicBezTo>
                      <a:pt x="31" y="33"/>
                      <a:pt x="31" y="32"/>
                      <a:pt x="30" y="32"/>
                    </a:cubicBezTo>
                    <a:cubicBezTo>
                      <a:pt x="27" y="32"/>
                      <a:pt x="25" y="33"/>
                      <a:pt x="23" y="35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5"/>
                      <a:pt x="22" y="35"/>
                      <a:pt x="21" y="36"/>
                    </a:cubicBezTo>
                    <a:cubicBezTo>
                      <a:pt x="20" y="36"/>
                      <a:pt x="20" y="37"/>
                      <a:pt x="21" y="37"/>
                    </a:cubicBezTo>
                    <a:cubicBezTo>
                      <a:pt x="23" y="37"/>
                      <a:pt x="25" y="37"/>
                      <a:pt x="28" y="36"/>
                    </a:cubicBezTo>
                    <a:cubicBezTo>
                      <a:pt x="29" y="36"/>
                      <a:pt x="29" y="34"/>
                      <a:pt x="28" y="35"/>
                    </a:cubicBezTo>
                    <a:cubicBezTo>
                      <a:pt x="27" y="35"/>
                      <a:pt x="26" y="35"/>
                      <a:pt x="25" y="35"/>
                    </a:cubicBezTo>
                    <a:cubicBezTo>
                      <a:pt x="24" y="35"/>
                      <a:pt x="24" y="37"/>
                      <a:pt x="25" y="37"/>
                    </a:cubicBezTo>
                    <a:cubicBezTo>
                      <a:pt x="29" y="36"/>
                      <a:pt x="32" y="35"/>
                      <a:pt x="32" y="31"/>
                    </a:cubicBezTo>
                    <a:cubicBezTo>
                      <a:pt x="32" y="30"/>
                      <a:pt x="32" y="30"/>
                      <a:pt x="31" y="30"/>
                    </a:cubicBezTo>
                    <a:cubicBezTo>
                      <a:pt x="26" y="32"/>
                      <a:pt x="32" y="29"/>
                      <a:pt x="33" y="32"/>
                    </a:cubicBezTo>
                    <a:cubicBezTo>
                      <a:pt x="34" y="33"/>
                      <a:pt x="34" y="32"/>
                      <a:pt x="34" y="30"/>
                    </a:cubicBezTo>
                    <a:cubicBezTo>
                      <a:pt x="36" y="35"/>
                      <a:pt x="35" y="36"/>
                      <a:pt x="32" y="33"/>
                    </a:cubicBezTo>
                    <a:cubicBezTo>
                      <a:pt x="32" y="33"/>
                      <a:pt x="31" y="34"/>
                      <a:pt x="32" y="34"/>
                    </a:cubicBezTo>
                    <a:cubicBezTo>
                      <a:pt x="33" y="36"/>
                      <a:pt x="34" y="38"/>
                      <a:pt x="36" y="39"/>
                    </a:cubicBezTo>
                    <a:cubicBezTo>
                      <a:pt x="38" y="38"/>
                      <a:pt x="40" y="39"/>
                      <a:pt x="39" y="42"/>
                    </a:cubicBezTo>
                    <a:cubicBezTo>
                      <a:pt x="39" y="41"/>
                      <a:pt x="39" y="36"/>
                      <a:pt x="39" y="35"/>
                    </a:cubicBezTo>
                    <a:cubicBezTo>
                      <a:pt x="38" y="31"/>
                      <a:pt x="37" y="28"/>
                      <a:pt x="35" y="26"/>
                    </a:cubicBezTo>
                    <a:cubicBezTo>
                      <a:pt x="40" y="33"/>
                      <a:pt x="41" y="34"/>
                      <a:pt x="36" y="30"/>
                    </a:cubicBezTo>
                    <a:cubicBezTo>
                      <a:pt x="34" y="24"/>
                      <a:pt x="37" y="33"/>
                      <a:pt x="37" y="33"/>
                    </a:cubicBezTo>
                    <a:cubicBezTo>
                      <a:pt x="37" y="33"/>
                      <a:pt x="38" y="33"/>
                      <a:pt x="38" y="32"/>
                    </a:cubicBezTo>
                    <a:cubicBezTo>
                      <a:pt x="36" y="28"/>
                      <a:pt x="34" y="23"/>
                      <a:pt x="31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1" y="23"/>
                      <a:pt x="32" y="24"/>
                      <a:pt x="34" y="26"/>
                    </a:cubicBezTo>
                    <a:cubicBezTo>
                      <a:pt x="37" y="30"/>
                      <a:pt x="40" y="32"/>
                      <a:pt x="40" y="38"/>
                    </a:cubicBezTo>
                    <a:cubicBezTo>
                      <a:pt x="41" y="40"/>
                      <a:pt x="38" y="49"/>
                      <a:pt x="37" y="51"/>
                    </a:cubicBezTo>
                    <a:cubicBezTo>
                      <a:pt x="37" y="52"/>
                      <a:pt x="39" y="52"/>
                      <a:pt x="39" y="51"/>
                    </a:cubicBezTo>
                    <a:cubicBezTo>
                      <a:pt x="39" y="48"/>
                      <a:pt x="40" y="46"/>
                      <a:pt x="39" y="43"/>
                    </a:cubicBezTo>
                    <a:cubicBezTo>
                      <a:pt x="39" y="42"/>
                      <a:pt x="37" y="42"/>
                      <a:pt x="37" y="43"/>
                    </a:cubicBezTo>
                    <a:cubicBezTo>
                      <a:pt x="38" y="44"/>
                      <a:pt x="38" y="46"/>
                      <a:pt x="38" y="47"/>
                    </a:cubicBezTo>
                    <a:cubicBezTo>
                      <a:pt x="38" y="48"/>
                      <a:pt x="39" y="48"/>
                      <a:pt x="40" y="47"/>
                    </a:cubicBezTo>
                    <a:cubicBezTo>
                      <a:pt x="42" y="41"/>
                      <a:pt x="43" y="36"/>
                      <a:pt x="40" y="30"/>
                    </a:cubicBezTo>
                    <a:cubicBezTo>
                      <a:pt x="38" y="28"/>
                      <a:pt x="36" y="26"/>
                      <a:pt x="34" y="24"/>
                    </a:cubicBezTo>
                    <a:cubicBezTo>
                      <a:pt x="28" y="18"/>
                      <a:pt x="41" y="37"/>
                      <a:pt x="35" y="25"/>
                    </a:cubicBezTo>
                    <a:cubicBezTo>
                      <a:pt x="34" y="25"/>
                      <a:pt x="33" y="25"/>
                      <a:pt x="34" y="26"/>
                    </a:cubicBezTo>
                    <a:cubicBezTo>
                      <a:pt x="34" y="31"/>
                      <a:pt x="35" y="35"/>
                      <a:pt x="39" y="38"/>
                    </a:cubicBezTo>
                    <a:cubicBezTo>
                      <a:pt x="40" y="38"/>
                      <a:pt x="40" y="38"/>
                      <a:pt x="40" y="37"/>
                    </a:cubicBezTo>
                    <a:cubicBezTo>
                      <a:pt x="41" y="31"/>
                      <a:pt x="39" y="27"/>
                      <a:pt x="35" y="23"/>
                    </a:cubicBezTo>
                    <a:cubicBezTo>
                      <a:pt x="34" y="23"/>
                      <a:pt x="33" y="24"/>
                      <a:pt x="33" y="24"/>
                    </a:cubicBezTo>
                    <a:cubicBezTo>
                      <a:pt x="37" y="30"/>
                      <a:pt x="37" y="37"/>
                      <a:pt x="40" y="44"/>
                    </a:cubicBezTo>
                    <a:cubicBezTo>
                      <a:pt x="40" y="45"/>
                      <a:pt x="42" y="45"/>
                      <a:pt x="41" y="44"/>
                    </a:cubicBezTo>
                    <a:cubicBezTo>
                      <a:pt x="41" y="40"/>
                      <a:pt x="40" y="37"/>
                      <a:pt x="38" y="34"/>
                    </a:cubicBezTo>
                    <a:cubicBezTo>
                      <a:pt x="38" y="33"/>
                      <a:pt x="37" y="33"/>
                      <a:pt x="37" y="34"/>
                    </a:cubicBezTo>
                    <a:cubicBezTo>
                      <a:pt x="35" y="38"/>
                      <a:pt x="36" y="40"/>
                      <a:pt x="38" y="43"/>
                    </a:cubicBezTo>
                    <a:cubicBezTo>
                      <a:pt x="39" y="44"/>
                      <a:pt x="40" y="43"/>
                      <a:pt x="40" y="42"/>
                    </a:cubicBezTo>
                    <a:cubicBezTo>
                      <a:pt x="39" y="41"/>
                      <a:pt x="33" y="34"/>
                      <a:pt x="34" y="33"/>
                    </a:cubicBezTo>
                    <a:cubicBezTo>
                      <a:pt x="34" y="33"/>
                      <a:pt x="34" y="33"/>
                      <a:pt x="34" y="32"/>
                    </a:cubicBezTo>
                    <a:cubicBezTo>
                      <a:pt x="33" y="30"/>
                      <a:pt x="33" y="31"/>
                      <a:pt x="31" y="30"/>
                    </a:cubicBezTo>
                    <a:cubicBezTo>
                      <a:pt x="31" y="30"/>
                      <a:pt x="30" y="30"/>
                      <a:pt x="30" y="31"/>
                    </a:cubicBezTo>
                    <a:cubicBezTo>
                      <a:pt x="31" y="34"/>
                      <a:pt x="32" y="36"/>
                      <a:pt x="34" y="38"/>
                    </a:cubicBezTo>
                    <a:cubicBezTo>
                      <a:pt x="35" y="38"/>
                      <a:pt x="36" y="38"/>
                      <a:pt x="36" y="37"/>
                    </a:cubicBezTo>
                    <a:cubicBezTo>
                      <a:pt x="36" y="33"/>
                      <a:pt x="35" y="28"/>
                      <a:pt x="33" y="24"/>
                    </a:cubicBezTo>
                    <a:cubicBezTo>
                      <a:pt x="33" y="23"/>
                      <a:pt x="32" y="24"/>
                      <a:pt x="32" y="24"/>
                    </a:cubicBezTo>
                    <a:cubicBezTo>
                      <a:pt x="31" y="28"/>
                      <a:pt x="32" y="31"/>
                      <a:pt x="33" y="35"/>
                    </a:cubicBezTo>
                    <a:cubicBezTo>
                      <a:pt x="33" y="36"/>
                      <a:pt x="34" y="36"/>
                      <a:pt x="34" y="35"/>
                    </a:cubicBezTo>
                    <a:cubicBezTo>
                      <a:pt x="34" y="32"/>
                      <a:pt x="34" y="29"/>
                      <a:pt x="33" y="26"/>
                    </a:cubicBezTo>
                    <a:cubicBezTo>
                      <a:pt x="33" y="26"/>
                      <a:pt x="32" y="25"/>
                      <a:pt x="32" y="26"/>
                    </a:cubicBezTo>
                    <a:cubicBezTo>
                      <a:pt x="30" y="28"/>
                      <a:pt x="29" y="30"/>
                      <a:pt x="27" y="32"/>
                    </a:cubicBezTo>
                    <a:cubicBezTo>
                      <a:pt x="27" y="33"/>
                      <a:pt x="28" y="33"/>
                      <a:pt x="28" y="33"/>
                    </a:cubicBezTo>
                    <a:cubicBezTo>
                      <a:pt x="28" y="37"/>
                      <a:pt x="27" y="37"/>
                      <a:pt x="25" y="36"/>
                    </a:cubicBezTo>
                    <a:cubicBezTo>
                      <a:pt x="22" y="37"/>
                      <a:pt x="23" y="38"/>
                      <a:pt x="26" y="37"/>
                    </a:cubicBezTo>
                    <a:cubicBezTo>
                      <a:pt x="27" y="37"/>
                      <a:pt x="27" y="36"/>
                      <a:pt x="26" y="36"/>
                    </a:cubicBezTo>
                    <a:cubicBezTo>
                      <a:pt x="26" y="35"/>
                      <a:pt x="25" y="34"/>
                      <a:pt x="24" y="33"/>
                    </a:cubicBezTo>
                    <a:cubicBezTo>
                      <a:pt x="23" y="33"/>
                      <a:pt x="23" y="34"/>
                      <a:pt x="24" y="34"/>
                    </a:cubicBezTo>
                    <a:cubicBezTo>
                      <a:pt x="26" y="34"/>
                      <a:pt x="27" y="34"/>
                      <a:pt x="29" y="34"/>
                    </a:cubicBezTo>
                    <a:cubicBezTo>
                      <a:pt x="29" y="34"/>
                      <a:pt x="30" y="33"/>
                      <a:pt x="29" y="33"/>
                    </a:cubicBezTo>
                    <a:cubicBezTo>
                      <a:pt x="24" y="30"/>
                      <a:pt x="27" y="34"/>
                      <a:pt x="31" y="34"/>
                    </a:cubicBezTo>
                    <a:cubicBezTo>
                      <a:pt x="32" y="34"/>
                      <a:pt x="35" y="35"/>
                      <a:pt x="35" y="33"/>
                    </a:cubicBezTo>
                    <a:cubicBezTo>
                      <a:pt x="38" y="29"/>
                      <a:pt x="36" y="24"/>
                      <a:pt x="32" y="21"/>
                    </a:cubicBezTo>
                    <a:cubicBezTo>
                      <a:pt x="32" y="21"/>
                      <a:pt x="31" y="21"/>
                      <a:pt x="31" y="21"/>
                    </a:cubicBezTo>
                    <a:cubicBezTo>
                      <a:pt x="29" y="25"/>
                      <a:pt x="30" y="27"/>
                      <a:pt x="33" y="30"/>
                    </a:cubicBezTo>
                    <a:cubicBezTo>
                      <a:pt x="33" y="31"/>
                      <a:pt x="34" y="31"/>
                      <a:pt x="34" y="30"/>
                    </a:cubicBezTo>
                    <a:cubicBezTo>
                      <a:pt x="34" y="24"/>
                      <a:pt x="32" y="19"/>
                      <a:pt x="27" y="17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8" y="20"/>
                      <a:pt x="28" y="20"/>
                      <a:pt x="31" y="21"/>
                    </a:cubicBezTo>
                    <a:cubicBezTo>
                      <a:pt x="31" y="21"/>
                      <a:pt x="32" y="21"/>
                      <a:pt x="32" y="20"/>
                    </a:cubicBezTo>
                    <a:cubicBezTo>
                      <a:pt x="32" y="16"/>
                      <a:pt x="32" y="18"/>
                      <a:pt x="31" y="14"/>
                    </a:cubicBezTo>
                    <a:cubicBezTo>
                      <a:pt x="30" y="14"/>
                      <a:pt x="29" y="14"/>
                      <a:pt x="29" y="14"/>
                    </a:cubicBezTo>
                    <a:cubicBezTo>
                      <a:pt x="28" y="19"/>
                      <a:pt x="28" y="24"/>
                      <a:pt x="30" y="29"/>
                    </a:cubicBezTo>
                    <a:cubicBezTo>
                      <a:pt x="30" y="30"/>
                      <a:pt x="31" y="29"/>
                      <a:pt x="31" y="29"/>
                    </a:cubicBezTo>
                    <a:cubicBezTo>
                      <a:pt x="31" y="24"/>
                      <a:pt x="31" y="21"/>
                      <a:pt x="29" y="17"/>
                    </a:cubicBezTo>
                    <a:cubicBezTo>
                      <a:pt x="29" y="17"/>
                      <a:pt x="28" y="17"/>
                      <a:pt x="28" y="17"/>
                    </a:cubicBezTo>
                    <a:cubicBezTo>
                      <a:pt x="26" y="22"/>
                      <a:pt x="26" y="25"/>
                      <a:pt x="27" y="30"/>
                    </a:cubicBezTo>
                    <a:cubicBezTo>
                      <a:pt x="27" y="31"/>
                      <a:pt x="28" y="31"/>
                      <a:pt x="28" y="30"/>
                    </a:cubicBezTo>
                    <a:cubicBezTo>
                      <a:pt x="28" y="26"/>
                      <a:pt x="28" y="23"/>
                      <a:pt x="27" y="19"/>
                    </a:cubicBezTo>
                    <a:cubicBezTo>
                      <a:pt x="27" y="19"/>
                      <a:pt x="26" y="19"/>
                      <a:pt x="26" y="19"/>
                    </a:cubicBezTo>
                    <a:cubicBezTo>
                      <a:pt x="25" y="24"/>
                      <a:pt x="25" y="29"/>
                      <a:pt x="25" y="34"/>
                    </a:cubicBezTo>
                    <a:cubicBezTo>
                      <a:pt x="25" y="35"/>
                      <a:pt x="26" y="35"/>
                      <a:pt x="26" y="34"/>
                    </a:cubicBezTo>
                    <a:cubicBezTo>
                      <a:pt x="27" y="29"/>
                      <a:pt x="27" y="26"/>
                      <a:pt x="26" y="21"/>
                    </a:cubicBezTo>
                    <a:cubicBezTo>
                      <a:pt x="26" y="21"/>
                      <a:pt x="25" y="21"/>
                      <a:pt x="25" y="21"/>
                    </a:cubicBezTo>
                    <a:cubicBezTo>
                      <a:pt x="24" y="26"/>
                      <a:pt x="23" y="29"/>
                      <a:pt x="23" y="34"/>
                    </a:cubicBezTo>
                    <a:cubicBezTo>
                      <a:pt x="23" y="35"/>
                      <a:pt x="24" y="35"/>
                      <a:pt x="24" y="34"/>
                    </a:cubicBezTo>
                    <a:cubicBezTo>
                      <a:pt x="25" y="30"/>
                      <a:pt x="25" y="26"/>
                      <a:pt x="24" y="22"/>
                    </a:cubicBezTo>
                    <a:cubicBezTo>
                      <a:pt x="24" y="22"/>
                      <a:pt x="23" y="22"/>
                      <a:pt x="23" y="22"/>
                    </a:cubicBezTo>
                    <a:cubicBezTo>
                      <a:pt x="22" y="25"/>
                      <a:pt x="22" y="27"/>
                      <a:pt x="21" y="30"/>
                    </a:cubicBezTo>
                    <a:cubicBezTo>
                      <a:pt x="21" y="30"/>
                      <a:pt x="21" y="31"/>
                      <a:pt x="22" y="31"/>
                    </a:cubicBezTo>
                    <a:cubicBezTo>
                      <a:pt x="22" y="28"/>
                      <a:pt x="21" y="25"/>
                      <a:pt x="20" y="22"/>
                    </a:cubicBezTo>
                    <a:cubicBezTo>
                      <a:pt x="20" y="22"/>
                      <a:pt x="19" y="22"/>
                      <a:pt x="19" y="22"/>
                    </a:cubicBezTo>
                    <a:cubicBezTo>
                      <a:pt x="16" y="25"/>
                      <a:pt x="16" y="26"/>
                      <a:pt x="16" y="30"/>
                    </a:cubicBezTo>
                    <a:cubicBezTo>
                      <a:pt x="16" y="30"/>
                      <a:pt x="17" y="31"/>
                      <a:pt x="18" y="30"/>
                    </a:cubicBezTo>
                    <a:cubicBezTo>
                      <a:pt x="20" y="27"/>
                      <a:pt x="18" y="30"/>
                      <a:pt x="18" y="32"/>
                    </a:cubicBezTo>
                    <a:cubicBezTo>
                      <a:pt x="18" y="33"/>
                      <a:pt x="19" y="33"/>
                      <a:pt x="19" y="32"/>
                    </a:cubicBezTo>
                    <a:cubicBezTo>
                      <a:pt x="22" y="29"/>
                      <a:pt x="24" y="26"/>
                      <a:pt x="25" y="21"/>
                    </a:cubicBezTo>
                    <a:cubicBezTo>
                      <a:pt x="26" y="21"/>
                      <a:pt x="25" y="20"/>
                      <a:pt x="24" y="20"/>
                    </a:cubicBezTo>
                    <a:cubicBezTo>
                      <a:pt x="18" y="23"/>
                      <a:pt x="16" y="29"/>
                      <a:pt x="20" y="34"/>
                    </a:cubicBezTo>
                    <a:cubicBezTo>
                      <a:pt x="25" y="39"/>
                      <a:pt x="29" y="32"/>
                      <a:pt x="29" y="28"/>
                    </a:cubicBezTo>
                    <a:cubicBezTo>
                      <a:pt x="30" y="16"/>
                      <a:pt x="9" y="30"/>
                      <a:pt x="21" y="36"/>
                    </a:cubicBezTo>
                    <a:cubicBezTo>
                      <a:pt x="21" y="37"/>
                      <a:pt x="21" y="37"/>
                      <a:pt x="21" y="36"/>
                    </a:cubicBezTo>
                    <a:cubicBezTo>
                      <a:pt x="26" y="33"/>
                      <a:pt x="28" y="29"/>
                      <a:pt x="26" y="24"/>
                    </a:cubicBezTo>
                    <a:cubicBezTo>
                      <a:pt x="26" y="23"/>
                      <a:pt x="26" y="23"/>
                      <a:pt x="25" y="23"/>
                    </a:cubicBezTo>
                    <a:cubicBezTo>
                      <a:pt x="21" y="24"/>
                      <a:pt x="19" y="26"/>
                      <a:pt x="19" y="30"/>
                    </a:cubicBezTo>
                    <a:cubicBezTo>
                      <a:pt x="19" y="30"/>
                      <a:pt x="19" y="31"/>
                      <a:pt x="19" y="31"/>
                    </a:cubicBezTo>
                    <a:cubicBezTo>
                      <a:pt x="33" y="34"/>
                      <a:pt x="21" y="13"/>
                      <a:pt x="19" y="26"/>
                    </a:cubicBezTo>
                    <a:cubicBezTo>
                      <a:pt x="19" y="27"/>
                      <a:pt x="19" y="27"/>
                      <a:pt x="20" y="27"/>
                    </a:cubicBezTo>
                    <a:cubicBezTo>
                      <a:pt x="24" y="26"/>
                      <a:pt x="26" y="24"/>
                      <a:pt x="25" y="19"/>
                    </a:cubicBezTo>
                    <a:cubicBezTo>
                      <a:pt x="25" y="19"/>
                      <a:pt x="24" y="18"/>
                      <a:pt x="24" y="19"/>
                    </a:cubicBezTo>
                    <a:cubicBezTo>
                      <a:pt x="21" y="19"/>
                      <a:pt x="21" y="20"/>
                      <a:pt x="20" y="22"/>
                    </a:cubicBezTo>
                    <a:cubicBezTo>
                      <a:pt x="19" y="23"/>
                      <a:pt x="20" y="23"/>
                      <a:pt x="20" y="23"/>
                    </a:cubicBezTo>
                    <a:cubicBezTo>
                      <a:pt x="25" y="22"/>
                      <a:pt x="28" y="19"/>
                      <a:pt x="26" y="15"/>
                    </a:cubicBezTo>
                    <a:cubicBezTo>
                      <a:pt x="26" y="14"/>
                      <a:pt x="25" y="14"/>
                      <a:pt x="25" y="15"/>
                    </a:cubicBezTo>
                    <a:cubicBezTo>
                      <a:pt x="24" y="22"/>
                      <a:pt x="33" y="19"/>
                      <a:pt x="31" y="14"/>
                    </a:cubicBezTo>
                    <a:cubicBezTo>
                      <a:pt x="27" y="4"/>
                      <a:pt x="10" y="6"/>
                      <a:pt x="10" y="17"/>
                    </a:cubicBezTo>
                    <a:cubicBezTo>
                      <a:pt x="10" y="18"/>
                      <a:pt x="11" y="18"/>
                      <a:pt x="11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8"/>
                      <a:pt x="12" y="16"/>
                      <a:pt x="12" y="15"/>
                    </a:cubicBezTo>
                    <a:cubicBezTo>
                      <a:pt x="12" y="14"/>
                      <a:pt x="12" y="14"/>
                      <a:pt x="11" y="14"/>
                    </a:cubicBezTo>
                    <a:cubicBezTo>
                      <a:pt x="9" y="16"/>
                      <a:pt x="11" y="13"/>
                      <a:pt x="12" y="11"/>
                    </a:cubicBezTo>
                    <a:cubicBezTo>
                      <a:pt x="12" y="10"/>
                      <a:pt x="12" y="8"/>
                      <a:pt x="12" y="7"/>
                    </a:cubicBezTo>
                    <a:cubicBezTo>
                      <a:pt x="11" y="4"/>
                      <a:pt x="10" y="2"/>
                      <a:pt x="7" y="2"/>
                    </a:cubicBezTo>
                    <a:cubicBezTo>
                      <a:pt x="6" y="1"/>
                      <a:pt x="5" y="3"/>
                      <a:pt x="6" y="3"/>
                    </a:cubicBezTo>
                    <a:cubicBezTo>
                      <a:pt x="3" y="2"/>
                      <a:pt x="18" y="7"/>
                      <a:pt x="16" y="9"/>
                    </a:cubicBezTo>
                    <a:cubicBezTo>
                      <a:pt x="15" y="9"/>
                      <a:pt x="15" y="10"/>
                      <a:pt x="16" y="10"/>
                    </a:cubicBezTo>
                    <a:cubicBezTo>
                      <a:pt x="17" y="11"/>
                      <a:pt x="18" y="10"/>
                      <a:pt x="19" y="9"/>
                    </a:cubicBezTo>
                    <a:cubicBezTo>
                      <a:pt x="18" y="9"/>
                      <a:pt x="18" y="10"/>
                      <a:pt x="18" y="10"/>
                    </a:cubicBezTo>
                    <a:cubicBezTo>
                      <a:pt x="20" y="10"/>
                      <a:pt x="21" y="10"/>
                      <a:pt x="23" y="11"/>
                    </a:cubicBezTo>
                    <a:cubicBezTo>
                      <a:pt x="24" y="11"/>
                      <a:pt x="24" y="9"/>
                      <a:pt x="23" y="9"/>
                    </a:cubicBezTo>
                    <a:cubicBezTo>
                      <a:pt x="22" y="9"/>
                      <a:pt x="13" y="7"/>
                      <a:pt x="17" y="6"/>
                    </a:cubicBezTo>
                    <a:cubicBezTo>
                      <a:pt x="17" y="5"/>
                      <a:pt x="17" y="4"/>
                      <a:pt x="16" y="4"/>
                    </a:cubicBezTo>
                    <a:cubicBezTo>
                      <a:pt x="14" y="4"/>
                      <a:pt x="13" y="4"/>
                      <a:pt x="11" y="4"/>
                    </a:cubicBezTo>
                    <a:cubicBezTo>
                      <a:pt x="10" y="5"/>
                      <a:pt x="10" y="6"/>
                      <a:pt x="11" y="6"/>
                    </a:cubicBezTo>
                    <a:cubicBezTo>
                      <a:pt x="12" y="6"/>
                      <a:pt x="14" y="6"/>
                      <a:pt x="15" y="6"/>
                    </a:cubicBezTo>
                    <a:cubicBezTo>
                      <a:pt x="16" y="6"/>
                      <a:pt x="16" y="4"/>
                      <a:pt x="15" y="4"/>
                    </a:cubicBezTo>
                    <a:cubicBezTo>
                      <a:pt x="12" y="4"/>
                      <a:pt x="13" y="4"/>
                      <a:pt x="10" y="5"/>
                    </a:cubicBezTo>
                    <a:cubicBezTo>
                      <a:pt x="9" y="5"/>
                      <a:pt x="9" y="7"/>
                      <a:pt x="10" y="7"/>
                    </a:cubicBezTo>
                    <a:cubicBezTo>
                      <a:pt x="14" y="7"/>
                      <a:pt x="11" y="11"/>
                      <a:pt x="10" y="14"/>
                    </a:cubicBezTo>
                    <a:cubicBezTo>
                      <a:pt x="10" y="15"/>
                      <a:pt x="11" y="15"/>
                      <a:pt x="11" y="15"/>
                    </a:cubicBezTo>
                    <a:cubicBezTo>
                      <a:pt x="15" y="14"/>
                      <a:pt x="17" y="13"/>
                      <a:pt x="19" y="10"/>
                    </a:cubicBezTo>
                    <a:cubicBezTo>
                      <a:pt x="19" y="9"/>
                      <a:pt x="19" y="8"/>
                      <a:pt x="18" y="9"/>
                    </a:cubicBezTo>
                    <a:cubicBezTo>
                      <a:pt x="15" y="9"/>
                      <a:pt x="13" y="9"/>
                      <a:pt x="12" y="12"/>
                    </a:cubicBezTo>
                    <a:cubicBezTo>
                      <a:pt x="12" y="13"/>
                      <a:pt x="13" y="14"/>
                      <a:pt x="14" y="13"/>
                    </a:cubicBezTo>
                    <a:cubicBezTo>
                      <a:pt x="14" y="11"/>
                      <a:pt x="14" y="11"/>
                      <a:pt x="14" y="9"/>
                    </a:cubicBezTo>
                    <a:cubicBezTo>
                      <a:pt x="14" y="8"/>
                      <a:pt x="13" y="8"/>
                      <a:pt x="13" y="8"/>
                    </a:cubicBezTo>
                    <a:cubicBezTo>
                      <a:pt x="11" y="11"/>
                      <a:pt x="10" y="12"/>
                      <a:pt x="9" y="16"/>
                    </a:cubicBezTo>
                    <a:cubicBezTo>
                      <a:pt x="8" y="18"/>
                      <a:pt x="10" y="21"/>
                      <a:pt x="8" y="18"/>
                    </a:cubicBezTo>
                    <a:cubicBezTo>
                      <a:pt x="8" y="17"/>
                      <a:pt x="7" y="17"/>
                      <a:pt x="7" y="18"/>
                    </a:cubicBezTo>
                    <a:cubicBezTo>
                      <a:pt x="7" y="20"/>
                      <a:pt x="7" y="20"/>
                      <a:pt x="7" y="22"/>
                    </a:cubicBezTo>
                    <a:cubicBezTo>
                      <a:pt x="7" y="22"/>
                      <a:pt x="8" y="22"/>
                      <a:pt x="9" y="22"/>
                    </a:cubicBezTo>
                    <a:cubicBezTo>
                      <a:pt x="8" y="24"/>
                      <a:pt x="10" y="19"/>
                      <a:pt x="10" y="18"/>
                    </a:cubicBezTo>
                    <a:cubicBezTo>
                      <a:pt x="10" y="19"/>
                      <a:pt x="11" y="18"/>
                      <a:pt x="11" y="18"/>
                    </a:cubicBezTo>
                    <a:cubicBezTo>
                      <a:pt x="11" y="18"/>
                      <a:pt x="10" y="14"/>
                      <a:pt x="11" y="14"/>
                    </a:cubicBezTo>
                    <a:cubicBezTo>
                      <a:pt x="11" y="14"/>
                      <a:pt x="11" y="14"/>
                      <a:pt x="11" y="13"/>
                    </a:cubicBezTo>
                    <a:cubicBezTo>
                      <a:pt x="11" y="12"/>
                      <a:pt x="11" y="12"/>
                      <a:pt x="13" y="13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27" y="6"/>
                      <a:pt x="2" y="2"/>
                      <a:pt x="11" y="12"/>
                    </a:cubicBezTo>
                    <a:cubicBezTo>
                      <a:pt x="11" y="12"/>
                      <a:pt x="12" y="12"/>
                      <a:pt x="12" y="12"/>
                    </a:cubicBezTo>
                    <a:cubicBezTo>
                      <a:pt x="23" y="6"/>
                      <a:pt x="0" y="0"/>
                      <a:pt x="6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10" y="11"/>
                      <a:pt x="11" y="10"/>
                      <a:pt x="11" y="6"/>
                    </a:cubicBezTo>
                    <a:cubicBezTo>
                      <a:pt x="11" y="6"/>
                      <a:pt x="11" y="6"/>
                      <a:pt x="10" y="5"/>
                    </a:cubicBezTo>
                    <a:cubicBezTo>
                      <a:pt x="8" y="5"/>
                      <a:pt x="9" y="5"/>
                      <a:pt x="6" y="6"/>
                    </a:cubicBezTo>
                    <a:cubicBezTo>
                      <a:pt x="6" y="6"/>
                      <a:pt x="6" y="6"/>
                      <a:pt x="6" y="7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6" y="9"/>
                      <a:pt x="7" y="9"/>
                      <a:pt x="7" y="9"/>
                    </a:cubicBezTo>
                    <a:cubicBezTo>
                      <a:pt x="10" y="8"/>
                      <a:pt x="11" y="8"/>
                      <a:pt x="12" y="5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9" y="6"/>
                      <a:pt x="9" y="6"/>
                      <a:pt x="8" y="8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10" y="8"/>
                      <a:pt x="11" y="8"/>
                      <a:pt x="11" y="7"/>
                    </a:cubicBezTo>
                    <a:cubicBezTo>
                      <a:pt x="12" y="7"/>
                      <a:pt x="12" y="6"/>
                      <a:pt x="11" y="6"/>
                    </a:cubicBezTo>
                    <a:cubicBezTo>
                      <a:pt x="11" y="6"/>
                      <a:pt x="10" y="6"/>
                      <a:pt x="10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9" y="7"/>
                      <a:pt x="10" y="8"/>
                      <a:pt x="10" y="8"/>
                    </a:cubicBezTo>
                    <a:cubicBezTo>
                      <a:pt x="10" y="9"/>
                      <a:pt x="12" y="8"/>
                      <a:pt x="1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4" name="Freeform 113">
                <a:extLst>
                  <a:ext uri="{FF2B5EF4-FFF2-40B4-BE49-F238E27FC236}">
                    <a16:creationId xmlns:a16="http://schemas.microsoft.com/office/drawing/2014/main" id="{D8AE1AB5-0896-4F6A-80B9-B4E05F6122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" y="827"/>
                <a:ext cx="220" cy="283"/>
              </a:xfrm>
              <a:custGeom>
                <a:avLst/>
                <a:gdLst>
                  <a:gd name="T0" fmla="*/ 279674 w 77"/>
                  <a:gd name="T1" fmla="*/ 1221234 h 99"/>
                  <a:gd name="T2" fmla="*/ 239297 w 77"/>
                  <a:gd name="T3" fmla="*/ 931487 h 99"/>
                  <a:gd name="T4" fmla="*/ 102831 w 77"/>
                  <a:gd name="T5" fmla="*/ 623592 h 99"/>
                  <a:gd name="T6" fmla="*/ 519046 w 77"/>
                  <a:gd name="T7" fmla="*/ 48473 h 99"/>
                  <a:gd name="T8" fmla="*/ 861174 w 77"/>
                  <a:gd name="T9" fmla="*/ 307101 h 99"/>
                  <a:gd name="T10" fmla="*/ 812809 w 77"/>
                  <a:gd name="T11" fmla="*/ 678228 h 99"/>
                  <a:gd name="T12" fmla="*/ 669640 w 77"/>
                  <a:gd name="T13" fmla="*/ 892173 h 99"/>
                  <a:gd name="T14" fmla="*/ 581477 w 77"/>
                  <a:gd name="T15" fmla="*/ 1235386 h 99"/>
                  <a:gd name="T16" fmla="*/ 595151 w 77"/>
                  <a:gd name="T17" fmla="*/ 1247930 h 99"/>
                  <a:gd name="T18" fmla="*/ 697983 w 77"/>
                  <a:gd name="T19" fmla="*/ 877875 h 99"/>
                  <a:gd name="T20" fmla="*/ 901363 w 77"/>
                  <a:gd name="T21" fmla="*/ 548937 h 99"/>
                  <a:gd name="T22" fmla="*/ 559763 w 77"/>
                  <a:gd name="T23" fmla="*/ 40458 h 99"/>
                  <a:gd name="T24" fmla="*/ 76171 w 77"/>
                  <a:gd name="T25" fmla="*/ 432167 h 99"/>
                  <a:gd name="T26" fmla="*/ 138211 w 77"/>
                  <a:gd name="T27" fmla="*/ 767159 h 99"/>
                  <a:gd name="T28" fmla="*/ 226774 w 77"/>
                  <a:gd name="T29" fmla="*/ 1070052 h 99"/>
                  <a:gd name="T30" fmla="*/ 265960 w 77"/>
                  <a:gd name="T31" fmla="*/ 1235386 h 99"/>
                  <a:gd name="T32" fmla="*/ 279674 w 77"/>
                  <a:gd name="T33" fmla="*/ 1221234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99"/>
                  <a:gd name="T53" fmla="*/ 77 w 77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99">
                    <a:moveTo>
                      <a:pt x="22" y="96"/>
                    </a:moveTo>
                    <a:cubicBezTo>
                      <a:pt x="17" y="89"/>
                      <a:pt x="20" y="81"/>
                      <a:pt x="19" y="73"/>
                    </a:cubicBezTo>
                    <a:cubicBezTo>
                      <a:pt x="18" y="64"/>
                      <a:pt x="10" y="57"/>
                      <a:pt x="8" y="49"/>
                    </a:cubicBezTo>
                    <a:cubicBezTo>
                      <a:pt x="0" y="28"/>
                      <a:pt x="20" y="5"/>
                      <a:pt x="41" y="4"/>
                    </a:cubicBezTo>
                    <a:cubicBezTo>
                      <a:pt x="54" y="4"/>
                      <a:pt x="64" y="14"/>
                      <a:pt x="68" y="24"/>
                    </a:cubicBezTo>
                    <a:cubicBezTo>
                      <a:pt x="72" y="34"/>
                      <a:pt x="69" y="45"/>
                      <a:pt x="64" y="53"/>
                    </a:cubicBezTo>
                    <a:cubicBezTo>
                      <a:pt x="60" y="59"/>
                      <a:pt x="55" y="64"/>
                      <a:pt x="53" y="70"/>
                    </a:cubicBezTo>
                    <a:cubicBezTo>
                      <a:pt x="49" y="78"/>
                      <a:pt x="53" y="91"/>
                      <a:pt x="46" y="97"/>
                    </a:cubicBezTo>
                    <a:cubicBezTo>
                      <a:pt x="46" y="98"/>
                      <a:pt x="47" y="99"/>
                      <a:pt x="47" y="98"/>
                    </a:cubicBezTo>
                    <a:cubicBezTo>
                      <a:pt x="55" y="90"/>
                      <a:pt x="50" y="78"/>
                      <a:pt x="55" y="69"/>
                    </a:cubicBezTo>
                    <a:cubicBezTo>
                      <a:pt x="60" y="59"/>
                      <a:pt x="67" y="53"/>
                      <a:pt x="71" y="43"/>
                    </a:cubicBezTo>
                    <a:cubicBezTo>
                      <a:pt x="77" y="25"/>
                      <a:pt x="61" y="6"/>
                      <a:pt x="44" y="3"/>
                    </a:cubicBezTo>
                    <a:cubicBezTo>
                      <a:pt x="25" y="0"/>
                      <a:pt x="10" y="17"/>
                      <a:pt x="6" y="34"/>
                    </a:cubicBezTo>
                    <a:cubicBezTo>
                      <a:pt x="3" y="43"/>
                      <a:pt x="6" y="52"/>
                      <a:pt x="11" y="60"/>
                    </a:cubicBezTo>
                    <a:cubicBezTo>
                      <a:pt x="16" y="68"/>
                      <a:pt x="18" y="75"/>
                      <a:pt x="18" y="84"/>
                    </a:cubicBezTo>
                    <a:cubicBezTo>
                      <a:pt x="18" y="89"/>
                      <a:pt x="18" y="93"/>
                      <a:pt x="21" y="97"/>
                    </a:cubicBezTo>
                    <a:cubicBezTo>
                      <a:pt x="22" y="98"/>
                      <a:pt x="23" y="97"/>
                      <a:pt x="22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5" name="Freeform 114">
                <a:extLst>
                  <a:ext uri="{FF2B5EF4-FFF2-40B4-BE49-F238E27FC236}">
                    <a16:creationId xmlns:a16="http://schemas.microsoft.com/office/drawing/2014/main" id="{8C4A2B4D-F029-42F1-9D00-A6F6C4BC9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1107"/>
                <a:ext cx="94" cy="28"/>
              </a:xfrm>
              <a:custGeom>
                <a:avLst/>
                <a:gdLst>
                  <a:gd name="T0" fmla="*/ 39571 w 33"/>
                  <a:gd name="T1" fmla="*/ 29940 h 10"/>
                  <a:gd name="T2" fmla="*/ 272497 w 33"/>
                  <a:gd name="T3" fmla="*/ 29940 h 10"/>
                  <a:gd name="T4" fmla="*/ 333253 w 33"/>
                  <a:gd name="T5" fmla="*/ 29940 h 10"/>
                  <a:gd name="T6" fmla="*/ 358932 w 33"/>
                  <a:gd name="T7" fmla="*/ 64540 h 10"/>
                  <a:gd name="T8" fmla="*/ 272497 w 33"/>
                  <a:gd name="T9" fmla="*/ 64540 h 10"/>
                  <a:gd name="T10" fmla="*/ 25679 w 33"/>
                  <a:gd name="T11" fmla="*/ 10693 h 10"/>
                  <a:gd name="T12" fmla="*/ 13892 w 33"/>
                  <a:gd name="T13" fmla="*/ 10693 h 10"/>
                  <a:gd name="T14" fmla="*/ 199155 w 33"/>
                  <a:gd name="T15" fmla="*/ 75734 h 10"/>
                  <a:gd name="T16" fmla="*/ 394227 w 33"/>
                  <a:gd name="T17" fmla="*/ 23050 h 10"/>
                  <a:gd name="T18" fmla="*/ 381976 w 33"/>
                  <a:gd name="T19" fmla="*/ 23050 h 10"/>
                  <a:gd name="T20" fmla="*/ 39571 w 33"/>
                  <a:gd name="T21" fmla="*/ 23050 h 10"/>
                  <a:gd name="T22" fmla="*/ 39571 w 33"/>
                  <a:gd name="T23" fmla="*/ 29940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3"/>
                  <a:gd name="T37" fmla="*/ 0 h 10"/>
                  <a:gd name="T38" fmla="*/ 33 w 33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3" h="10">
                    <a:moveTo>
                      <a:pt x="3" y="3"/>
                    </a:moveTo>
                    <a:cubicBezTo>
                      <a:pt x="9" y="3"/>
                      <a:pt x="16" y="3"/>
                      <a:pt x="22" y="3"/>
                    </a:cubicBezTo>
                    <a:cubicBezTo>
                      <a:pt x="24" y="3"/>
                      <a:pt x="25" y="3"/>
                      <a:pt x="27" y="3"/>
                    </a:cubicBezTo>
                    <a:cubicBezTo>
                      <a:pt x="29" y="3"/>
                      <a:pt x="30" y="3"/>
                      <a:pt x="29" y="6"/>
                    </a:cubicBezTo>
                    <a:cubicBezTo>
                      <a:pt x="27" y="6"/>
                      <a:pt x="24" y="6"/>
                      <a:pt x="22" y="6"/>
                    </a:cubicBezTo>
                    <a:cubicBezTo>
                      <a:pt x="18" y="6"/>
                      <a:pt x="1" y="8"/>
                      <a:pt x="2" y="1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0" y="9"/>
                      <a:pt x="11" y="7"/>
                      <a:pt x="16" y="7"/>
                    </a:cubicBezTo>
                    <a:cubicBezTo>
                      <a:pt x="20" y="7"/>
                      <a:pt x="33" y="10"/>
                      <a:pt x="32" y="2"/>
                    </a:cubicBezTo>
                    <a:cubicBezTo>
                      <a:pt x="32" y="2"/>
                      <a:pt x="31" y="2"/>
                      <a:pt x="31" y="2"/>
                    </a:cubicBezTo>
                    <a:cubicBezTo>
                      <a:pt x="22" y="2"/>
                      <a:pt x="12" y="1"/>
                      <a:pt x="3" y="2"/>
                    </a:cubicBezTo>
                    <a:cubicBezTo>
                      <a:pt x="2" y="2"/>
                      <a:pt x="2" y="3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6" name="Freeform 115">
                <a:extLst>
                  <a:ext uri="{FF2B5EF4-FFF2-40B4-BE49-F238E27FC236}">
                    <a16:creationId xmlns:a16="http://schemas.microsoft.com/office/drawing/2014/main" id="{D2DFD64E-D6B4-4147-935B-84D82C8C07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" y="1121"/>
                <a:ext cx="109" cy="26"/>
              </a:xfrm>
              <a:custGeom>
                <a:avLst/>
                <a:gdLst>
                  <a:gd name="T0" fmla="*/ 105260 w 38"/>
                  <a:gd name="T1" fmla="*/ 58777 h 9"/>
                  <a:gd name="T2" fmla="*/ 353237 w 38"/>
                  <a:gd name="T3" fmla="*/ 58777 h 9"/>
                  <a:gd name="T4" fmla="*/ 421560 w 38"/>
                  <a:gd name="T5" fmla="*/ 67409 h 9"/>
                  <a:gd name="T6" fmla="*/ 448960 w 38"/>
                  <a:gd name="T7" fmla="*/ 97569 h 9"/>
                  <a:gd name="T8" fmla="*/ 252249 w 38"/>
                  <a:gd name="T9" fmla="*/ 97569 h 9"/>
                  <a:gd name="T10" fmla="*/ 183874 w 38"/>
                  <a:gd name="T11" fmla="*/ 97569 h 9"/>
                  <a:gd name="T12" fmla="*/ 183874 w 38"/>
                  <a:gd name="T13" fmla="*/ 111098 h 9"/>
                  <a:gd name="T14" fmla="*/ 196736 w 38"/>
                  <a:gd name="T15" fmla="*/ 111098 h 9"/>
                  <a:gd name="T16" fmla="*/ 211084 w 38"/>
                  <a:gd name="T17" fmla="*/ 97569 h 9"/>
                  <a:gd name="T18" fmla="*/ 156518 w 38"/>
                  <a:gd name="T19" fmla="*/ 82455 h 9"/>
                  <a:gd name="T20" fmla="*/ 105260 w 38"/>
                  <a:gd name="T21" fmla="*/ 28542 h 9"/>
                  <a:gd name="T22" fmla="*/ 105260 w 38"/>
                  <a:gd name="T23" fmla="*/ 0 h 9"/>
                  <a:gd name="T24" fmla="*/ 211084 w 38"/>
                  <a:gd name="T25" fmla="*/ 111098 h 9"/>
                  <a:gd name="T26" fmla="*/ 211084 w 38"/>
                  <a:gd name="T27" fmla="*/ 97569 h 9"/>
                  <a:gd name="T28" fmla="*/ 196736 w 38"/>
                  <a:gd name="T29" fmla="*/ 111098 h 9"/>
                  <a:gd name="T30" fmla="*/ 225105 w 38"/>
                  <a:gd name="T31" fmla="*/ 111098 h 9"/>
                  <a:gd name="T32" fmla="*/ 353237 w 38"/>
                  <a:gd name="T33" fmla="*/ 126146 h 9"/>
                  <a:gd name="T34" fmla="*/ 500221 w 38"/>
                  <a:gd name="T35" fmla="*/ 97569 h 9"/>
                  <a:gd name="T36" fmla="*/ 394936 w 38"/>
                  <a:gd name="T37" fmla="*/ 43666 h 9"/>
                  <a:gd name="T38" fmla="*/ 105260 w 38"/>
                  <a:gd name="T39" fmla="*/ 43666 h 9"/>
                  <a:gd name="T40" fmla="*/ 105260 w 38"/>
                  <a:gd name="T41" fmla="*/ 58777 h 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38"/>
                  <a:gd name="T64" fmla="*/ 0 h 9"/>
                  <a:gd name="T65" fmla="*/ 38 w 38"/>
                  <a:gd name="T66" fmla="*/ 9 h 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38" h="9">
                    <a:moveTo>
                      <a:pt x="8" y="4"/>
                    </a:moveTo>
                    <a:cubicBezTo>
                      <a:pt x="14" y="5"/>
                      <a:pt x="21" y="3"/>
                      <a:pt x="27" y="4"/>
                    </a:cubicBezTo>
                    <a:cubicBezTo>
                      <a:pt x="29" y="4"/>
                      <a:pt x="30" y="4"/>
                      <a:pt x="32" y="5"/>
                    </a:cubicBezTo>
                    <a:cubicBezTo>
                      <a:pt x="33" y="5"/>
                      <a:pt x="38" y="6"/>
                      <a:pt x="34" y="7"/>
                    </a:cubicBezTo>
                    <a:cubicBezTo>
                      <a:pt x="30" y="8"/>
                      <a:pt x="24" y="7"/>
                      <a:pt x="19" y="7"/>
                    </a:cubicBezTo>
                    <a:cubicBezTo>
                      <a:pt x="18" y="7"/>
                      <a:pt x="15" y="6"/>
                      <a:pt x="14" y="7"/>
                    </a:cubicBezTo>
                    <a:cubicBezTo>
                      <a:pt x="14" y="7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8"/>
                      <a:pt x="15" y="7"/>
                      <a:pt x="16" y="7"/>
                    </a:cubicBezTo>
                    <a:cubicBezTo>
                      <a:pt x="15" y="7"/>
                      <a:pt x="13" y="6"/>
                      <a:pt x="12" y="6"/>
                    </a:cubicBezTo>
                    <a:cubicBezTo>
                      <a:pt x="10" y="5"/>
                      <a:pt x="4" y="3"/>
                      <a:pt x="8" y="2"/>
                    </a:cubicBezTo>
                    <a:cubicBezTo>
                      <a:pt x="9" y="1"/>
                      <a:pt x="9" y="0"/>
                      <a:pt x="8" y="0"/>
                    </a:cubicBezTo>
                    <a:cubicBezTo>
                      <a:pt x="0" y="3"/>
                      <a:pt x="12" y="8"/>
                      <a:pt x="16" y="8"/>
                    </a:cubicBezTo>
                    <a:cubicBezTo>
                      <a:pt x="16" y="8"/>
                      <a:pt x="17" y="7"/>
                      <a:pt x="16" y="7"/>
                    </a:cubicBezTo>
                    <a:cubicBezTo>
                      <a:pt x="14" y="6"/>
                      <a:pt x="16" y="8"/>
                      <a:pt x="15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21" y="8"/>
                      <a:pt x="24" y="9"/>
                      <a:pt x="27" y="9"/>
                    </a:cubicBezTo>
                    <a:cubicBezTo>
                      <a:pt x="28" y="9"/>
                      <a:pt x="38" y="9"/>
                      <a:pt x="38" y="7"/>
                    </a:cubicBezTo>
                    <a:cubicBezTo>
                      <a:pt x="38" y="4"/>
                      <a:pt x="31" y="3"/>
                      <a:pt x="30" y="3"/>
                    </a:cubicBezTo>
                    <a:cubicBezTo>
                      <a:pt x="22" y="1"/>
                      <a:pt x="15" y="3"/>
                      <a:pt x="8" y="3"/>
                    </a:cubicBezTo>
                    <a:cubicBezTo>
                      <a:pt x="7" y="3"/>
                      <a:pt x="7" y="4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7" name="Freeform 116">
                <a:extLst>
                  <a:ext uri="{FF2B5EF4-FFF2-40B4-BE49-F238E27FC236}">
                    <a16:creationId xmlns:a16="http://schemas.microsoft.com/office/drawing/2014/main" id="{1588A556-25EB-4737-A3FB-8469ED397B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" y="1133"/>
                <a:ext cx="103" cy="31"/>
              </a:xfrm>
              <a:custGeom>
                <a:avLst/>
                <a:gdLst>
                  <a:gd name="T0" fmla="*/ 103732 w 36"/>
                  <a:gd name="T1" fmla="*/ 32547 h 11"/>
                  <a:gd name="T2" fmla="*/ 14220 w 36"/>
                  <a:gd name="T3" fmla="*/ 32547 h 11"/>
                  <a:gd name="T4" fmla="*/ 0 w 36"/>
                  <a:gd name="T5" fmla="*/ 43530 h 11"/>
                  <a:gd name="T6" fmla="*/ 255566 w 36"/>
                  <a:gd name="T7" fmla="*/ 122675 h 11"/>
                  <a:gd name="T8" fmla="*/ 400521 w 36"/>
                  <a:gd name="T9" fmla="*/ 0 h 11"/>
                  <a:gd name="T10" fmla="*/ 386116 w 36"/>
                  <a:gd name="T11" fmla="*/ 11549 h 11"/>
                  <a:gd name="T12" fmla="*/ 219925 w 36"/>
                  <a:gd name="T13" fmla="*/ 98665 h 11"/>
                  <a:gd name="T14" fmla="*/ 76867 w 36"/>
                  <a:gd name="T15" fmla="*/ 79095 h 11"/>
                  <a:gd name="T16" fmla="*/ 40685 w 36"/>
                  <a:gd name="T17" fmla="*/ 55126 h 11"/>
                  <a:gd name="T18" fmla="*/ 40685 w 36"/>
                  <a:gd name="T19" fmla="*/ 43530 h 11"/>
                  <a:gd name="T20" fmla="*/ 103732 w 36"/>
                  <a:gd name="T21" fmla="*/ 55126 h 11"/>
                  <a:gd name="T22" fmla="*/ 103732 w 36"/>
                  <a:gd name="T23" fmla="*/ 32547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6"/>
                  <a:gd name="T37" fmla="*/ 0 h 11"/>
                  <a:gd name="T38" fmla="*/ 36 w 36"/>
                  <a:gd name="T39" fmla="*/ 11 h 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6" h="11">
                    <a:moveTo>
                      <a:pt x="8" y="3"/>
                    </a:moveTo>
                    <a:cubicBezTo>
                      <a:pt x="6" y="3"/>
                      <a:pt x="4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0" y="10"/>
                      <a:pt x="16" y="11"/>
                      <a:pt x="20" y="11"/>
                    </a:cubicBezTo>
                    <a:cubicBezTo>
                      <a:pt x="26" y="11"/>
                      <a:pt x="36" y="8"/>
                      <a:pt x="31" y="0"/>
                    </a:cubicBezTo>
                    <a:cubicBezTo>
                      <a:pt x="30" y="0"/>
                      <a:pt x="29" y="0"/>
                      <a:pt x="30" y="1"/>
                    </a:cubicBezTo>
                    <a:cubicBezTo>
                      <a:pt x="35" y="9"/>
                      <a:pt x="22" y="9"/>
                      <a:pt x="17" y="9"/>
                    </a:cubicBezTo>
                    <a:cubicBezTo>
                      <a:pt x="13" y="9"/>
                      <a:pt x="10" y="8"/>
                      <a:pt x="6" y="7"/>
                    </a:cubicBezTo>
                    <a:cubicBezTo>
                      <a:pt x="5" y="7"/>
                      <a:pt x="4" y="6"/>
                      <a:pt x="3" y="5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5" y="4"/>
                      <a:pt x="7" y="5"/>
                      <a:pt x="8" y="5"/>
                    </a:cubicBezTo>
                    <a:cubicBezTo>
                      <a:pt x="9" y="5"/>
                      <a:pt x="9" y="3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8" name="Freeform 117">
                <a:extLst>
                  <a:ext uri="{FF2B5EF4-FFF2-40B4-BE49-F238E27FC236}">
                    <a16:creationId xmlns:a16="http://schemas.microsoft.com/office/drawing/2014/main" id="{9FBE65B5-BD74-4276-95EE-6B4CC85C7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1153"/>
                <a:ext cx="74" cy="45"/>
              </a:xfrm>
              <a:custGeom>
                <a:avLst/>
                <a:gdLst>
                  <a:gd name="T0" fmla="*/ 13861 w 26"/>
                  <a:gd name="T1" fmla="*/ 43118 h 16"/>
                  <a:gd name="T2" fmla="*/ 25590 w 26"/>
                  <a:gd name="T3" fmla="*/ 32217 h 16"/>
                  <a:gd name="T4" fmla="*/ 0 w 26"/>
                  <a:gd name="T5" fmla="*/ 32217 h 16"/>
                  <a:gd name="T6" fmla="*/ 319578 w 26"/>
                  <a:gd name="T7" fmla="*/ 11455 h 16"/>
                  <a:gd name="T8" fmla="*/ 305717 w 26"/>
                  <a:gd name="T9" fmla="*/ 11455 h 16"/>
                  <a:gd name="T10" fmla="*/ 13861 w 26"/>
                  <a:gd name="T11" fmla="*/ 23785 h 16"/>
                  <a:gd name="T12" fmla="*/ 0 w 26"/>
                  <a:gd name="T13" fmla="*/ 32217 h 16"/>
                  <a:gd name="T14" fmla="*/ 0 w 26"/>
                  <a:gd name="T15" fmla="*/ 43118 h 16"/>
                  <a:gd name="T16" fmla="*/ 13861 w 26"/>
                  <a:gd name="T17" fmla="*/ 43118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6"/>
                  <a:gd name="T28" fmla="*/ 0 h 16"/>
                  <a:gd name="T29" fmla="*/ 26 w 26"/>
                  <a:gd name="T30" fmla="*/ 16 h 1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6" h="16">
                    <a:moveTo>
                      <a:pt x="1" y="4"/>
                    </a:moveTo>
                    <a:cubicBezTo>
                      <a:pt x="1" y="4"/>
                      <a:pt x="1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9" y="9"/>
                      <a:pt x="22" y="16"/>
                      <a:pt x="26" y="1"/>
                    </a:cubicBezTo>
                    <a:cubicBezTo>
                      <a:pt x="26" y="0"/>
                      <a:pt x="25" y="0"/>
                      <a:pt x="25" y="1"/>
                    </a:cubicBezTo>
                    <a:cubicBezTo>
                      <a:pt x="21" y="14"/>
                      <a:pt x="9" y="7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29" name="Freeform 118">
                <a:extLst>
                  <a:ext uri="{FF2B5EF4-FFF2-40B4-BE49-F238E27FC236}">
                    <a16:creationId xmlns:a16="http://schemas.microsoft.com/office/drawing/2014/main" id="{51581136-5A57-4832-9707-3187F7F47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1" y="981"/>
                <a:ext cx="49" cy="126"/>
              </a:xfrm>
              <a:custGeom>
                <a:avLst/>
                <a:gdLst>
                  <a:gd name="T0" fmla="*/ 138869 w 17"/>
                  <a:gd name="T1" fmla="*/ 555938 h 44"/>
                  <a:gd name="T2" fmla="*/ 28014 w 17"/>
                  <a:gd name="T3" fmla="*/ 14252 h 44"/>
                  <a:gd name="T4" fmla="*/ 14922 w 17"/>
                  <a:gd name="T5" fmla="*/ 26955 h 44"/>
                  <a:gd name="T6" fmla="*/ 109051 w 17"/>
                  <a:gd name="T7" fmla="*/ 543212 h 44"/>
                  <a:gd name="T8" fmla="*/ 138869 w 17"/>
                  <a:gd name="T9" fmla="*/ 555938 h 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44"/>
                  <a:gd name="T17" fmla="*/ 17 w 17"/>
                  <a:gd name="T18" fmla="*/ 44 h 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44">
                    <a:moveTo>
                      <a:pt x="10" y="43"/>
                    </a:moveTo>
                    <a:cubicBezTo>
                      <a:pt x="12" y="30"/>
                      <a:pt x="17" y="8"/>
                      <a:pt x="2" y="1"/>
                    </a:cubicBezTo>
                    <a:cubicBezTo>
                      <a:pt x="1" y="0"/>
                      <a:pt x="0" y="2"/>
                      <a:pt x="1" y="2"/>
                    </a:cubicBezTo>
                    <a:cubicBezTo>
                      <a:pt x="15" y="9"/>
                      <a:pt x="10" y="30"/>
                      <a:pt x="8" y="42"/>
                    </a:cubicBezTo>
                    <a:cubicBezTo>
                      <a:pt x="8" y="43"/>
                      <a:pt x="10" y="44"/>
                      <a:pt x="1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0" name="Freeform 119">
                <a:extLst>
                  <a:ext uri="{FF2B5EF4-FFF2-40B4-BE49-F238E27FC236}">
                    <a16:creationId xmlns:a16="http://schemas.microsoft.com/office/drawing/2014/main" id="{D26C0822-05D9-4555-BF0E-B9AF0DA4C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3" y="975"/>
                <a:ext cx="48" cy="138"/>
              </a:xfrm>
              <a:custGeom>
                <a:avLst/>
                <a:gdLst>
                  <a:gd name="T0" fmla="*/ 80027 w 17"/>
                  <a:gd name="T1" fmla="*/ 630329 h 48"/>
                  <a:gd name="T2" fmla="*/ 181968 w 17"/>
                  <a:gd name="T3" fmla="*/ 27666 h 48"/>
                  <a:gd name="T4" fmla="*/ 170338 w 17"/>
                  <a:gd name="T5" fmla="*/ 14755 h 48"/>
                  <a:gd name="T6" fmla="*/ 68905 w 17"/>
                  <a:gd name="T7" fmla="*/ 644256 h 48"/>
                  <a:gd name="T8" fmla="*/ 80027 w 17"/>
                  <a:gd name="T9" fmla="*/ 630329 h 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48"/>
                  <a:gd name="T17" fmla="*/ 17 w 17"/>
                  <a:gd name="T18" fmla="*/ 48 h 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48">
                    <a:moveTo>
                      <a:pt x="7" y="47"/>
                    </a:moveTo>
                    <a:cubicBezTo>
                      <a:pt x="1" y="34"/>
                      <a:pt x="6" y="12"/>
                      <a:pt x="16" y="2"/>
                    </a:cubicBezTo>
                    <a:cubicBezTo>
                      <a:pt x="17" y="1"/>
                      <a:pt x="16" y="0"/>
                      <a:pt x="15" y="1"/>
                    </a:cubicBezTo>
                    <a:cubicBezTo>
                      <a:pt x="5" y="11"/>
                      <a:pt x="0" y="34"/>
                      <a:pt x="6" y="48"/>
                    </a:cubicBezTo>
                    <a:cubicBezTo>
                      <a:pt x="6" y="48"/>
                      <a:pt x="8" y="48"/>
                      <a:pt x="7" y="4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1" name="Freeform 120">
                <a:extLst>
                  <a:ext uri="{FF2B5EF4-FFF2-40B4-BE49-F238E27FC236}">
                    <a16:creationId xmlns:a16="http://schemas.microsoft.com/office/drawing/2014/main" id="{80E622F6-5402-4984-9A55-B7C509908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941"/>
                <a:ext cx="100" cy="49"/>
              </a:xfrm>
              <a:custGeom>
                <a:avLst/>
                <a:gdLst>
                  <a:gd name="T0" fmla="*/ 62040 w 35"/>
                  <a:gd name="T1" fmla="*/ 204716 h 17"/>
                  <a:gd name="T2" fmla="*/ 48374 w 35"/>
                  <a:gd name="T3" fmla="*/ 65850 h 17"/>
                  <a:gd name="T4" fmla="*/ 138211 w 35"/>
                  <a:gd name="T5" fmla="*/ 65850 h 17"/>
                  <a:gd name="T6" fmla="*/ 114826 w 35"/>
                  <a:gd name="T7" fmla="*/ 109051 h 17"/>
                  <a:gd name="T8" fmla="*/ 128889 w 35"/>
                  <a:gd name="T9" fmla="*/ 57906 h 17"/>
                  <a:gd name="T10" fmla="*/ 190997 w 35"/>
                  <a:gd name="T11" fmla="*/ 80746 h 17"/>
                  <a:gd name="T12" fmla="*/ 177257 w 35"/>
                  <a:gd name="T13" fmla="*/ 95665 h 17"/>
                  <a:gd name="T14" fmla="*/ 265960 w 35"/>
                  <a:gd name="T15" fmla="*/ 57906 h 17"/>
                  <a:gd name="T16" fmla="*/ 306334 w 35"/>
                  <a:gd name="T17" fmla="*/ 95665 h 17"/>
                  <a:gd name="T18" fmla="*/ 279674 w 35"/>
                  <a:gd name="T19" fmla="*/ 109051 h 17"/>
                  <a:gd name="T20" fmla="*/ 279674 w 35"/>
                  <a:gd name="T21" fmla="*/ 65850 h 17"/>
                  <a:gd name="T22" fmla="*/ 306334 w 35"/>
                  <a:gd name="T23" fmla="*/ 43010 h 17"/>
                  <a:gd name="T24" fmla="*/ 315477 w 35"/>
                  <a:gd name="T25" fmla="*/ 43010 h 17"/>
                  <a:gd name="T26" fmla="*/ 328074 w 35"/>
                  <a:gd name="T27" fmla="*/ 109051 h 17"/>
                  <a:gd name="T28" fmla="*/ 394889 w 35"/>
                  <a:gd name="T29" fmla="*/ 109051 h 17"/>
                  <a:gd name="T30" fmla="*/ 342131 w 35"/>
                  <a:gd name="T31" fmla="*/ 176703 h 17"/>
                  <a:gd name="T32" fmla="*/ 355846 w 35"/>
                  <a:gd name="T33" fmla="*/ 204716 h 17"/>
                  <a:gd name="T34" fmla="*/ 404220 w 35"/>
                  <a:gd name="T35" fmla="*/ 57906 h 17"/>
                  <a:gd name="T36" fmla="*/ 306334 w 35"/>
                  <a:gd name="T37" fmla="*/ 109051 h 17"/>
                  <a:gd name="T38" fmla="*/ 382506 w 35"/>
                  <a:gd name="T39" fmla="*/ 95665 h 17"/>
                  <a:gd name="T40" fmla="*/ 279674 w 35"/>
                  <a:gd name="T41" fmla="*/ 28014 h 17"/>
                  <a:gd name="T42" fmla="*/ 265960 w 35"/>
                  <a:gd name="T43" fmla="*/ 138869 h 17"/>
                  <a:gd name="T44" fmla="*/ 315477 w 35"/>
                  <a:gd name="T45" fmla="*/ 95665 h 17"/>
                  <a:gd name="T46" fmla="*/ 164874 w 35"/>
                  <a:gd name="T47" fmla="*/ 138869 h 17"/>
                  <a:gd name="T48" fmla="*/ 177257 w 35"/>
                  <a:gd name="T49" fmla="*/ 151986 h 17"/>
                  <a:gd name="T50" fmla="*/ 177257 w 35"/>
                  <a:gd name="T51" fmla="*/ 43010 h 17"/>
                  <a:gd name="T52" fmla="*/ 114826 w 35"/>
                  <a:gd name="T53" fmla="*/ 151986 h 17"/>
                  <a:gd name="T54" fmla="*/ 114826 w 35"/>
                  <a:gd name="T55" fmla="*/ 151986 h 17"/>
                  <a:gd name="T56" fmla="*/ 128889 w 35"/>
                  <a:gd name="T57" fmla="*/ 28014 h 17"/>
                  <a:gd name="T58" fmla="*/ 26660 w 35"/>
                  <a:gd name="T59" fmla="*/ 65850 h 17"/>
                  <a:gd name="T60" fmla="*/ 48374 w 35"/>
                  <a:gd name="T61" fmla="*/ 232738 h 17"/>
                  <a:gd name="T62" fmla="*/ 62040 w 35"/>
                  <a:gd name="T63" fmla="*/ 204716 h 1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35"/>
                  <a:gd name="T97" fmla="*/ 0 h 17"/>
                  <a:gd name="T98" fmla="*/ 35 w 35"/>
                  <a:gd name="T99" fmla="*/ 17 h 17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35" h="17">
                    <a:moveTo>
                      <a:pt x="5" y="15"/>
                    </a:moveTo>
                    <a:cubicBezTo>
                      <a:pt x="3" y="12"/>
                      <a:pt x="1" y="9"/>
                      <a:pt x="4" y="5"/>
                    </a:cubicBezTo>
                    <a:cubicBezTo>
                      <a:pt x="6" y="3"/>
                      <a:pt x="10" y="3"/>
                      <a:pt x="11" y="5"/>
                    </a:cubicBezTo>
                    <a:cubicBezTo>
                      <a:pt x="13" y="8"/>
                      <a:pt x="10" y="10"/>
                      <a:pt x="9" y="8"/>
                    </a:cubicBezTo>
                    <a:cubicBezTo>
                      <a:pt x="8" y="6"/>
                      <a:pt x="8" y="5"/>
                      <a:pt x="10" y="4"/>
                    </a:cubicBezTo>
                    <a:cubicBezTo>
                      <a:pt x="12" y="4"/>
                      <a:pt x="14" y="5"/>
                      <a:pt x="15" y="6"/>
                    </a:cubicBezTo>
                    <a:cubicBezTo>
                      <a:pt x="18" y="8"/>
                      <a:pt x="14" y="11"/>
                      <a:pt x="14" y="7"/>
                    </a:cubicBezTo>
                    <a:cubicBezTo>
                      <a:pt x="15" y="4"/>
                      <a:pt x="19" y="4"/>
                      <a:pt x="21" y="4"/>
                    </a:cubicBezTo>
                    <a:cubicBezTo>
                      <a:pt x="23" y="5"/>
                      <a:pt x="24" y="6"/>
                      <a:pt x="24" y="7"/>
                    </a:cubicBezTo>
                    <a:cubicBezTo>
                      <a:pt x="23" y="9"/>
                      <a:pt x="22" y="10"/>
                      <a:pt x="22" y="8"/>
                    </a:cubicBezTo>
                    <a:cubicBezTo>
                      <a:pt x="22" y="7"/>
                      <a:pt x="22" y="6"/>
                      <a:pt x="22" y="5"/>
                    </a:cubicBezTo>
                    <a:cubicBezTo>
                      <a:pt x="23" y="4"/>
                      <a:pt x="23" y="4"/>
                      <a:pt x="24" y="3"/>
                    </a:cubicBezTo>
                    <a:cubicBezTo>
                      <a:pt x="24" y="3"/>
                      <a:pt x="24" y="3"/>
                      <a:pt x="25" y="3"/>
                    </a:cubicBezTo>
                    <a:cubicBezTo>
                      <a:pt x="28" y="3"/>
                      <a:pt x="28" y="5"/>
                      <a:pt x="26" y="8"/>
                    </a:cubicBezTo>
                    <a:cubicBezTo>
                      <a:pt x="25" y="4"/>
                      <a:pt x="32" y="4"/>
                      <a:pt x="31" y="8"/>
                    </a:cubicBezTo>
                    <a:cubicBezTo>
                      <a:pt x="31" y="10"/>
                      <a:pt x="29" y="12"/>
                      <a:pt x="27" y="13"/>
                    </a:cubicBezTo>
                    <a:cubicBezTo>
                      <a:pt x="26" y="14"/>
                      <a:pt x="27" y="15"/>
                      <a:pt x="28" y="15"/>
                    </a:cubicBezTo>
                    <a:cubicBezTo>
                      <a:pt x="31" y="13"/>
                      <a:pt x="35" y="8"/>
                      <a:pt x="32" y="4"/>
                    </a:cubicBezTo>
                    <a:cubicBezTo>
                      <a:pt x="29" y="1"/>
                      <a:pt x="24" y="4"/>
                      <a:pt x="24" y="8"/>
                    </a:cubicBezTo>
                    <a:cubicBezTo>
                      <a:pt x="24" y="12"/>
                      <a:pt x="29" y="10"/>
                      <a:pt x="30" y="7"/>
                    </a:cubicBezTo>
                    <a:cubicBezTo>
                      <a:pt x="31" y="3"/>
                      <a:pt x="26" y="0"/>
                      <a:pt x="22" y="2"/>
                    </a:cubicBezTo>
                    <a:cubicBezTo>
                      <a:pt x="20" y="4"/>
                      <a:pt x="19" y="8"/>
                      <a:pt x="21" y="10"/>
                    </a:cubicBezTo>
                    <a:cubicBezTo>
                      <a:pt x="22" y="13"/>
                      <a:pt x="25" y="8"/>
                      <a:pt x="25" y="7"/>
                    </a:cubicBezTo>
                    <a:cubicBezTo>
                      <a:pt x="25" y="0"/>
                      <a:pt x="11" y="2"/>
                      <a:pt x="13" y="10"/>
                    </a:cubicBezTo>
                    <a:cubicBezTo>
                      <a:pt x="13" y="10"/>
                      <a:pt x="14" y="11"/>
                      <a:pt x="14" y="11"/>
                    </a:cubicBezTo>
                    <a:cubicBezTo>
                      <a:pt x="20" y="9"/>
                      <a:pt x="19" y="5"/>
                      <a:pt x="14" y="3"/>
                    </a:cubicBezTo>
                    <a:cubicBezTo>
                      <a:pt x="8" y="1"/>
                      <a:pt x="6" y="6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4" y="11"/>
                      <a:pt x="15" y="4"/>
                      <a:pt x="10" y="2"/>
                    </a:cubicBezTo>
                    <a:cubicBezTo>
                      <a:pt x="7" y="1"/>
                      <a:pt x="4" y="3"/>
                      <a:pt x="2" y="5"/>
                    </a:cubicBezTo>
                    <a:cubicBezTo>
                      <a:pt x="0" y="10"/>
                      <a:pt x="1" y="13"/>
                      <a:pt x="4" y="17"/>
                    </a:cubicBezTo>
                    <a:cubicBezTo>
                      <a:pt x="5" y="17"/>
                      <a:pt x="6" y="16"/>
                      <a:pt x="5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2" name="Freeform 121">
                <a:extLst>
                  <a:ext uri="{FF2B5EF4-FFF2-40B4-BE49-F238E27FC236}">
                    <a16:creationId xmlns:a16="http://schemas.microsoft.com/office/drawing/2014/main" id="{7C4D3CDA-58CC-400A-867C-F854D85939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65" y="469"/>
                <a:ext cx="166" cy="80"/>
              </a:xfrm>
              <a:custGeom>
                <a:avLst/>
                <a:gdLst>
                  <a:gd name="T0" fmla="*/ 734936 w 58"/>
                  <a:gd name="T1" fmla="*/ 279674 h 28"/>
                  <a:gd name="T2" fmla="*/ 657380 w 58"/>
                  <a:gd name="T3" fmla="*/ 226774 h 28"/>
                  <a:gd name="T4" fmla="*/ 670068 w 58"/>
                  <a:gd name="T5" fmla="*/ 217631 h 28"/>
                  <a:gd name="T6" fmla="*/ 670068 w 58"/>
                  <a:gd name="T7" fmla="*/ 217631 h 28"/>
                  <a:gd name="T8" fmla="*/ 670068 w 58"/>
                  <a:gd name="T9" fmla="*/ 203517 h 28"/>
                  <a:gd name="T10" fmla="*/ 684272 w 58"/>
                  <a:gd name="T11" fmla="*/ 190997 h 28"/>
                  <a:gd name="T12" fmla="*/ 684272 w 58"/>
                  <a:gd name="T13" fmla="*/ 164874 h 28"/>
                  <a:gd name="T14" fmla="*/ 670068 w 58"/>
                  <a:gd name="T15" fmla="*/ 150603 h 28"/>
                  <a:gd name="T16" fmla="*/ 670068 w 58"/>
                  <a:gd name="T17" fmla="*/ 164874 h 28"/>
                  <a:gd name="T18" fmla="*/ 657380 w 58"/>
                  <a:gd name="T19" fmla="*/ 164874 h 28"/>
                  <a:gd name="T20" fmla="*/ 580347 w 58"/>
                  <a:gd name="T21" fmla="*/ 217631 h 28"/>
                  <a:gd name="T22" fmla="*/ 580347 w 58"/>
                  <a:gd name="T23" fmla="*/ 217631 h 28"/>
                  <a:gd name="T24" fmla="*/ 539806 w 58"/>
                  <a:gd name="T25" fmla="*/ 253437 h 28"/>
                  <a:gd name="T26" fmla="*/ 490831 w 58"/>
                  <a:gd name="T27" fmla="*/ 226774 h 28"/>
                  <a:gd name="T28" fmla="*/ 490831 w 58"/>
                  <a:gd name="T29" fmla="*/ 177257 h 28"/>
                  <a:gd name="T30" fmla="*/ 476489 w 58"/>
                  <a:gd name="T31" fmla="*/ 164874 h 28"/>
                  <a:gd name="T32" fmla="*/ 437496 w 58"/>
                  <a:gd name="T33" fmla="*/ 293803 h 28"/>
                  <a:gd name="T34" fmla="*/ 374293 w 58"/>
                  <a:gd name="T35" fmla="*/ 253437 h 28"/>
                  <a:gd name="T36" fmla="*/ 463987 w 58"/>
                  <a:gd name="T37" fmla="*/ 14066 h 28"/>
                  <a:gd name="T38" fmla="*/ 450178 w 58"/>
                  <a:gd name="T39" fmla="*/ 14066 h 28"/>
                  <a:gd name="T40" fmla="*/ 374293 w 58"/>
                  <a:gd name="T41" fmla="*/ 150603 h 28"/>
                  <a:gd name="T42" fmla="*/ 360063 w 58"/>
                  <a:gd name="T43" fmla="*/ 164874 h 28"/>
                  <a:gd name="T44" fmla="*/ 333548 w 58"/>
                  <a:gd name="T45" fmla="*/ 164874 h 28"/>
                  <a:gd name="T46" fmla="*/ 324355 w 58"/>
                  <a:gd name="T47" fmla="*/ 177257 h 28"/>
                  <a:gd name="T48" fmla="*/ 256785 w 58"/>
                  <a:gd name="T49" fmla="*/ 253437 h 28"/>
                  <a:gd name="T50" fmla="*/ 244106 w 58"/>
                  <a:gd name="T51" fmla="*/ 279674 h 28"/>
                  <a:gd name="T52" fmla="*/ 166484 w 58"/>
                  <a:gd name="T53" fmla="*/ 265960 h 28"/>
                  <a:gd name="T54" fmla="*/ 220497 w 58"/>
                  <a:gd name="T55" fmla="*/ 138211 h 28"/>
                  <a:gd name="T56" fmla="*/ 193367 w 58"/>
                  <a:gd name="T57" fmla="*/ 138211 h 28"/>
                  <a:gd name="T58" fmla="*/ 140173 w 58"/>
                  <a:gd name="T59" fmla="*/ 265960 h 28"/>
                  <a:gd name="T60" fmla="*/ 14227 w 58"/>
                  <a:gd name="T61" fmla="*/ 315477 h 28"/>
                  <a:gd name="T62" fmla="*/ 14227 w 58"/>
                  <a:gd name="T63" fmla="*/ 328074 h 28"/>
                  <a:gd name="T64" fmla="*/ 140173 w 58"/>
                  <a:gd name="T65" fmla="*/ 293803 h 28"/>
                  <a:gd name="T66" fmla="*/ 166484 w 58"/>
                  <a:gd name="T67" fmla="*/ 328074 h 28"/>
                  <a:gd name="T68" fmla="*/ 244106 w 58"/>
                  <a:gd name="T69" fmla="*/ 315477 h 28"/>
                  <a:gd name="T70" fmla="*/ 256785 w 58"/>
                  <a:gd name="T71" fmla="*/ 306334 h 28"/>
                  <a:gd name="T72" fmla="*/ 283087 w 58"/>
                  <a:gd name="T73" fmla="*/ 315477 h 28"/>
                  <a:gd name="T74" fmla="*/ 346227 w 58"/>
                  <a:gd name="T75" fmla="*/ 293803 h 28"/>
                  <a:gd name="T76" fmla="*/ 360063 w 58"/>
                  <a:gd name="T77" fmla="*/ 315477 h 28"/>
                  <a:gd name="T78" fmla="*/ 450178 w 58"/>
                  <a:gd name="T79" fmla="*/ 306334 h 28"/>
                  <a:gd name="T80" fmla="*/ 512777 w 58"/>
                  <a:gd name="T81" fmla="*/ 306334 h 28"/>
                  <a:gd name="T82" fmla="*/ 527127 w 58"/>
                  <a:gd name="T83" fmla="*/ 306334 h 28"/>
                  <a:gd name="T84" fmla="*/ 527127 w 58"/>
                  <a:gd name="T85" fmla="*/ 306334 h 28"/>
                  <a:gd name="T86" fmla="*/ 594764 w 58"/>
                  <a:gd name="T87" fmla="*/ 328074 h 28"/>
                  <a:gd name="T88" fmla="*/ 643553 w 58"/>
                  <a:gd name="T89" fmla="*/ 293803 h 28"/>
                  <a:gd name="T90" fmla="*/ 643553 w 58"/>
                  <a:gd name="T91" fmla="*/ 293803 h 28"/>
                  <a:gd name="T92" fmla="*/ 747011 w 58"/>
                  <a:gd name="T93" fmla="*/ 293803 h 28"/>
                  <a:gd name="T94" fmla="*/ 734936 w 58"/>
                  <a:gd name="T95" fmla="*/ 279674 h 28"/>
                  <a:gd name="T96" fmla="*/ 333548 w 58"/>
                  <a:gd name="T97" fmla="*/ 265960 h 28"/>
                  <a:gd name="T98" fmla="*/ 297252 w 58"/>
                  <a:gd name="T99" fmla="*/ 239297 h 28"/>
                  <a:gd name="T100" fmla="*/ 324355 w 58"/>
                  <a:gd name="T101" fmla="*/ 203517 h 28"/>
                  <a:gd name="T102" fmla="*/ 333548 w 58"/>
                  <a:gd name="T103" fmla="*/ 190997 h 28"/>
                  <a:gd name="T104" fmla="*/ 360063 w 58"/>
                  <a:gd name="T105" fmla="*/ 177257 h 28"/>
                  <a:gd name="T106" fmla="*/ 346227 w 58"/>
                  <a:gd name="T107" fmla="*/ 253437 h 28"/>
                  <a:gd name="T108" fmla="*/ 333548 w 58"/>
                  <a:gd name="T109" fmla="*/ 265960 h 28"/>
                  <a:gd name="T110" fmla="*/ 616636 w 58"/>
                  <a:gd name="T111" fmla="*/ 279674 h 28"/>
                  <a:gd name="T112" fmla="*/ 594764 w 58"/>
                  <a:gd name="T113" fmla="*/ 226774 h 28"/>
                  <a:gd name="T114" fmla="*/ 594764 w 58"/>
                  <a:gd name="T115" fmla="*/ 226774 h 28"/>
                  <a:gd name="T116" fmla="*/ 657380 w 58"/>
                  <a:gd name="T117" fmla="*/ 190997 h 28"/>
                  <a:gd name="T118" fmla="*/ 643553 w 58"/>
                  <a:gd name="T119" fmla="*/ 226774 h 28"/>
                  <a:gd name="T120" fmla="*/ 616636 w 58"/>
                  <a:gd name="T121" fmla="*/ 279674 h 28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58"/>
                  <a:gd name="T184" fmla="*/ 0 h 28"/>
                  <a:gd name="T185" fmla="*/ 58 w 58"/>
                  <a:gd name="T186" fmla="*/ 28 h 28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58" h="28">
                    <a:moveTo>
                      <a:pt x="57" y="22"/>
                    </a:moveTo>
                    <a:cubicBezTo>
                      <a:pt x="53" y="22"/>
                      <a:pt x="51" y="21"/>
                      <a:pt x="51" y="18"/>
                    </a:cubicBezTo>
                    <a:cubicBezTo>
                      <a:pt x="52" y="18"/>
                      <a:pt x="52" y="17"/>
                      <a:pt x="52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7"/>
                      <a:pt x="52" y="16"/>
                      <a:pt x="52" y="16"/>
                    </a:cubicBezTo>
                    <a:cubicBezTo>
                      <a:pt x="52" y="16"/>
                      <a:pt x="53" y="15"/>
                      <a:pt x="53" y="15"/>
                    </a:cubicBezTo>
                    <a:cubicBezTo>
                      <a:pt x="53" y="14"/>
                      <a:pt x="53" y="13"/>
                      <a:pt x="53" y="13"/>
                    </a:cubicBezTo>
                    <a:cubicBezTo>
                      <a:pt x="54" y="12"/>
                      <a:pt x="52" y="11"/>
                      <a:pt x="52" y="12"/>
                    </a:cubicBezTo>
                    <a:cubicBezTo>
                      <a:pt x="52" y="13"/>
                      <a:pt x="52" y="13"/>
                      <a:pt x="52" y="13"/>
                    </a:cubicBezTo>
                    <a:cubicBezTo>
                      <a:pt x="52" y="13"/>
                      <a:pt x="51" y="13"/>
                      <a:pt x="51" y="13"/>
                    </a:cubicBezTo>
                    <a:cubicBezTo>
                      <a:pt x="48" y="13"/>
                      <a:pt x="47" y="14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8"/>
                      <a:pt x="43" y="19"/>
                      <a:pt x="42" y="20"/>
                    </a:cubicBezTo>
                    <a:cubicBezTo>
                      <a:pt x="41" y="21"/>
                      <a:pt x="39" y="20"/>
                      <a:pt x="38" y="18"/>
                    </a:cubicBezTo>
                    <a:cubicBezTo>
                      <a:pt x="38" y="16"/>
                      <a:pt x="38" y="15"/>
                      <a:pt x="38" y="14"/>
                    </a:cubicBezTo>
                    <a:cubicBezTo>
                      <a:pt x="38" y="13"/>
                      <a:pt x="38" y="13"/>
                      <a:pt x="37" y="13"/>
                    </a:cubicBezTo>
                    <a:cubicBezTo>
                      <a:pt x="33" y="15"/>
                      <a:pt x="32" y="20"/>
                      <a:pt x="34" y="23"/>
                    </a:cubicBezTo>
                    <a:cubicBezTo>
                      <a:pt x="33" y="24"/>
                      <a:pt x="31" y="23"/>
                      <a:pt x="29" y="20"/>
                    </a:cubicBezTo>
                    <a:cubicBezTo>
                      <a:pt x="33" y="14"/>
                      <a:pt x="35" y="5"/>
                      <a:pt x="36" y="1"/>
                    </a:cubicBezTo>
                    <a:cubicBezTo>
                      <a:pt x="36" y="1"/>
                      <a:pt x="35" y="0"/>
                      <a:pt x="35" y="1"/>
                    </a:cubicBezTo>
                    <a:cubicBezTo>
                      <a:pt x="34" y="3"/>
                      <a:pt x="31" y="8"/>
                      <a:pt x="29" y="12"/>
                    </a:cubicBezTo>
                    <a:cubicBezTo>
                      <a:pt x="28" y="12"/>
                      <a:pt x="28" y="13"/>
                      <a:pt x="28" y="13"/>
                    </a:cubicBezTo>
                    <a:cubicBezTo>
                      <a:pt x="28" y="13"/>
                      <a:pt x="27" y="13"/>
                      <a:pt x="26" y="13"/>
                    </a:cubicBezTo>
                    <a:cubicBezTo>
                      <a:pt x="26" y="13"/>
                      <a:pt x="25" y="14"/>
                      <a:pt x="25" y="14"/>
                    </a:cubicBezTo>
                    <a:cubicBezTo>
                      <a:pt x="23" y="16"/>
                      <a:pt x="21" y="17"/>
                      <a:pt x="20" y="20"/>
                    </a:cubicBezTo>
                    <a:cubicBezTo>
                      <a:pt x="20" y="20"/>
                      <a:pt x="19" y="21"/>
                      <a:pt x="19" y="22"/>
                    </a:cubicBezTo>
                    <a:cubicBezTo>
                      <a:pt x="18" y="23"/>
                      <a:pt x="16" y="23"/>
                      <a:pt x="13" y="21"/>
                    </a:cubicBezTo>
                    <a:cubicBezTo>
                      <a:pt x="15" y="18"/>
                      <a:pt x="16" y="15"/>
                      <a:pt x="17" y="11"/>
                    </a:cubicBezTo>
                    <a:cubicBezTo>
                      <a:pt x="17" y="11"/>
                      <a:pt x="16" y="10"/>
                      <a:pt x="15" y="11"/>
                    </a:cubicBezTo>
                    <a:cubicBezTo>
                      <a:pt x="14" y="13"/>
                      <a:pt x="12" y="17"/>
                      <a:pt x="11" y="21"/>
                    </a:cubicBezTo>
                    <a:cubicBezTo>
                      <a:pt x="9" y="24"/>
                      <a:pt x="5" y="24"/>
                      <a:pt x="1" y="25"/>
                    </a:cubicBezTo>
                    <a:cubicBezTo>
                      <a:pt x="0" y="25"/>
                      <a:pt x="0" y="26"/>
                      <a:pt x="1" y="26"/>
                    </a:cubicBezTo>
                    <a:cubicBezTo>
                      <a:pt x="6" y="26"/>
                      <a:pt x="9" y="25"/>
                      <a:pt x="11" y="23"/>
                    </a:cubicBezTo>
                    <a:cubicBezTo>
                      <a:pt x="11" y="24"/>
                      <a:pt x="12" y="26"/>
                      <a:pt x="13" y="26"/>
                    </a:cubicBezTo>
                    <a:cubicBezTo>
                      <a:pt x="15" y="28"/>
                      <a:pt x="17" y="27"/>
                      <a:pt x="19" y="25"/>
                    </a:cubicBezTo>
                    <a:cubicBezTo>
                      <a:pt x="19" y="25"/>
                      <a:pt x="20" y="25"/>
                      <a:pt x="20" y="24"/>
                    </a:cubicBezTo>
                    <a:cubicBezTo>
                      <a:pt x="21" y="25"/>
                      <a:pt x="21" y="25"/>
                      <a:pt x="22" y="25"/>
                    </a:cubicBezTo>
                    <a:cubicBezTo>
                      <a:pt x="24" y="25"/>
                      <a:pt x="25" y="24"/>
                      <a:pt x="27" y="23"/>
                    </a:cubicBezTo>
                    <a:cubicBezTo>
                      <a:pt x="27" y="24"/>
                      <a:pt x="27" y="25"/>
                      <a:pt x="28" y="25"/>
                    </a:cubicBezTo>
                    <a:cubicBezTo>
                      <a:pt x="31" y="28"/>
                      <a:pt x="33" y="27"/>
                      <a:pt x="35" y="24"/>
                    </a:cubicBezTo>
                    <a:cubicBezTo>
                      <a:pt x="36" y="25"/>
                      <a:pt x="38" y="25"/>
                      <a:pt x="40" y="24"/>
                    </a:cubicBezTo>
                    <a:cubicBezTo>
                      <a:pt x="40" y="24"/>
                      <a:pt x="41" y="24"/>
                      <a:pt x="41" y="24"/>
                    </a:cubicBezTo>
                    <a:cubicBezTo>
                      <a:pt x="41" y="24"/>
                      <a:pt x="41" y="24"/>
                      <a:pt x="41" y="24"/>
                    </a:cubicBezTo>
                    <a:cubicBezTo>
                      <a:pt x="41" y="25"/>
                      <a:pt x="44" y="27"/>
                      <a:pt x="46" y="26"/>
                    </a:cubicBezTo>
                    <a:cubicBezTo>
                      <a:pt x="47" y="26"/>
                      <a:pt x="49" y="24"/>
                      <a:pt x="50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2" y="27"/>
                      <a:pt x="55" y="27"/>
                      <a:pt x="58" y="23"/>
                    </a:cubicBezTo>
                    <a:cubicBezTo>
                      <a:pt x="58" y="23"/>
                      <a:pt x="57" y="22"/>
                      <a:pt x="57" y="22"/>
                    </a:cubicBezTo>
                    <a:close/>
                    <a:moveTo>
                      <a:pt x="26" y="21"/>
                    </a:moveTo>
                    <a:cubicBezTo>
                      <a:pt x="24" y="24"/>
                      <a:pt x="23" y="24"/>
                      <a:pt x="23" y="19"/>
                    </a:cubicBezTo>
                    <a:cubicBezTo>
                      <a:pt x="23" y="18"/>
                      <a:pt x="24" y="17"/>
                      <a:pt x="25" y="16"/>
                    </a:cubicBezTo>
                    <a:cubicBezTo>
                      <a:pt x="25" y="16"/>
                      <a:pt x="26" y="15"/>
                      <a:pt x="26" y="15"/>
                    </a:cubicBezTo>
                    <a:cubicBezTo>
                      <a:pt x="27" y="15"/>
                      <a:pt x="27" y="14"/>
                      <a:pt x="28" y="14"/>
                    </a:cubicBezTo>
                    <a:cubicBezTo>
                      <a:pt x="27" y="16"/>
                      <a:pt x="27" y="18"/>
                      <a:pt x="27" y="20"/>
                    </a:cubicBezTo>
                    <a:cubicBezTo>
                      <a:pt x="26" y="20"/>
                      <a:pt x="26" y="21"/>
                      <a:pt x="26" y="21"/>
                    </a:cubicBezTo>
                    <a:close/>
                    <a:moveTo>
                      <a:pt x="48" y="22"/>
                    </a:moveTo>
                    <a:cubicBezTo>
                      <a:pt x="47" y="21"/>
                      <a:pt x="46" y="20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8" y="16"/>
                      <a:pt x="49" y="15"/>
                      <a:pt x="51" y="15"/>
                    </a:cubicBezTo>
                    <a:cubicBezTo>
                      <a:pt x="51" y="16"/>
                      <a:pt x="50" y="17"/>
                      <a:pt x="50" y="18"/>
                    </a:cubicBezTo>
                    <a:cubicBezTo>
                      <a:pt x="49" y="19"/>
                      <a:pt x="49" y="21"/>
                      <a:pt x="4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3" name="Freeform 122">
                <a:extLst>
                  <a:ext uri="{FF2B5EF4-FFF2-40B4-BE49-F238E27FC236}">
                    <a16:creationId xmlns:a16="http://schemas.microsoft.com/office/drawing/2014/main" id="{9A56CC7D-4D54-4EAC-AB6F-D859E62B1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1" y="472"/>
                <a:ext cx="9" cy="9"/>
              </a:xfrm>
              <a:custGeom>
                <a:avLst/>
                <a:gdLst>
                  <a:gd name="T0" fmla="*/ 39366 w 3"/>
                  <a:gd name="T1" fmla="*/ 19683 h 3"/>
                  <a:gd name="T2" fmla="*/ 39366 w 3"/>
                  <a:gd name="T3" fmla="*/ 19683 h 3"/>
                  <a:gd name="T4" fmla="*/ 19683 w 3"/>
                  <a:gd name="T5" fmla="*/ 39366 h 3"/>
                  <a:gd name="T6" fmla="*/ 19683 w 3"/>
                  <a:gd name="T7" fmla="*/ 59049 h 3"/>
                  <a:gd name="T8" fmla="*/ 39366 w 3"/>
                  <a:gd name="T9" fmla="*/ 1968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3"/>
                  <a:gd name="T17" fmla="*/ 3 w 3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3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2" y="3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4" name="Freeform 123">
                <a:extLst>
                  <a:ext uri="{FF2B5EF4-FFF2-40B4-BE49-F238E27FC236}">
                    <a16:creationId xmlns:a16="http://schemas.microsoft.com/office/drawing/2014/main" id="{FB8E92D6-E977-42E5-B28F-3892D14FF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5" y="532"/>
                <a:ext cx="92" cy="152"/>
              </a:xfrm>
              <a:custGeom>
                <a:avLst/>
                <a:gdLst>
                  <a:gd name="T0" fmla="*/ 14755 w 32"/>
                  <a:gd name="T1" fmla="*/ 78409 h 53"/>
                  <a:gd name="T2" fmla="*/ 293644 w 32"/>
                  <a:gd name="T3" fmla="*/ 274311 h 53"/>
                  <a:gd name="T4" fmla="*/ 378293 w 32"/>
                  <a:gd name="T5" fmla="*/ 681571 h 53"/>
                  <a:gd name="T6" fmla="*/ 387924 w 32"/>
                  <a:gd name="T7" fmla="*/ 681571 h 53"/>
                  <a:gd name="T8" fmla="*/ 400916 w 32"/>
                  <a:gd name="T9" fmla="*/ 654446 h 53"/>
                  <a:gd name="T10" fmla="*/ 387924 w 32"/>
                  <a:gd name="T11" fmla="*/ 654446 h 53"/>
                  <a:gd name="T12" fmla="*/ 0 w 32"/>
                  <a:gd name="T13" fmla="*/ 51210 h 53"/>
                  <a:gd name="T14" fmla="*/ 14755 w 32"/>
                  <a:gd name="T15" fmla="*/ 78409 h 5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"/>
                  <a:gd name="T25" fmla="*/ 0 h 53"/>
                  <a:gd name="T26" fmla="*/ 32 w 32"/>
                  <a:gd name="T27" fmla="*/ 53 h 5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" h="53">
                    <a:moveTo>
                      <a:pt x="1" y="6"/>
                    </a:moveTo>
                    <a:cubicBezTo>
                      <a:pt x="10" y="4"/>
                      <a:pt x="18" y="14"/>
                      <a:pt x="22" y="21"/>
                    </a:cubicBezTo>
                    <a:cubicBezTo>
                      <a:pt x="27" y="30"/>
                      <a:pt x="28" y="42"/>
                      <a:pt x="28" y="52"/>
                    </a:cubicBezTo>
                    <a:cubicBezTo>
                      <a:pt x="28" y="53"/>
                      <a:pt x="29" y="53"/>
                      <a:pt x="29" y="52"/>
                    </a:cubicBezTo>
                    <a:cubicBezTo>
                      <a:pt x="30" y="52"/>
                      <a:pt x="30" y="51"/>
                      <a:pt x="30" y="50"/>
                    </a:cubicBezTo>
                    <a:cubicBezTo>
                      <a:pt x="30" y="49"/>
                      <a:pt x="29" y="49"/>
                      <a:pt x="29" y="50"/>
                    </a:cubicBezTo>
                    <a:cubicBezTo>
                      <a:pt x="32" y="36"/>
                      <a:pt x="21" y="0"/>
                      <a:pt x="0" y="4"/>
                    </a:cubicBezTo>
                    <a:cubicBezTo>
                      <a:pt x="0" y="4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5" name="Freeform 124">
                <a:extLst>
                  <a:ext uri="{FF2B5EF4-FFF2-40B4-BE49-F238E27FC236}">
                    <a16:creationId xmlns:a16="http://schemas.microsoft.com/office/drawing/2014/main" id="{76748F56-0D70-46CC-B70A-A90EEA5A2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57" y="532"/>
                <a:ext cx="71" cy="149"/>
              </a:xfrm>
              <a:custGeom>
                <a:avLst/>
                <a:gdLst>
                  <a:gd name="T0" fmla="*/ 275449 w 25"/>
                  <a:gd name="T1" fmla="*/ 14490 h 52"/>
                  <a:gd name="T2" fmla="*/ 0 w 25"/>
                  <a:gd name="T3" fmla="*/ 663133 h 52"/>
                  <a:gd name="T4" fmla="*/ 13655 w 25"/>
                  <a:gd name="T5" fmla="*/ 663133 h 52"/>
                  <a:gd name="T6" fmla="*/ 287473 w 25"/>
                  <a:gd name="T7" fmla="*/ 27029 h 52"/>
                  <a:gd name="T8" fmla="*/ 275449 w 25"/>
                  <a:gd name="T9" fmla="*/ 14490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52"/>
                  <a:gd name="T17" fmla="*/ 25 w 25"/>
                  <a:gd name="T18" fmla="*/ 52 h 5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52">
                    <a:moveTo>
                      <a:pt x="23" y="1"/>
                    </a:moveTo>
                    <a:cubicBezTo>
                      <a:pt x="5" y="12"/>
                      <a:pt x="0" y="30"/>
                      <a:pt x="0" y="51"/>
                    </a:cubicBezTo>
                    <a:cubicBezTo>
                      <a:pt x="0" y="52"/>
                      <a:pt x="1" y="52"/>
                      <a:pt x="1" y="51"/>
                    </a:cubicBezTo>
                    <a:cubicBezTo>
                      <a:pt x="2" y="31"/>
                      <a:pt x="6" y="13"/>
                      <a:pt x="24" y="2"/>
                    </a:cubicBezTo>
                    <a:cubicBezTo>
                      <a:pt x="25" y="2"/>
                      <a:pt x="24" y="0"/>
                      <a:pt x="2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6" name="Freeform 125">
                <a:extLst>
                  <a:ext uri="{FF2B5EF4-FFF2-40B4-BE49-F238E27FC236}">
                    <a16:creationId xmlns:a16="http://schemas.microsoft.com/office/drawing/2014/main" id="{BA616E2A-6CCF-4558-9192-1F44C1061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409"/>
                <a:ext cx="220" cy="283"/>
              </a:xfrm>
              <a:custGeom>
                <a:avLst/>
                <a:gdLst>
                  <a:gd name="T0" fmla="*/ 279674 w 77"/>
                  <a:gd name="T1" fmla="*/ 1221234 h 99"/>
                  <a:gd name="T2" fmla="*/ 239297 w 77"/>
                  <a:gd name="T3" fmla="*/ 931487 h 99"/>
                  <a:gd name="T4" fmla="*/ 102831 w 77"/>
                  <a:gd name="T5" fmla="*/ 623592 h 99"/>
                  <a:gd name="T6" fmla="*/ 519046 w 77"/>
                  <a:gd name="T7" fmla="*/ 48473 h 99"/>
                  <a:gd name="T8" fmla="*/ 861174 w 77"/>
                  <a:gd name="T9" fmla="*/ 307101 h 99"/>
                  <a:gd name="T10" fmla="*/ 812809 w 77"/>
                  <a:gd name="T11" fmla="*/ 678228 h 99"/>
                  <a:gd name="T12" fmla="*/ 669640 w 77"/>
                  <a:gd name="T13" fmla="*/ 892173 h 99"/>
                  <a:gd name="T14" fmla="*/ 581477 w 77"/>
                  <a:gd name="T15" fmla="*/ 1235386 h 99"/>
                  <a:gd name="T16" fmla="*/ 595151 w 77"/>
                  <a:gd name="T17" fmla="*/ 1247930 h 99"/>
                  <a:gd name="T18" fmla="*/ 697983 w 77"/>
                  <a:gd name="T19" fmla="*/ 877875 h 99"/>
                  <a:gd name="T20" fmla="*/ 901363 w 77"/>
                  <a:gd name="T21" fmla="*/ 548937 h 99"/>
                  <a:gd name="T22" fmla="*/ 559763 w 77"/>
                  <a:gd name="T23" fmla="*/ 40458 h 99"/>
                  <a:gd name="T24" fmla="*/ 76171 w 77"/>
                  <a:gd name="T25" fmla="*/ 432167 h 99"/>
                  <a:gd name="T26" fmla="*/ 138211 w 77"/>
                  <a:gd name="T27" fmla="*/ 767159 h 99"/>
                  <a:gd name="T28" fmla="*/ 226774 w 77"/>
                  <a:gd name="T29" fmla="*/ 1070052 h 99"/>
                  <a:gd name="T30" fmla="*/ 265960 w 77"/>
                  <a:gd name="T31" fmla="*/ 1235386 h 99"/>
                  <a:gd name="T32" fmla="*/ 279674 w 77"/>
                  <a:gd name="T33" fmla="*/ 1221234 h 9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77"/>
                  <a:gd name="T52" fmla="*/ 0 h 99"/>
                  <a:gd name="T53" fmla="*/ 77 w 77"/>
                  <a:gd name="T54" fmla="*/ 99 h 9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77" h="99">
                    <a:moveTo>
                      <a:pt x="22" y="96"/>
                    </a:moveTo>
                    <a:cubicBezTo>
                      <a:pt x="17" y="89"/>
                      <a:pt x="20" y="81"/>
                      <a:pt x="19" y="73"/>
                    </a:cubicBezTo>
                    <a:cubicBezTo>
                      <a:pt x="18" y="64"/>
                      <a:pt x="10" y="57"/>
                      <a:pt x="8" y="49"/>
                    </a:cubicBezTo>
                    <a:cubicBezTo>
                      <a:pt x="0" y="28"/>
                      <a:pt x="20" y="5"/>
                      <a:pt x="41" y="4"/>
                    </a:cubicBezTo>
                    <a:cubicBezTo>
                      <a:pt x="54" y="4"/>
                      <a:pt x="64" y="14"/>
                      <a:pt x="68" y="24"/>
                    </a:cubicBezTo>
                    <a:cubicBezTo>
                      <a:pt x="72" y="34"/>
                      <a:pt x="69" y="45"/>
                      <a:pt x="64" y="53"/>
                    </a:cubicBezTo>
                    <a:cubicBezTo>
                      <a:pt x="60" y="59"/>
                      <a:pt x="55" y="64"/>
                      <a:pt x="53" y="70"/>
                    </a:cubicBezTo>
                    <a:cubicBezTo>
                      <a:pt x="49" y="78"/>
                      <a:pt x="52" y="91"/>
                      <a:pt x="46" y="97"/>
                    </a:cubicBezTo>
                    <a:cubicBezTo>
                      <a:pt x="46" y="98"/>
                      <a:pt x="47" y="99"/>
                      <a:pt x="47" y="98"/>
                    </a:cubicBezTo>
                    <a:cubicBezTo>
                      <a:pt x="55" y="90"/>
                      <a:pt x="50" y="78"/>
                      <a:pt x="55" y="69"/>
                    </a:cubicBezTo>
                    <a:cubicBezTo>
                      <a:pt x="60" y="59"/>
                      <a:pt x="67" y="53"/>
                      <a:pt x="71" y="43"/>
                    </a:cubicBezTo>
                    <a:cubicBezTo>
                      <a:pt x="77" y="25"/>
                      <a:pt x="61" y="6"/>
                      <a:pt x="44" y="3"/>
                    </a:cubicBezTo>
                    <a:cubicBezTo>
                      <a:pt x="25" y="0"/>
                      <a:pt x="10" y="17"/>
                      <a:pt x="6" y="34"/>
                    </a:cubicBezTo>
                    <a:cubicBezTo>
                      <a:pt x="3" y="43"/>
                      <a:pt x="6" y="52"/>
                      <a:pt x="11" y="60"/>
                    </a:cubicBezTo>
                    <a:cubicBezTo>
                      <a:pt x="16" y="68"/>
                      <a:pt x="18" y="75"/>
                      <a:pt x="18" y="84"/>
                    </a:cubicBezTo>
                    <a:cubicBezTo>
                      <a:pt x="18" y="89"/>
                      <a:pt x="18" y="93"/>
                      <a:pt x="21" y="97"/>
                    </a:cubicBezTo>
                    <a:cubicBezTo>
                      <a:pt x="22" y="98"/>
                      <a:pt x="23" y="97"/>
                      <a:pt x="22" y="9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7" name="Freeform 126">
                <a:extLst>
                  <a:ext uri="{FF2B5EF4-FFF2-40B4-BE49-F238E27FC236}">
                    <a16:creationId xmlns:a16="http://schemas.microsoft.com/office/drawing/2014/main" id="{176870DC-BE0D-49D2-9D99-7E266E25DB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4" y="689"/>
                <a:ext cx="97" cy="15"/>
              </a:xfrm>
              <a:custGeom>
                <a:avLst/>
                <a:gdLst>
                  <a:gd name="T0" fmla="*/ 39876 w 34"/>
                  <a:gd name="T1" fmla="*/ 98415 h 5"/>
                  <a:gd name="T2" fmla="*/ 400142 w 34"/>
                  <a:gd name="T3" fmla="*/ 98415 h 5"/>
                  <a:gd name="T4" fmla="*/ 400142 w 34"/>
                  <a:gd name="T5" fmla="*/ 0 h 5"/>
                  <a:gd name="T6" fmla="*/ 39876 w 34"/>
                  <a:gd name="T7" fmla="*/ 0 h 5"/>
                  <a:gd name="T8" fmla="*/ 39876 w 34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5"/>
                  <a:gd name="T17" fmla="*/ 34 w 3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5">
                    <a:moveTo>
                      <a:pt x="3" y="5"/>
                    </a:moveTo>
                    <a:cubicBezTo>
                      <a:pt x="13" y="5"/>
                      <a:pt x="22" y="5"/>
                      <a:pt x="32" y="5"/>
                    </a:cubicBezTo>
                    <a:cubicBezTo>
                      <a:pt x="34" y="5"/>
                      <a:pt x="34" y="0"/>
                      <a:pt x="32" y="0"/>
                    </a:cubicBezTo>
                    <a:cubicBezTo>
                      <a:pt x="22" y="0"/>
                      <a:pt x="13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8" name="Freeform 127">
                <a:extLst>
                  <a:ext uri="{FF2B5EF4-FFF2-40B4-BE49-F238E27FC236}">
                    <a16:creationId xmlns:a16="http://schemas.microsoft.com/office/drawing/2014/main" id="{107828FD-5987-46D4-9717-C24B3C6B52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4" y="709"/>
                <a:ext cx="97" cy="15"/>
              </a:xfrm>
              <a:custGeom>
                <a:avLst/>
                <a:gdLst>
                  <a:gd name="T0" fmla="*/ 39876 w 34"/>
                  <a:gd name="T1" fmla="*/ 98415 h 5"/>
                  <a:gd name="T2" fmla="*/ 400142 w 34"/>
                  <a:gd name="T3" fmla="*/ 98415 h 5"/>
                  <a:gd name="T4" fmla="*/ 400142 w 34"/>
                  <a:gd name="T5" fmla="*/ 0 h 5"/>
                  <a:gd name="T6" fmla="*/ 39876 w 34"/>
                  <a:gd name="T7" fmla="*/ 0 h 5"/>
                  <a:gd name="T8" fmla="*/ 39876 w 34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"/>
                  <a:gd name="T16" fmla="*/ 0 h 5"/>
                  <a:gd name="T17" fmla="*/ 34 w 3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" h="5">
                    <a:moveTo>
                      <a:pt x="3" y="5"/>
                    </a:moveTo>
                    <a:cubicBezTo>
                      <a:pt x="13" y="5"/>
                      <a:pt x="22" y="5"/>
                      <a:pt x="32" y="5"/>
                    </a:cubicBezTo>
                    <a:cubicBezTo>
                      <a:pt x="34" y="5"/>
                      <a:pt x="34" y="0"/>
                      <a:pt x="32" y="0"/>
                    </a:cubicBezTo>
                    <a:cubicBezTo>
                      <a:pt x="22" y="0"/>
                      <a:pt x="13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39" name="Freeform 128">
                <a:extLst>
                  <a:ext uri="{FF2B5EF4-FFF2-40B4-BE49-F238E27FC236}">
                    <a16:creationId xmlns:a16="http://schemas.microsoft.com/office/drawing/2014/main" id="{9C1DBB07-F30D-41FA-A8BE-2FDC674EA6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0" y="729"/>
                <a:ext cx="88" cy="15"/>
              </a:xfrm>
              <a:custGeom>
                <a:avLst/>
                <a:gdLst>
                  <a:gd name="T0" fmla="*/ 38703 w 31"/>
                  <a:gd name="T1" fmla="*/ 98415 h 5"/>
                  <a:gd name="T2" fmla="*/ 332742 w 31"/>
                  <a:gd name="T3" fmla="*/ 98415 h 5"/>
                  <a:gd name="T4" fmla="*/ 332742 w 31"/>
                  <a:gd name="T5" fmla="*/ 0 h 5"/>
                  <a:gd name="T6" fmla="*/ 38703 w 31"/>
                  <a:gd name="T7" fmla="*/ 0 h 5"/>
                  <a:gd name="T8" fmla="*/ 38703 w 31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1"/>
                  <a:gd name="T16" fmla="*/ 0 h 5"/>
                  <a:gd name="T17" fmla="*/ 31 w 31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1" h="5">
                    <a:moveTo>
                      <a:pt x="3" y="5"/>
                    </a:moveTo>
                    <a:cubicBezTo>
                      <a:pt x="11" y="5"/>
                      <a:pt x="20" y="5"/>
                      <a:pt x="28" y="5"/>
                    </a:cubicBezTo>
                    <a:cubicBezTo>
                      <a:pt x="31" y="5"/>
                      <a:pt x="31" y="0"/>
                      <a:pt x="28" y="0"/>
                    </a:cubicBezTo>
                    <a:cubicBezTo>
                      <a:pt x="20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0" name="Freeform 129">
                <a:extLst>
                  <a:ext uri="{FF2B5EF4-FFF2-40B4-BE49-F238E27FC236}">
                    <a16:creationId xmlns:a16="http://schemas.microsoft.com/office/drawing/2014/main" id="{58DD79D7-4D72-4A76-812C-36EC242FE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8" y="749"/>
                <a:ext cx="75" cy="18"/>
              </a:xfrm>
              <a:custGeom>
                <a:avLst/>
                <a:gdLst>
                  <a:gd name="T0" fmla="*/ 58090 w 26"/>
                  <a:gd name="T1" fmla="*/ 118098 h 6"/>
                  <a:gd name="T2" fmla="*/ 302368 w 26"/>
                  <a:gd name="T3" fmla="*/ 118098 h 6"/>
                  <a:gd name="T4" fmla="*/ 302368 w 26"/>
                  <a:gd name="T5" fmla="*/ 0 h 6"/>
                  <a:gd name="T6" fmla="*/ 58090 w 26"/>
                  <a:gd name="T7" fmla="*/ 0 h 6"/>
                  <a:gd name="T8" fmla="*/ 58090 w 26"/>
                  <a:gd name="T9" fmla="*/ 11809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6"/>
                  <a:gd name="T16" fmla="*/ 0 h 6"/>
                  <a:gd name="T17" fmla="*/ 26 w 2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6" h="6">
                    <a:moveTo>
                      <a:pt x="4" y="6"/>
                    </a:moveTo>
                    <a:cubicBezTo>
                      <a:pt x="10" y="6"/>
                      <a:pt x="16" y="6"/>
                      <a:pt x="22" y="6"/>
                    </a:cubicBezTo>
                    <a:cubicBezTo>
                      <a:pt x="26" y="6"/>
                      <a:pt x="26" y="0"/>
                      <a:pt x="22" y="0"/>
                    </a:cubicBezTo>
                    <a:cubicBezTo>
                      <a:pt x="16" y="0"/>
                      <a:pt x="10" y="0"/>
                      <a:pt x="4" y="0"/>
                    </a:cubicBezTo>
                    <a:cubicBezTo>
                      <a:pt x="0" y="0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1" name="Freeform 130">
                <a:extLst>
                  <a:ext uri="{FF2B5EF4-FFF2-40B4-BE49-F238E27FC236}">
                    <a16:creationId xmlns:a16="http://schemas.microsoft.com/office/drawing/2014/main" id="{8FBC3B5B-8BC6-483E-B4D0-66CFB9B7A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" y="584"/>
                <a:ext cx="240" cy="143"/>
              </a:xfrm>
              <a:custGeom>
                <a:avLst/>
                <a:gdLst>
                  <a:gd name="T0" fmla="*/ 14066 w 84"/>
                  <a:gd name="T1" fmla="*/ 626108 h 50"/>
                  <a:gd name="T2" fmla="*/ 76171 w 84"/>
                  <a:gd name="T3" fmla="*/ 536934 h 50"/>
                  <a:gd name="T4" fmla="*/ 102831 w 84"/>
                  <a:gd name="T5" fmla="*/ 500789 h 50"/>
                  <a:gd name="T6" fmla="*/ 138211 w 84"/>
                  <a:gd name="T7" fmla="*/ 591648 h 50"/>
                  <a:gd name="T8" fmla="*/ 138211 w 84"/>
                  <a:gd name="T9" fmla="*/ 591648 h 50"/>
                  <a:gd name="T10" fmla="*/ 239297 w 84"/>
                  <a:gd name="T11" fmla="*/ 461910 h 50"/>
                  <a:gd name="T12" fmla="*/ 315477 w 84"/>
                  <a:gd name="T13" fmla="*/ 433413 h 50"/>
                  <a:gd name="T14" fmla="*/ 368254 w 84"/>
                  <a:gd name="T15" fmla="*/ 577334 h 50"/>
                  <a:gd name="T16" fmla="*/ 382506 w 84"/>
                  <a:gd name="T17" fmla="*/ 577334 h 50"/>
                  <a:gd name="T18" fmla="*/ 418286 w 84"/>
                  <a:gd name="T19" fmla="*/ 500789 h 50"/>
                  <a:gd name="T20" fmla="*/ 430294 w 84"/>
                  <a:gd name="T21" fmla="*/ 433413 h 50"/>
                  <a:gd name="T22" fmla="*/ 471069 w 84"/>
                  <a:gd name="T23" fmla="*/ 447587 h 50"/>
                  <a:gd name="T24" fmla="*/ 483591 w 84"/>
                  <a:gd name="T25" fmla="*/ 447587 h 50"/>
                  <a:gd name="T26" fmla="*/ 573297 w 84"/>
                  <a:gd name="T27" fmla="*/ 398953 h 50"/>
                  <a:gd name="T28" fmla="*/ 573297 w 84"/>
                  <a:gd name="T29" fmla="*/ 398953 h 50"/>
                  <a:gd name="T30" fmla="*/ 621803 w 84"/>
                  <a:gd name="T31" fmla="*/ 322416 h 50"/>
                  <a:gd name="T32" fmla="*/ 647926 w 84"/>
                  <a:gd name="T33" fmla="*/ 240718 h 50"/>
                  <a:gd name="T34" fmla="*/ 683706 w 84"/>
                  <a:gd name="T35" fmla="*/ 255041 h 50"/>
                  <a:gd name="T36" fmla="*/ 750769 w 84"/>
                  <a:gd name="T37" fmla="*/ 536934 h 50"/>
                  <a:gd name="T38" fmla="*/ 759886 w 84"/>
                  <a:gd name="T39" fmla="*/ 536934 h 50"/>
                  <a:gd name="T40" fmla="*/ 839437 w 84"/>
                  <a:gd name="T41" fmla="*/ 255041 h 50"/>
                  <a:gd name="T42" fmla="*/ 887231 w 84"/>
                  <a:gd name="T43" fmla="*/ 115939 h 50"/>
                  <a:gd name="T44" fmla="*/ 937354 w 84"/>
                  <a:gd name="T45" fmla="*/ 192695 h 50"/>
                  <a:gd name="T46" fmla="*/ 949877 w 84"/>
                  <a:gd name="T47" fmla="*/ 192695 h 50"/>
                  <a:gd name="T48" fmla="*/ 1066211 w 84"/>
                  <a:gd name="T49" fmla="*/ 14174 h 50"/>
                  <a:gd name="T50" fmla="*/ 1052154 w 84"/>
                  <a:gd name="T51" fmla="*/ 0 h 50"/>
                  <a:gd name="T52" fmla="*/ 1039560 w 84"/>
                  <a:gd name="T53" fmla="*/ 14174 h 50"/>
                  <a:gd name="T54" fmla="*/ 1052154 w 84"/>
                  <a:gd name="T55" fmla="*/ 26764 h 50"/>
                  <a:gd name="T56" fmla="*/ 1026031 w 84"/>
                  <a:gd name="T57" fmla="*/ 89175 h 50"/>
                  <a:gd name="T58" fmla="*/ 977517 w 84"/>
                  <a:gd name="T59" fmla="*/ 151543 h 50"/>
                  <a:gd name="T60" fmla="*/ 901363 w 84"/>
                  <a:gd name="T61" fmla="*/ 76545 h 50"/>
                  <a:gd name="T62" fmla="*/ 887231 w 84"/>
                  <a:gd name="T63" fmla="*/ 76545 h 50"/>
                  <a:gd name="T64" fmla="*/ 759886 w 84"/>
                  <a:gd name="T65" fmla="*/ 488159 h 50"/>
                  <a:gd name="T66" fmla="*/ 750769 w 84"/>
                  <a:gd name="T67" fmla="*/ 474563 h 50"/>
                  <a:gd name="T68" fmla="*/ 724106 w 84"/>
                  <a:gd name="T69" fmla="*/ 371068 h 50"/>
                  <a:gd name="T70" fmla="*/ 669640 w 84"/>
                  <a:gd name="T71" fmla="*/ 192695 h 50"/>
                  <a:gd name="T72" fmla="*/ 661991 w 84"/>
                  <a:gd name="T73" fmla="*/ 192695 h 50"/>
                  <a:gd name="T74" fmla="*/ 621803 w 84"/>
                  <a:gd name="T75" fmla="*/ 296004 h 50"/>
                  <a:gd name="T76" fmla="*/ 545706 w 84"/>
                  <a:gd name="T77" fmla="*/ 371068 h 50"/>
                  <a:gd name="T78" fmla="*/ 545706 w 84"/>
                  <a:gd name="T79" fmla="*/ 371068 h 50"/>
                  <a:gd name="T80" fmla="*/ 492923 w 84"/>
                  <a:gd name="T81" fmla="*/ 433413 h 50"/>
                  <a:gd name="T82" fmla="*/ 444409 w 84"/>
                  <a:gd name="T83" fmla="*/ 385176 h 50"/>
                  <a:gd name="T84" fmla="*/ 430294 w 84"/>
                  <a:gd name="T85" fmla="*/ 385176 h 50"/>
                  <a:gd name="T86" fmla="*/ 394889 w 84"/>
                  <a:gd name="T87" fmla="*/ 524272 h 50"/>
                  <a:gd name="T88" fmla="*/ 342131 w 84"/>
                  <a:gd name="T89" fmla="*/ 447587 h 50"/>
                  <a:gd name="T90" fmla="*/ 306334 w 84"/>
                  <a:gd name="T91" fmla="*/ 358412 h 50"/>
                  <a:gd name="T92" fmla="*/ 293803 w 84"/>
                  <a:gd name="T93" fmla="*/ 358412 h 50"/>
                  <a:gd name="T94" fmla="*/ 217631 w 84"/>
                  <a:gd name="T95" fmla="*/ 488159 h 50"/>
                  <a:gd name="T96" fmla="*/ 138211 w 84"/>
                  <a:gd name="T97" fmla="*/ 563737 h 50"/>
                  <a:gd name="T98" fmla="*/ 102831 w 84"/>
                  <a:gd name="T99" fmla="*/ 474563 h 50"/>
                  <a:gd name="T100" fmla="*/ 88703 w 84"/>
                  <a:gd name="T101" fmla="*/ 474563 h 50"/>
                  <a:gd name="T102" fmla="*/ 0 w 84"/>
                  <a:gd name="T103" fmla="*/ 626108 h 50"/>
                  <a:gd name="T104" fmla="*/ 14066 w 84"/>
                  <a:gd name="T105" fmla="*/ 640283 h 50"/>
                  <a:gd name="T106" fmla="*/ 14066 w 84"/>
                  <a:gd name="T107" fmla="*/ 640283 h 50"/>
                  <a:gd name="T108" fmla="*/ 14066 w 84"/>
                  <a:gd name="T109" fmla="*/ 626108 h 50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84"/>
                  <a:gd name="T166" fmla="*/ 0 h 50"/>
                  <a:gd name="T167" fmla="*/ 84 w 84"/>
                  <a:gd name="T168" fmla="*/ 50 h 50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84" h="50">
                    <a:moveTo>
                      <a:pt x="1" y="49"/>
                    </a:moveTo>
                    <a:cubicBezTo>
                      <a:pt x="2" y="48"/>
                      <a:pt x="4" y="44"/>
                      <a:pt x="6" y="42"/>
                    </a:cubicBezTo>
                    <a:cubicBezTo>
                      <a:pt x="6" y="42"/>
                      <a:pt x="8" y="38"/>
                      <a:pt x="8" y="39"/>
                    </a:cubicBezTo>
                    <a:cubicBezTo>
                      <a:pt x="10" y="41"/>
                      <a:pt x="10" y="44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5" y="44"/>
                      <a:pt x="17" y="40"/>
                      <a:pt x="19" y="36"/>
                    </a:cubicBezTo>
                    <a:cubicBezTo>
                      <a:pt x="21" y="33"/>
                      <a:pt x="23" y="28"/>
                      <a:pt x="25" y="34"/>
                    </a:cubicBezTo>
                    <a:cubicBezTo>
                      <a:pt x="27" y="37"/>
                      <a:pt x="28" y="41"/>
                      <a:pt x="29" y="45"/>
                    </a:cubicBezTo>
                    <a:cubicBezTo>
                      <a:pt x="29" y="45"/>
                      <a:pt x="30" y="45"/>
                      <a:pt x="30" y="45"/>
                    </a:cubicBezTo>
                    <a:cubicBezTo>
                      <a:pt x="31" y="43"/>
                      <a:pt x="32" y="41"/>
                      <a:pt x="33" y="39"/>
                    </a:cubicBezTo>
                    <a:cubicBezTo>
                      <a:pt x="33" y="37"/>
                      <a:pt x="33" y="36"/>
                      <a:pt x="34" y="34"/>
                    </a:cubicBezTo>
                    <a:cubicBezTo>
                      <a:pt x="34" y="31"/>
                      <a:pt x="36" y="34"/>
                      <a:pt x="37" y="35"/>
                    </a:cubicBezTo>
                    <a:cubicBezTo>
                      <a:pt x="38" y="36"/>
                      <a:pt x="38" y="36"/>
                      <a:pt x="38" y="35"/>
                    </a:cubicBezTo>
                    <a:cubicBezTo>
                      <a:pt x="40" y="34"/>
                      <a:pt x="42" y="29"/>
                      <a:pt x="45" y="31"/>
                    </a:cubicBezTo>
                    <a:cubicBezTo>
                      <a:pt x="45" y="32"/>
                      <a:pt x="45" y="32"/>
                      <a:pt x="45" y="31"/>
                    </a:cubicBezTo>
                    <a:cubicBezTo>
                      <a:pt x="47" y="29"/>
                      <a:pt x="48" y="27"/>
                      <a:pt x="49" y="25"/>
                    </a:cubicBezTo>
                    <a:cubicBezTo>
                      <a:pt x="50" y="23"/>
                      <a:pt x="51" y="21"/>
                      <a:pt x="51" y="19"/>
                    </a:cubicBezTo>
                    <a:cubicBezTo>
                      <a:pt x="53" y="16"/>
                      <a:pt x="54" y="19"/>
                      <a:pt x="54" y="20"/>
                    </a:cubicBezTo>
                    <a:cubicBezTo>
                      <a:pt x="57" y="27"/>
                      <a:pt x="57" y="35"/>
                      <a:pt x="59" y="42"/>
                    </a:cubicBezTo>
                    <a:cubicBezTo>
                      <a:pt x="59" y="42"/>
                      <a:pt x="60" y="42"/>
                      <a:pt x="60" y="42"/>
                    </a:cubicBezTo>
                    <a:cubicBezTo>
                      <a:pt x="61" y="35"/>
                      <a:pt x="63" y="27"/>
                      <a:pt x="66" y="20"/>
                    </a:cubicBezTo>
                    <a:cubicBezTo>
                      <a:pt x="67" y="16"/>
                      <a:pt x="68" y="12"/>
                      <a:pt x="70" y="9"/>
                    </a:cubicBezTo>
                    <a:cubicBezTo>
                      <a:pt x="70" y="8"/>
                      <a:pt x="74" y="14"/>
                      <a:pt x="74" y="15"/>
                    </a:cubicBezTo>
                    <a:cubicBezTo>
                      <a:pt x="74" y="15"/>
                      <a:pt x="75" y="15"/>
                      <a:pt x="75" y="15"/>
                    </a:cubicBezTo>
                    <a:cubicBezTo>
                      <a:pt x="79" y="11"/>
                      <a:pt x="82" y="6"/>
                      <a:pt x="84" y="1"/>
                    </a:cubicBezTo>
                    <a:cubicBezTo>
                      <a:pt x="84" y="0"/>
                      <a:pt x="84" y="0"/>
                      <a:pt x="83" y="0"/>
                    </a:cubicBezTo>
                    <a:cubicBezTo>
                      <a:pt x="83" y="0"/>
                      <a:pt x="83" y="1"/>
                      <a:pt x="82" y="1"/>
                    </a:cubicBezTo>
                    <a:cubicBezTo>
                      <a:pt x="82" y="1"/>
                      <a:pt x="82" y="2"/>
                      <a:pt x="83" y="2"/>
                    </a:cubicBezTo>
                    <a:cubicBezTo>
                      <a:pt x="82" y="2"/>
                      <a:pt x="81" y="5"/>
                      <a:pt x="81" y="7"/>
                    </a:cubicBezTo>
                    <a:cubicBezTo>
                      <a:pt x="79" y="9"/>
                      <a:pt x="78" y="10"/>
                      <a:pt x="77" y="12"/>
                    </a:cubicBezTo>
                    <a:cubicBezTo>
                      <a:pt x="73" y="16"/>
                      <a:pt x="72" y="9"/>
                      <a:pt x="71" y="6"/>
                    </a:cubicBezTo>
                    <a:cubicBezTo>
                      <a:pt x="71" y="6"/>
                      <a:pt x="70" y="6"/>
                      <a:pt x="70" y="6"/>
                    </a:cubicBezTo>
                    <a:cubicBezTo>
                      <a:pt x="65" y="16"/>
                      <a:pt x="62" y="27"/>
                      <a:pt x="60" y="38"/>
                    </a:cubicBezTo>
                    <a:cubicBezTo>
                      <a:pt x="59" y="42"/>
                      <a:pt x="59" y="39"/>
                      <a:pt x="59" y="37"/>
                    </a:cubicBezTo>
                    <a:cubicBezTo>
                      <a:pt x="58" y="34"/>
                      <a:pt x="58" y="32"/>
                      <a:pt x="57" y="29"/>
                    </a:cubicBezTo>
                    <a:cubicBezTo>
                      <a:pt x="56" y="24"/>
                      <a:pt x="55" y="20"/>
                      <a:pt x="53" y="15"/>
                    </a:cubicBezTo>
                    <a:cubicBezTo>
                      <a:pt x="53" y="15"/>
                      <a:pt x="52" y="15"/>
                      <a:pt x="52" y="15"/>
                    </a:cubicBezTo>
                    <a:cubicBezTo>
                      <a:pt x="51" y="18"/>
                      <a:pt x="50" y="21"/>
                      <a:pt x="49" y="23"/>
                    </a:cubicBezTo>
                    <a:cubicBezTo>
                      <a:pt x="48" y="26"/>
                      <a:pt x="46" y="32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1" y="31"/>
                      <a:pt x="40" y="32"/>
                      <a:pt x="39" y="34"/>
                    </a:cubicBezTo>
                    <a:cubicBezTo>
                      <a:pt x="38" y="35"/>
                      <a:pt x="36" y="31"/>
                      <a:pt x="35" y="30"/>
                    </a:cubicBezTo>
                    <a:cubicBezTo>
                      <a:pt x="35" y="30"/>
                      <a:pt x="34" y="30"/>
                      <a:pt x="34" y="30"/>
                    </a:cubicBezTo>
                    <a:cubicBezTo>
                      <a:pt x="32" y="34"/>
                      <a:pt x="32" y="37"/>
                      <a:pt x="31" y="41"/>
                    </a:cubicBezTo>
                    <a:cubicBezTo>
                      <a:pt x="29" y="46"/>
                      <a:pt x="27" y="36"/>
                      <a:pt x="27" y="35"/>
                    </a:cubicBezTo>
                    <a:cubicBezTo>
                      <a:pt x="26" y="33"/>
                      <a:pt x="25" y="30"/>
                      <a:pt x="24" y="28"/>
                    </a:cubicBezTo>
                    <a:cubicBezTo>
                      <a:pt x="24" y="28"/>
                      <a:pt x="23" y="28"/>
                      <a:pt x="23" y="28"/>
                    </a:cubicBezTo>
                    <a:cubicBezTo>
                      <a:pt x="21" y="31"/>
                      <a:pt x="19" y="35"/>
                      <a:pt x="17" y="38"/>
                    </a:cubicBezTo>
                    <a:cubicBezTo>
                      <a:pt x="17" y="39"/>
                      <a:pt x="12" y="46"/>
                      <a:pt x="11" y="44"/>
                    </a:cubicBezTo>
                    <a:cubicBezTo>
                      <a:pt x="10" y="42"/>
                      <a:pt x="9" y="40"/>
                      <a:pt x="8" y="37"/>
                    </a:cubicBezTo>
                    <a:cubicBezTo>
                      <a:pt x="8" y="37"/>
                      <a:pt x="7" y="37"/>
                      <a:pt x="7" y="37"/>
                    </a:cubicBezTo>
                    <a:cubicBezTo>
                      <a:pt x="5" y="41"/>
                      <a:pt x="3" y="45"/>
                      <a:pt x="0" y="49"/>
                    </a:cubicBezTo>
                    <a:cubicBezTo>
                      <a:pt x="0" y="49"/>
                      <a:pt x="0" y="50"/>
                      <a:pt x="1" y="50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2" y="49"/>
                      <a:pt x="1" y="49"/>
                      <a:pt x="1" y="4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2" name="Freeform 131">
                <a:extLst>
                  <a:ext uri="{FF2B5EF4-FFF2-40B4-BE49-F238E27FC236}">
                    <a16:creationId xmlns:a16="http://schemas.microsoft.com/office/drawing/2014/main" id="{A135CDC4-90EF-4C74-8D14-5D8487792C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" y="612"/>
                <a:ext cx="334" cy="152"/>
              </a:xfrm>
              <a:custGeom>
                <a:avLst/>
                <a:gdLst>
                  <a:gd name="T0" fmla="*/ 26566 w 117"/>
                  <a:gd name="T1" fmla="*/ 0 h 53"/>
                  <a:gd name="T2" fmla="*/ 47625 w 117"/>
                  <a:gd name="T3" fmla="*/ 301511 h 53"/>
                  <a:gd name="T4" fmla="*/ 75838 w 117"/>
                  <a:gd name="T5" fmla="*/ 695581 h 53"/>
                  <a:gd name="T6" fmla="*/ 88127 w 117"/>
                  <a:gd name="T7" fmla="*/ 695581 h 53"/>
                  <a:gd name="T8" fmla="*/ 440569 w 117"/>
                  <a:gd name="T9" fmla="*/ 681571 h 53"/>
                  <a:gd name="T10" fmla="*/ 780338 w 117"/>
                  <a:gd name="T11" fmla="*/ 668783 h 53"/>
                  <a:gd name="T12" fmla="*/ 1460179 w 117"/>
                  <a:gd name="T13" fmla="*/ 590374 h 53"/>
                  <a:gd name="T14" fmla="*/ 1472672 w 117"/>
                  <a:gd name="T15" fmla="*/ 575848 h 53"/>
                  <a:gd name="T16" fmla="*/ 1446177 w 117"/>
                  <a:gd name="T17" fmla="*/ 563060 h 53"/>
                  <a:gd name="T18" fmla="*/ 1433611 w 117"/>
                  <a:gd name="T19" fmla="*/ 563060 h 53"/>
                  <a:gd name="T20" fmla="*/ 1384342 w 117"/>
                  <a:gd name="T21" fmla="*/ 575848 h 53"/>
                  <a:gd name="T22" fmla="*/ 1257693 w 117"/>
                  <a:gd name="T23" fmla="*/ 590374 h 53"/>
                  <a:gd name="T24" fmla="*/ 1018095 w 117"/>
                  <a:gd name="T25" fmla="*/ 632131 h 53"/>
                  <a:gd name="T26" fmla="*/ 489912 w 117"/>
                  <a:gd name="T27" fmla="*/ 668783 h 53"/>
                  <a:gd name="T28" fmla="*/ 251576 w 117"/>
                  <a:gd name="T29" fmla="*/ 681571 h 53"/>
                  <a:gd name="T30" fmla="*/ 114157 w 117"/>
                  <a:gd name="T31" fmla="*/ 681571 h 53"/>
                  <a:gd name="T32" fmla="*/ 88127 w 117"/>
                  <a:gd name="T33" fmla="*/ 549265 h 53"/>
                  <a:gd name="T34" fmla="*/ 61624 w 117"/>
                  <a:gd name="T35" fmla="*/ 274311 h 53"/>
                  <a:gd name="T36" fmla="*/ 39989 w 117"/>
                  <a:gd name="T37" fmla="*/ 14558 h 53"/>
                  <a:gd name="T38" fmla="*/ 26566 w 117"/>
                  <a:gd name="T39" fmla="*/ 0 h 5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7"/>
                  <a:gd name="T61" fmla="*/ 0 h 53"/>
                  <a:gd name="T62" fmla="*/ 117 w 117"/>
                  <a:gd name="T63" fmla="*/ 53 h 53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7" h="53">
                    <a:moveTo>
                      <a:pt x="2" y="0"/>
                    </a:moveTo>
                    <a:cubicBezTo>
                      <a:pt x="0" y="8"/>
                      <a:pt x="3" y="16"/>
                      <a:pt x="4" y="23"/>
                    </a:cubicBezTo>
                    <a:cubicBezTo>
                      <a:pt x="5" y="33"/>
                      <a:pt x="6" y="43"/>
                      <a:pt x="6" y="53"/>
                    </a:cubicBezTo>
                    <a:cubicBezTo>
                      <a:pt x="6" y="53"/>
                      <a:pt x="6" y="53"/>
                      <a:pt x="7" y="53"/>
                    </a:cubicBezTo>
                    <a:cubicBezTo>
                      <a:pt x="16" y="53"/>
                      <a:pt x="25" y="53"/>
                      <a:pt x="35" y="52"/>
                    </a:cubicBezTo>
                    <a:cubicBezTo>
                      <a:pt x="44" y="51"/>
                      <a:pt x="53" y="51"/>
                      <a:pt x="62" y="51"/>
                    </a:cubicBezTo>
                    <a:cubicBezTo>
                      <a:pt x="80" y="49"/>
                      <a:pt x="98" y="45"/>
                      <a:pt x="116" y="45"/>
                    </a:cubicBezTo>
                    <a:cubicBezTo>
                      <a:pt x="117" y="45"/>
                      <a:pt x="117" y="45"/>
                      <a:pt x="117" y="44"/>
                    </a:cubicBezTo>
                    <a:cubicBezTo>
                      <a:pt x="116" y="44"/>
                      <a:pt x="115" y="43"/>
                      <a:pt x="115" y="43"/>
                    </a:cubicBezTo>
                    <a:cubicBezTo>
                      <a:pt x="114" y="42"/>
                      <a:pt x="114" y="43"/>
                      <a:pt x="114" y="43"/>
                    </a:cubicBezTo>
                    <a:cubicBezTo>
                      <a:pt x="116" y="45"/>
                      <a:pt x="112" y="44"/>
                      <a:pt x="110" y="44"/>
                    </a:cubicBezTo>
                    <a:cubicBezTo>
                      <a:pt x="107" y="45"/>
                      <a:pt x="103" y="45"/>
                      <a:pt x="100" y="45"/>
                    </a:cubicBezTo>
                    <a:cubicBezTo>
                      <a:pt x="93" y="46"/>
                      <a:pt x="87" y="47"/>
                      <a:pt x="81" y="48"/>
                    </a:cubicBezTo>
                    <a:cubicBezTo>
                      <a:pt x="67" y="50"/>
                      <a:pt x="53" y="50"/>
                      <a:pt x="39" y="51"/>
                    </a:cubicBezTo>
                    <a:cubicBezTo>
                      <a:pt x="33" y="51"/>
                      <a:pt x="26" y="52"/>
                      <a:pt x="20" y="52"/>
                    </a:cubicBezTo>
                    <a:cubicBezTo>
                      <a:pt x="16" y="52"/>
                      <a:pt x="12" y="52"/>
                      <a:pt x="9" y="52"/>
                    </a:cubicBezTo>
                    <a:cubicBezTo>
                      <a:pt x="6" y="52"/>
                      <a:pt x="7" y="44"/>
                      <a:pt x="7" y="42"/>
                    </a:cubicBezTo>
                    <a:cubicBezTo>
                      <a:pt x="7" y="35"/>
                      <a:pt x="6" y="28"/>
                      <a:pt x="5" y="21"/>
                    </a:cubicBezTo>
                    <a:cubicBezTo>
                      <a:pt x="4" y="15"/>
                      <a:pt x="1" y="7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3" name="Freeform 132">
                <a:extLst>
                  <a:ext uri="{FF2B5EF4-FFF2-40B4-BE49-F238E27FC236}">
                    <a16:creationId xmlns:a16="http://schemas.microsoft.com/office/drawing/2014/main" id="{E5EA58B1-F3C0-497A-9AB0-8EC4EC35E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5" y="598"/>
                <a:ext cx="38" cy="28"/>
              </a:xfrm>
              <a:custGeom>
                <a:avLst/>
                <a:gdLst>
                  <a:gd name="T0" fmla="*/ 16208 w 13"/>
                  <a:gd name="T1" fmla="*/ 94480 h 10"/>
                  <a:gd name="T2" fmla="*/ 80446 w 13"/>
                  <a:gd name="T3" fmla="*/ 10693 h 10"/>
                  <a:gd name="T4" fmla="*/ 80446 w 13"/>
                  <a:gd name="T5" fmla="*/ 10693 h 10"/>
                  <a:gd name="T6" fmla="*/ 185876 w 13"/>
                  <a:gd name="T7" fmla="*/ 94480 h 10"/>
                  <a:gd name="T8" fmla="*/ 202084 w 13"/>
                  <a:gd name="T9" fmla="*/ 94480 h 10"/>
                  <a:gd name="T10" fmla="*/ 80446 w 13"/>
                  <a:gd name="T11" fmla="*/ 0 h 10"/>
                  <a:gd name="T12" fmla="*/ 80446 w 13"/>
                  <a:gd name="T13" fmla="*/ 0 h 10"/>
                  <a:gd name="T14" fmla="*/ 0 w 13"/>
                  <a:gd name="T15" fmla="*/ 94480 h 10"/>
                  <a:gd name="T16" fmla="*/ 16208 w 13"/>
                  <a:gd name="T17" fmla="*/ 9448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0"/>
                  <a:gd name="T29" fmla="*/ 13 w 13"/>
                  <a:gd name="T30" fmla="*/ 10 h 1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0">
                    <a:moveTo>
                      <a:pt x="1" y="9"/>
                    </a:moveTo>
                    <a:cubicBezTo>
                      <a:pt x="2" y="6"/>
                      <a:pt x="3" y="3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8" y="3"/>
                      <a:pt x="10" y="6"/>
                      <a:pt x="12" y="9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0" y="6"/>
                      <a:pt x="8" y="3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3"/>
                      <a:pt x="1" y="6"/>
                      <a:pt x="0" y="9"/>
                    </a:cubicBezTo>
                    <a:cubicBezTo>
                      <a:pt x="0" y="9"/>
                      <a:pt x="0" y="10"/>
                      <a:pt x="1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4" name="Freeform 133">
                <a:extLst>
                  <a:ext uri="{FF2B5EF4-FFF2-40B4-BE49-F238E27FC236}">
                    <a16:creationId xmlns:a16="http://schemas.microsoft.com/office/drawing/2014/main" id="{EFE69159-7277-45AE-B8C7-505696D29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" y="532"/>
                <a:ext cx="209" cy="120"/>
              </a:xfrm>
              <a:custGeom>
                <a:avLst/>
                <a:gdLst>
                  <a:gd name="T0" fmla="*/ 0 w 73"/>
                  <a:gd name="T1" fmla="*/ 519046 h 42"/>
                  <a:gd name="T2" fmla="*/ 465343 w 73"/>
                  <a:gd name="T3" fmla="*/ 382506 h 42"/>
                  <a:gd name="T4" fmla="*/ 700044 w 73"/>
                  <a:gd name="T5" fmla="*/ 239297 h 42"/>
                  <a:gd name="T6" fmla="*/ 930285 w 73"/>
                  <a:gd name="T7" fmla="*/ 26660 h 42"/>
                  <a:gd name="T8" fmla="*/ 930285 w 73"/>
                  <a:gd name="T9" fmla="*/ 14066 h 42"/>
                  <a:gd name="T10" fmla="*/ 826200 w 73"/>
                  <a:gd name="T11" fmla="*/ 48374 h 42"/>
                  <a:gd name="T12" fmla="*/ 840446 w 73"/>
                  <a:gd name="T13" fmla="*/ 48374 h 42"/>
                  <a:gd name="T14" fmla="*/ 903693 w 73"/>
                  <a:gd name="T15" fmla="*/ 26660 h 42"/>
                  <a:gd name="T16" fmla="*/ 893882 w 73"/>
                  <a:gd name="T17" fmla="*/ 114826 h 42"/>
                  <a:gd name="T18" fmla="*/ 903693 w 73"/>
                  <a:gd name="T19" fmla="*/ 114826 h 42"/>
                  <a:gd name="T20" fmla="*/ 930285 w 73"/>
                  <a:gd name="T21" fmla="*/ 14066 h 42"/>
                  <a:gd name="T22" fmla="*/ 915849 w 73"/>
                  <a:gd name="T23" fmla="*/ 0 h 42"/>
                  <a:gd name="T24" fmla="*/ 853095 w 73"/>
                  <a:gd name="T25" fmla="*/ 40189 h 42"/>
                  <a:gd name="T26" fmla="*/ 853095 w 73"/>
                  <a:gd name="T27" fmla="*/ 48374 h 42"/>
                  <a:gd name="T28" fmla="*/ 915849 w 73"/>
                  <a:gd name="T29" fmla="*/ 26660 h 42"/>
                  <a:gd name="T30" fmla="*/ 826200 w 73"/>
                  <a:gd name="T31" fmla="*/ 102831 h 42"/>
                  <a:gd name="T32" fmla="*/ 569419 w 73"/>
                  <a:gd name="T33" fmla="*/ 315477 h 42"/>
                  <a:gd name="T34" fmla="*/ 271030 w 73"/>
                  <a:gd name="T35" fmla="*/ 444409 h 42"/>
                  <a:gd name="T36" fmla="*/ 0 w 73"/>
                  <a:gd name="T37" fmla="*/ 506449 h 42"/>
                  <a:gd name="T38" fmla="*/ 0 w 73"/>
                  <a:gd name="T39" fmla="*/ 519046 h 4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73"/>
                  <a:gd name="T61" fmla="*/ 0 h 42"/>
                  <a:gd name="T62" fmla="*/ 73 w 73"/>
                  <a:gd name="T63" fmla="*/ 42 h 4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73" h="42">
                    <a:moveTo>
                      <a:pt x="0" y="41"/>
                    </a:moveTo>
                    <a:cubicBezTo>
                      <a:pt x="13" y="42"/>
                      <a:pt x="25" y="35"/>
                      <a:pt x="36" y="30"/>
                    </a:cubicBezTo>
                    <a:cubicBezTo>
                      <a:pt x="42" y="27"/>
                      <a:pt x="48" y="23"/>
                      <a:pt x="54" y="19"/>
                    </a:cubicBezTo>
                    <a:cubicBezTo>
                      <a:pt x="60" y="13"/>
                      <a:pt x="66" y="7"/>
                      <a:pt x="72" y="2"/>
                    </a:cubicBezTo>
                    <a:cubicBezTo>
                      <a:pt x="73" y="1"/>
                      <a:pt x="73" y="1"/>
                      <a:pt x="72" y="1"/>
                    </a:cubicBezTo>
                    <a:cubicBezTo>
                      <a:pt x="69" y="1"/>
                      <a:pt x="67" y="2"/>
                      <a:pt x="64" y="4"/>
                    </a:cubicBezTo>
                    <a:cubicBezTo>
                      <a:pt x="64" y="4"/>
                      <a:pt x="64" y="4"/>
                      <a:pt x="65" y="4"/>
                    </a:cubicBezTo>
                    <a:cubicBezTo>
                      <a:pt x="65" y="4"/>
                      <a:pt x="71" y="1"/>
                      <a:pt x="70" y="2"/>
                    </a:cubicBezTo>
                    <a:cubicBezTo>
                      <a:pt x="70" y="4"/>
                      <a:pt x="69" y="7"/>
                      <a:pt x="69" y="9"/>
                    </a:cubicBezTo>
                    <a:cubicBezTo>
                      <a:pt x="69" y="9"/>
                      <a:pt x="70" y="9"/>
                      <a:pt x="70" y="9"/>
                    </a:cubicBezTo>
                    <a:cubicBezTo>
                      <a:pt x="70" y="6"/>
                      <a:pt x="71" y="3"/>
                      <a:pt x="72" y="1"/>
                    </a:cubicBezTo>
                    <a:cubicBezTo>
                      <a:pt x="72" y="0"/>
                      <a:pt x="71" y="0"/>
                      <a:pt x="71" y="0"/>
                    </a:cubicBezTo>
                    <a:cubicBezTo>
                      <a:pt x="69" y="1"/>
                      <a:pt x="68" y="2"/>
                      <a:pt x="66" y="3"/>
                    </a:cubicBezTo>
                    <a:cubicBezTo>
                      <a:pt x="66" y="3"/>
                      <a:pt x="66" y="3"/>
                      <a:pt x="66" y="4"/>
                    </a:cubicBezTo>
                    <a:cubicBezTo>
                      <a:pt x="68" y="3"/>
                      <a:pt x="69" y="2"/>
                      <a:pt x="71" y="2"/>
                    </a:cubicBezTo>
                    <a:cubicBezTo>
                      <a:pt x="68" y="4"/>
                      <a:pt x="66" y="6"/>
                      <a:pt x="64" y="8"/>
                    </a:cubicBezTo>
                    <a:cubicBezTo>
                      <a:pt x="57" y="14"/>
                      <a:pt x="52" y="20"/>
                      <a:pt x="44" y="25"/>
                    </a:cubicBezTo>
                    <a:cubicBezTo>
                      <a:pt x="37" y="29"/>
                      <a:pt x="29" y="32"/>
                      <a:pt x="21" y="35"/>
                    </a:cubicBezTo>
                    <a:cubicBezTo>
                      <a:pt x="15" y="38"/>
                      <a:pt x="7" y="40"/>
                      <a:pt x="0" y="40"/>
                    </a:cubicBezTo>
                    <a:cubicBezTo>
                      <a:pt x="0" y="40"/>
                      <a:pt x="0" y="41"/>
                      <a:pt x="0" y="4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5" name="Freeform 134">
                <a:extLst>
                  <a:ext uri="{FF2B5EF4-FFF2-40B4-BE49-F238E27FC236}">
                    <a16:creationId xmlns:a16="http://schemas.microsoft.com/office/drawing/2014/main" id="{52A1CDAF-64DF-4D42-A072-ECB7FBA655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" y="0"/>
                <a:ext cx="217" cy="246"/>
              </a:xfrm>
              <a:custGeom>
                <a:avLst/>
                <a:gdLst>
                  <a:gd name="T0" fmla="*/ 314247 w 76"/>
                  <a:gd name="T1" fmla="*/ 874227 h 86"/>
                  <a:gd name="T2" fmla="*/ 40014 w 76"/>
                  <a:gd name="T3" fmla="*/ 896252 h 86"/>
                  <a:gd name="T4" fmla="*/ 190158 w 76"/>
                  <a:gd name="T5" fmla="*/ 1062074 h 86"/>
                  <a:gd name="T6" fmla="*/ 340230 w 76"/>
                  <a:gd name="T7" fmla="*/ 592173 h 86"/>
                  <a:gd name="T8" fmla="*/ 380307 w 76"/>
                  <a:gd name="T9" fmla="*/ 229046 h 86"/>
                  <a:gd name="T10" fmla="*/ 768979 w 76"/>
                  <a:gd name="T11" fmla="*/ 129802 h 86"/>
                  <a:gd name="T12" fmla="*/ 909758 w 76"/>
                  <a:gd name="T13" fmla="*/ 89244 h 86"/>
                  <a:gd name="T14" fmla="*/ 869745 w 76"/>
                  <a:gd name="T15" fmla="*/ 331865 h 86"/>
                  <a:gd name="T16" fmla="*/ 857173 w 76"/>
                  <a:gd name="T17" fmla="*/ 806794 h 86"/>
                  <a:gd name="T18" fmla="*/ 857173 w 76"/>
                  <a:gd name="T19" fmla="*/ 910432 h 86"/>
                  <a:gd name="T20" fmla="*/ 857173 w 76"/>
                  <a:gd name="T21" fmla="*/ 883586 h 86"/>
                  <a:gd name="T22" fmla="*/ 707100 w 76"/>
                  <a:gd name="T23" fmla="*/ 847993 h 86"/>
                  <a:gd name="T24" fmla="*/ 631193 w 76"/>
                  <a:gd name="T25" fmla="*/ 1026661 h 86"/>
                  <a:gd name="T26" fmla="*/ 909758 w 76"/>
                  <a:gd name="T27" fmla="*/ 963682 h 86"/>
                  <a:gd name="T28" fmla="*/ 883179 w 76"/>
                  <a:gd name="T29" fmla="*/ 923023 h 86"/>
                  <a:gd name="T30" fmla="*/ 795516 w 76"/>
                  <a:gd name="T31" fmla="*/ 985496 h 86"/>
                  <a:gd name="T32" fmla="*/ 869745 w 76"/>
                  <a:gd name="T33" fmla="*/ 963682 h 86"/>
                  <a:gd name="T34" fmla="*/ 909758 w 76"/>
                  <a:gd name="T35" fmla="*/ 949288 h 86"/>
                  <a:gd name="T36" fmla="*/ 945440 w 76"/>
                  <a:gd name="T37" fmla="*/ 26771 h 86"/>
                  <a:gd name="T38" fmla="*/ 909758 w 76"/>
                  <a:gd name="T39" fmla="*/ 14179 h 86"/>
                  <a:gd name="T40" fmla="*/ 314247 w 76"/>
                  <a:gd name="T41" fmla="*/ 166036 h 86"/>
                  <a:gd name="T42" fmla="*/ 290900 w 76"/>
                  <a:gd name="T43" fmla="*/ 192815 h 86"/>
                  <a:gd name="T44" fmla="*/ 314247 w 76"/>
                  <a:gd name="T45" fmla="*/ 655178 h 86"/>
                  <a:gd name="T46" fmla="*/ 290900 w 76"/>
                  <a:gd name="T47" fmla="*/ 833780 h 86"/>
                  <a:gd name="T48" fmla="*/ 238340 w 76"/>
                  <a:gd name="T49" fmla="*/ 883586 h 86"/>
                  <a:gd name="T50" fmla="*/ 304611 w 76"/>
                  <a:gd name="T51" fmla="*/ 896252 h 86"/>
                  <a:gd name="T52" fmla="*/ 314247 w 76"/>
                  <a:gd name="T53" fmla="*/ 874227 h 8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76"/>
                  <a:gd name="T82" fmla="*/ 0 h 86"/>
                  <a:gd name="T83" fmla="*/ 76 w 76"/>
                  <a:gd name="T84" fmla="*/ 86 h 8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76" h="86">
                    <a:moveTo>
                      <a:pt x="25" y="68"/>
                    </a:moveTo>
                    <a:cubicBezTo>
                      <a:pt x="19" y="66"/>
                      <a:pt x="6" y="62"/>
                      <a:pt x="3" y="70"/>
                    </a:cubicBezTo>
                    <a:cubicBezTo>
                      <a:pt x="0" y="77"/>
                      <a:pt x="7" y="86"/>
                      <a:pt x="15" y="83"/>
                    </a:cubicBezTo>
                    <a:cubicBezTo>
                      <a:pt x="29" y="78"/>
                      <a:pt x="28" y="58"/>
                      <a:pt x="27" y="46"/>
                    </a:cubicBezTo>
                    <a:cubicBezTo>
                      <a:pt x="27" y="42"/>
                      <a:pt x="22" y="17"/>
                      <a:pt x="30" y="18"/>
                    </a:cubicBezTo>
                    <a:cubicBezTo>
                      <a:pt x="41" y="19"/>
                      <a:pt x="51" y="16"/>
                      <a:pt x="61" y="10"/>
                    </a:cubicBezTo>
                    <a:cubicBezTo>
                      <a:pt x="61" y="10"/>
                      <a:pt x="72" y="2"/>
                      <a:pt x="72" y="7"/>
                    </a:cubicBezTo>
                    <a:cubicBezTo>
                      <a:pt x="72" y="13"/>
                      <a:pt x="70" y="20"/>
                      <a:pt x="69" y="26"/>
                    </a:cubicBezTo>
                    <a:cubicBezTo>
                      <a:pt x="68" y="38"/>
                      <a:pt x="69" y="50"/>
                      <a:pt x="68" y="63"/>
                    </a:cubicBezTo>
                    <a:cubicBezTo>
                      <a:pt x="68" y="65"/>
                      <a:pt x="68" y="69"/>
                      <a:pt x="68" y="71"/>
                    </a:cubicBezTo>
                    <a:cubicBezTo>
                      <a:pt x="68" y="71"/>
                      <a:pt x="74" y="72"/>
                      <a:pt x="68" y="69"/>
                    </a:cubicBezTo>
                    <a:cubicBezTo>
                      <a:pt x="64" y="67"/>
                      <a:pt x="60" y="65"/>
                      <a:pt x="56" y="66"/>
                    </a:cubicBezTo>
                    <a:cubicBezTo>
                      <a:pt x="50" y="68"/>
                      <a:pt x="46" y="74"/>
                      <a:pt x="50" y="80"/>
                    </a:cubicBezTo>
                    <a:cubicBezTo>
                      <a:pt x="55" y="85"/>
                      <a:pt x="69" y="79"/>
                      <a:pt x="72" y="75"/>
                    </a:cubicBezTo>
                    <a:cubicBezTo>
                      <a:pt x="73" y="73"/>
                      <a:pt x="71" y="71"/>
                      <a:pt x="70" y="72"/>
                    </a:cubicBezTo>
                    <a:cubicBezTo>
                      <a:pt x="68" y="75"/>
                      <a:pt x="66" y="76"/>
                      <a:pt x="63" y="77"/>
                    </a:cubicBezTo>
                    <a:cubicBezTo>
                      <a:pt x="58" y="79"/>
                      <a:pt x="58" y="58"/>
                      <a:pt x="69" y="75"/>
                    </a:cubicBezTo>
                    <a:cubicBezTo>
                      <a:pt x="70" y="76"/>
                      <a:pt x="72" y="76"/>
                      <a:pt x="72" y="74"/>
                    </a:cubicBezTo>
                    <a:cubicBezTo>
                      <a:pt x="66" y="51"/>
                      <a:pt x="76" y="25"/>
                      <a:pt x="75" y="2"/>
                    </a:cubicBezTo>
                    <a:cubicBezTo>
                      <a:pt x="75" y="1"/>
                      <a:pt x="73" y="0"/>
                      <a:pt x="72" y="1"/>
                    </a:cubicBezTo>
                    <a:cubicBezTo>
                      <a:pt x="56" y="8"/>
                      <a:pt x="44" y="18"/>
                      <a:pt x="25" y="13"/>
                    </a:cubicBezTo>
                    <a:cubicBezTo>
                      <a:pt x="24" y="13"/>
                      <a:pt x="23" y="14"/>
                      <a:pt x="23" y="15"/>
                    </a:cubicBezTo>
                    <a:cubicBezTo>
                      <a:pt x="22" y="27"/>
                      <a:pt x="24" y="39"/>
                      <a:pt x="25" y="51"/>
                    </a:cubicBezTo>
                    <a:cubicBezTo>
                      <a:pt x="25" y="56"/>
                      <a:pt x="24" y="60"/>
                      <a:pt x="23" y="65"/>
                    </a:cubicBezTo>
                    <a:cubicBezTo>
                      <a:pt x="16" y="67"/>
                      <a:pt x="14" y="69"/>
                      <a:pt x="19" y="69"/>
                    </a:cubicBezTo>
                    <a:cubicBezTo>
                      <a:pt x="21" y="70"/>
                      <a:pt x="23" y="70"/>
                      <a:pt x="24" y="70"/>
                    </a:cubicBezTo>
                    <a:cubicBezTo>
                      <a:pt x="26" y="71"/>
                      <a:pt x="27" y="68"/>
                      <a:pt x="25" y="6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6" name="Freeform 135">
                <a:extLst>
                  <a:ext uri="{FF2B5EF4-FFF2-40B4-BE49-F238E27FC236}">
                    <a16:creationId xmlns:a16="http://schemas.microsoft.com/office/drawing/2014/main" id="{2C2D72A8-4714-4700-86CB-1237E9C36B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" y="32"/>
                <a:ext cx="157" cy="60"/>
              </a:xfrm>
              <a:custGeom>
                <a:avLst/>
                <a:gdLst>
                  <a:gd name="T0" fmla="*/ 26564 w 55"/>
                  <a:gd name="T1" fmla="*/ 253437 h 21"/>
                  <a:gd name="T2" fmla="*/ 290541 w 55"/>
                  <a:gd name="T3" fmla="*/ 190997 h 21"/>
                  <a:gd name="T4" fmla="*/ 665426 w 55"/>
                  <a:gd name="T5" fmla="*/ 40189 h 21"/>
                  <a:gd name="T6" fmla="*/ 652030 w 55"/>
                  <a:gd name="T7" fmla="*/ 14066 h 21"/>
                  <a:gd name="T8" fmla="*/ 366369 w 55"/>
                  <a:gd name="T9" fmla="*/ 128889 h 21"/>
                  <a:gd name="T10" fmla="*/ 39961 w 55"/>
                  <a:gd name="T11" fmla="*/ 217631 h 21"/>
                  <a:gd name="T12" fmla="*/ 26564 w 55"/>
                  <a:gd name="T13" fmla="*/ 253437 h 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"/>
                  <a:gd name="T22" fmla="*/ 0 h 21"/>
                  <a:gd name="T23" fmla="*/ 55 w 55"/>
                  <a:gd name="T24" fmla="*/ 21 h 2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" h="21">
                    <a:moveTo>
                      <a:pt x="2" y="20"/>
                    </a:moveTo>
                    <a:cubicBezTo>
                      <a:pt x="9" y="21"/>
                      <a:pt x="17" y="17"/>
                      <a:pt x="23" y="15"/>
                    </a:cubicBezTo>
                    <a:cubicBezTo>
                      <a:pt x="33" y="11"/>
                      <a:pt x="44" y="9"/>
                      <a:pt x="53" y="3"/>
                    </a:cubicBezTo>
                    <a:cubicBezTo>
                      <a:pt x="55" y="2"/>
                      <a:pt x="54" y="0"/>
                      <a:pt x="52" y="1"/>
                    </a:cubicBezTo>
                    <a:cubicBezTo>
                      <a:pt x="45" y="5"/>
                      <a:pt x="37" y="7"/>
                      <a:pt x="29" y="10"/>
                    </a:cubicBezTo>
                    <a:cubicBezTo>
                      <a:pt x="23" y="12"/>
                      <a:pt x="10" y="19"/>
                      <a:pt x="3" y="17"/>
                    </a:cubicBezTo>
                    <a:cubicBezTo>
                      <a:pt x="1" y="17"/>
                      <a:pt x="0" y="19"/>
                      <a:pt x="2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7" name="Freeform 136">
                <a:extLst>
                  <a:ext uri="{FF2B5EF4-FFF2-40B4-BE49-F238E27FC236}">
                    <a16:creationId xmlns:a16="http://schemas.microsoft.com/office/drawing/2014/main" id="{81104FF9-60A1-427C-9A1B-BB4927A1C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7" y="192"/>
                <a:ext cx="28" cy="34"/>
              </a:xfrm>
              <a:custGeom>
                <a:avLst/>
                <a:gdLst>
                  <a:gd name="T0" fmla="*/ 10693 w 10"/>
                  <a:gd name="T1" fmla="*/ 58457 h 12"/>
                  <a:gd name="T2" fmla="*/ 0 w 10"/>
                  <a:gd name="T3" fmla="*/ 70306 h 12"/>
                  <a:gd name="T4" fmla="*/ 29940 w 10"/>
                  <a:gd name="T5" fmla="*/ 70306 h 12"/>
                  <a:gd name="T6" fmla="*/ 29940 w 10"/>
                  <a:gd name="T7" fmla="*/ 24814 h 12"/>
                  <a:gd name="T8" fmla="*/ 0 w 10"/>
                  <a:gd name="T9" fmla="*/ 24814 h 12"/>
                  <a:gd name="T10" fmla="*/ 10693 w 10"/>
                  <a:gd name="T11" fmla="*/ 70306 h 12"/>
                  <a:gd name="T12" fmla="*/ 41975 w 10"/>
                  <a:gd name="T13" fmla="*/ 58457 h 12"/>
                  <a:gd name="T14" fmla="*/ 29940 w 10"/>
                  <a:gd name="T15" fmla="*/ 58457 h 12"/>
                  <a:gd name="T16" fmla="*/ 29940 w 10"/>
                  <a:gd name="T17" fmla="*/ 58457 h 12"/>
                  <a:gd name="T18" fmla="*/ 23050 w 10"/>
                  <a:gd name="T19" fmla="*/ 70306 h 12"/>
                  <a:gd name="T20" fmla="*/ 29940 w 10"/>
                  <a:gd name="T21" fmla="*/ 83770 h 12"/>
                  <a:gd name="T22" fmla="*/ 64540 w 10"/>
                  <a:gd name="T23" fmla="*/ 58457 h 12"/>
                  <a:gd name="T24" fmla="*/ 29940 w 10"/>
                  <a:gd name="T25" fmla="*/ 95121 h 12"/>
                  <a:gd name="T26" fmla="*/ 29940 w 10"/>
                  <a:gd name="T27" fmla="*/ 115937 h 12"/>
                  <a:gd name="T28" fmla="*/ 83832 w 10"/>
                  <a:gd name="T29" fmla="*/ 95121 h 12"/>
                  <a:gd name="T30" fmla="*/ 75734 w 10"/>
                  <a:gd name="T31" fmla="*/ 83770 h 12"/>
                  <a:gd name="T32" fmla="*/ 52489 w 10"/>
                  <a:gd name="T33" fmla="*/ 95121 h 12"/>
                  <a:gd name="T34" fmla="*/ 29940 w 10"/>
                  <a:gd name="T35" fmla="*/ 115937 h 12"/>
                  <a:gd name="T36" fmla="*/ 94480 w 10"/>
                  <a:gd name="T37" fmla="*/ 70306 h 12"/>
                  <a:gd name="T38" fmla="*/ 83832 w 10"/>
                  <a:gd name="T39" fmla="*/ 58457 h 12"/>
                  <a:gd name="T40" fmla="*/ 10693 w 10"/>
                  <a:gd name="T41" fmla="*/ 95121 h 12"/>
                  <a:gd name="T42" fmla="*/ 10693 w 10"/>
                  <a:gd name="T43" fmla="*/ 115937 h 12"/>
                  <a:gd name="T44" fmla="*/ 94480 w 10"/>
                  <a:gd name="T45" fmla="*/ 45447 h 12"/>
                  <a:gd name="T46" fmla="*/ 29940 w 10"/>
                  <a:gd name="T47" fmla="*/ 38349 h 12"/>
                  <a:gd name="T48" fmla="*/ 0 w 10"/>
                  <a:gd name="T49" fmla="*/ 95121 h 12"/>
                  <a:gd name="T50" fmla="*/ 10693 w 10"/>
                  <a:gd name="T51" fmla="*/ 108656 h 12"/>
                  <a:gd name="T52" fmla="*/ 64540 w 10"/>
                  <a:gd name="T53" fmla="*/ 95121 h 12"/>
                  <a:gd name="T54" fmla="*/ 64540 w 10"/>
                  <a:gd name="T55" fmla="*/ 45447 h 12"/>
                  <a:gd name="T56" fmla="*/ 41975 w 10"/>
                  <a:gd name="T57" fmla="*/ 24814 h 12"/>
                  <a:gd name="T58" fmla="*/ 10693 w 10"/>
                  <a:gd name="T59" fmla="*/ 58457 h 12"/>
                  <a:gd name="T60" fmla="*/ 41975 w 10"/>
                  <a:gd name="T61" fmla="*/ 45447 h 12"/>
                  <a:gd name="T62" fmla="*/ 29940 w 10"/>
                  <a:gd name="T63" fmla="*/ 24814 h 12"/>
                  <a:gd name="T64" fmla="*/ 0 w 10"/>
                  <a:gd name="T65" fmla="*/ 24814 h 12"/>
                  <a:gd name="T66" fmla="*/ 0 w 10"/>
                  <a:gd name="T67" fmla="*/ 83770 h 12"/>
                  <a:gd name="T68" fmla="*/ 29940 w 10"/>
                  <a:gd name="T69" fmla="*/ 83770 h 12"/>
                  <a:gd name="T70" fmla="*/ 41975 w 10"/>
                  <a:gd name="T71" fmla="*/ 70306 h 12"/>
                  <a:gd name="T72" fmla="*/ 10693 w 10"/>
                  <a:gd name="T73" fmla="*/ 58457 h 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0"/>
                  <a:gd name="T112" fmla="*/ 0 h 12"/>
                  <a:gd name="T113" fmla="*/ 10 w 10"/>
                  <a:gd name="T114" fmla="*/ 12 h 1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0" h="12">
                    <a:moveTo>
                      <a:pt x="1" y="5"/>
                    </a:moveTo>
                    <a:cubicBezTo>
                      <a:pt x="1" y="5"/>
                      <a:pt x="1" y="5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3"/>
                      <a:pt x="1" y="5"/>
                      <a:pt x="1" y="6"/>
                    </a:cubicBezTo>
                    <a:cubicBezTo>
                      <a:pt x="2" y="7"/>
                      <a:pt x="4" y="7"/>
                      <a:pt x="4" y="5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3" y="6"/>
                      <a:pt x="3" y="7"/>
                      <a:pt x="3" y="7"/>
                    </a:cubicBezTo>
                    <a:cubicBezTo>
                      <a:pt x="3" y="5"/>
                      <a:pt x="6" y="5"/>
                      <a:pt x="6" y="5"/>
                    </a:cubicBezTo>
                    <a:cubicBezTo>
                      <a:pt x="6" y="6"/>
                      <a:pt x="4" y="8"/>
                      <a:pt x="3" y="8"/>
                    </a:cubicBezTo>
                    <a:cubicBezTo>
                      <a:pt x="3" y="8"/>
                      <a:pt x="3" y="9"/>
                      <a:pt x="3" y="10"/>
                    </a:cubicBezTo>
                    <a:cubicBezTo>
                      <a:pt x="4" y="8"/>
                      <a:pt x="6" y="7"/>
                      <a:pt x="8" y="8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3" y="7"/>
                      <a:pt x="1" y="10"/>
                      <a:pt x="3" y="10"/>
                    </a:cubicBezTo>
                    <a:cubicBezTo>
                      <a:pt x="7" y="12"/>
                      <a:pt x="10" y="10"/>
                      <a:pt x="9" y="6"/>
                    </a:cubicBezTo>
                    <a:cubicBezTo>
                      <a:pt x="9" y="5"/>
                      <a:pt x="9" y="5"/>
                      <a:pt x="8" y="5"/>
                    </a:cubicBezTo>
                    <a:cubicBezTo>
                      <a:pt x="5" y="4"/>
                      <a:pt x="3" y="6"/>
                      <a:pt x="1" y="8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5" y="12"/>
                      <a:pt x="10" y="8"/>
                      <a:pt x="9" y="4"/>
                    </a:cubicBezTo>
                    <a:cubicBezTo>
                      <a:pt x="8" y="1"/>
                      <a:pt x="5" y="2"/>
                      <a:pt x="3" y="3"/>
                    </a:cubicBezTo>
                    <a:cubicBezTo>
                      <a:pt x="1" y="3"/>
                      <a:pt x="0" y="6"/>
                      <a:pt x="0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3" y="9"/>
                      <a:pt x="5" y="9"/>
                      <a:pt x="6" y="8"/>
                    </a:cubicBezTo>
                    <a:cubicBezTo>
                      <a:pt x="7" y="7"/>
                      <a:pt x="7" y="5"/>
                      <a:pt x="6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2" y="2"/>
                      <a:pt x="1" y="4"/>
                      <a:pt x="1" y="5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3" y="4"/>
                      <a:pt x="3" y="3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7"/>
                    </a:cubicBezTo>
                    <a:cubicBezTo>
                      <a:pt x="3" y="7"/>
                      <a:pt x="3" y="6"/>
                      <a:pt x="4" y="6"/>
                    </a:cubicBezTo>
                    <a:cubicBezTo>
                      <a:pt x="4" y="4"/>
                      <a:pt x="1" y="3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8" name="Freeform 137">
                <a:extLst>
                  <a:ext uri="{FF2B5EF4-FFF2-40B4-BE49-F238E27FC236}">
                    <a16:creationId xmlns:a16="http://schemas.microsoft.com/office/drawing/2014/main" id="{8D3ABD87-3257-46FB-9768-57D0A2135B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" y="1504"/>
                <a:ext cx="254" cy="301"/>
              </a:xfrm>
              <a:custGeom>
                <a:avLst/>
                <a:gdLst>
                  <a:gd name="T0" fmla="*/ 26544 w 89"/>
                  <a:gd name="T1" fmla="*/ 119273 h 105"/>
                  <a:gd name="T2" fmla="*/ 39935 w 89"/>
                  <a:gd name="T3" fmla="*/ 1321863 h 105"/>
                  <a:gd name="T4" fmla="*/ 47492 w 89"/>
                  <a:gd name="T5" fmla="*/ 1345851 h 105"/>
                  <a:gd name="T6" fmla="*/ 989795 w 89"/>
                  <a:gd name="T7" fmla="*/ 1294727 h 105"/>
                  <a:gd name="T8" fmla="*/ 1003976 w 89"/>
                  <a:gd name="T9" fmla="*/ 1282572 h 105"/>
                  <a:gd name="T10" fmla="*/ 1042265 w 89"/>
                  <a:gd name="T11" fmla="*/ 537821 h 105"/>
                  <a:gd name="T12" fmla="*/ 1003976 w 89"/>
                  <a:gd name="T13" fmla="*/ 90412 h 105"/>
                  <a:gd name="T14" fmla="*/ 650537 w 89"/>
                  <a:gd name="T15" fmla="*/ 63884 h 105"/>
                  <a:gd name="T16" fmla="*/ 26544 w 89"/>
                  <a:gd name="T17" fmla="*/ 104949 h 105"/>
                  <a:gd name="T18" fmla="*/ 26544 w 89"/>
                  <a:gd name="T19" fmla="*/ 146555 h 105"/>
                  <a:gd name="T20" fmla="*/ 840263 w 89"/>
                  <a:gd name="T21" fmla="*/ 77667 h 105"/>
                  <a:gd name="T22" fmla="*/ 980705 w 89"/>
                  <a:gd name="T23" fmla="*/ 1217126 h 105"/>
                  <a:gd name="T24" fmla="*/ 617020 w 89"/>
                  <a:gd name="T25" fmla="*/ 1268036 h 105"/>
                  <a:gd name="T26" fmla="*/ 75755 w 89"/>
                  <a:gd name="T27" fmla="*/ 1240900 h 105"/>
                  <a:gd name="T28" fmla="*/ 61551 w 89"/>
                  <a:gd name="T29" fmla="*/ 119273 h 105"/>
                  <a:gd name="T30" fmla="*/ 26544 w 89"/>
                  <a:gd name="T31" fmla="*/ 119273 h 10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9"/>
                  <a:gd name="T49" fmla="*/ 0 h 105"/>
                  <a:gd name="T50" fmla="*/ 89 w 89"/>
                  <a:gd name="T51" fmla="*/ 105 h 105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9" h="105">
                    <a:moveTo>
                      <a:pt x="2" y="9"/>
                    </a:moveTo>
                    <a:cubicBezTo>
                      <a:pt x="3" y="40"/>
                      <a:pt x="2" y="71"/>
                      <a:pt x="3" y="101"/>
                    </a:cubicBezTo>
                    <a:cubicBezTo>
                      <a:pt x="3" y="102"/>
                      <a:pt x="4" y="103"/>
                      <a:pt x="4" y="103"/>
                    </a:cubicBezTo>
                    <a:cubicBezTo>
                      <a:pt x="29" y="104"/>
                      <a:pt x="54" y="96"/>
                      <a:pt x="79" y="99"/>
                    </a:cubicBezTo>
                    <a:cubicBezTo>
                      <a:pt x="80" y="99"/>
                      <a:pt x="80" y="99"/>
                      <a:pt x="80" y="98"/>
                    </a:cubicBezTo>
                    <a:cubicBezTo>
                      <a:pt x="83" y="79"/>
                      <a:pt x="83" y="60"/>
                      <a:pt x="83" y="41"/>
                    </a:cubicBezTo>
                    <a:cubicBezTo>
                      <a:pt x="83" y="34"/>
                      <a:pt x="86" y="12"/>
                      <a:pt x="80" y="7"/>
                    </a:cubicBezTo>
                    <a:cubicBezTo>
                      <a:pt x="74" y="0"/>
                      <a:pt x="60" y="4"/>
                      <a:pt x="52" y="5"/>
                    </a:cubicBezTo>
                    <a:cubicBezTo>
                      <a:pt x="36" y="7"/>
                      <a:pt x="19" y="7"/>
                      <a:pt x="2" y="8"/>
                    </a:cubicBezTo>
                    <a:cubicBezTo>
                      <a:pt x="0" y="8"/>
                      <a:pt x="0" y="11"/>
                      <a:pt x="2" y="11"/>
                    </a:cubicBezTo>
                    <a:cubicBezTo>
                      <a:pt x="24" y="10"/>
                      <a:pt x="45" y="7"/>
                      <a:pt x="67" y="6"/>
                    </a:cubicBezTo>
                    <a:cubicBezTo>
                      <a:pt x="89" y="5"/>
                      <a:pt x="78" y="80"/>
                      <a:pt x="78" y="93"/>
                    </a:cubicBezTo>
                    <a:cubicBezTo>
                      <a:pt x="78" y="97"/>
                      <a:pt x="52" y="96"/>
                      <a:pt x="49" y="97"/>
                    </a:cubicBezTo>
                    <a:cubicBezTo>
                      <a:pt x="43" y="97"/>
                      <a:pt x="6" y="105"/>
                      <a:pt x="6" y="95"/>
                    </a:cubicBezTo>
                    <a:cubicBezTo>
                      <a:pt x="5" y="67"/>
                      <a:pt x="6" y="38"/>
                      <a:pt x="5" y="9"/>
                    </a:cubicBezTo>
                    <a:cubicBezTo>
                      <a:pt x="5" y="7"/>
                      <a:pt x="2" y="7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49" name="Freeform 138">
                <a:extLst>
                  <a:ext uri="{FF2B5EF4-FFF2-40B4-BE49-F238E27FC236}">
                    <a16:creationId xmlns:a16="http://schemas.microsoft.com/office/drawing/2014/main" id="{2521ACD2-2EEA-47B4-9B37-2B85D62859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" y="1539"/>
                <a:ext cx="186" cy="205"/>
              </a:xfrm>
              <a:custGeom>
                <a:avLst/>
                <a:gdLst>
                  <a:gd name="T0" fmla="*/ 89369 w 65"/>
                  <a:gd name="T1" fmla="*/ 60800 h 72"/>
                  <a:gd name="T2" fmla="*/ 89369 w 65"/>
                  <a:gd name="T3" fmla="*/ 46993 h 72"/>
                  <a:gd name="T4" fmla="*/ 48949 w 65"/>
                  <a:gd name="T5" fmla="*/ 46993 h 72"/>
                  <a:gd name="T6" fmla="*/ 26876 w 65"/>
                  <a:gd name="T7" fmla="*/ 811364 h 72"/>
                  <a:gd name="T8" fmla="*/ 40697 w 65"/>
                  <a:gd name="T9" fmla="*/ 825162 h 72"/>
                  <a:gd name="T10" fmla="*/ 386617 w 65"/>
                  <a:gd name="T11" fmla="*/ 825162 h 72"/>
                  <a:gd name="T12" fmla="*/ 787224 w 65"/>
                  <a:gd name="T13" fmla="*/ 859787 h 72"/>
                  <a:gd name="T14" fmla="*/ 795078 w 65"/>
                  <a:gd name="T15" fmla="*/ 846516 h 72"/>
                  <a:gd name="T16" fmla="*/ 795078 w 65"/>
                  <a:gd name="T17" fmla="*/ 280671 h 72"/>
                  <a:gd name="T18" fmla="*/ 795078 w 65"/>
                  <a:gd name="T19" fmla="*/ 39497 h 72"/>
                  <a:gd name="T20" fmla="*/ 616063 w 65"/>
                  <a:gd name="T21" fmla="*/ 13872 h 72"/>
                  <a:gd name="T22" fmla="*/ 26876 w 65"/>
                  <a:gd name="T23" fmla="*/ 25616 h 72"/>
                  <a:gd name="T24" fmla="*/ 26876 w 65"/>
                  <a:gd name="T25" fmla="*/ 60800 h 72"/>
                  <a:gd name="T26" fmla="*/ 40697 w 65"/>
                  <a:gd name="T27" fmla="*/ 60800 h 72"/>
                  <a:gd name="T28" fmla="*/ 40697 w 65"/>
                  <a:gd name="T29" fmla="*/ 25616 h 72"/>
                  <a:gd name="T30" fmla="*/ 26876 w 65"/>
                  <a:gd name="T31" fmla="*/ 25616 h 72"/>
                  <a:gd name="T32" fmla="*/ 26876 w 65"/>
                  <a:gd name="T33" fmla="*/ 60800 h 72"/>
                  <a:gd name="T34" fmla="*/ 669222 w 65"/>
                  <a:gd name="T35" fmla="*/ 46993 h 72"/>
                  <a:gd name="T36" fmla="*/ 760351 w 65"/>
                  <a:gd name="T37" fmla="*/ 280671 h 72"/>
                  <a:gd name="T38" fmla="*/ 773027 w 65"/>
                  <a:gd name="T39" fmla="*/ 725062 h 72"/>
                  <a:gd name="T40" fmla="*/ 502884 w 65"/>
                  <a:gd name="T41" fmla="*/ 799133 h 72"/>
                  <a:gd name="T42" fmla="*/ 152746 w 65"/>
                  <a:gd name="T43" fmla="*/ 785853 h 72"/>
                  <a:gd name="T44" fmla="*/ 48949 w 65"/>
                  <a:gd name="T45" fmla="*/ 492885 h 72"/>
                  <a:gd name="T46" fmla="*/ 89369 w 65"/>
                  <a:gd name="T47" fmla="*/ 46993 h 72"/>
                  <a:gd name="T48" fmla="*/ 48949 w 65"/>
                  <a:gd name="T49" fmla="*/ 46993 h 72"/>
                  <a:gd name="T50" fmla="*/ 48949 w 65"/>
                  <a:gd name="T51" fmla="*/ 60800 h 72"/>
                  <a:gd name="T52" fmla="*/ 89369 w 65"/>
                  <a:gd name="T53" fmla="*/ 60800 h 72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65"/>
                  <a:gd name="T82" fmla="*/ 0 h 72"/>
                  <a:gd name="T83" fmla="*/ 65 w 65"/>
                  <a:gd name="T84" fmla="*/ 72 h 72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65" h="72">
                    <a:moveTo>
                      <a:pt x="7" y="5"/>
                    </a:moveTo>
                    <a:cubicBezTo>
                      <a:pt x="7" y="5"/>
                      <a:pt x="7" y="5"/>
                      <a:pt x="7" y="4"/>
                    </a:cubicBezTo>
                    <a:cubicBezTo>
                      <a:pt x="7" y="2"/>
                      <a:pt x="4" y="2"/>
                      <a:pt x="4" y="4"/>
                    </a:cubicBezTo>
                    <a:cubicBezTo>
                      <a:pt x="3" y="25"/>
                      <a:pt x="0" y="45"/>
                      <a:pt x="2" y="66"/>
                    </a:cubicBezTo>
                    <a:cubicBezTo>
                      <a:pt x="2" y="66"/>
                      <a:pt x="2" y="67"/>
                      <a:pt x="3" y="67"/>
                    </a:cubicBezTo>
                    <a:cubicBezTo>
                      <a:pt x="12" y="67"/>
                      <a:pt x="21" y="66"/>
                      <a:pt x="30" y="67"/>
                    </a:cubicBezTo>
                    <a:cubicBezTo>
                      <a:pt x="40" y="67"/>
                      <a:pt x="50" y="70"/>
                      <a:pt x="61" y="70"/>
                    </a:cubicBezTo>
                    <a:cubicBezTo>
                      <a:pt x="62" y="70"/>
                      <a:pt x="62" y="70"/>
                      <a:pt x="62" y="69"/>
                    </a:cubicBezTo>
                    <a:cubicBezTo>
                      <a:pt x="63" y="53"/>
                      <a:pt x="63" y="38"/>
                      <a:pt x="62" y="23"/>
                    </a:cubicBezTo>
                    <a:cubicBezTo>
                      <a:pt x="62" y="19"/>
                      <a:pt x="65" y="6"/>
                      <a:pt x="62" y="3"/>
                    </a:cubicBezTo>
                    <a:cubicBezTo>
                      <a:pt x="59" y="0"/>
                      <a:pt x="52" y="1"/>
                      <a:pt x="48" y="1"/>
                    </a:cubicBezTo>
                    <a:cubicBezTo>
                      <a:pt x="33" y="1"/>
                      <a:pt x="18" y="1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5"/>
                      <a:pt x="5" y="2"/>
                      <a:pt x="3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19" y="4"/>
                      <a:pt x="35" y="4"/>
                      <a:pt x="52" y="4"/>
                    </a:cubicBezTo>
                    <a:cubicBezTo>
                      <a:pt x="63" y="4"/>
                      <a:pt x="59" y="16"/>
                      <a:pt x="59" y="23"/>
                    </a:cubicBezTo>
                    <a:cubicBezTo>
                      <a:pt x="59" y="35"/>
                      <a:pt x="60" y="47"/>
                      <a:pt x="60" y="59"/>
                    </a:cubicBezTo>
                    <a:cubicBezTo>
                      <a:pt x="59" y="72"/>
                      <a:pt x="48" y="66"/>
                      <a:pt x="39" y="65"/>
                    </a:cubicBezTo>
                    <a:cubicBezTo>
                      <a:pt x="30" y="63"/>
                      <a:pt x="21" y="63"/>
                      <a:pt x="12" y="64"/>
                    </a:cubicBezTo>
                    <a:cubicBezTo>
                      <a:pt x="0" y="65"/>
                      <a:pt x="4" y="48"/>
                      <a:pt x="4" y="40"/>
                    </a:cubicBezTo>
                    <a:cubicBezTo>
                      <a:pt x="5" y="28"/>
                      <a:pt x="6" y="16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7"/>
                      <a:pt x="7" y="7"/>
                      <a:pt x="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0" name="Freeform 139">
                <a:extLst>
                  <a:ext uri="{FF2B5EF4-FFF2-40B4-BE49-F238E27FC236}">
                    <a16:creationId xmlns:a16="http://schemas.microsoft.com/office/drawing/2014/main" id="{C8592B67-7BBE-43C1-99D5-6EDCC448B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" y="1742"/>
                <a:ext cx="43" cy="40"/>
              </a:xfrm>
              <a:custGeom>
                <a:avLst/>
                <a:gdLst>
                  <a:gd name="T0" fmla="*/ 119273 w 15"/>
                  <a:gd name="T1" fmla="*/ 128889 h 14"/>
                  <a:gd name="T2" fmla="*/ 41607 w 15"/>
                  <a:gd name="T3" fmla="*/ 102831 h 14"/>
                  <a:gd name="T4" fmla="*/ 63884 w 15"/>
                  <a:gd name="T5" fmla="*/ 48374 h 14"/>
                  <a:gd name="T6" fmla="*/ 132019 w 15"/>
                  <a:gd name="T7" fmla="*/ 40189 h 14"/>
                  <a:gd name="T8" fmla="*/ 154304 w 15"/>
                  <a:gd name="T9" fmla="*/ 76171 h 14"/>
                  <a:gd name="T10" fmla="*/ 63884 w 15"/>
                  <a:gd name="T11" fmla="*/ 128889 h 14"/>
                  <a:gd name="T12" fmla="*/ 63884 w 15"/>
                  <a:gd name="T13" fmla="*/ 164874 h 14"/>
                  <a:gd name="T14" fmla="*/ 195902 w 15"/>
                  <a:gd name="T15" fmla="*/ 88703 h 14"/>
                  <a:gd name="T16" fmla="*/ 154304 w 15"/>
                  <a:gd name="T17" fmla="*/ 14066 h 14"/>
                  <a:gd name="T18" fmla="*/ 77667 w 15"/>
                  <a:gd name="T19" fmla="*/ 0 h 14"/>
                  <a:gd name="T20" fmla="*/ 0 w 15"/>
                  <a:gd name="T21" fmla="*/ 102831 h 14"/>
                  <a:gd name="T22" fmla="*/ 119273 w 15"/>
                  <a:gd name="T23" fmla="*/ 164874 h 14"/>
                  <a:gd name="T24" fmla="*/ 119273 w 15"/>
                  <a:gd name="T25" fmla="*/ 128889 h 1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5"/>
                  <a:gd name="T40" fmla="*/ 0 h 14"/>
                  <a:gd name="T41" fmla="*/ 15 w 15"/>
                  <a:gd name="T42" fmla="*/ 14 h 1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5" h="14">
                    <a:moveTo>
                      <a:pt x="9" y="10"/>
                    </a:moveTo>
                    <a:cubicBezTo>
                      <a:pt x="6" y="11"/>
                      <a:pt x="4" y="10"/>
                      <a:pt x="3" y="8"/>
                    </a:cubicBezTo>
                    <a:cubicBezTo>
                      <a:pt x="2" y="6"/>
                      <a:pt x="4" y="4"/>
                      <a:pt x="5" y="4"/>
                    </a:cubicBezTo>
                    <a:cubicBezTo>
                      <a:pt x="7" y="3"/>
                      <a:pt x="8" y="3"/>
                      <a:pt x="10" y="3"/>
                    </a:cubicBezTo>
                    <a:cubicBezTo>
                      <a:pt x="11" y="3"/>
                      <a:pt x="12" y="5"/>
                      <a:pt x="12" y="6"/>
                    </a:cubicBezTo>
                    <a:cubicBezTo>
                      <a:pt x="12" y="10"/>
                      <a:pt x="8" y="10"/>
                      <a:pt x="5" y="10"/>
                    </a:cubicBezTo>
                    <a:cubicBezTo>
                      <a:pt x="3" y="11"/>
                      <a:pt x="3" y="14"/>
                      <a:pt x="5" y="13"/>
                    </a:cubicBezTo>
                    <a:cubicBezTo>
                      <a:pt x="10" y="13"/>
                      <a:pt x="14" y="12"/>
                      <a:pt x="15" y="7"/>
                    </a:cubicBezTo>
                    <a:cubicBezTo>
                      <a:pt x="15" y="5"/>
                      <a:pt x="14" y="2"/>
                      <a:pt x="12" y="1"/>
                    </a:cubicBezTo>
                    <a:cubicBezTo>
                      <a:pt x="10" y="0"/>
                      <a:pt x="8" y="0"/>
                      <a:pt x="6" y="0"/>
                    </a:cubicBezTo>
                    <a:cubicBezTo>
                      <a:pt x="3" y="1"/>
                      <a:pt x="0" y="4"/>
                      <a:pt x="0" y="8"/>
                    </a:cubicBezTo>
                    <a:cubicBezTo>
                      <a:pt x="1" y="12"/>
                      <a:pt x="5" y="14"/>
                      <a:pt x="9" y="13"/>
                    </a:cubicBezTo>
                    <a:cubicBezTo>
                      <a:pt x="10" y="13"/>
                      <a:pt x="10" y="10"/>
                      <a:pt x="9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1" name="Freeform 140">
                <a:extLst>
                  <a:ext uri="{FF2B5EF4-FFF2-40B4-BE49-F238E27FC236}">
                    <a16:creationId xmlns:a16="http://schemas.microsoft.com/office/drawing/2014/main" id="{3AD4A4CB-E5B9-4B7E-B68B-4FE8EFF16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" y="255"/>
                <a:ext cx="169" cy="143"/>
              </a:xfrm>
              <a:custGeom>
                <a:avLst/>
                <a:gdLst>
                  <a:gd name="T0" fmla="*/ 90080 w 59"/>
                  <a:gd name="T1" fmla="*/ 411614 h 50"/>
                  <a:gd name="T2" fmla="*/ 63407 w 59"/>
                  <a:gd name="T3" fmla="*/ 178381 h 50"/>
                  <a:gd name="T4" fmla="*/ 131539 w 59"/>
                  <a:gd name="T5" fmla="*/ 76545 h 50"/>
                  <a:gd name="T6" fmla="*/ 245316 w 59"/>
                  <a:gd name="T7" fmla="*/ 76545 h 50"/>
                  <a:gd name="T8" fmla="*/ 493850 w 59"/>
                  <a:gd name="T9" fmla="*/ 103498 h 50"/>
                  <a:gd name="T10" fmla="*/ 620359 w 59"/>
                  <a:gd name="T11" fmla="*/ 103498 h 50"/>
                  <a:gd name="T12" fmla="*/ 688205 w 59"/>
                  <a:gd name="T13" fmla="*/ 255041 h 50"/>
                  <a:gd name="T14" fmla="*/ 661202 w 59"/>
                  <a:gd name="T15" fmla="*/ 420783 h 50"/>
                  <a:gd name="T16" fmla="*/ 556738 w 59"/>
                  <a:gd name="T17" fmla="*/ 433413 h 50"/>
                  <a:gd name="T18" fmla="*/ 585413 w 59"/>
                  <a:gd name="T19" fmla="*/ 613453 h 50"/>
                  <a:gd name="T20" fmla="*/ 612605 w 59"/>
                  <a:gd name="T21" fmla="*/ 591648 h 50"/>
                  <a:gd name="T22" fmla="*/ 481132 w 59"/>
                  <a:gd name="T23" fmla="*/ 433413 h 50"/>
                  <a:gd name="T24" fmla="*/ 466658 w 59"/>
                  <a:gd name="T25" fmla="*/ 411614 h 50"/>
                  <a:gd name="T26" fmla="*/ 77348 w 59"/>
                  <a:gd name="T27" fmla="*/ 411614 h 50"/>
                  <a:gd name="T28" fmla="*/ 77348 w 59"/>
                  <a:gd name="T29" fmla="*/ 433413 h 50"/>
                  <a:gd name="T30" fmla="*/ 362307 w 59"/>
                  <a:gd name="T31" fmla="*/ 447587 h 50"/>
                  <a:gd name="T32" fmla="*/ 585413 w 59"/>
                  <a:gd name="T33" fmla="*/ 626108 h 50"/>
                  <a:gd name="T34" fmla="*/ 612605 w 59"/>
                  <a:gd name="T35" fmla="*/ 591648 h 50"/>
                  <a:gd name="T36" fmla="*/ 716955 w 59"/>
                  <a:gd name="T37" fmla="*/ 461910 h 50"/>
                  <a:gd name="T38" fmla="*/ 724609 w 59"/>
                  <a:gd name="T39" fmla="*/ 433413 h 50"/>
                  <a:gd name="T40" fmla="*/ 702685 w 59"/>
                  <a:gd name="T41" fmla="*/ 76545 h 50"/>
                  <a:gd name="T42" fmla="*/ 585413 w 59"/>
                  <a:gd name="T43" fmla="*/ 62371 h 50"/>
                  <a:gd name="T44" fmla="*/ 285034 w 59"/>
                  <a:gd name="T45" fmla="*/ 40538 h 50"/>
                  <a:gd name="T46" fmla="*/ 27003 w 59"/>
                  <a:gd name="T47" fmla="*/ 89175 h 50"/>
                  <a:gd name="T48" fmla="*/ 63407 w 59"/>
                  <a:gd name="T49" fmla="*/ 420783 h 50"/>
                  <a:gd name="T50" fmla="*/ 90080 w 59"/>
                  <a:gd name="T51" fmla="*/ 411614 h 5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9"/>
                  <a:gd name="T79" fmla="*/ 0 h 50"/>
                  <a:gd name="T80" fmla="*/ 59 w 59"/>
                  <a:gd name="T81" fmla="*/ 50 h 50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9" h="50">
                    <a:moveTo>
                      <a:pt x="7" y="32"/>
                    </a:moveTo>
                    <a:cubicBezTo>
                      <a:pt x="4" y="27"/>
                      <a:pt x="5" y="20"/>
                      <a:pt x="5" y="14"/>
                    </a:cubicBezTo>
                    <a:cubicBezTo>
                      <a:pt x="5" y="11"/>
                      <a:pt x="4" y="7"/>
                      <a:pt x="10" y="6"/>
                    </a:cubicBezTo>
                    <a:cubicBezTo>
                      <a:pt x="13" y="6"/>
                      <a:pt x="16" y="6"/>
                      <a:pt x="19" y="6"/>
                    </a:cubicBezTo>
                    <a:cubicBezTo>
                      <a:pt x="25" y="6"/>
                      <a:pt x="32" y="7"/>
                      <a:pt x="38" y="8"/>
                    </a:cubicBezTo>
                    <a:cubicBezTo>
                      <a:pt x="42" y="8"/>
                      <a:pt x="45" y="8"/>
                      <a:pt x="48" y="8"/>
                    </a:cubicBezTo>
                    <a:cubicBezTo>
                      <a:pt x="55" y="8"/>
                      <a:pt x="54" y="16"/>
                      <a:pt x="53" y="20"/>
                    </a:cubicBezTo>
                    <a:cubicBezTo>
                      <a:pt x="53" y="23"/>
                      <a:pt x="55" y="33"/>
                      <a:pt x="51" y="33"/>
                    </a:cubicBezTo>
                    <a:cubicBezTo>
                      <a:pt x="50" y="33"/>
                      <a:pt x="45" y="32"/>
                      <a:pt x="43" y="34"/>
                    </a:cubicBezTo>
                    <a:cubicBezTo>
                      <a:pt x="38" y="39"/>
                      <a:pt x="41" y="44"/>
                      <a:pt x="45" y="48"/>
                    </a:cubicBezTo>
                    <a:cubicBezTo>
                      <a:pt x="45" y="48"/>
                      <a:pt x="46" y="47"/>
                      <a:pt x="47" y="46"/>
                    </a:cubicBezTo>
                    <a:cubicBezTo>
                      <a:pt x="42" y="43"/>
                      <a:pt x="38" y="39"/>
                      <a:pt x="37" y="34"/>
                    </a:cubicBezTo>
                    <a:cubicBezTo>
                      <a:pt x="37" y="33"/>
                      <a:pt x="36" y="33"/>
                      <a:pt x="36" y="32"/>
                    </a:cubicBezTo>
                    <a:cubicBezTo>
                      <a:pt x="26" y="32"/>
                      <a:pt x="15" y="34"/>
                      <a:pt x="6" y="32"/>
                    </a:cubicBezTo>
                    <a:cubicBezTo>
                      <a:pt x="4" y="31"/>
                      <a:pt x="4" y="34"/>
                      <a:pt x="6" y="34"/>
                    </a:cubicBezTo>
                    <a:cubicBezTo>
                      <a:pt x="12" y="37"/>
                      <a:pt x="21" y="35"/>
                      <a:pt x="28" y="35"/>
                    </a:cubicBezTo>
                    <a:cubicBezTo>
                      <a:pt x="36" y="35"/>
                      <a:pt x="39" y="44"/>
                      <a:pt x="45" y="49"/>
                    </a:cubicBezTo>
                    <a:cubicBezTo>
                      <a:pt x="47" y="50"/>
                      <a:pt x="48" y="48"/>
                      <a:pt x="47" y="46"/>
                    </a:cubicBezTo>
                    <a:cubicBezTo>
                      <a:pt x="38" y="35"/>
                      <a:pt x="51" y="36"/>
                      <a:pt x="55" y="36"/>
                    </a:cubicBezTo>
                    <a:cubicBezTo>
                      <a:pt x="56" y="36"/>
                      <a:pt x="56" y="35"/>
                      <a:pt x="56" y="34"/>
                    </a:cubicBezTo>
                    <a:cubicBezTo>
                      <a:pt x="57" y="26"/>
                      <a:pt x="59" y="13"/>
                      <a:pt x="54" y="6"/>
                    </a:cubicBezTo>
                    <a:cubicBezTo>
                      <a:pt x="52" y="4"/>
                      <a:pt x="47" y="5"/>
                      <a:pt x="45" y="5"/>
                    </a:cubicBezTo>
                    <a:cubicBezTo>
                      <a:pt x="38" y="5"/>
                      <a:pt x="30" y="4"/>
                      <a:pt x="22" y="3"/>
                    </a:cubicBezTo>
                    <a:cubicBezTo>
                      <a:pt x="18" y="3"/>
                      <a:pt x="3" y="0"/>
                      <a:pt x="2" y="7"/>
                    </a:cubicBezTo>
                    <a:cubicBezTo>
                      <a:pt x="0" y="14"/>
                      <a:pt x="1" y="27"/>
                      <a:pt x="5" y="33"/>
                    </a:cubicBezTo>
                    <a:cubicBezTo>
                      <a:pt x="6" y="35"/>
                      <a:pt x="8" y="33"/>
                      <a:pt x="7" y="3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2" name="Freeform 141">
                <a:extLst>
                  <a:ext uri="{FF2B5EF4-FFF2-40B4-BE49-F238E27FC236}">
                    <a16:creationId xmlns:a16="http://schemas.microsoft.com/office/drawing/2014/main" id="{C8B7C358-85A3-49CB-829E-E75F8FB66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" y="538"/>
                <a:ext cx="86" cy="103"/>
              </a:xfrm>
              <a:custGeom>
                <a:avLst/>
                <a:gdLst>
                  <a:gd name="T0" fmla="*/ 364130 w 30"/>
                  <a:gd name="T1" fmla="*/ 40685 h 36"/>
                  <a:gd name="T2" fmla="*/ 119273 w 30"/>
                  <a:gd name="T3" fmla="*/ 26866 h 36"/>
                  <a:gd name="T4" fmla="*/ 51124 w 30"/>
                  <a:gd name="T5" fmla="*/ 166239 h 36"/>
                  <a:gd name="T6" fmla="*/ 236967 w 30"/>
                  <a:gd name="T7" fmla="*/ 242917 h 36"/>
                  <a:gd name="T8" fmla="*/ 183134 w 30"/>
                  <a:gd name="T9" fmla="*/ 412581 h 36"/>
                  <a:gd name="T10" fmla="*/ 51124 w 30"/>
                  <a:gd name="T11" fmla="*/ 255566 h 36"/>
                  <a:gd name="T12" fmla="*/ 14514 w 30"/>
                  <a:gd name="T13" fmla="*/ 255566 h 36"/>
                  <a:gd name="T14" fmla="*/ 154304 w 30"/>
                  <a:gd name="T15" fmla="*/ 448631 h 36"/>
                  <a:gd name="T16" fmla="*/ 341916 w 30"/>
                  <a:gd name="T17" fmla="*/ 323042 h 36"/>
                  <a:gd name="T18" fmla="*/ 154304 w 30"/>
                  <a:gd name="T19" fmla="*/ 178839 h 36"/>
                  <a:gd name="T20" fmla="*/ 104949 w 30"/>
                  <a:gd name="T21" fmla="*/ 152446 h 36"/>
                  <a:gd name="T22" fmla="*/ 183134 w 30"/>
                  <a:gd name="T23" fmla="*/ 48928 h 36"/>
                  <a:gd name="T24" fmla="*/ 364130 w 30"/>
                  <a:gd name="T25" fmla="*/ 76867 h 36"/>
                  <a:gd name="T26" fmla="*/ 364130 w 30"/>
                  <a:gd name="T27" fmla="*/ 40685 h 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0"/>
                  <a:gd name="T43" fmla="*/ 0 h 36"/>
                  <a:gd name="T44" fmla="*/ 30 w 30"/>
                  <a:gd name="T45" fmla="*/ 36 h 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0" h="36">
                    <a:moveTo>
                      <a:pt x="28" y="3"/>
                    </a:moveTo>
                    <a:cubicBezTo>
                      <a:pt x="22" y="2"/>
                      <a:pt x="15" y="0"/>
                      <a:pt x="9" y="2"/>
                    </a:cubicBezTo>
                    <a:cubicBezTo>
                      <a:pt x="5" y="4"/>
                      <a:pt x="1" y="9"/>
                      <a:pt x="4" y="13"/>
                    </a:cubicBezTo>
                    <a:cubicBezTo>
                      <a:pt x="7" y="17"/>
                      <a:pt x="14" y="17"/>
                      <a:pt x="18" y="19"/>
                    </a:cubicBezTo>
                    <a:cubicBezTo>
                      <a:pt x="26" y="24"/>
                      <a:pt x="21" y="31"/>
                      <a:pt x="14" y="32"/>
                    </a:cubicBezTo>
                    <a:cubicBezTo>
                      <a:pt x="7" y="33"/>
                      <a:pt x="3" y="26"/>
                      <a:pt x="4" y="20"/>
                    </a:cubicBezTo>
                    <a:cubicBezTo>
                      <a:pt x="4" y="18"/>
                      <a:pt x="1" y="18"/>
                      <a:pt x="1" y="20"/>
                    </a:cubicBezTo>
                    <a:cubicBezTo>
                      <a:pt x="0" y="27"/>
                      <a:pt x="5" y="34"/>
                      <a:pt x="12" y="35"/>
                    </a:cubicBezTo>
                    <a:cubicBezTo>
                      <a:pt x="18" y="36"/>
                      <a:pt x="26" y="31"/>
                      <a:pt x="26" y="25"/>
                    </a:cubicBezTo>
                    <a:cubicBezTo>
                      <a:pt x="25" y="18"/>
                      <a:pt x="17" y="15"/>
                      <a:pt x="12" y="14"/>
                    </a:cubicBezTo>
                    <a:cubicBezTo>
                      <a:pt x="10" y="13"/>
                      <a:pt x="9" y="13"/>
                      <a:pt x="8" y="12"/>
                    </a:cubicBezTo>
                    <a:cubicBezTo>
                      <a:pt x="2" y="8"/>
                      <a:pt x="12" y="5"/>
                      <a:pt x="14" y="4"/>
                    </a:cubicBezTo>
                    <a:cubicBezTo>
                      <a:pt x="19" y="4"/>
                      <a:pt x="23" y="5"/>
                      <a:pt x="28" y="6"/>
                    </a:cubicBezTo>
                    <a:cubicBezTo>
                      <a:pt x="30" y="6"/>
                      <a:pt x="30" y="3"/>
                      <a:pt x="2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3" name="Freeform 142">
                <a:extLst>
                  <a:ext uri="{FF2B5EF4-FFF2-40B4-BE49-F238E27FC236}">
                    <a16:creationId xmlns:a16="http://schemas.microsoft.com/office/drawing/2014/main" id="{822EC6C3-FE3A-467D-92CF-C2E2ED4E24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" y="529"/>
                <a:ext cx="28" cy="23"/>
              </a:xfrm>
              <a:custGeom>
                <a:avLst/>
                <a:gdLst>
                  <a:gd name="T0" fmla="*/ 41975 w 10"/>
                  <a:gd name="T1" fmla="*/ 65041 h 8"/>
                  <a:gd name="T2" fmla="*/ 29940 w 10"/>
                  <a:gd name="T3" fmla="*/ 14755 h 8"/>
                  <a:gd name="T4" fmla="*/ 23050 w 10"/>
                  <a:gd name="T5" fmla="*/ 42421 h 8"/>
                  <a:gd name="T6" fmla="*/ 94480 w 10"/>
                  <a:gd name="T7" fmla="*/ 42421 h 8"/>
                  <a:gd name="T8" fmla="*/ 75734 w 10"/>
                  <a:gd name="T9" fmla="*/ 14755 h 8"/>
                  <a:gd name="T10" fmla="*/ 64540 w 10"/>
                  <a:gd name="T11" fmla="*/ 65041 h 8"/>
                  <a:gd name="T12" fmla="*/ 94480 w 10"/>
                  <a:gd name="T13" fmla="*/ 56983 h 8"/>
                  <a:gd name="T14" fmla="*/ 23050 w 10"/>
                  <a:gd name="T15" fmla="*/ 27666 h 8"/>
                  <a:gd name="T16" fmla="*/ 23050 w 10"/>
                  <a:gd name="T17" fmla="*/ 65041 h 8"/>
                  <a:gd name="T18" fmla="*/ 52489 w 10"/>
                  <a:gd name="T19" fmla="*/ 65041 h 8"/>
                  <a:gd name="T20" fmla="*/ 52489 w 10"/>
                  <a:gd name="T21" fmla="*/ 27666 h 8"/>
                  <a:gd name="T22" fmla="*/ 23050 w 10"/>
                  <a:gd name="T23" fmla="*/ 27666 h 8"/>
                  <a:gd name="T24" fmla="*/ 23050 w 10"/>
                  <a:gd name="T25" fmla="*/ 65041 h 8"/>
                  <a:gd name="T26" fmla="*/ 75734 w 10"/>
                  <a:gd name="T27" fmla="*/ 79540 h 8"/>
                  <a:gd name="T28" fmla="*/ 94480 w 10"/>
                  <a:gd name="T29" fmla="*/ 79540 h 8"/>
                  <a:gd name="T30" fmla="*/ 104978 w 10"/>
                  <a:gd name="T31" fmla="*/ 14755 h 8"/>
                  <a:gd name="T32" fmla="*/ 94480 w 10"/>
                  <a:gd name="T33" fmla="*/ 0 h 8"/>
                  <a:gd name="T34" fmla="*/ 23050 w 10"/>
                  <a:gd name="T35" fmla="*/ 0 h 8"/>
                  <a:gd name="T36" fmla="*/ 0 w 10"/>
                  <a:gd name="T37" fmla="*/ 14755 h 8"/>
                  <a:gd name="T38" fmla="*/ 10693 w 10"/>
                  <a:gd name="T39" fmla="*/ 79540 h 8"/>
                  <a:gd name="T40" fmla="*/ 41975 w 10"/>
                  <a:gd name="T41" fmla="*/ 65041 h 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0"/>
                  <a:gd name="T64" fmla="*/ 0 h 8"/>
                  <a:gd name="T65" fmla="*/ 10 w 10"/>
                  <a:gd name="T66" fmla="*/ 8 h 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0" h="8">
                    <a:moveTo>
                      <a:pt x="4" y="5"/>
                    </a:moveTo>
                    <a:cubicBezTo>
                      <a:pt x="3" y="4"/>
                      <a:pt x="3" y="3"/>
                      <a:pt x="3" y="1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4" y="3"/>
                      <a:pt x="6" y="3"/>
                      <a:pt x="9" y="3"/>
                    </a:cubicBezTo>
                    <a:cubicBezTo>
                      <a:pt x="8" y="2"/>
                      <a:pt x="8" y="2"/>
                      <a:pt x="7" y="1"/>
                    </a:cubicBezTo>
                    <a:cubicBezTo>
                      <a:pt x="7" y="3"/>
                      <a:pt x="7" y="4"/>
                      <a:pt x="6" y="5"/>
                    </a:cubicBezTo>
                    <a:cubicBezTo>
                      <a:pt x="7" y="5"/>
                      <a:pt x="8" y="4"/>
                      <a:pt x="9" y="4"/>
                    </a:cubicBezTo>
                    <a:cubicBezTo>
                      <a:pt x="7" y="2"/>
                      <a:pt x="4" y="2"/>
                      <a:pt x="2" y="2"/>
                    </a:cubicBezTo>
                    <a:cubicBezTo>
                      <a:pt x="0" y="2"/>
                      <a:pt x="0" y="5"/>
                      <a:pt x="2" y="5"/>
                    </a:cubicBezTo>
                    <a:cubicBezTo>
                      <a:pt x="3" y="5"/>
                      <a:pt x="4" y="5"/>
                      <a:pt x="5" y="5"/>
                    </a:cubicBezTo>
                    <a:cubicBezTo>
                      <a:pt x="7" y="5"/>
                      <a:pt x="7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4" y="5"/>
                      <a:pt x="5" y="5"/>
                      <a:pt x="7" y="6"/>
                    </a:cubicBezTo>
                    <a:cubicBezTo>
                      <a:pt x="8" y="7"/>
                      <a:pt x="9" y="7"/>
                      <a:pt x="9" y="6"/>
                    </a:cubicBezTo>
                    <a:cubicBezTo>
                      <a:pt x="10" y="4"/>
                      <a:pt x="10" y="3"/>
                      <a:pt x="10" y="1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6" y="0"/>
                      <a:pt x="4" y="0"/>
                      <a:pt x="2" y="0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3"/>
                      <a:pt x="0" y="5"/>
                      <a:pt x="1" y="6"/>
                    </a:cubicBezTo>
                    <a:cubicBezTo>
                      <a:pt x="2" y="8"/>
                      <a:pt x="4" y="7"/>
                      <a:pt x="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4" name="Freeform 143">
                <a:extLst>
                  <a:ext uri="{FF2B5EF4-FFF2-40B4-BE49-F238E27FC236}">
                    <a16:creationId xmlns:a16="http://schemas.microsoft.com/office/drawing/2014/main" id="{97A1963A-8EBF-43FA-8142-3CC30AC11E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" y="629"/>
                <a:ext cx="34" cy="26"/>
              </a:xfrm>
              <a:custGeom>
                <a:avLst/>
                <a:gdLst>
                  <a:gd name="T0" fmla="*/ 45447 w 12"/>
                  <a:gd name="T1" fmla="*/ 0 h 9"/>
                  <a:gd name="T2" fmla="*/ 13535 w 12"/>
                  <a:gd name="T3" fmla="*/ 82455 h 9"/>
                  <a:gd name="T4" fmla="*/ 24814 w 12"/>
                  <a:gd name="T5" fmla="*/ 111098 h 9"/>
                  <a:gd name="T6" fmla="*/ 115937 w 12"/>
                  <a:gd name="T7" fmla="*/ 111098 h 9"/>
                  <a:gd name="T8" fmla="*/ 140752 w 12"/>
                  <a:gd name="T9" fmla="*/ 97569 h 9"/>
                  <a:gd name="T10" fmla="*/ 140752 w 12"/>
                  <a:gd name="T11" fmla="*/ 43666 h 9"/>
                  <a:gd name="T12" fmla="*/ 128903 w 12"/>
                  <a:gd name="T13" fmla="*/ 15115 h 9"/>
                  <a:gd name="T14" fmla="*/ 45447 w 12"/>
                  <a:gd name="T15" fmla="*/ 15115 h 9"/>
                  <a:gd name="T16" fmla="*/ 38349 w 12"/>
                  <a:gd name="T17" fmla="*/ 43666 h 9"/>
                  <a:gd name="T18" fmla="*/ 38349 w 12"/>
                  <a:gd name="T19" fmla="*/ 43666 h 9"/>
                  <a:gd name="T20" fmla="*/ 24814 w 12"/>
                  <a:gd name="T21" fmla="*/ 58777 h 9"/>
                  <a:gd name="T22" fmla="*/ 58457 w 12"/>
                  <a:gd name="T23" fmla="*/ 82455 h 9"/>
                  <a:gd name="T24" fmla="*/ 70306 w 12"/>
                  <a:gd name="T25" fmla="*/ 82455 h 9"/>
                  <a:gd name="T26" fmla="*/ 45447 w 12"/>
                  <a:gd name="T27" fmla="*/ 43666 h 9"/>
                  <a:gd name="T28" fmla="*/ 24814 w 12"/>
                  <a:gd name="T29" fmla="*/ 58777 h 9"/>
                  <a:gd name="T30" fmla="*/ 38349 w 12"/>
                  <a:gd name="T31" fmla="*/ 97569 h 9"/>
                  <a:gd name="T32" fmla="*/ 95121 w 12"/>
                  <a:gd name="T33" fmla="*/ 97569 h 9"/>
                  <a:gd name="T34" fmla="*/ 95121 w 12"/>
                  <a:gd name="T35" fmla="*/ 58777 h 9"/>
                  <a:gd name="T36" fmla="*/ 95121 w 12"/>
                  <a:gd name="T37" fmla="*/ 58777 h 9"/>
                  <a:gd name="T38" fmla="*/ 70306 w 12"/>
                  <a:gd name="T39" fmla="*/ 67409 h 9"/>
                  <a:gd name="T40" fmla="*/ 83770 w 12"/>
                  <a:gd name="T41" fmla="*/ 97569 h 9"/>
                  <a:gd name="T42" fmla="*/ 95121 w 12"/>
                  <a:gd name="T43" fmla="*/ 58777 h 9"/>
                  <a:gd name="T44" fmla="*/ 38349 w 12"/>
                  <a:gd name="T45" fmla="*/ 58777 h 9"/>
                  <a:gd name="T46" fmla="*/ 45447 w 12"/>
                  <a:gd name="T47" fmla="*/ 97569 h 9"/>
                  <a:gd name="T48" fmla="*/ 70306 w 12"/>
                  <a:gd name="T49" fmla="*/ 82455 h 9"/>
                  <a:gd name="T50" fmla="*/ 45447 w 12"/>
                  <a:gd name="T51" fmla="*/ 43666 h 9"/>
                  <a:gd name="T52" fmla="*/ 38349 w 12"/>
                  <a:gd name="T53" fmla="*/ 58777 h 9"/>
                  <a:gd name="T54" fmla="*/ 58457 w 12"/>
                  <a:gd name="T55" fmla="*/ 82455 h 9"/>
                  <a:gd name="T56" fmla="*/ 58457 w 12"/>
                  <a:gd name="T57" fmla="*/ 15115 h 9"/>
                  <a:gd name="T58" fmla="*/ 45447 w 12"/>
                  <a:gd name="T59" fmla="*/ 58777 h 9"/>
                  <a:gd name="T60" fmla="*/ 115937 w 12"/>
                  <a:gd name="T61" fmla="*/ 58777 h 9"/>
                  <a:gd name="T62" fmla="*/ 108656 w 12"/>
                  <a:gd name="T63" fmla="*/ 43666 h 9"/>
                  <a:gd name="T64" fmla="*/ 108656 w 12"/>
                  <a:gd name="T65" fmla="*/ 97569 h 9"/>
                  <a:gd name="T66" fmla="*/ 115937 w 12"/>
                  <a:gd name="T67" fmla="*/ 67409 h 9"/>
                  <a:gd name="T68" fmla="*/ 24814 w 12"/>
                  <a:gd name="T69" fmla="*/ 67409 h 9"/>
                  <a:gd name="T70" fmla="*/ 45447 w 12"/>
                  <a:gd name="T71" fmla="*/ 82455 h 9"/>
                  <a:gd name="T72" fmla="*/ 45447 w 12"/>
                  <a:gd name="T73" fmla="*/ 43666 h 9"/>
                  <a:gd name="T74" fmla="*/ 45447 w 12"/>
                  <a:gd name="T75" fmla="*/ 0 h 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12"/>
                  <a:gd name="T115" fmla="*/ 0 h 9"/>
                  <a:gd name="T116" fmla="*/ 12 w 12"/>
                  <a:gd name="T117" fmla="*/ 9 h 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12" h="9">
                    <a:moveTo>
                      <a:pt x="4" y="0"/>
                    </a:moveTo>
                    <a:cubicBezTo>
                      <a:pt x="1" y="0"/>
                      <a:pt x="1" y="4"/>
                      <a:pt x="1" y="6"/>
                    </a:cubicBezTo>
                    <a:cubicBezTo>
                      <a:pt x="0" y="7"/>
                      <a:pt x="1" y="7"/>
                      <a:pt x="2" y="8"/>
                    </a:cubicBezTo>
                    <a:cubicBezTo>
                      <a:pt x="4" y="9"/>
                      <a:pt x="7" y="8"/>
                      <a:pt x="10" y="8"/>
                    </a:cubicBezTo>
                    <a:cubicBezTo>
                      <a:pt x="11" y="8"/>
                      <a:pt x="12" y="7"/>
                      <a:pt x="12" y="7"/>
                    </a:cubicBezTo>
                    <a:cubicBezTo>
                      <a:pt x="12" y="5"/>
                      <a:pt x="12" y="4"/>
                      <a:pt x="12" y="3"/>
                    </a:cubicBezTo>
                    <a:cubicBezTo>
                      <a:pt x="12" y="2"/>
                      <a:pt x="11" y="1"/>
                      <a:pt x="11" y="1"/>
                    </a:cubicBezTo>
                    <a:cubicBezTo>
                      <a:pt x="8" y="0"/>
                      <a:pt x="6" y="1"/>
                      <a:pt x="4" y="1"/>
                    </a:cubicBezTo>
                    <a:cubicBezTo>
                      <a:pt x="2" y="1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3" y="7"/>
                      <a:pt x="5" y="6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8" y="5"/>
                      <a:pt x="6" y="2"/>
                      <a:pt x="4" y="3"/>
                    </a:cubicBezTo>
                    <a:cubicBezTo>
                      <a:pt x="4" y="3"/>
                      <a:pt x="3" y="4"/>
                      <a:pt x="2" y="4"/>
                    </a:cubicBezTo>
                    <a:cubicBezTo>
                      <a:pt x="1" y="5"/>
                      <a:pt x="2" y="7"/>
                      <a:pt x="3" y="7"/>
                    </a:cubicBezTo>
                    <a:cubicBezTo>
                      <a:pt x="5" y="7"/>
                      <a:pt x="6" y="7"/>
                      <a:pt x="8" y="7"/>
                    </a:cubicBezTo>
                    <a:cubicBezTo>
                      <a:pt x="9" y="7"/>
                      <a:pt x="10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2"/>
                      <a:pt x="5" y="4"/>
                      <a:pt x="6" y="5"/>
                    </a:cubicBezTo>
                    <a:cubicBezTo>
                      <a:pt x="6" y="6"/>
                      <a:pt x="6" y="6"/>
                      <a:pt x="7" y="7"/>
                    </a:cubicBezTo>
                    <a:cubicBezTo>
                      <a:pt x="7" y="6"/>
                      <a:pt x="7" y="5"/>
                      <a:pt x="8" y="4"/>
                    </a:cubicBezTo>
                    <a:cubicBezTo>
                      <a:pt x="6" y="4"/>
                      <a:pt x="5" y="4"/>
                      <a:pt x="3" y="4"/>
                    </a:cubicBezTo>
                    <a:cubicBezTo>
                      <a:pt x="3" y="5"/>
                      <a:pt x="4" y="6"/>
                      <a:pt x="4" y="7"/>
                    </a:cubicBezTo>
                    <a:cubicBezTo>
                      <a:pt x="5" y="6"/>
                      <a:pt x="5" y="6"/>
                      <a:pt x="6" y="6"/>
                    </a:cubicBezTo>
                    <a:cubicBezTo>
                      <a:pt x="5" y="5"/>
                      <a:pt x="5" y="4"/>
                      <a:pt x="4" y="3"/>
                    </a:cubicBezTo>
                    <a:cubicBezTo>
                      <a:pt x="4" y="3"/>
                      <a:pt x="3" y="3"/>
                      <a:pt x="3" y="4"/>
                    </a:cubicBezTo>
                    <a:cubicBezTo>
                      <a:pt x="4" y="4"/>
                      <a:pt x="4" y="5"/>
                      <a:pt x="5" y="6"/>
                    </a:cubicBezTo>
                    <a:cubicBezTo>
                      <a:pt x="7" y="4"/>
                      <a:pt x="7" y="2"/>
                      <a:pt x="5" y="1"/>
                    </a:cubicBezTo>
                    <a:cubicBezTo>
                      <a:pt x="4" y="2"/>
                      <a:pt x="4" y="3"/>
                      <a:pt x="4" y="4"/>
                    </a:cubicBezTo>
                    <a:cubicBezTo>
                      <a:pt x="6" y="4"/>
                      <a:pt x="8" y="3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7"/>
                    </a:cubicBezTo>
                    <a:cubicBezTo>
                      <a:pt x="9" y="6"/>
                      <a:pt x="10" y="6"/>
                      <a:pt x="10" y="5"/>
                    </a:cubicBezTo>
                    <a:cubicBezTo>
                      <a:pt x="8" y="5"/>
                      <a:pt x="5" y="6"/>
                      <a:pt x="2" y="5"/>
                    </a:cubicBezTo>
                    <a:cubicBezTo>
                      <a:pt x="3" y="5"/>
                      <a:pt x="3" y="6"/>
                      <a:pt x="4" y="6"/>
                    </a:cubicBezTo>
                    <a:cubicBezTo>
                      <a:pt x="4" y="6"/>
                      <a:pt x="4" y="3"/>
                      <a:pt x="4" y="3"/>
                    </a:cubicBezTo>
                    <a:cubicBezTo>
                      <a:pt x="6" y="3"/>
                      <a:pt x="6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5" name="Freeform 144">
                <a:extLst>
                  <a:ext uri="{FF2B5EF4-FFF2-40B4-BE49-F238E27FC236}">
                    <a16:creationId xmlns:a16="http://schemas.microsoft.com/office/drawing/2014/main" id="{C07C0DB2-7C96-4172-97D7-07B1EFDF48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" y="635"/>
                <a:ext cx="17" cy="11"/>
              </a:xfrm>
              <a:custGeom>
                <a:avLst/>
                <a:gdLst>
                  <a:gd name="T0" fmla="*/ 38349 w 6"/>
                  <a:gd name="T1" fmla="*/ 26430 h 4"/>
                  <a:gd name="T2" fmla="*/ 45447 w 6"/>
                  <a:gd name="T3" fmla="*/ 26430 h 4"/>
                  <a:gd name="T4" fmla="*/ 24814 w 6"/>
                  <a:gd name="T5" fmla="*/ 26430 h 4"/>
                  <a:gd name="T6" fmla="*/ 38349 w 6"/>
                  <a:gd name="T7" fmla="*/ 26430 h 4"/>
                  <a:gd name="T8" fmla="*/ 24814 w 6"/>
                  <a:gd name="T9" fmla="*/ 20298 h 4"/>
                  <a:gd name="T10" fmla="*/ 24814 w 6"/>
                  <a:gd name="T11" fmla="*/ 26430 h 4"/>
                  <a:gd name="T12" fmla="*/ 58457 w 6"/>
                  <a:gd name="T13" fmla="*/ 20298 h 4"/>
                  <a:gd name="T14" fmla="*/ 24814 w 6"/>
                  <a:gd name="T15" fmla="*/ 0 h 4"/>
                  <a:gd name="T16" fmla="*/ 38349 w 6"/>
                  <a:gd name="T17" fmla="*/ 2643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4"/>
                  <a:gd name="T29" fmla="*/ 6 w 6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4">
                    <a:moveTo>
                      <a:pt x="3" y="3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3" y="4"/>
                      <a:pt x="6" y="4"/>
                      <a:pt x="5" y="2"/>
                    </a:cubicBezTo>
                    <a:cubicBezTo>
                      <a:pt x="4" y="0"/>
                      <a:pt x="4" y="0"/>
                      <a:pt x="2" y="0"/>
                    </a:cubicBezTo>
                    <a:cubicBezTo>
                      <a:pt x="0" y="1"/>
                      <a:pt x="1" y="4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6" name="Freeform 145">
                <a:extLst>
                  <a:ext uri="{FF2B5EF4-FFF2-40B4-BE49-F238E27FC236}">
                    <a16:creationId xmlns:a16="http://schemas.microsoft.com/office/drawing/2014/main" id="{A27F6827-6193-4EAA-B900-52043B4A7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" y="535"/>
                <a:ext cx="85" cy="97"/>
              </a:xfrm>
              <a:custGeom>
                <a:avLst/>
                <a:gdLst>
                  <a:gd name="T0" fmla="*/ 45447 w 30"/>
                  <a:gd name="T1" fmla="*/ 277043 h 34"/>
                  <a:gd name="T2" fmla="*/ 95121 w 30"/>
                  <a:gd name="T3" fmla="*/ 263070 h 34"/>
                  <a:gd name="T4" fmla="*/ 70306 w 30"/>
                  <a:gd name="T5" fmla="*/ 236640 h 34"/>
                  <a:gd name="T6" fmla="*/ 165628 w 30"/>
                  <a:gd name="T7" fmla="*/ 400142 h 34"/>
                  <a:gd name="T8" fmla="*/ 283044 w 30"/>
                  <a:gd name="T9" fmla="*/ 312232 h 34"/>
                  <a:gd name="T10" fmla="*/ 128903 w 30"/>
                  <a:gd name="T11" fmla="*/ 215120 h 34"/>
                  <a:gd name="T12" fmla="*/ 70306 w 30"/>
                  <a:gd name="T13" fmla="*/ 149332 h 34"/>
                  <a:gd name="T14" fmla="*/ 165628 w 30"/>
                  <a:gd name="T15" fmla="*/ 101294 h 34"/>
                  <a:gd name="T16" fmla="*/ 340026 w 30"/>
                  <a:gd name="T17" fmla="*/ 127786 h 34"/>
                  <a:gd name="T18" fmla="*/ 353280 w 30"/>
                  <a:gd name="T19" fmla="*/ 101294 h 34"/>
                  <a:gd name="T20" fmla="*/ 353280 w 30"/>
                  <a:gd name="T21" fmla="*/ 61418 h 34"/>
                  <a:gd name="T22" fmla="*/ 328488 w 30"/>
                  <a:gd name="T23" fmla="*/ 47444 h 34"/>
                  <a:gd name="T24" fmla="*/ 58457 w 30"/>
                  <a:gd name="T25" fmla="*/ 101294 h 34"/>
                  <a:gd name="T26" fmla="*/ 95121 w 30"/>
                  <a:gd name="T27" fmla="*/ 113764 h 34"/>
                  <a:gd name="T28" fmla="*/ 140817 w 30"/>
                  <a:gd name="T29" fmla="*/ 75403 h 34"/>
                  <a:gd name="T30" fmla="*/ 140817 w 30"/>
                  <a:gd name="T31" fmla="*/ 39876 h 34"/>
                  <a:gd name="T32" fmla="*/ 38349 w 30"/>
                  <a:gd name="T33" fmla="*/ 87913 h 34"/>
                  <a:gd name="T34" fmla="*/ 58457 w 30"/>
                  <a:gd name="T35" fmla="*/ 113764 h 34"/>
                  <a:gd name="T36" fmla="*/ 249407 w 30"/>
                  <a:gd name="T37" fmla="*/ 87913 h 34"/>
                  <a:gd name="T38" fmla="*/ 340026 w 30"/>
                  <a:gd name="T39" fmla="*/ 101294 h 34"/>
                  <a:gd name="T40" fmla="*/ 340026 w 30"/>
                  <a:gd name="T41" fmla="*/ 75403 h 34"/>
                  <a:gd name="T42" fmla="*/ 340026 w 30"/>
                  <a:gd name="T43" fmla="*/ 75403 h 34"/>
                  <a:gd name="T44" fmla="*/ 319708 w 30"/>
                  <a:gd name="T45" fmla="*/ 101294 h 34"/>
                  <a:gd name="T46" fmla="*/ 328488 w 30"/>
                  <a:gd name="T47" fmla="*/ 101294 h 34"/>
                  <a:gd name="T48" fmla="*/ 319708 w 30"/>
                  <a:gd name="T49" fmla="*/ 75403 h 34"/>
                  <a:gd name="T50" fmla="*/ 178965 w 30"/>
                  <a:gd name="T51" fmla="*/ 39876 h 34"/>
                  <a:gd name="T52" fmla="*/ 45447 w 30"/>
                  <a:gd name="T53" fmla="*/ 87913 h 34"/>
                  <a:gd name="T54" fmla="*/ 58457 w 30"/>
                  <a:gd name="T55" fmla="*/ 113764 h 34"/>
                  <a:gd name="T56" fmla="*/ 140817 w 30"/>
                  <a:gd name="T57" fmla="*/ 75403 h 34"/>
                  <a:gd name="T58" fmla="*/ 140817 w 30"/>
                  <a:gd name="T59" fmla="*/ 39876 h 34"/>
                  <a:gd name="T60" fmla="*/ 58457 w 30"/>
                  <a:gd name="T61" fmla="*/ 101294 h 34"/>
                  <a:gd name="T62" fmla="*/ 95121 w 30"/>
                  <a:gd name="T63" fmla="*/ 127786 h 34"/>
                  <a:gd name="T64" fmla="*/ 340026 w 30"/>
                  <a:gd name="T65" fmla="*/ 87913 h 34"/>
                  <a:gd name="T66" fmla="*/ 319708 w 30"/>
                  <a:gd name="T67" fmla="*/ 61418 h 34"/>
                  <a:gd name="T68" fmla="*/ 319708 w 30"/>
                  <a:gd name="T69" fmla="*/ 101294 h 34"/>
                  <a:gd name="T70" fmla="*/ 340026 w 30"/>
                  <a:gd name="T71" fmla="*/ 87913 h 34"/>
                  <a:gd name="T72" fmla="*/ 38349 w 30"/>
                  <a:gd name="T73" fmla="*/ 162892 h 34"/>
                  <a:gd name="T74" fmla="*/ 154102 w 30"/>
                  <a:gd name="T75" fmla="*/ 250811 h 34"/>
                  <a:gd name="T76" fmla="*/ 199200 w 30"/>
                  <a:gd name="T77" fmla="*/ 263070 h 34"/>
                  <a:gd name="T78" fmla="*/ 187924 w 30"/>
                  <a:gd name="T79" fmla="*/ 364566 h 34"/>
                  <a:gd name="T80" fmla="*/ 108656 w 30"/>
                  <a:gd name="T81" fmla="*/ 236640 h 34"/>
                  <a:gd name="T82" fmla="*/ 83841 w 30"/>
                  <a:gd name="T83" fmla="*/ 224920 h 34"/>
                  <a:gd name="T84" fmla="*/ 45447 w 30"/>
                  <a:gd name="T85" fmla="*/ 236640 h 34"/>
                  <a:gd name="T86" fmla="*/ 45447 w 30"/>
                  <a:gd name="T87" fmla="*/ 277043 h 3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30"/>
                  <a:gd name="T133" fmla="*/ 0 h 34"/>
                  <a:gd name="T134" fmla="*/ 30 w 30"/>
                  <a:gd name="T135" fmla="*/ 34 h 34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30" h="34">
                    <a:moveTo>
                      <a:pt x="4" y="22"/>
                    </a:moveTo>
                    <a:cubicBezTo>
                      <a:pt x="5" y="22"/>
                      <a:pt x="7" y="22"/>
                      <a:pt x="8" y="21"/>
                    </a:cubicBezTo>
                    <a:cubicBezTo>
                      <a:pt x="8" y="20"/>
                      <a:pt x="7" y="20"/>
                      <a:pt x="6" y="19"/>
                    </a:cubicBezTo>
                    <a:cubicBezTo>
                      <a:pt x="6" y="25"/>
                      <a:pt x="8" y="30"/>
                      <a:pt x="14" y="32"/>
                    </a:cubicBezTo>
                    <a:cubicBezTo>
                      <a:pt x="19" y="34"/>
                      <a:pt x="23" y="30"/>
                      <a:pt x="24" y="25"/>
                    </a:cubicBezTo>
                    <a:cubicBezTo>
                      <a:pt x="24" y="18"/>
                      <a:pt x="16" y="18"/>
                      <a:pt x="11" y="17"/>
                    </a:cubicBezTo>
                    <a:cubicBezTo>
                      <a:pt x="9" y="16"/>
                      <a:pt x="7" y="14"/>
                      <a:pt x="6" y="12"/>
                    </a:cubicBezTo>
                    <a:cubicBezTo>
                      <a:pt x="4" y="8"/>
                      <a:pt x="12" y="8"/>
                      <a:pt x="14" y="8"/>
                    </a:cubicBezTo>
                    <a:cubicBezTo>
                      <a:pt x="19" y="8"/>
                      <a:pt x="23" y="10"/>
                      <a:pt x="29" y="10"/>
                    </a:cubicBezTo>
                    <a:cubicBezTo>
                      <a:pt x="30" y="10"/>
                      <a:pt x="30" y="9"/>
                      <a:pt x="30" y="8"/>
                    </a:cubicBezTo>
                    <a:cubicBezTo>
                      <a:pt x="30" y="6"/>
                      <a:pt x="30" y="7"/>
                      <a:pt x="30" y="5"/>
                    </a:cubicBezTo>
                    <a:cubicBezTo>
                      <a:pt x="30" y="4"/>
                      <a:pt x="29" y="3"/>
                      <a:pt x="28" y="4"/>
                    </a:cubicBezTo>
                    <a:cubicBezTo>
                      <a:pt x="20" y="5"/>
                      <a:pt x="12" y="2"/>
                      <a:pt x="5" y="8"/>
                    </a:cubicBezTo>
                    <a:cubicBezTo>
                      <a:pt x="6" y="8"/>
                      <a:pt x="7" y="8"/>
                      <a:pt x="8" y="9"/>
                    </a:cubicBezTo>
                    <a:cubicBezTo>
                      <a:pt x="9" y="7"/>
                      <a:pt x="11" y="6"/>
                      <a:pt x="12" y="6"/>
                    </a:cubicBezTo>
                    <a:cubicBezTo>
                      <a:pt x="14" y="5"/>
                      <a:pt x="14" y="2"/>
                      <a:pt x="12" y="3"/>
                    </a:cubicBezTo>
                    <a:cubicBezTo>
                      <a:pt x="8" y="3"/>
                      <a:pt x="6" y="4"/>
                      <a:pt x="3" y="7"/>
                    </a:cubicBezTo>
                    <a:cubicBezTo>
                      <a:pt x="2" y="8"/>
                      <a:pt x="4" y="10"/>
                      <a:pt x="5" y="9"/>
                    </a:cubicBezTo>
                    <a:cubicBezTo>
                      <a:pt x="10" y="5"/>
                      <a:pt x="15" y="6"/>
                      <a:pt x="21" y="7"/>
                    </a:cubicBezTo>
                    <a:cubicBezTo>
                      <a:pt x="23" y="8"/>
                      <a:pt x="27" y="10"/>
                      <a:pt x="29" y="8"/>
                    </a:cubicBezTo>
                    <a:cubicBezTo>
                      <a:pt x="30" y="7"/>
                      <a:pt x="30" y="6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4"/>
                      <a:pt x="25" y="7"/>
                      <a:pt x="27" y="8"/>
                    </a:cubicBezTo>
                    <a:cubicBezTo>
                      <a:pt x="27" y="8"/>
                      <a:pt x="27" y="8"/>
                      <a:pt x="28" y="8"/>
                    </a:cubicBezTo>
                    <a:cubicBezTo>
                      <a:pt x="28" y="8"/>
                      <a:pt x="27" y="7"/>
                      <a:pt x="27" y="6"/>
                    </a:cubicBezTo>
                    <a:cubicBezTo>
                      <a:pt x="27" y="6"/>
                      <a:pt x="17" y="3"/>
                      <a:pt x="15" y="3"/>
                    </a:cubicBezTo>
                    <a:cubicBezTo>
                      <a:pt x="11" y="3"/>
                      <a:pt x="7" y="4"/>
                      <a:pt x="4" y="7"/>
                    </a:cubicBezTo>
                    <a:cubicBezTo>
                      <a:pt x="4" y="7"/>
                      <a:pt x="5" y="8"/>
                      <a:pt x="5" y="9"/>
                    </a:cubicBezTo>
                    <a:cubicBezTo>
                      <a:pt x="7" y="7"/>
                      <a:pt x="10" y="6"/>
                      <a:pt x="12" y="6"/>
                    </a:cubicBezTo>
                    <a:cubicBezTo>
                      <a:pt x="12" y="5"/>
                      <a:pt x="12" y="4"/>
                      <a:pt x="12" y="3"/>
                    </a:cubicBezTo>
                    <a:cubicBezTo>
                      <a:pt x="9" y="4"/>
                      <a:pt x="6" y="5"/>
                      <a:pt x="5" y="8"/>
                    </a:cubicBezTo>
                    <a:cubicBezTo>
                      <a:pt x="4" y="10"/>
                      <a:pt x="6" y="10"/>
                      <a:pt x="8" y="10"/>
                    </a:cubicBezTo>
                    <a:cubicBezTo>
                      <a:pt x="13" y="5"/>
                      <a:pt x="22" y="8"/>
                      <a:pt x="29" y="7"/>
                    </a:cubicBezTo>
                    <a:cubicBezTo>
                      <a:pt x="28" y="6"/>
                      <a:pt x="28" y="6"/>
                      <a:pt x="27" y="5"/>
                    </a:cubicBezTo>
                    <a:cubicBezTo>
                      <a:pt x="27" y="6"/>
                      <a:pt x="27" y="7"/>
                      <a:pt x="27" y="8"/>
                    </a:cubicBezTo>
                    <a:cubicBezTo>
                      <a:pt x="28" y="8"/>
                      <a:pt x="28" y="7"/>
                      <a:pt x="29" y="7"/>
                    </a:cubicBezTo>
                    <a:cubicBezTo>
                      <a:pt x="24" y="7"/>
                      <a:pt x="0" y="0"/>
                      <a:pt x="3" y="13"/>
                    </a:cubicBezTo>
                    <a:cubicBezTo>
                      <a:pt x="4" y="17"/>
                      <a:pt x="9" y="19"/>
                      <a:pt x="13" y="20"/>
                    </a:cubicBezTo>
                    <a:cubicBezTo>
                      <a:pt x="14" y="20"/>
                      <a:pt x="15" y="21"/>
                      <a:pt x="17" y="21"/>
                    </a:cubicBezTo>
                    <a:cubicBezTo>
                      <a:pt x="22" y="22"/>
                      <a:pt x="22" y="29"/>
                      <a:pt x="16" y="29"/>
                    </a:cubicBezTo>
                    <a:cubicBezTo>
                      <a:pt x="11" y="30"/>
                      <a:pt x="9" y="23"/>
                      <a:pt x="9" y="19"/>
                    </a:cubicBezTo>
                    <a:cubicBezTo>
                      <a:pt x="9" y="18"/>
                      <a:pt x="8" y="18"/>
                      <a:pt x="7" y="18"/>
                    </a:cubicBezTo>
                    <a:cubicBezTo>
                      <a:pt x="6" y="19"/>
                      <a:pt x="5" y="19"/>
                      <a:pt x="4" y="19"/>
                    </a:cubicBezTo>
                    <a:cubicBezTo>
                      <a:pt x="2" y="19"/>
                      <a:pt x="2" y="22"/>
                      <a:pt x="4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7" name="Freeform 146">
                <a:extLst>
                  <a:ext uri="{FF2B5EF4-FFF2-40B4-BE49-F238E27FC236}">
                    <a16:creationId xmlns:a16="http://schemas.microsoft.com/office/drawing/2014/main" id="{C0BAA044-E0A9-498F-80EB-9E3FBCC1B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" y="592"/>
                <a:ext cx="75" cy="43"/>
              </a:xfrm>
              <a:custGeom>
                <a:avLst/>
                <a:gdLst>
                  <a:gd name="T0" fmla="*/ 14954 w 26"/>
                  <a:gd name="T1" fmla="*/ 27093 h 15"/>
                  <a:gd name="T2" fmla="*/ 139385 w 26"/>
                  <a:gd name="T3" fmla="*/ 195902 h 15"/>
                  <a:gd name="T4" fmla="*/ 152608 w 26"/>
                  <a:gd name="T5" fmla="*/ 154304 h 15"/>
                  <a:gd name="T6" fmla="*/ 81297 w 26"/>
                  <a:gd name="T7" fmla="*/ 27093 h 15"/>
                  <a:gd name="T8" fmla="*/ 43137 w 26"/>
                  <a:gd name="T9" fmla="*/ 27093 h 15"/>
                  <a:gd name="T10" fmla="*/ 182588 w 26"/>
                  <a:gd name="T11" fmla="*/ 183134 h 15"/>
                  <a:gd name="T12" fmla="*/ 345713 w 26"/>
                  <a:gd name="T13" fmla="*/ 51124 h 15"/>
                  <a:gd name="T14" fmla="*/ 302368 w 26"/>
                  <a:gd name="T15" fmla="*/ 51124 h 15"/>
                  <a:gd name="T16" fmla="*/ 81297 w 26"/>
                  <a:gd name="T17" fmla="*/ 27093 h 15"/>
                  <a:gd name="T18" fmla="*/ 43137 w 26"/>
                  <a:gd name="T19" fmla="*/ 27093 h 15"/>
                  <a:gd name="T20" fmla="*/ 124434 w 26"/>
                  <a:gd name="T21" fmla="*/ 195902 h 15"/>
                  <a:gd name="T22" fmla="*/ 152608 w 26"/>
                  <a:gd name="T23" fmla="*/ 154304 h 15"/>
                  <a:gd name="T24" fmla="*/ 58090 w 26"/>
                  <a:gd name="T25" fmla="*/ 27093 h 15"/>
                  <a:gd name="T26" fmla="*/ 14954 w 26"/>
                  <a:gd name="T27" fmla="*/ 27093 h 1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26"/>
                  <a:gd name="T43" fmla="*/ 0 h 15"/>
                  <a:gd name="T44" fmla="*/ 26 w 26"/>
                  <a:gd name="T45" fmla="*/ 15 h 1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26" h="15">
                    <a:moveTo>
                      <a:pt x="1" y="2"/>
                    </a:moveTo>
                    <a:cubicBezTo>
                      <a:pt x="3" y="8"/>
                      <a:pt x="3" y="13"/>
                      <a:pt x="10" y="15"/>
                    </a:cubicBezTo>
                    <a:cubicBezTo>
                      <a:pt x="11" y="15"/>
                      <a:pt x="12" y="14"/>
                      <a:pt x="11" y="12"/>
                    </a:cubicBezTo>
                    <a:cubicBezTo>
                      <a:pt x="9" y="9"/>
                      <a:pt x="6" y="6"/>
                      <a:pt x="6" y="2"/>
                    </a:cubicBezTo>
                    <a:cubicBezTo>
                      <a:pt x="5" y="2"/>
                      <a:pt x="4" y="2"/>
                      <a:pt x="3" y="2"/>
                    </a:cubicBezTo>
                    <a:cubicBezTo>
                      <a:pt x="3" y="7"/>
                      <a:pt x="7" y="13"/>
                      <a:pt x="13" y="14"/>
                    </a:cubicBezTo>
                    <a:cubicBezTo>
                      <a:pt x="19" y="14"/>
                      <a:pt x="24" y="10"/>
                      <a:pt x="25" y="4"/>
                    </a:cubicBezTo>
                    <a:cubicBezTo>
                      <a:pt x="26" y="3"/>
                      <a:pt x="23" y="2"/>
                      <a:pt x="22" y="4"/>
                    </a:cubicBezTo>
                    <a:cubicBezTo>
                      <a:pt x="20" y="14"/>
                      <a:pt x="7" y="12"/>
                      <a:pt x="6" y="2"/>
                    </a:cubicBezTo>
                    <a:cubicBezTo>
                      <a:pt x="6" y="0"/>
                      <a:pt x="3" y="0"/>
                      <a:pt x="3" y="2"/>
                    </a:cubicBezTo>
                    <a:cubicBezTo>
                      <a:pt x="3" y="7"/>
                      <a:pt x="6" y="11"/>
                      <a:pt x="9" y="15"/>
                    </a:cubicBezTo>
                    <a:cubicBezTo>
                      <a:pt x="10" y="14"/>
                      <a:pt x="10" y="13"/>
                      <a:pt x="11" y="12"/>
                    </a:cubicBezTo>
                    <a:cubicBezTo>
                      <a:pt x="5" y="11"/>
                      <a:pt x="5" y="6"/>
                      <a:pt x="4" y="2"/>
                    </a:cubicBezTo>
                    <a:cubicBezTo>
                      <a:pt x="3" y="0"/>
                      <a:pt x="0" y="0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8" name="Freeform 147">
                <a:extLst>
                  <a:ext uri="{FF2B5EF4-FFF2-40B4-BE49-F238E27FC236}">
                    <a16:creationId xmlns:a16="http://schemas.microsoft.com/office/drawing/2014/main" id="{E52A5A30-62BC-45B2-B822-77426658C7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186"/>
                <a:ext cx="83" cy="129"/>
              </a:xfrm>
              <a:custGeom>
                <a:avLst/>
                <a:gdLst>
                  <a:gd name="T0" fmla="*/ 374293 w 29"/>
                  <a:gd name="T1" fmla="*/ 119273 h 45"/>
                  <a:gd name="T2" fmla="*/ 62599 w 29"/>
                  <a:gd name="T3" fmla="*/ 104949 h 45"/>
                  <a:gd name="T4" fmla="*/ 179163 w 29"/>
                  <a:gd name="T5" fmla="*/ 246410 h 45"/>
                  <a:gd name="T6" fmla="*/ 283087 w 29"/>
                  <a:gd name="T7" fmla="*/ 392966 h 45"/>
                  <a:gd name="T8" fmla="*/ 166484 w 29"/>
                  <a:gd name="T9" fmla="*/ 524984 h 45"/>
                  <a:gd name="T10" fmla="*/ 62599 w 29"/>
                  <a:gd name="T11" fmla="*/ 327947 h 45"/>
                  <a:gd name="T12" fmla="*/ 26918 w 29"/>
                  <a:gd name="T13" fmla="*/ 327947 h 45"/>
                  <a:gd name="T14" fmla="*/ 130777 w 29"/>
                  <a:gd name="T15" fmla="*/ 561586 h 45"/>
                  <a:gd name="T16" fmla="*/ 324355 w 29"/>
                  <a:gd name="T17" fmla="*/ 420124 h 45"/>
                  <a:gd name="T18" fmla="*/ 193367 w 29"/>
                  <a:gd name="T19" fmla="*/ 222645 h 45"/>
                  <a:gd name="T20" fmla="*/ 152860 w 29"/>
                  <a:gd name="T21" fmla="*/ 77667 h 45"/>
                  <a:gd name="T22" fmla="*/ 333548 w 29"/>
                  <a:gd name="T23" fmla="*/ 119273 h 45"/>
                  <a:gd name="T24" fmla="*/ 374293 w 29"/>
                  <a:gd name="T25" fmla="*/ 119273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9"/>
                  <a:gd name="T40" fmla="*/ 0 h 45"/>
                  <a:gd name="T41" fmla="*/ 29 w 29"/>
                  <a:gd name="T42" fmla="*/ 45 h 4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9" h="45">
                    <a:moveTo>
                      <a:pt x="29" y="9"/>
                    </a:moveTo>
                    <a:cubicBezTo>
                      <a:pt x="28" y="0"/>
                      <a:pt x="8" y="0"/>
                      <a:pt x="5" y="8"/>
                    </a:cubicBezTo>
                    <a:cubicBezTo>
                      <a:pt x="3" y="13"/>
                      <a:pt x="11" y="17"/>
                      <a:pt x="14" y="19"/>
                    </a:cubicBezTo>
                    <a:cubicBezTo>
                      <a:pt x="18" y="22"/>
                      <a:pt x="22" y="24"/>
                      <a:pt x="22" y="30"/>
                    </a:cubicBezTo>
                    <a:cubicBezTo>
                      <a:pt x="22" y="35"/>
                      <a:pt x="18" y="39"/>
                      <a:pt x="13" y="40"/>
                    </a:cubicBezTo>
                    <a:cubicBezTo>
                      <a:pt x="3" y="41"/>
                      <a:pt x="3" y="31"/>
                      <a:pt x="5" y="25"/>
                    </a:cubicBezTo>
                    <a:cubicBezTo>
                      <a:pt x="6" y="24"/>
                      <a:pt x="3" y="23"/>
                      <a:pt x="2" y="25"/>
                    </a:cubicBezTo>
                    <a:cubicBezTo>
                      <a:pt x="0" y="33"/>
                      <a:pt x="1" y="40"/>
                      <a:pt x="10" y="43"/>
                    </a:cubicBezTo>
                    <a:cubicBezTo>
                      <a:pt x="17" y="45"/>
                      <a:pt x="24" y="38"/>
                      <a:pt x="25" y="32"/>
                    </a:cubicBezTo>
                    <a:cubicBezTo>
                      <a:pt x="26" y="24"/>
                      <a:pt x="21" y="21"/>
                      <a:pt x="15" y="17"/>
                    </a:cubicBezTo>
                    <a:cubicBezTo>
                      <a:pt x="12" y="15"/>
                      <a:pt x="3" y="8"/>
                      <a:pt x="12" y="6"/>
                    </a:cubicBezTo>
                    <a:cubicBezTo>
                      <a:pt x="15" y="6"/>
                      <a:pt x="25" y="5"/>
                      <a:pt x="26" y="9"/>
                    </a:cubicBezTo>
                    <a:cubicBezTo>
                      <a:pt x="26" y="11"/>
                      <a:pt x="29" y="11"/>
                      <a:pt x="29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59" name="Freeform 148">
                <a:extLst>
                  <a:ext uri="{FF2B5EF4-FFF2-40B4-BE49-F238E27FC236}">
                    <a16:creationId xmlns:a16="http://schemas.microsoft.com/office/drawing/2014/main" id="{AE217DAC-4DAE-4F07-8FDC-D7D61D296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1" y="169"/>
                <a:ext cx="60" cy="160"/>
              </a:xfrm>
              <a:custGeom>
                <a:avLst/>
                <a:gdLst>
                  <a:gd name="T0" fmla="*/ 226774 w 21"/>
                  <a:gd name="T1" fmla="*/ 14066 h 56"/>
                  <a:gd name="T2" fmla="*/ 14066 w 21"/>
                  <a:gd name="T3" fmla="*/ 661991 h 56"/>
                  <a:gd name="T4" fmla="*/ 40189 w 21"/>
                  <a:gd name="T5" fmla="*/ 683706 h 56"/>
                  <a:gd name="T6" fmla="*/ 253437 w 21"/>
                  <a:gd name="T7" fmla="*/ 40189 h 56"/>
                  <a:gd name="T8" fmla="*/ 226774 w 21"/>
                  <a:gd name="T9" fmla="*/ 14066 h 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56"/>
                  <a:gd name="T17" fmla="*/ 21 w 21"/>
                  <a:gd name="T18" fmla="*/ 56 h 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56">
                    <a:moveTo>
                      <a:pt x="18" y="1"/>
                    </a:moveTo>
                    <a:cubicBezTo>
                      <a:pt x="9" y="17"/>
                      <a:pt x="8" y="36"/>
                      <a:pt x="1" y="52"/>
                    </a:cubicBezTo>
                    <a:cubicBezTo>
                      <a:pt x="0" y="54"/>
                      <a:pt x="2" y="56"/>
                      <a:pt x="3" y="54"/>
                    </a:cubicBezTo>
                    <a:cubicBezTo>
                      <a:pt x="11" y="38"/>
                      <a:pt x="11" y="18"/>
                      <a:pt x="20" y="3"/>
                    </a:cubicBezTo>
                    <a:cubicBezTo>
                      <a:pt x="21" y="1"/>
                      <a:pt x="19" y="0"/>
                      <a:pt x="1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0" name="Freeform 149">
                <a:extLst>
                  <a:ext uri="{FF2B5EF4-FFF2-40B4-BE49-F238E27FC236}">
                    <a16:creationId xmlns:a16="http://schemas.microsoft.com/office/drawing/2014/main" id="{2B05C3C9-8669-44EF-98DA-B878AC8714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5" y="178"/>
                <a:ext cx="60" cy="151"/>
              </a:xfrm>
              <a:custGeom>
                <a:avLst/>
                <a:gdLst>
                  <a:gd name="T0" fmla="*/ 265960 w 21"/>
                  <a:gd name="T1" fmla="*/ 25690 h 53"/>
                  <a:gd name="T2" fmla="*/ 253437 w 21"/>
                  <a:gd name="T3" fmla="*/ 13898 h 53"/>
                  <a:gd name="T4" fmla="*/ 226774 w 21"/>
                  <a:gd name="T5" fmla="*/ 13898 h 53"/>
                  <a:gd name="T6" fmla="*/ 138211 w 21"/>
                  <a:gd name="T7" fmla="*/ 272777 h 53"/>
                  <a:gd name="T8" fmla="*/ 76171 w 21"/>
                  <a:gd name="T9" fmla="*/ 434193 h 53"/>
                  <a:gd name="T10" fmla="*/ 14066 w 21"/>
                  <a:gd name="T11" fmla="*/ 617234 h 53"/>
                  <a:gd name="T12" fmla="*/ 40189 w 21"/>
                  <a:gd name="T13" fmla="*/ 629425 h 53"/>
                  <a:gd name="T14" fmla="*/ 40189 w 21"/>
                  <a:gd name="T15" fmla="*/ 629425 h 53"/>
                  <a:gd name="T16" fmla="*/ 0 w 21"/>
                  <a:gd name="T17" fmla="*/ 629425 h 53"/>
                  <a:gd name="T18" fmla="*/ 0 w 21"/>
                  <a:gd name="T19" fmla="*/ 629425 h 53"/>
                  <a:gd name="T20" fmla="*/ 40189 w 21"/>
                  <a:gd name="T21" fmla="*/ 655118 h 53"/>
                  <a:gd name="T22" fmla="*/ 62040 w 21"/>
                  <a:gd name="T23" fmla="*/ 594108 h 53"/>
                  <a:gd name="T24" fmla="*/ 128889 w 21"/>
                  <a:gd name="T25" fmla="*/ 394808 h 53"/>
                  <a:gd name="T26" fmla="*/ 253437 w 21"/>
                  <a:gd name="T27" fmla="*/ 25690 h 53"/>
                  <a:gd name="T28" fmla="*/ 226774 w 21"/>
                  <a:gd name="T29" fmla="*/ 25690 h 53"/>
                  <a:gd name="T30" fmla="*/ 226774 w 21"/>
                  <a:gd name="T31" fmla="*/ 25690 h 53"/>
                  <a:gd name="T32" fmla="*/ 265960 w 21"/>
                  <a:gd name="T33" fmla="*/ 25690 h 5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"/>
                  <a:gd name="T52" fmla="*/ 0 h 53"/>
                  <a:gd name="T53" fmla="*/ 21 w 21"/>
                  <a:gd name="T54" fmla="*/ 53 h 53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" h="53">
                    <a:moveTo>
                      <a:pt x="21" y="2"/>
                    </a:moveTo>
                    <a:cubicBezTo>
                      <a:pt x="21" y="1"/>
                      <a:pt x="20" y="1"/>
                      <a:pt x="20" y="1"/>
                    </a:cubicBezTo>
                    <a:cubicBezTo>
                      <a:pt x="20" y="0"/>
                      <a:pt x="18" y="0"/>
                      <a:pt x="18" y="1"/>
                    </a:cubicBezTo>
                    <a:cubicBezTo>
                      <a:pt x="15" y="8"/>
                      <a:pt x="13" y="15"/>
                      <a:pt x="11" y="22"/>
                    </a:cubicBezTo>
                    <a:cubicBezTo>
                      <a:pt x="9" y="26"/>
                      <a:pt x="8" y="30"/>
                      <a:pt x="6" y="35"/>
                    </a:cubicBezTo>
                    <a:cubicBezTo>
                      <a:pt x="6" y="37"/>
                      <a:pt x="2" y="49"/>
                      <a:pt x="1" y="50"/>
                    </a:cubicBezTo>
                    <a:cubicBezTo>
                      <a:pt x="2" y="50"/>
                      <a:pt x="3" y="51"/>
                      <a:pt x="3" y="51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49"/>
                      <a:pt x="0" y="4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2" y="53"/>
                      <a:pt x="3" y="53"/>
                    </a:cubicBezTo>
                    <a:cubicBezTo>
                      <a:pt x="4" y="52"/>
                      <a:pt x="4" y="49"/>
                      <a:pt x="5" y="48"/>
                    </a:cubicBezTo>
                    <a:cubicBezTo>
                      <a:pt x="6" y="43"/>
                      <a:pt x="8" y="38"/>
                      <a:pt x="10" y="32"/>
                    </a:cubicBezTo>
                    <a:cubicBezTo>
                      <a:pt x="14" y="22"/>
                      <a:pt x="17" y="12"/>
                      <a:pt x="20" y="2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4"/>
                      <a:pt x="21" y="3"/>
                      <a:pt x="2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1" name="Freeform 150">
                <a:extLst>
                  <a:ext uri="{FF2B5EF4-FFF2-40B4-BE49-F238E27FC236}">
                    <a16:creationId xmlns:a16="http://schemas.microsoft.com/office/drawing/2014/main" id="{070F3EBF-405F-4314-8F2E-4B2169C87E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" y="1024"/>
                <a:ext cx="117" cy="186"/>
              </a:xfrm>
              <a:custGeom>
                <a:avLst/>
                <a:gdLst>
                  <a:gd name="T0" fmla="*/ 351599 w 41"/>
                  <a:gd name="T1" fmla="*/ 795078 h 65"/>
                  <a:gd name="T2" fmla="*/ 215931 w 41"/>
                  <a:gd name="T3" fmla="*/ 512258 h 65"/>
                  <a:gd name="T4" fmla="*/ 61465 w 41"/>
                  <a:gd name="T5" fmla="*/ 309693 h 65"/>
                  <a:gd name="T6" fmla="*/ 237150 w 41"/>
                  <a:gd name="T7" fmla="*/ 62559 h 65"/>
                  <a:gd name="T8" fmla="*/ 426542 w 41"/>
                  <a:gd name="T9" fmla="*/ 422678 h 65"/>
                  <a:gd name="T10" fmla="*/ 299220 w 41"/>
                  <a:gd name="T11" fmla="*/ 787224 h 65"/>
                  <a:gd name="T12" fmla="*/ 339137 w 41"/>
                  <a:gd name="T13" fmla="*/ 787224 h 65"/>
                  <a:gd name="T14" fmla="*/ 474620 w 41"/>
                  <a:gd name="T15" fmla="*/ 233868 h 65"/>
                  <a:gd name="T16" fmla="*/ 201913 w 41"/>
                  <a:gd name="T17" fmla="*/ 26876 h 65"/>
                  <a:gd name="T18" fmla="*/ 26516 w 41"/>
                  <a:gd name="T19" fmla="*/ 282820 h 65"/>
                  <a:gd name="T20" fmla="*/ 113935 w 41"/>
                  <a:gd name="T21" fmla="*/ 475983 h 65"/>
                  <a:gd name="T22" fmla="*/ 277584 w 41"/>
                  <a:gd name="T23" fmla="*/ 669222 h 65"/>
                  <a:gd name="T24" fmla="*/ 312598 w 41"/>
                  <a:gd name="T25" fmla="*/ 822910 h 65"/>
                  <a:gd name="T26" fmla="*/ 351599 w 41"/>
                  <a:gd name="T27" fmla="*/ 795078 h 6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1"/>
                  <a:gd name="T43" fmla="*/ 0 h 65"/>
                  <a:gd name="T44" fmla="*/ 41 w 41"/>
                  <a:gd name="T45" fmla="*/ 65 h 6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1" h="65">
                    <a:moveTo>
                      <a:pt x="28" y="62"/>
                    </a:moveTo>
                    <a:cubicBezTo>
                      <a:pt x="24" y="54"/>
                      <a:pt x="24" y="47"/>
                      <a:pt x="17" y="40"/>
                    </a:cubicBezTo>
                    <a:cubicBezTo>
                      <a:pt x="12" y="35"/>
                      <a:pt x="7" y="31"/>
                      <a:pt x="5" y="24"/>
                    </a:cubicBezTo>
                    <a:cubicBezTo>
                      <a:pt x="2" y="14"/>
                      <a:pt x="10" y="6"/>
                      <a:pt x="19" y="5"/>
                    </a:cubicBezTo>
                    <a:cubicBezTo>
                      <a:pt x="36" y="2"/>
                      <a:pt x="37" y="22"/>
                      <a:pt x="34" y="33"/>
                    </a:cubicBezTo>
                    <a:cubicBezTo>
                      <a:pt x="31" y="43"/>
                      <a:pt x="25" y="52"/>
                      <a:pt x="24" y="61"/>
                    </a:cubicBezTo>
                    <a:cubicBezTo>
                      <a:pt x="24" y="63"/>
                      <a:pt x="27" y="63"/>
                      <a:pt x="27" y="61"/>
                    </a:cubicBezTo>
                    <a:cubicBezTo>
                      <a:pt x="28" y="46"/>
                      <a:pt x="41" y="34"/>
                      <a:pt x="38" y="18"/>
                    </a:cubicBezTo>
                    <a:cubicBezTo>
                      <a:pt x="36" y="6"/>
                      <a:pt x="28" y="0"/>
                      <a:pt x="16" y="2"/>
                    </a:cubicBezTo>
                    <a:cubicBezTo>
                      <a:pt x="7" y="3"/>
                      <a:pt x="0" y="13"/>
                      <a:pt x="2" y="22"/>
                    </a:cubicBezTo>
                    <a:cubicBezTo>
                      <a:pt x="2" y="29"/>
                      <a:pt x="5" y="33"/>
                      <a:pt x="9" y="37"/>
                    </a:cubicBezTo>
                    <a:cubicBezTo>
                      <a:pt x="15" y="42"/>
                      <a:pt x="19" y="45"/>
                      <a:pt x="22" y="52"/>
                    </a:cubicBezTo>
                    <a:cubicBezTo>
                      <a:pt x="23" y="56"/>
                      <a:pt x="23" y="60"/>
                      <a:pt x="25" y="64"/>
                    </a:cubicBezTo>
                    <a:cubicBezTo>
                      <a:pt x="26" y="65"/>
                      <a:pt x="29" y="64"/>
                      <a:pt x="28" y="6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2" name="Freeform 151">
                <a:extLst>
                  <a:ext uri="{FF2B5EF4-FFF2-40B4-BE49-F238E27FC236}">
                    <a16:creationId xmlns:a16="http://schemas.microsoft.com/office/drawing/2014/main" id="{219192C9-7B09-46FB-9C19-31D176728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1047"/>
                <a:ext cx="71" cy="74"/>
              </a:xfrm>
              <a:custGeom>
                <a:avLst/>
                <a:gdLst>
                  <a:gd name="T0" fmla="*/ 131140 w 25"/>
                  <a:gd name="T1" fmla="*/ 270624 h 26"/>
                  <a:gd name="T2" fmla="*/ 96989 w 25"/>
                  <a:gd name="T3" fmla="*/ 60495 h 26"/>
                  <a:gd name="T4" fmla="*/ 253461 w 25"/>
                  <a:gd name="T5" fmla="*/ 132938 h 26"/>
                  <a:gd name="T6" fmla="*/ 84964 w 25"/>
                  <a:gd name="T7" fmla="*/ 245034 h 26"/>
                  <a:gd name="T8" fmla="*/ 71307 w 25"/>
                  <a:gd name="T9" fmla="*/ 280127 h 26"/>
                  <a:gd name="T10" fmla="*/ 287473 w 25"/>
                  <a:gd name="T11" fmla="*/ 158926 h 26"/>
                  <a:gd name="T12" fmla="*/ 131140 w 25"/>
                  <a:gd name="T13" fmla="*/ 13861 h 26"/>
                  <a:gd name="T14" fmla="*/ 0 w 25"/>
                  <a:gd name="T15" fmla="*/ 158926 h 26"/>
                  <a:gd name="T16" fmla="*/ 131140 w 25"/>
                  <a:gd name="T17" fmla="*/ 305717 h 26"/>
                  <a:gd name="T18" fmla="*/ 131140 w 25"/>
                  <a:gd name="T19" fmla="*/ 270624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5"/>
                  <a:gd name="T31" fmla="*/ 0 h 26"/>
                  <a:gd name="T32" fmla="*/ 25 w 25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5" h="26">
                    <a:moveTo>
                      <a:pt x="11" y="22"/>
                    </a:moveTo>
                    <a:cubicBezTo>
                      <a:pt x="2" y="21"/>
                      <a:pt x="1" y="9"/>
                      <a:pt x="8" y="5"/>
                    </a:cubicBezTo>
                    <a:cubicBezTo>
                      <a:pt x="14" y="1"/>
                      <a:pt x="21" y="5"/>
                      <a:pt x="21" y="11"/>
                    </a:cubicBezTo>
                    <a:cubicBezTo>
                      <a:pt x="21" y="19"/>
                      <a:pt x="13" y="21"/>
                      <a:pt x="7" y="20"/>
                    </a:cubicBezTo>
                    <a:cubicBezTo>
                      <a:pt x="5" y="19"/>
                      <a:pt x="4" y="22"/>
                      <a:pt x="6" y="23"/>
                    </a:cubicBezTo>
                    <a:cubicBezTo>
                      <a:pt x="14" y="24"/>
                      <a:pt x="22" y="22"/>
                      <a:pt x="24" y="13"/>
                    </a:cubicBezTo>
                    <a:cubicBezTo>
                      <a:pt x="25" y="5"/>
                      <a:pt x="19" y="0"/>
                      <a:pt x="11" y="1"/>
                    </a:cubicBezTo>
                    <a:cubicBezTo>
                      <a:pt x="5" y="2"/>
                      <a:pt x="1" y="7"/>
                      <a:pt x="0" y="13"/>
                    </a:cubicBezTo>
                    <a:cubicBezTo>
                      <a:pt x="0" y="20"/>
                      <a:pt x="5" y="25"/>
                      <a:pt x="11" y="25"/>
                    </a:cubicBezTo>
                    <a:cubicBezTo>
                      <a:pt x="13" y="26"/>
                      <a:pt x="13" y="23"/>
                      <a:pt x="11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3" name="Freeform 152">
                <a:extLst>
                  <a:ext uri="{FF2B5EF4-FFF2-40B4-BE49-F238E27FC236}">
                    <a16:creationId xmlns:a16="http://schemas.microsoft.com/office/drawing/2014/main" id="{1C2E95CE-9203-4432-88D5-158699CF8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" y="1050"/>
                <a:ext cx="65" cy="65"/>
              </a:xfrm>
              <a:custGeom>
                <a:avLst/>
                <a:gdLst>
                  <a:gd name="T0" fmla="*/ 57536 w 23"/>
                  <a:gd name="T1" fmla="*/ 69205 h 23"/>
                  <a:gd name="T2" fmla="*/ 82024 w 23"/>
                  <a:gd name="T3" fmla="*/ 93764 h 23"/>
                  <a:gd name="T4" fmla="*/ 57536 w 23"/>
                  <a:gd name="T5" fmla="*/ 182938 h 23"/>
                  <a:gd name="T6" fmla="*/ 44918 w 23"/>
                  <a:gd name="T7" fmla="*/ 171269 h 23"/>
                  <a:gd name="T8" fmla="*/ 93764 w 23"/>
                  <a:gd name="T9" fmla="*/ 69205 h 23"/>
                  <a:gd name="T10" fmla="*/ 151252 w 23"/>
                  <a:gd name="T11" fmla="*/ 82024 h 23"/>
                  <a:gd name="T12" fmla="*/ 102383 w 23"/>
                  <a:gd name="T13" fmla="*/ 220138 h 23"/>
                  <a:gd name="T14" fmla="*/ 93764 w 23"/>
                  <a:gd name="T15" fmla="*/ 195579 h 23"/>
                  <a:gd name="T16" fmla="*/ 151252 w 23"/>
                  <a:gd name="T17" fmla="*/ 44918 h 23"/>
                  <a:gd name="T18" fmla="*/ 207322 w 23"/>
                  <a:gd name="T19" fmla="*/ 44918 h 23"/>
                  <a:gd name="T20" fmla="*/ 151252 w 23"/>
                  <a:gd name="T21" fmla="*/ 69205 h 23"/>
                  <a:gd name="T22" fmla="*/ 126942 w 23"/>
                  <a:gd name="T23" fmla="*/ 44918 h 23"/>
                  <a:gd name="T24" fmla="*/ 113532 w 23"/>
                  <a:gd name="T25" fmla="*/ 138091 h 23"/>
                  <a:gd name="T26" fmla="*/ 102383 w 23"/>
                  <a:gd name="T27" fmla="*/ 171269 h 23"/>
                  <a:gd name="T28" fmla="*/ 151252 w 23"/>
                  <a:gd name="T29" fmla="*/ 182938 h 23"/>
                  <a:gd name="T30" fmla="*/ 162602 w 23"/>
                  <a:gd name="T31" fmla="*/ 162602 h 23"/>
                  <a:gd name="T32" fmla="*/ 220138 w 23"/>
                  <a:gd name="T33" fmla="*/ 113532 h 23"/>
                  <a:gd name="T34" fmla="*/ 207322 w 23"/>
                  <a:gd name="T35" fmla="*/ 138091 h 23"/>
                  <a:gd name="T36" fmla="*/ 182938 w 23"/>
                  <a:gd name="T37" fmla="*/ 102383 h 23"/>
                  <a:gd name="T38" fmla="*/ 82024 w 23"/>
                  <a:gd name="T39" fmla="*/ 126942 h 23"/>
                  <a:gd name="T40" fmla="*/ 82024 w 23"/>
                  <a:gd name="T41" fmla="*/ 138091 h 23"/>
                  <a:gd name="T42" fmla="*/ 102383 w 23"/>
                  <a:gd name="T43" fmla="*/ 171269 h 23"/>
                  <a:gd name="T44" fmla="*/ 151252 w 23"/>
                  <a:gd name="T45" fmla="*/ 11740 h 23"/>
                  <a:gd name="T46" fmla="*/ 207322 w 23"/>
                  <a:gd name="T47" fmla="*/ 57536 h 23"/>
                  <a:gd name="T48" fmla="*/ 220138 w 23"/>
                  <a:gd name="T49" fmla="*/ 126942 h 23"/>
                  <a:gd name="T50" fmla="*/ 240475 w 23"/>
                  <a:gd name="T51" fmla="*/ 126942 h 23"/>
                  <a:gd name="T52" fmla="*/ 252214 w 23"/>
                  <a:gd name="T53" fmla="*/ 102383 h 23"/>
                  <a:gd name="T54" fmla="*/ 220138 w 23"/>
                  <a:gd name="T55" fmla="*/ 102383 h 23"/>
                  <a:gd name="T56" fmla="*/ 220138 w 23"/>
                  <a:gd name="T57" fmla="*/ 162602 h 23"/>
                  <a:gd name="T58" fmla="*/ 182938 w 23"/>
                  <a:gd name="T59" fmla="*/ 162602 h 23"/>
                  <a:gd name="T60" fmla="*/ 207322 w 23"/>
                  <a:gd name="T61" fmla="*/ 82024 h 23"/>
                  <a:gd name="T62" fmla="*/ 195579 w 23"/>
                  <a:gd name="T63" fmla="*/ 57536 h 23"/>
                  <a:gd name="T64" fmla="*/ 138091 w 23"/>
                  <a:gd name="T65" fmla="*/ 69205 h 23"/>
                  <a:gd name="T66" fmla="*/ 126942 w 23"/>
                  <a:gd name="T67" fmla="*/ 171269 h 23"/>
                  <a:gd name="T68" fmla="*/ 162602 w 23"/>
                  <a:gd name="T69" fmla="*/ 33178 h 23"/>
                  <a:gd name="T70" fmla="*/ 171269 w 23"/>
                  <a:gd name="T71" fmla="*/ 82024 h 23"/>
                  <a:gd name="T72" fmla="*/ 102383 w 23"/>
                  <a:gd name="T73" fmla="*/ 220138 h 23"/>
                  <a:gd name="T74" fmla="*/ 69205 w 23"/>
                  <a:gd name="T75" fmla="*/ 207322 h 23"/>
                  <a:gd name="T76" fmla="*/ 102383 w 23"/>
                  <a:gd name="T77" fmla="*/ 69205 h 23"/>
                  <a:gd name="T78" fmla="*/ 113532 w 23"/>
                  <a:gd name="T79" fmla="*/ 57536 h 23"/>
                  <a:gd name="T80" fmla="*/ 69205 w 23"/>
                  <a:gd name="T81" fmla="*/ 171269 h 23"/>
                  <a:gd name="T82" fmla="*/ 11740 w 23"/>
                  <a:gd name="T83" fmla="*/ 162602 h 23"/>
                  <a:gd name="T84" fmla="*/ 57536 w 23"/>
                  <a:gd name="T85" fmla="*/ 69205 h 2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3"/>
                  <a:gd name="T130" fmla="*/ 0 h 23"/>
                  <a:gd name="T131" fmla="*/ 23 w 23"/>
                  <a:gd name="T132" fmla="*/ 23 h 2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3" h="23">
                    <a:moveTo>
                      <a:pt x="6" y="13"/>
                    </a:moveTo>
                    <a:cubicBezTo>
                      <a:pt x="6" y="11"/>
                      <a:pt x="6" y="9"/>
                      <a:pt x="7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4" y="9"/>
                      <a:pt x="3" y="12"/>
                      <a:pt x="1" y="14"/>
                    </a:cubicBezTo>
                    <a:cubicBezTo>
                      <a:pt x="2" y="15"/>
                      <a:pt x="3" y="15"/>
                      <a:pt x="4" y="16"/>
                    </a:cubicBezTo>
                    <a:cubicBezTo>
                      <a:pt x="5" y="13"/>
                      <a:pt x="6" y="11"/>
                      <a:pt x="7" y="8"/>
                    </a:cubicBezTo>
                    <a:cubicBezTo>
                      <a:pt x="6" y="8"/>
                      <a:pt x="5" y="8"/>
                      <a:pt x="4" y="7"/>
                    </a:cubicBezTo>
                    <a:cubicBezTo>
                      <a:pt x="4" y="10"/>
                      <a:pt x="3" y="13"/>
                      <a:pt x="3" y="15"/>
                    </a:cubicBezTo>
                    <a:cubicBezTo>
                      <a:pt x="2" y="17"/>
                      <a:pt x="5" y="17"/>
                      <a:pt x="5" y="16"/>
                    </a:cubicBezTo>
                    <a:cubicBezTo>
                      <a:pt x="7" y="13"/>
                      <a:pt x="9" y="9"/>
                      <a:pt x="10" y="5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7" y="9"/>
                      <a:pt x="6" y="12"/>
                      <a:pt x="4" y="15"/>
                    </a:cubicBezTo>
                    <a:cubicBezTo>
                      <a:pt x="5" y="16"/>
                      <a:pt x="6" y="16"/>
                      <a:pt x="7" y="17"/>
                    </a:cubicBezTo>
                    <a:cubicBezTo>
                      <a:pt x="8" y="14"/>
                      <a:pt x="9" y="10"/>
                      <a:pt x="11" y="7"/>
                    </a:cubicBezTo>
                    <a:cubicBezTo>
                      <a:pt x="10" y="7"/>
                      <a:pt x="9" y="7"/>
                      <a:pt x="8" y="6"/>
                    </a:cubicBezTo>
                    <a:cubicBezTo>
                      <a:pt x="8" y="11"/>
                      <a:pt x="6" y="14"/>
                      <a:pt x="6" y="19"/>
                    </a:cubicBezTo>
                    <a:cubicBezTo>
                      <a:pt x="6" y="21"/>
                      <a:pt x="8" y="21"/>
                      <a:pt x="9" y="19"/>
                    </a:cubicBezTo>
                    <a:cubicBezTo>
                      <a:pt x="10" y="15"/>
                      <a:pt x="11" y="11"/>
                      <a:pt x="13" y="7"/>
                    </a:cubicBezTo>
                    <a:cubicBezTo>
                      <a:pt x="13" y="5"/>
                      <a:pt x="11" y="4"/>
                      <a:pt x="10" y="6"/>
                    </a:cubicBezTo>
                    <a:cubicBezTo>
                      <a:pt x="8" y="10"/>
                      <a:pt x="7" y="14"/>
                      <a:pt x="6" y="19"/>
                    </a:cubicBezTo>
                    <a:cubicBezTo>
                      <a:pt x="6" y="20"/>
                      <a:pt x="8" y="21"/>
                      <a:pt x="9" y="19"/>
                    </a:cubicBezTo>
                    <a:cubicBezTo>
                      <a:pt x="11" y="15"/>
                      <a:pt x="13" y="11"/>
                      <a:pt x="15" y="7"/>
                    </a:cubicBezTo>
                    <a:cubicBezTo>
                      <a:pt x="14" y="7"/>
                      <a:pt x="13" y="6"/>
                      <a:pt x="12" y="6"/>
                    </a:cubicBezTo>
                    <a:cubicBezTo>
                      <a:pt x="11" y="10"/>
                      <a:pt x="10" y="13"/>
                      <a:pt x="8" y="17"/>
                    </a:cubicBezTo>
                    <a:cubicBezTo>
                      <a:pt x="9" y="17"/>
                      <a:pt x="10" y="18"/>
                      <a:pt x="11" y="18"/>
                    </a:cubicBezTo>
                    <a:cubicBezTo>
                      <a:pt x="12" y="14"/>
                      <a:pt x="13" y="9"/>
                      <a:pt x="16" y="5"/>
                    </a:cubicBezTo>
                    <a:cubicBezTo>
                      <a:pt x="15" y="5"/>
                      <a:pt x="14" y="5"/>
                      <a:pt x="13" y="4"/>
                    </a:cubicBezTo>
                    <a:cubicBezTo>
                      <a:pt x="14" y="8"/>
                      <a:pt x="12" y="11"/>
                      <a:pt x="11" y="15"/>
                    </a:cubicBezTo>
                    <a:cubicBezTo>
                      <a:pt x="12" y="15"/>
                      <a:pt x="13" y="15"/>
                      <a:pt x="14" y="16"/>
                    </a:cubicBezTo>
                    <a:cubicBezTo>
                      <a:pt x="15" y="11"/>
                      <a:pt x="15" y="7"/>
                      <a:pt x="18" y="4"/>
                    </a:cubicBezTo>
                    <a:cubicBezTo>
                      <a:pt x="19" y="2"/>
                      <a:pt x="16" y="0"/>
                      <a:pt x="15" y="2"/>
                    </a:cubicBezTo>
                    <a:cubicBezTo>
                      <a:pt x="14" y="2"/>
                      <a:pt x="13" y="3"/>
                      <a:pt x="12" y="3"/>
                    </a:cubicBezTo>
                    <a:cubicBezTo>
                      <a:pt x="12" y="4"/>
                      <a:pt x="13" y="5"/>
                      <a:pt x="13" y="6"/>
                    </a:cubicBezTo>
                    <a:cubicBezTo>
                      <a:pt x="14" y="5"/>
                      <a:pt x="14" y="5"/>
                      <a:pt x="15" y="6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4" y="4"/>
                      <a:pt x="13" y="4"/>
                      <a:pt x="11" y="4"/>
                    </a:cubicBezTo>
                    <a:cubicBezTo>
                      <a:pt x="11" y="5"/>
                      <a:pt x="11" y="6"/>
                      <a:pt x="11" y="7"/>
                    </a:cubicBezTo>
                    <a:cubicBezTo>
                      <a:pt x="13" y="6"/>
                      <a:pt x="16" y="6"/>
                      <a:pt x="14" y="8"/>
                    </a:cubicBezTo>
                    <a:cubicBezTo>
                      <a:pt x="13" y="10"/>
                      <a:pt x="12" y="11"/>
                      <a:pt x="10" y="12"/>
                    </a:cubicBezTo>
                    <a:cubicBezTo>
                      <a:pt x="10" y="12"/>
                      <a:pt x="11" y="13"/>
                      <a:pt x="11" y="14"/>
                    </a:cubicBezTo>
                    <a:cubicBezTo>
                      <a:pt x="13" y="11"/>
                      <a:pt x="14" y="15"/>
                      <a:pt x="11" y="16"/>
                    </a:cubicBezTo>
                    <a:cubicBezTo>
                      <a:pt x="10" y="16"/>
                      <a:pt x="10" y="16"/>
                      <a:pt x="9" y="15"/>
                    </a:cubicBezTo>
                    <a:cubicBezTo>
                      <a:pt x="9" y="14"/>
                      <a:pt x="11" y="13"/>
                      <a:pt x="11" y="12"/>
                    </a:cubicBezTo>
                    <a:cubicBezTo>
                      <a:pt x="12" y="11"/>
                      <a:pt x="15" y="10"/>
                      <a:pt x="16" y="12"/>
                    </a:cubicBezTo>
                    <a:cubicBezTo>
                      <a:pt x="17" y="14"/>
                      <a:pt x="14" y="15"/>
                      <a:pt x="13" y="16"/>
                    </a:cubicBezTo>
                    <a:cubicBezTo>
                      <a:pt x="10" y="16"/>
                      <a:pt x="11" y="12"/>
                      <a:pt x="12" y="11"/>
                    </a:cubicBezTo>
                    <a:cubicBezTo>
                      <a:pt x="13" y="10"/>
                      <a:pt x="14" y="9"/>
                      <a:pt x="15" y="9"/>
                    </a:cubicBezTo>
                    <a:cubicBezTo>
                      <a:pt x="17" y="10"/>
                      <a:pt x="15" y="13"/>
                      <a:pt x="14" y="14"/>
                    </a:cubicBezTo>
                    <a:cubicBezTo>
                      <a:pt x="12" y="15"/>
                      <a:pt x="12" y="12"/>
                      <a:pt x="13" y="12"/>
                    </a:cubicBezTo>
                    <a:cubicBezTo>
                      <a:pt x="13" y="10"/>
                      <a:pt x="14" y="10"/>
                      <a:pt x="15" y="9"/>
                    </a:cubicBezTo>
                    <a:cubicBezTo>
                      <a:pt x="17" y="8"/>
                      <a:pt x="19" y="8"/>
                      <a:pt x="19" y="10"/>
                    </a:cubicBezTo>
                    <a:cubicBezTo>
                      <a:pt x="18" y="12"/>
                      <a:pt x="16" y="14"/>
                      <a:pt x="14" y="14"/>
                    </a:cubicBezTo>
                    <a:cubicBezTo>
                      <a:pt x="11" y="14"/>
                      <a:pt x="15" y="8"/>
                      <a:pt x="17" y="8"/>
                    </a:cubicBezTo>
                    <a:cubicBezTo>
                      <a:pt x="19" y="8"/>
                      <a:pt x="18" y="11"/>
                      <a:pt x="18" y="12"/>
                    </a:cubicBezTo>
                    <a:cubicBezTo>
                      <a:pt x="17" y="14"/>
                      <a:pt x="14" y="15"/>
                      <a:pt x="12" y="15"/>
                    </a:cubicBezTo>
                    <a:cubicBezTo>
                      <a:pt x="8" y="16"/>
                      <a:pt x="10" y="10"/>
                      <a:pt x="12" y="9"/>
                    </a:cubicBezTo>
                    <a:cubicBezTo>
                      <a:pt x="13" y="7"/>
                      <a:pt x="15" y="7"/>
                      <a:pt x="16" y="9"/>
                    </a:cubicBezTo>
                    <a:cubicBezTo>
                      <a:pt x="17" y="11"/>
                      <a:pt x="16" y="14"/>
                      <a:pt x="14" y="15"/>
                    </a:cubicBezTo>
                    <a:cubicBezTo>
                      <a:pt x="13" y="17"/>
                      <a:pt x="10" y="18"/>
                      <a:pt x="8" y="16"/>
                    </a:cubicBezTo>
                    <a:cubicBezTo>
                      <a:pt x="7" y="15"/>
                      <a:pt x="7" y="13"/>
                      <a:pt x="7" y="11"/>
                    </a:cubicBezTo>
                    <a:cubicBezTo>
                      <a:pt x="8" y="8"/>
                      <a:pt x="11" y="3"/>
                      <a:pt x="15" y="6"/>
                    </a:cubicBezTo>
                    <a:cubicBezTo>
                      <a:pt x="18" y="7"/>
                      <a:pt x="17" y="12"/>
                      <a:pt x="16" y="15"/>
                    </a:cubicBezTo>
                    <a:cubicBezTo>
                      <a:pt x="14" y="20"/>
                      <a:pt x="8" y="16"/>
                      <a:pt x="7" y="12"/>
                    </a:cubicBezTo>
                    <a:cubicBezTo>
                      <a:pt x="7" y="8"/>
                      <a:pt x="10" y="5"/>
                      <a:pt x="13" y="4"/>
                    </a:cubicBezTo>
                    <a:cubicBezTo>
                      <a:pt x="18" y="3"/>
                      <a:pt x="18" y="9"/>
                      <a:pt x="17" y="12"/>
                    </a:cubicBezTo>
                    <a:cubicBezTo>
                      <a:pt x="15" y="15"/>
                      <a:pt x="11" y="17"/>
                      <a:pt x="9" y="15"/>
                    </a:cubicBezTo>
                    <a:cubicBezTo>
                      <a:pt x="7" y="14"/>
                      <a:pt x="5" y="17"/>
                      <a:pt x="7" y="18"/>
                    </a:cubicBezTo>
                    <a:cubicBezTo>
                      <a:pt x="13" y="21"/>
                      <a:pt x="20" y="17"/>
                      <a:pt x="21" y="10"/>
                    </a:cubicBezTo>
                    <a:cubicBezTo>
                      <a:pt x="21" y="5"/>
                      <a:pt x="18" y="1"/>
                      <a:pt x="13" y="1"/>
                    </a:cubicBezTo>
                    <a:cubicBezTo>
                      <a:pt x="8" y="2"/>
                      <a:pt x="3" y="7"/>
                      <a:pt x="4" y="13"/>
                    </a:cubicBezTo>
                    <a:cubicBezTo>
                      <a:pt x="5" y="18"/>
                      <a:pt x="11" y="23"/>
                      <a:pt x="16" y="19"/>
                    </a:cubicBezTo>
                    <a:cubicBezTo>
                      <a:pt x="21" y="16"/>
                      <a:pt x="21" y="9"/>
                      <a:pt x="18" y="5"/>
                    </a:cubicBezTo>
                    <a:cubicBezTo>
                      <a:pt x="15" y="0"/>
                      <a:pt x="9" y="2"/>
                      <a:pt x="6" y="6"/>
                    </a:cubicBezTo>
                    <a:cubicBezTo>
                      <a:pt x="3" y="10"/>
                      <a:pt x="3" y="17"/>
                      <a:pt x="8" y="20"/>
                    </a:cubicBezTo>
                    <a:cubicBezTo>
                      <a:pt x="14" y="22"/>
                      <a:pt x="19" y="16"/>
                      <a:pt x="19" y="11"/>
                    </a:cubicBezTo>
                    <a:cubicBezTo>
                      <a:pt x="20" y="6"/>
                      <a:pt x="14" y="3"/>
                      <a:pt x="10" y="6"/>
                    </a:cubicBezTo>
                    <a:cubicBezTo>
                      <a:pt x="7" y="9"/>
                      <a:pt x="5" y="15"/>
                      <a:pt x="9" y="18"/>
                    </a:cubicBezTo>
                    <a:cubicBezTo>
                      <a:pt x="14" y="21"/>
                      <a:pt x="20" y="16"/>
                      <a:pt x="21" y="11"/>
                    </a:cubicBezTo>
                    <a:cubicBezTo>
                      <a:pt x="23" y="7"/>
                      <a:pt x="18" y="4"/>
                      <a:pt x="14" y="6"/>
                    </a:cubicBezTo>
                    <a:cubicBezTo>
                      <a:pt x="10" y="8"/>
                      <a:pt x="8" y="14"/>
                      <a:pt x="13" y="17"/>
                    </a:cubicBezTo>
                    <a:cubicBezTo>
                      <a:pt x="17" y="19"/>
                      <a:pt x="22" y="13"/>
                      <a:pt x="22" y="9"/>
                    </a:cubicBezTo>
                    <a:cubicBezTo>
                      <a:pt x="20" y="4"/>
                      <a:pt x="15" y="5"/>
                      <a:pt x="12" y="8"/>
                    </a:cubicBezTo>
                    <a:cubicBezTo>
                      <a:pt x="9" y="10"/>
                      <a:pt x="7" y="17"/>
                      <a:pt x="12" y="17"/>
                    </a:cubicBezTo>
                    <a:cubicBezTo>
                      <a:pt x="16" y="18"/>
                      <a:pt x="19" y="13"/>
                      <a:pt x="19" y="9"/>
                    </a:cubicBezTo>
                    <a:cubicBezTo>
                      <a:pt x="18" y="5"/>
                      <a:pt x="12" y="6"/>
                      <a:pt x="10" y="8"/>
                    </a:cubicBezTo>
                    <a:cubicBezTo>
                      <a:pt x="8" y="10"/>
                      <a:pt x="7" y="15"/>
                      <a:pt x="9" y="17"/>
                    </a:cubicBezTo>
                    <a:cubicBezTo>
                      <a:pt x="12" y="20"/>
                      <a:pt x="17" y="18"/>
                      <a:pt x="19" y="14"/>
                    </a:cubicBezTo>
                    <a:cubicBezTo>
                      <a:pt x="20" y="11"/>
                      <a:pt x="17" y="7"/>
                      <a:pt x="13" y="8"/>
                    </a:cubicBezTo>
                    <a:cubicBezTo>
                      <a:pt x="9" y="9"/>
                      <a:pt x="4" y="14"/>
                      <a:pt x="8" y="18"/>
                    </a:cubicBezTo>
                    <a:cubicBezTo>
                      <a:pt x="11" y="21"/>
                      <a:pt x="16" y="18"/>
                      <a:pt x="16" y="14"/>
                    </a:cubicBezTo>
                    <a:cubicBezTo>
                      <a:pt x="17" y="9"/>
                      <a:pt x="11" y="9"/>
                      <a:pt x="9" y="12"/>
                    </a:cubicBezTo>
                    <a:cubicBezTo>
                      <a:pt x="8" y="13"/>
                      <a:pt x="9" y="15"/>
                      <a:pt x="10" y="15"/>
                    </a:cubicBezTo>
                    <a:cubicBezTo>
                      <a:pt x="14" y="13"/>
                      <a:pt x="17" y="11"/>
                      <a:pt x="18" y="7"/>
                    </a:cubicBezTo>
                    <a:cubicBezTo>
                      <a:pt x="19" y="3"/>
                      <a:pt x="13" y="3"/>
                      <a:pt x="10" y="4"/>
                    </a:cubicBezTo>
                    <a:cubicBezTo>
                      <a:pt x="9" y="4"/>
                      <a:pt x="9" y="6"/>
                      <a:pt x="10" y="7"/>
                    </a:cubicBezTo>
                    <a:cubicBezTo>
                      <a:pt x="13" y="7"/>
                      <a:pt x="15" y="7"/>
                      <a:pt x="17" y="5"/>
                    </a:cubicBezTo>
                    <a:cubicBezTo>
                      <a:pt x="18" y="5"/>
                      <a:pt x="18" y="3"/>
                      <a:pt x="16" y="3"/>
                    </a:cubicBezTo>
                    <a:cubicBezTo>
                      <a:pt x="14" y="2"/>
                      <a:pt x="13" y="2"/>
                      <a:pt x="11" y="3"/>
                    </a:cubicBezTo>
                    <a:cubicBezTo>
                      <a:pt x="10" y="4"/>
                      <a:pt x="10" y="6"/>
                      <a:pt x="12" y="6"/>
                    </a:cubicBezTo>
                    <a:cubicBezTo>
                      <a:pt x="14" y="7"/>
                      <a:pt x="16" y="6"/>
                      <a:pt x="18" y="4"/>
                    </a:cubicBezTo>
                    <a:cubicBezTo>
                      <a:pt x="17" y="3"/>
                      <a:pt x="16" y="3"/>
                      <a:pt x="15" y="2"/>
                    </a:cubicBezTo>
                    <a:cubicBezTo>
                      <a:pt x="13" y="6"/>
                      <a:pt x="12" y="10"/>
                      <a:pt x="11" y="15"/>
                    </a:cubicBezTo>
                    <a:cubicBezTo>
                      <a:pt x="11" y="17"/>
                      <a:pt x="13" y="17"/>
                      <a:pt x="14" y="16"/>
                    </a:cubicBezTo>
                    <a:cubicBezTo>
                      <a:pt x="15" y="12"/>
                      <a:pt x="17" y="8"/>
                      <a:pt x="16" y="4"/>
                    </a:cubicBezTo>
                    <a:cubicBezTo>
                      <a:pt x="16" y="3"/>
                      <a:pt x="15" y="2"/>
                      <a:pt x="14" y="3"/>
                    </a:cubicBezTo>
                    <a:cubicBezTo>
                      <a:pt x="11" y="7"/>
                      <a:pt x="10" y="12"/>
                      <a:pt x="8" y="17"/>
                    </a:cubicBezTo>
                    <a:cubicBezTo>
                      <a:pt x="8" y="19"/>
                      <a:pt x="10" y="20"/>
                      <a:pt x="11" y="18"/>
                    </a:cubicBezTo>
                    <a:cubicBezTo>
                      <a:pt x="13" y="15"/>
                      <a:pt x="14" y="11"/>
                      <a:pt x="15" y="7"/>
                    </a:cubicBezTo>
                    <a:cubicBezTo>
                      <a:pt x="15" y="5"/>
                      <a:pt x="12" y="4"/>
                      <a:pt x="12" y="6"/>
                    </a:cubicBezTo>
                    <a:cubicBezTo>
                      <a:pt x="10" y="10"/>
                      <a:pt x="9" y="14"/>
                      <a:pt x="7" y="18"/>
                    </a:cubicBezTo>
                    <a:cubicBezTo>
                      <a:pt x="7" y="18"/>
                      <a:pt x="8" y="18"/>
                      <a:pt x="9" y="19"/>
                    </a:cubicBezTo>
                    <a:cubicBezTo>
                      <a:pt x="9" y="15"/>
                      <a:pt x="11" y="11"/>
                      <a:pt x="13" y="7"/>
                    </a:cubicBezTo>
                    <a:cubicBezTo>
                      <a:pt x="12" y="7"/>
                      <a:pt x="11" y="6"/>
                      <a:pt x="10" y="6"/>
                    </a:cubicBezTo>
                    <a:cubicBezTo>
                      <a:pt x="8" y="10"/>
                      <a:pt x="7" y="14"/>
                      <a:pt x="6" y="18"/>
                    </a:cubicBezTo>
                    <a:cubicBezTo>
                      <a:pt x="7" y="19"/>
                      <a:pt x="8" y="19"/>
                      <a:pt x="9" y="19"/>
                    </a:cubicBezTo>
                    <a:cubicBezTo>
                      <a:pt x="9" y="15"/>
                      <a:pt x="11" y="11"/>
                      <a:pt x="11" y="6"/>
                    </a:cubicBezTo>
                    <a:cubicBezTo>
                      <a:pt x="12" y="5"/>
                      <a:pt x="9" y="5"/>
                      <a:pt x="9" y="6"/>
                    </a:cubicBezTo>
                    <a:cubicBezTo>
                      <a:pt x="7" y="9"/>
                      <a:pt x="6" y="12"/>
                      <a:pt x="4" y="15"/>
                    </a:cubicBezTo>
                    <a:cubicBezTo>
                      <a:pt x="3" y="17"/>
                      <a:pt x="6" y="19"/>
                      <a:pt x="7" y="17"/>
                    </a:cubicBezTo>
                    <a:cubicBezTo>
                      <a:pt x="8" y="13"/>
                      <a:pt x="10" y="9"/>
                      <a:pt x="10" y="5"/>
                    </a:cubicBezTo>
                    <a:cubicBezTo>
                      <a:pt x="10" y="3"/>
                      <a:pt x="8" y="3"/>
                      <a:pt x="7" y="5"/>
                    </a:cubicBezTo>
                    <a:cubicBezTo>
                      <a:pt x="6" y="8"/>
                      <a:pt x="5" y="12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6" y="13"/>
                      <a:pt x="7" y="10"/>
                      <a:pt x="7" y="7"/>
                    </a:cubicBezTo>
                    <a:cubicBezTo>
                      <a:pt x="7" y="6"/>
                      <a:pt x="5" y="5"/>
                      <a:pt x="4" y="7"/>
                    </a:cubicBezTo>
                    <a:cubicBezTo>
                      <a:pt x="3" y="9"/>
                      <a:pt x="2" y="12"/>
                      <a:pt x="1" y="14"/>
                    </a:cubicBezTo>
                    <a:cubicBezTo>
                      <a:pt x="0" y="16"/>
                      <a:pt x="3" y="18"/>
                      <a:pt x="4" y="16"/>
                    </a:cubicBezTo>
                    <a:cubicBezTo>
                      <a:pt x="5" y="13"/>
                      <a:pt x="7" y="10"/>
                      <a:pt x="8" y="7"/>
                    </a:cubicBezTo>
                    <a:cubicBezTo>
                      <a:pt x="8" y="6"/>
                      <a:pt x="6" y="4"/>
                      <a:pt x="5" y="6"/>
                    </a:cubicBezTo>
                    <a:cubicBezTo>
                      <a:pt x="4" y="8"/>
                      <a:pt x="3" y="10"/>
                      <a:pt x="3" y="13"/>
                    </a:cubicBezTo>
                    <a:cubicBezTo>
                      <a:pt x="3" y="15"/>
                      <a:pt x="6" y="15"/>
                      <a:pt x="6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4" name="Freeform 153">
                <a:extLst>
                  <a:ext uri="{FF2B5EF4-FFF2-40B4-BE49-F238E27FC236}">
                    <a16:creationId xmlns:a16="http://schemas.microsoft.com/office/drawing/2014/main" id="{A073EF2D-D52F-430B-A5CB-0EDC8EBC69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1358"/>
                <a:ext cx="163" cy="238"/>
              </a:xfrm>
              <a:custGeom>
                <a:avLst/>
                <a:gdLst>
                  <a:gd name="T0" fmla="*/ 411129 w 57"/>
                  <a:gd name="T1" fmla="*/ 27307 h 83"/>
                  <a:gd name="T2" fmla="*/ 89144 w 57"/>
                  <a:gd name="T3" fmla="*/ 154482 h 83"/>
                  <a:gd name="T4" fmla="*/ 62320 w 57"/>
                  <a:gd name="T5" fmla="*/ 653703 h 83"/>
                  <a:gd name="T6" fmla="*/ 398689 w 57"/>
                  <a:gd name="T7" fmla="*/ 1037904 h 83"/>
                  <a:gd name="T8" fmla="*/ 716356 w 57"/>
                  <a:gd name="T9" fmla="*/ 878421 h 83"/>
                  <a:gd name="T10" fmla="*/ 716356 w 57"/>
                  <a:gd name="T11" fmla="*/ 849281 h 83"/>
                  <a:gd name="T12" fmla="*/ 562808 w 57"/>
                  <a:gd name="T13" fmla="*/ 707585 h 83"/>
                  <a:gd name="T14" fmla="*/ 523939 w 57"/>
                  <a:gd name="T15" fmla="*/ 707585 h 83"/>
                  <a:gd name="T16" fmla="*/ 228497 w 57"/>
                  <a:gd name="T17" fmla="*/ 470279 h 83"/>
                  <a:gd name="T18" fmla="*/ 398689 w 57"/>
                  <a:gd name="T19" fmla="*/ 274159 h 83"/>
                  <a:gd name="T20" fmla="*/ 370814 w 57"/>
                  <a:gd name="T21" fmla="*/ 51184 h 83"/>
                  <a:gd name="T22" fmla="*/ 331413 w 57"/>
                  <a:gd name="T23" fmla="*/ 63962 h 83"/>
                  <a:gd name="T24" fmla="*/ 317641 w 57"/>
                  <a:gd name="T25" fmla="*/ 288465 h 83"/>
                  <a:gd name="T26" fmla="*/ 269093 w 57"/>
                  <a:gd name="T27" fmla="*/ 315797 h 83"/>
                  <a:gd name="T28" fmla="*/ 192597 w 57"/>
                  <a:gd name="T29" fmla="*/ 433705 h 83"/>
                  <a:gd name="T30" fmla="*/ 344064 w 57"/>
                  <a:gd name="T31" fmla="*/ 773291 h 83"/>
                  <a:gd name="T32" fmla="*/ 500484 w 57"/>
                  <a:gd name="T33" fmla="*/ 773291 h 83"/>
                  <a:gd name="T34" fmla="*/ 653421 w 57"/>
                  <a:gd name="T35" fmla="*/ 841568 h 83"/>
                  <a:gd name="T36" fmla="*/ 639841 w 57"/>
                  <a:gd name="T37" fmla="*/ 942179 h 83"/>
                  <a:gd name="T38" fmla="*/ 281670 w 57"/>
                  <a:gd name="T39" fmla="*/ 932295 h 83"/>
                  <a:gd name="T40" fmla="*/ 62320 w 57"/>
                  <a:gd name="T41" fmla="*/ 457493 h 83"/>
                  <a:gd name="T42" fmla="*/ 129671 w 57"/>
                  <a:gd name="T43" fmla="*/ 169029 h 83"/>
                  <a:gd name="T44" fmla="*/ 411129 w 57"/>
                  <a:gd name="T45" fmla="*/ 63962 h 83"/>
                  <a:gd name="T46" fmla="*/ 411129 w 57"/>
                  <a:gd name="T47" fmla="*/ 27307 h 8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57"/>
                  <a:gd name="T73" fmla="*/ 0 h 83"/>
                  <a:gd name="T74" fmla="*/ 57 w 57"/>
                  <a:gd name="T75" fmla="*/ 83 h 83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57" h="83">
                    <a:moveTo>
                      <a:pt x="32" y="2"/>
                    </a:moveTo>
                    <a:cubicBezTo>
                      <a:pt x="19" y="2"/>
                      <a:pt x="14" y="0"/>
                      <a:pt x="7" y="12"/>
                    </a:cubicBezTo>
                    <a:cubicBezTo>
                      <a:pt x="1" y="23"/>
                      <a:pt x="0" y="39"/>
                      <a:pt x="5" y="50"/>
                    </a:cubicBezTo>
                    <a:cubicBezTo>
                      <a:pt x="11" y="63"/>
                      <a:pt x="18" y="74"/>
                      <a:pt x="31" y="79"/>
                    </a:cubicBezTo>
                    <a:cubicBezTo>
                      <a:pt x="42" y="83"/>
                      <a:pt x="52" y="76"/>
                      <a:pt x="56" y="67"/>
                    </a:cubicBezTo>
                    <a:cubicBezTo>
                      <a:pt x="57" y="67"/>
                      <a:pt x="57" y="66"/>
                      <a:pt x="56" y="65"/>
                    </a:cubicBezTo>
                    <a:cubicBezTo>
                      <a:pt x="53" y="62"/>
                      <a:pt x="50" y="55"/>
                      <a:pt x="44" y="54"/>
                    </a:cubicBezTo>
                    <a:cubicBezTo>
                      <a:pt x="43" y="53"/>
                      <a:pt x="42" y="54"/>
                      <a:pt x="41" y="54"/>
                    </a:cubicBezTo>
                    <a:cubicBezTo>
                      <a:pt x="23" y="60"/>
                      <a:pt x="19" y="48"/>
                      <a:pt x="18" y="36"/>
                    </a:cubicBezTo>
                    <a:cubicBezTo>
                      <a:pt x="17" y="13"/>
                      <a:pt x="29" y="31"/>
                      <a:pt x="31" y="21"/>
                    </a:cubicBezTo>
                    <a:cubicBezTo>
                      <a:pt x="32" y="16"/>
                      <a:pt x="31" y="9"/>
                      <a:pt x="29" y="4"/>
                    </a:cubicBezTo>
                    <a:cubicBezTo>
                      <a:pt x="28" y="2"/>
                      <a:pt x="25" y="3"/>
                      <a:pt x="26" y="5"/>
                    </a:cubicBezTo>
                    <a:cubicBezTo>
                      <a:pt x="27" y="8"/>
                      <a:pt x="31" y="20"/>
                      <a:pt x="25" y="22"/>
                    </a:cubicBezTo>
                    <a:cubicBezTo>
                      <a:pt x="25" y="22"/>
                      <a:pt x="21" y="23"/>
                      <a:pt x="21" y="24"/>
                    </a:cubicBezTo>
                    <a:cubicBezTo>
                      <a:pt x="18" y="26"/>
                      <a:pt x="16" y="29"/>
                      <a:pt x="15" y="33"/>
                    </a:cubicBezTo>
                    <a:cubicBezTo>
                      <a:pt x="15" y="44"/>
                      <a:pt x="17" y="53"/>
                      <a:pt x="27" y="59"/>
                    </a:cubicBezTo>
                    <a:cubicBezTo>
                      <a:pt x="31" y="61"/>
                      <a:pt x="35" y="59"/>
                      <a:pt x="39" y="59"/>
                    </a:cubicBezTo>
                    <a:cubicBezTo>
                      <a:pt x="44" y="57"/>
                      <a:pt x="48" y="61"/>
                      <a:pt x="51" y="64"/>
                    </a:cubicBezTo>
                    <a:cubicBezTo>
                      <a:pt x="51" y="67"/>
                      <a:pt x="50" y="70"/>
                      <a:pt x="50" y="72"/>
                    </a:cubicBezTo>
                    <a:cubicBezTo>
                      <a:pt x="40" y="79"/>
                      <a:pt x="31" y="78"/>
                      <a:pt x="22" y="71"/>
                    </a:cubicBezTo>
                    <a:cubicBezTo>
                      <a:pt x="12" y="63"/>
                      <a:pt x="6" y="47"/>
                      <a:pt x="5" y="35"/>
                    </a:cubicBezTo>
                    <a:cubicBezTo>
                      <a:pt x="4" y="28"/>
                      <a:pt x="7" y="20"/>
                      <a:pt x="10" y="13"/>
                    </a:cubicBezTo>
                    <a:cubicBezTo>
                      <a:pt x="14" y="4"/>
                      <a:pt x="23" y="5"/>
                      <a:pt x="32" y="5"/>
                    </a:cubicBezTo>
                    <a:cubicBezTo>
                      <a:pt x="34" y="5"/>
                      <a:pt x="34" y="2"/>
                      <a:pt x="3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5" name="Freeform 154">
                <a:extLst>
                  <a:ext uri="{FF2B5EF4-FFF2-40B4-BE49-F238E27FC236}">
                    <a16:creationId xmlns:a16="http://schemas.microsoft.com/office/drawing/2014/main" id="{CA6D371F-9DF8-4A07-8237-25214337BA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" y="1364"/>
                <a:ext cx="26" cy="66"/>
              </a:xfrm>
              <a:custGeom>
                <a:avLst/>
                <a:gdLst>
                  <a:gd name="T0" fmla="*/ 58777 w 9"/>
                  <a:gd name="T1" fmla="*/ 0 h 23"/>
                  <a:gd name="T2" fmla="*/ 43666 w 9"/>
                  <a:gd name="T3" fmla="*/ 0 h 23"/>
                  <a:gd name="T4" fmla="*/ 15115 w 9"/>
                  <a:gd name="T5" fmla="*/ 14583 h 23"/>
                  <a:gd name="T6" fmla="*/ 15115 w 9"/>
                  <a:gd name="T7" fmla="*/ 27453 h 23"/>
                  <a:gd name="T8" fmla="*/ 28542 w 9"/>
                  <a:gd name="T9" fmla="*/ 41847 h 23"/>
                  <a:gd name="T10" fmla="*/ 67409 w 9"/>
                  <a:gd name="T11" fmla="*/ 169654 h 23"/>
                  <a:gd name="T12" fmla="*/ 67409 w 9"/>
                  <a:gd name="T13" fmla="*/ 226059 h 23"/>
                  <a:gd name="T14" fmla="*/ 28542 w 9"/>
                  <a:gd name="T15" fmla="*/ 252903 h 23"/>
                  <a:gd name="T16" fmla="*/ 28542 w 9"/>
                  <a:gd name="T17" fmla="*/ 289743 h 23"/>
                  <a:gd name="T18" fmla="*/ 111098 w 9"/>
                  <a:gd name="T19" fmla="*/ 211691 h 23"/>
                  <a:gd name="T20" fmla="*/ 58777 w 9"/>
                  <a:gd name="T21" fmla="*/ 14583 h 23"/>
                  <a:gd name="T22" fmla="*/ 58777 w 9"/>
                  <a:gd name="T23" fmla="*/ 41847 h 23"/>
                  <a:gd name="T24" fmla="*/ 58777 w 9"/>
                  <a:gd name="T25" fmla="*/ 27453 h 23"/>
                  <a:gd name="T26" fmla="*/ 28542 w 9"/>
                  <a:gd name="T27" fmla="*/ 41847 h 23"/>
                  <a:gd name="T28" fmla="*/ 58777 w 9"/>
                  <a:gd name="T29" fmla="*/ 41847 h 23"/>
                  <a:gd name="T30" fmla="*/ 58777 w 9"/>
                  <a:gd name="T31" fmla="*/ 0 h 2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9"/>
                  <a:gd name="T49" fmla="*/ 0 h 23"/>
                  <a:gd name="T50" fmla="*/ 9 w 9"/>
                  <a:gd name="T51" fmla="*/ 23 h 2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9" h="23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4" y="6"/>
                      <a:pt x="5" y="10"/>
                      <a:pt x="5" y="13"/>
                    </a:cubicBezTo>
                    <a:cubicBezTo>
                      <a:pt x="5" y="14"/>
                      <a:pt x="5" y="16"/>
                      <a:pt x="5" y="17"/>
                    </a:cubicBezTo>
                    <a:cubicBezTo>
                      <a:pt x="6" y="19"/>
                      <a:pt x="5" y="19"/>
                      <a:pt x="2" y="19"/>
                    </a:cubicBezTo>
                    <a:cubicBezTo>
                      <a:pt x="0" y="19"/>
                      <a:pt x="0" y="22"/>
                      <a:pt x="2" y="22"/>
                    </a:cubicBezTo>
                    <a:cubicBezTo>
                      <a:pt x="7" y="23"/>
                      <a:pt x="9" y="20"/>
                      <a:pt x="8" y="16"/>
                    </a:cubicBezTo>
                    <a:cubicBezTo>
                      <a:pt x="8" y="11"/>
                      <a:pt x="8" y="5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3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6" name="Freeform 155">
                <a:extLst>
                  <a:ext uri="{FF2B5EF4-FFF2-40B4-BE49-F238E27FC236}">
                    <a16:creationId xmlns:a16="http://schemas.microsoft.com/office/drawing/2014/main" id="{EFF25210-E97E-44B8-A1EB-A873BE3EF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" y="1367"/>
                <a:ext cx="8" cy="14"/>
              </a:xfrm>
              <a:custGeom>
                <a:avLst/>
                <a:gdLst>
                  <a:gd name="T0" fmla="*/ 0 w 3"/>
                  <a:gd name="T1" fmla="*/ 23050 h 5"/>
                  <a:gd name="T2" fmla="*/ 0 w 3"/>
                  <a:gd name="T3" fmla="*/ 29940 h 5"/>
                  <a:gd name="T4" fmla="*/ 20083 w 3"/>
                  <a:gd name="T5" fmla="*/ 29940 h 5"/>
                  <a:gd name="T6" fmla="*/ 20083 w 3"/>
                  <a:gd name="T7" fmla="*/ 23050 h 5"/>
                  <a:gd name="T8" fmla="*/ 0 w 3"/>
                  <a:gd name="T9" fmla="*/ 23050 h 5"/>
                  <a:gd name="T10" fmla="*/ 0 w 3"/>
                  <a:gd name="T11" fmla="*/ 29940 h 5"/>
                  <a:gd name="T12" fmla="*/ 20083 w 3"/>
                  <a:gd name="T13" fmla="*/ 29940 h 5"/>
                  <a:gd name="T14" fmla="*/ 20083 w 3"/>
                  <a:gd name="T15" fmla="*/ 23050 h 5"/>
                  <a:gd name="T16" fmla="*/ 0 w 3"/>
                  <a:gd name="T17" fmla="*/ 2305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5"/>
                  <a:gd name="T29" fmla="*/ 3 w 3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5">
                    <a:moveTo>
                      <a:pt x="0" y="2"/>
                    </a:moveTo>
                    <a:cubicBezTo>
                      <a:pt x="0" y="2"/>
                      <a:pt x="0" y="2"/>
                      <a:pt x="0" y="3"/>
                    </a:cubicBezTo>
                    <a:cubicBezTo>
                      <a:pt x="0" y="5"/>
                      <a:pt x="3" y="5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3" y="5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7" name="Freeform 156">
                <a:extLst>
                  <a:ext uri="{FF2B5EF4-FFF2-40B4-BE49-F238E27FC236}">
                    <a16:creationId xmlns:a16="http://schemas.microsoft.com/office/drawing/2014/main" id="{BCE62D1C-C3FC-4FF9-BB51-CFDAFE6592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" y="1501"/>
                <a:ext cx="57" cy="58"/>
              </a:xfrm>
              <a:custGeom>
                <a:avLst/>
                <a:gdLst>
                  <a:gd name="T0" fmla="*/ 39655 w 20"/>
                  <a:gd name="T1" fmla="*/ 99876 h 20"/>
                  <a:gd name="T2" fmla="*/ 73291 w 20"/>
                  <a:gd name="T3" fmla="*/ 29148 h 20"/>
                  <a:gd name="T4" fmla="*/ 39655 w 20"/>
                  <a:gd name="T5" fmla="*/ 44706 h 20"/>
                  <a:gd name="T6" fmla="*/ 209082 w 20"/>
                  <a:gd name="T7" fmla="*/ 205332 h 20"/>
                  <a:gd name="T8" fmla="*/ 209082 w 20"/>
                  <a:gd name="T9" fmla="*/ 175972 h 20"/>
                  <a:gd name="T10" fmla="*/ 174107 w 20"/>
                  <a:gd name="T11" fmla="*/ 260501 h 20"/>
                  <a:gd name="T12" fmla="*/ 209082 w 20"/>
                  <a:gd name="T13" fmla="*/ 260501 h 20"/>
                  <a:gd name="T14" fmla="*/ 147992 w 20"/>
                  <a:gd name="T15" fmla="*/ 175972 h 20"/>
                  <a:gd name="T16" fmla="*/ 126930 w 20"/>
                  <a:gd name="T17" fmla="*/ 205332 h 20"/>
                  <a:gd name="T18" fmla="*/ 160193 w 20"/>
                  <a:gd name="T19" fmla="*/ 220670 h 20"/>
                  <a:gd name="T20" fmla="*/ 188043 w 20"/>
                  <a:gd name="T21" fmla="*/ 189695 h 20"/>
                  <a:gd name="T22" fmla="*/ 174107 w 20"/>
                  <a:gd name="T23" fmla="*/ 160622 h 20"/>
                  <a:gd name="T24" fmla="*/ 160193 w 20"/>
                  <a:gd name="T25" fmla="*/ 189695 h 20"/>
                  <a:gd name="T26" fmla="*/ 174107 w 20"/>
                  <a:gd name="T27" fmla="*/ 189695 h 20"/>
                  <a:gd name="T28" fmla="*/ 199919 w 20"/>
                  <a:gd name="T29" fmla="*/ 160622 h 20"/>
                  <a:gd name="T30" fmla="*/ 147992 w 20"/>
                  <a:gd name="T31" fmla="*/ 145215 h 20"/>
                  <a:gd name="T32" fmla="*/ 134452 w 20"/>
                  <a:gd name="T33" fmla="*/ 175972 h 20"/>
                  <a:gd name="T34" fmla="*/ 147992 w 20"/>
                  <a:gd name="T35" fmla="*/ 205332 h 20"/>
                  <a:gd name="T36" fmla="*/ 174107 w 20"/>
                  <a:gd name="T37" fmla="*/ 175972 h 20"/>
                  <a:gd name="T38" fmla="*/ 147992 w 20"/>
                  <a:gd name="T39" fmla="*/ 160622 h 20"/>
                  <a:gd name="T40" fmla="*/ 126930 w 20"/>
                  <a:gd name="T41" fmla="*/ 189695 h 20"/>
                  <a:gd name="T42" fmla="*/ 174107 w 20"/>
                  <a:gd name="T43" fmla="*/ 276060 h 20"/>
                  <a:gd name="T44" fmla="*/ 209082 w 20"/>
                  <a:gd name="T45" fmla="*/ 276060 h 20"/>
                  <a:gd name="T46" fmla="*/ 247605 w 20"/>
                  <a:gd name="T47" fmla="*/ 205332 h 20"/>
                  <a:gd name="T48" fmla="*/ 235196 w 20"/>
                  <a:gd name="T49" fmla="*/ 175972 h 20"/>
                  <a:gd name="T50" fmla="*/ 61090 w 20"/>
                  <a:gd name="T51" fmla="*/ 0 h 20"/>
                  <a:gd name="T52" fmla="*/ 39655 w 20"/>
                  <a:gd name="T53" fmla="*/ 15416 h 20"/>
                  <a:gd name="T54" fmla="*/ 13914 w 20"/>
                  <a:gd name="T55" fmla="*/ 76093 h 20"/>
                  <a:gd name="T56" fmla="*/ 39655 w 20"/>
                  <a:gd name="T57" fmla="*/ 99876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0"/>
                  <a:gd name="T88" fmla="*/ 0 h 20"/>
                  <a:gd name="T89" fmla="*/ 20 w 20"/>
                  <a:gd name="T90" fmla="*/ 20 h 20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0" h="20">
                    <a:moveTo>
                      <a:pt x="3" y="7"/>
                    </a:moveTo>
                    <a:cubicBezTo>
                      <a:pt x="4" y="6"/>
                      <a:pt x="5" y="4"/>
                      <a:pt x="6" y="2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8" y="6"/>
                      <a:pt x="13" y="10"/>
                      <a:pt x="17" y="14"/>
                    </a:cubicBezTo>
                    <a:cubicBezTo>
                      <a:pt x="17" y="13"/>
                      <a:pt x="17" y="13"/>
                      <a:pt x="17" y="12"/>
                    </a:cubicBezTo>
                    <a:cubicBezTo>
                      <a:pt x="16" y="14"/>
                      <a:pt x="15" y="16"/>
                      <a:pt x="14" y="18"/>
                    </a:cubicBezTo>
                    <a:cubicBezTo>
                      <a:pt x="15" y="18"/>
                      <a:pt x="16" y="18"/>
                      <a:pt x="17" y="18"/>
                    </a:cubicBezTo>
                    <a:cubicBezTo>
                      <a:pt x="16" y="15"/>
                      <a:pt x="14" y="14"/>
                      <a:pt x="12" y="12"/>
                    </a:cubicBezTo>
                    <a:cubicBezTo>
                      <a:pt x="12" y="12"/>
                      <a:pt x="11" y="13"/>
                      <a:pt x="10" y="14"/>
                    </a:cubicBezTo>
                    <a:cubicBezTo>
                      <a:pt x="11" y="14"/>
                      <a:pt x="12" y="14"/>
                      <a:pt x="13" y="15"/>
                    </a:cubicBezTo>
                    <a:cubicBezTo>
                      <a:pt x="14" y="15"/>
                      <a:pt x="16" y="14"/>
                      <a:pt x="15" y="13"/>
                    </a:cubicBezTo>
                    <a:cubicBezTo>
                      <a:pt x="15" y="12"/>
                      <a:pt x="14" y="11"/>
                      <a:pt x="14" y="11"/>
                    </a:cubicBezTo>
                    <a:cubicBezTo>
                      <a:pt x="14" y="12"/>
                      <a:pt x="13" y="12"/>
                      <a:pt x="13" y="13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5" y="15"/>
                      <a:pt x="17" y="13"/>
                      <a:pt x="16" y="11"/>
                    </a:cubicBezTo>
                    <a:cubicBezTo>
                      <a:pt x="15" y="10"/>
                      <a:pt x="14" y="10"/>
                      <a:pt x="12" y="10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2" y="13"/>
                      <a:pt x="12" y="14"/>
                      <a:pt x="12" y="14"/>
                    </a:cubicBezTo>
                    <a:cubicBezTo>
                      <a:pt x="13" y="14"/>
                      <a:pt x="14" y="13"/>
                      <a:pt x="14" y="12"/>
                    </a:cubicBezTo>
                    <a:cubicBezTo>
                      <a:pt x="14" y="12"/>
                      <a:pt x="13" y="11"/>
                      <a:pt x="12" y="11"/>
                    </a:cubicBezTo>
                    <a:cubicBezTo>
                      <a:pt x="11" y="10"/>
                      <a:pt x="9" y="12"/>
                      <a:pt x="10" y="13"/>
                    </a:cubicBezTo>
                    <a:cubicBezTo>
                      <a:pt x="11" y="15"/>
                      <a:pt x="13" y="17"/>
                      <a:pt x="14" y="19"/>
                    </a:cubicBezTo>
                    <a:cubicBezTo>
                      <a:pt x="15" y="20"/>
                      <a:pt x="16" y="20"/>
                      <a:pt x="17" y="19"/>
                    </a:cubicBezTo>
                    <a:cubicBezTo>
                      <a:pt x="18" y="17"/>
                      <a:pt x="19" y="15"/>
                      <a:pt x="20" y="14"/>
                    </a:cubicBezTo>
                    <a:cubicBezTo>
                      <a:pt x="20" y="13"/>
                      <a:pt x="20" y="12"/>
                      <a:pt x="19" y="12"/>
                    </a:cubicBezTo>
                    <a:cubicBezTo>
                      <a:pt x="15" y="8"/>
                      <a:pt x="10" y="4"/>
                      <a:pt x="5" y="0"/>
                    </a:cubicBezTo>
                    <a:cubicBezTo>
                      <a:pt x="4" y="0"/>
                      <a:pt x="3" y="0"/>
                      <a:pt x="3" y="1"/>
                    </a:cubicBezTo>
                    <a:cubicBezTo>
                      <a:pt x="2" y="3"/>
                      <a:pt x="2" y="4"/>
                      <a:pt x="1" y="5"/>
                    </a:cubicBezTo>
                    <a:cubicBezTo>
                      <a:pt x="0" y="7"/>
                      <a:pt x="2" y="9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8" name="Freeform 157">
                <a:extLst>
                  <a:ext uri="{FF2B5EF4-FFF2-40B4-BE49-F238E27FC236}">
                    <a16:creationId xmlns:a16="http://schemas.microsoft.com/office/drawing/2014/main" id="{2121FD8C-C29E-47D5-8FBF-BC9558900C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" y="1533"/>
                <a:ext cx="17" cy="20"/>
              </a:xfrm>
              <a:custGeom>
                <a:avLst/>
                <a:gdLst>
                  <a:gd name="T0" fmla="*/ 38349 w 6"/>
                  <a:gd name="T1" fmla="*/ 62040 h 7"/>
                  <a:gd name="T2" fmla="*/ 38349 w 6"/>
                  <a:gd name="T3" fmla="*/ 48374 h 7"/>
                  <a:gd name="T4" fmla="*/ 13535 w 6"/>
                  <a:gd name="T5" fmla="*/ 40189 h 7"/>
                  <a:gd name="T6" fmla="*/ 13535 w 6"/>
                  <a:gd name="T7" fmla="*/ 40189 h 7"/>
                  <a:gd name="T8" fmla="*/ 45447 w 6"/>
                  <a:gd name="T9" fmla="*/ 48374 h 7"/>
                  <a:gd name="T10" fmla="*/ 45447 w 6"/>
                  <a:gd name="T11" fmla="*/ 40189 h 7"/>
                  <a:gd name="T12" fmla="*/ 24814 w 6"/>
                  <a:gd name="T13" fmla="*/ 40189 h 7"/>
                  <a:gd name="T14" fmla="*/ 24814 w 6"/>
                  <a:gd name="T15" fmla="*/ 40189 h 7"/>
                  <a:gd name="T16" fmla="*/ 58457 w 6"/>
                  <a:gd name="T17" fmla="*/ 40189 h 7"/>
                  <a:gd name="T18" fmla="*/ 58457 w 6"/>
                  <a:gd name="T19" fmla="*/ 14066 h 7"/>
                  <a:gd name="T20" fmla="*/ 38349 w 6"/>
                  <a:gd name="T21" fmla="*/ 14066 h 7"/>
                  <a:gd name="T22" fmla="*/ 13535 w 6"/>
                  <a:gd name="T23" fmla="*/ 26660 h 7"/>
                  <a:gd name="T24" fmla="*/ 45447 w 6"/>
                  <a:gd name="T25" fmla="*/ 26660 h 7"/>
                  <a:gd name="T26" fmla="*/ 45447 w 6"/>
                  <a:gd name="T27" fmla="*/ 26660 h 7"/>
                  <a:gd name="T28" fmla="*/ 24814 w 6"/>
                  <a:gd name="T29" fmla="*/ 14066 h 7"/>
                  <a:gd name="T30" fmla="*/ 0 w 6"/>
                  <a:gd name="T31" fmla="*/ 48374 h 7"/>
                  <a:gd name="T32" fmla="*/ 38349 w 6"/>
                  <a:gd name="T33" fmla="*/ 62040 h 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"/>
                  <a:gd name="T52" fmla="*/ 0 h 7"/>
                  <a:gd name="T53" fmla="*/ 6 w 6"/>
                  <a:gd name="T54" fmla="*/ 7 h 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" h="7">
                    <a:moveTo>
                      <a:pt x="3" y="5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5"/>
                      <a:pt x="3" y="5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6" y="4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0"/>
                      <a:pt x="4" y="0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2" y="2"/>
                      <a:pt x="3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6"/>
                      <a:pt x="3" y="7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69" name="Freeform 158">
                <a:extLst>
                  <a:ext uri="{FF2B5EF4-FFF2-40B4-BE49-F238E27FC236}">
                    <a16:creationId xmlns:a16="http://schemas.microsoft.com/office/drawing/2014/main" id="{9E5B280D-9EB0-4C6F-A237-E6EDE8F72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" y="1516"/>
                <a:ext cx="60" cy="57"/>
              </a:xfrm>
              <a:custGeom>
                <a:avLst/>
                <a:gdLst>
                  <a:gd name="T0" fmla="*/ 26660 w 21"/>
                  <a:gd name="T1" fmla="*/ 47176 h 20"/>
                  <a:gd name="T2" fmla="*/ 226774 w 21"/>
                  <a:gd name="T3" fmla="*/ 235196 h 20"/>
                  <a:gd name="T4" fmla="*/ 253437 w 21"/>
                  <a:gd name="T5" fmla="*/ 199919 h 20"/>
                  <a:gd name="T6" fmla="*/ 48374 w 21"/>
                  <a:gd name="T7" fmla="*/ 25741 h 20"/>
                  <a:gd name="T8" fmla="*/ 26660 w 21"/>
                  <a:gd name="T9" fmla="*/ 47176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0"/>
                  <a:gd name="T17" fmla="*/ 21 w 21"/>
                  <a:gd name="T18" fmla="*/ 20 h 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0">
                    <a:moveTo>
                      <a:pt x="2" y="4"/>
                    </a:moveTo>
                    <a:cubicBezTo>
                      <a:pt x="7" y="9"/>
                      <a:pt x="12" y="15"/>
                      <a:pt x="18" y="19"/>
                    </a:cubicBezTo>
                    <a:cubicBezTo>
                      <a:pt x="20" y="20"/>
                      <a:pt x="21" y="17"/>
                      <a:pt x="20" y="16"/>
                    </a:cubicBezTo>
                    <a:cubicBezTo>
                      <a:pt x="14" y="12"/>
                      <a:pt x="9" y="7"/>
                      <a:pt x="4" y="2"/>
                    </a:cubicBezTo>
                    <a:cubicBezTo>
                      <a:pt x="3" y="0"/>
                      <a:pt x="0" y="2"/>
                      <a:pt x="2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0" name="Freeform 159">
                <a:extLst>
                  <a:ext uri="{FF2B5EF4-FFF2-40B4-BE49-F238E27FC236}">
                    <a16:creationId xmlns:a16="http://schemas.microsoft.com/office/drawing/2014/main" id="{D9C3B0EE-27A8-4C42-9093-830133DE7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" y="1364"/>
                <a:ext cx="23" cy="66"/>
              </a:xfrm>
              <a:custGeom>
                <a:avLst/>
                <a:gdLst>
                  <a:gd name="T0" fmla="*/ 107272 w 8"/>
                  <a:gd name="T1" fmla="*/ 263090 h 23"/>
                  <a:gd name="T2" fmla="*/ 79540 w 8"/>
                  <a:gd name="T3" fmla="*/ 156825 h 23"/>
                  <a:gd name="T4" fmla="*/ 42421 w 8"/>
                  <a:gd name="T5" fmla="*/ 27453 h 23"/>
                  <a:gd name="T6" fmla="*/ 0 w 8"/>
                  <a:gd name="T7" fmla="*/ 27453 h 23"/>
                  <a:gd name="T8" fmla="*/ 42421 w 8"/>
                  <a:gd name="T9" fmla="*/ 147470 h 23"/>
                  <a:gd name="T10" fmla="*/ 65041 w 8"/>
                  <a:gd name="T11" fmla="*/ 275894 h 23"/>
                  <a:gd name="T12" fmla="*/ 107272 w 8"/>
                  <a:gd name="T13" fmla="*/ 263090 h 2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23"/>
                  <a:gd name="T23" fmla="*/ 8 w 8"/>
                  <a:gd name="T24" fmla="*/ 23 h 2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23">
                    <a:moveTo>
                      <a:pt x="8" y="20"/>
                    </a:moveTo>
                    <a:cubicBezTo>
                      <a:pt x="7" y="18"/>
                      <a:pt x="6" y="15"/>
                      <a:pt x="6" y="12"/>
                    </a:cubicBezTo>
                    <a:cubicBezTo>
                      <a:pt x="5" y="8"/>
                      <a:pt x="3" y="6"/>
                      <a:pt x="3" y="2"/>
                    </a:cubicBezTo>
                    <a:cubicBezTo>
                      <a:pt x="3" y="0"/>
                      <a:pt x="0" y="0"/>
                      <a:pt x="0" y="2"/>
                    </a:cubicBezTo>
                    <a:cubicBezTo>
                      <a:pt x="0" y="5"/>
                      <a:pt x="2" y="8"/>
                      <a:pt x="3" y="11"/>
                    </a:cubicBezTo>
                    <a:cubicBezTo>
                      <a:pt x="4" y="15"/>
                      <a:pt x="4" y="18"/>
                      <a:pt x="5" y="21"/>
                    </a:cubicBezTo>
                    <a:cubicBezTo>
                      <a:pt x="6" y="23"/>
                      <a:pt x="8" y="22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1" name="Freeform 160">
                <a:extLst>
                  <a:ext uri="{FF2B5EF4-FFF2-40B4-BE49-F238E27FC236}">
                    <a16:creationId xmlns:a16="http://schemas.microsoft.com/office/drawing/2014/main" id="{44BD5567-0AA5-4B41-8BB2-FE006A023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1181"/>
                <a:ext cx="191" cy="197"/>
              </a:xfrm>
              <a:custGeom>
                <a:avLst/>
                <a:gdLst>
                  <a:gd name="T0" fmla="*/ 537340 w 67"/>
                  <a:gd name="T1" fmla="*/ 216626 h 69"/>
                  <a:gd name="T2" fmla="*/ 275277 w 67"/>
                  <a:gd name="T3" fmla="*/ 314164 h 69"/>
                  <a:gd name="T4" fmla="*/ 247938 w 67"/>
                  <a:gd name="T5" fmla="*/ 542724 h 69"/>
                  <a:gd name="T6" fmla="*/ 410060 w 67"/>
                  <a:gd name="T7" fmla="*/ 556825 h 69"/>
                  <a:gd name="T8" fmla="*/ 544875 w 67"/>
                  <a:gd name="T9" fmla="*/ 225908 h 69"/>
                  <a:gd name="T10" fmla="*/ 510979 w 67"/>
                  <a:gd name="T11" fmla="*/ 216626 h 69"/>
                  <a:gd name="T12" fmla="*/ 645580 w 67"/>
                  <a:gd name="T13" fmla="*/ 578401 h 69"/>
                  <a:gd name="T14" fmla="*/ 806200 w 67"/>
                  <a:gd name="T15" fmla="*/ 304456 h 69"/>
                  <a:gd name="T16" fmla="*/ 584420 w 67"/>
                  <a:gd name="T17" fmla="*/ 48174 h 69"/>
                  <a:gd name="T18" fmla="*/ 47282 w 67"/>
                  <a:gd name="T19" fmla="*/ 454362 h 69"/>
                  <a:gd name="T20" fmla="*/ 657998 w 67"/>
                  <a:gd name="T21" fmla="*/ 654300 h 69"/>
                  <a:gd name="T22" fmla="*/ 631660 w 67"/>
                  <a:gd name="T23" fmla="*/ 630980 h 69"/>
                  <a:gd name="T24" fmla="*/ 127257 w 67"/>
                  <a:gd name="T25" fmla="*/ 530227 h 69"/>
                  <a:gd name="T26" fmla="*/ 424006 w 67"/>
                  <a:gd name="T27" fmla="*/ 88247 h 69"/>
                  <a:gd name="T28" fmla="*/ 719226 w 67"/>
                  <a:gd name="T29" fmla="*/ 164121 h 69"/>
                  <a:gd name="T30" fmla="*/ 631660 w 67"/>
                  <a:gd name="T31" fmla="*/ 542724 h 69"/>
                  <a:gd name="T32" fmla="*/ 544875 w 67"/>
                  <a:gd name="T33" fmla="*/ 225908 h 69"/>
                  <a:gd name="T34" fmla="*/ 510979 w 67"/>
                  <a:gd name="T35" fmla="*/ 216626 h 69"/>
                  <a:gd name="T36" fmla="*/ 410060 w 67"/>
                  <a:gd name="T37" fmla="*/ 490244 h 69"/>
                  <a:gd name="T38" fmla="*/ 362777 w 67"/>
                  <a:gd name="T39" fmla="*/ 530227 h 69"/>
                  <a:gd name="T40" fmla="*/ 323095 w 67"/>
                  <a:gd name="T41" fmla="*/ 314164 h 69"/>
                  <a:gd name="T42" fmla="*/ 537340 w 67"/>
                  <a:gd name="T43" fmla="*/ 251952 h 69"/>
                  <a:gd name="T44" fmla="*/ 537340 w 67"/>
                  <a:gd name="T45" fmla="*/ 216626 h 6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67"/>
                  <a:gd name="T70" fmla="*/ 0 h 69"/>
                  <a:gd name="T71" fmla="*/ 67 w 67"/>
                  <a:gd name="T72" fmla="*/ 69 h 6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67" h="69">
                    <a:moveTo>
                      <a:pt x="43" y="17"/>
                    </a:moveTo>
                    <a:cubicBezTo>
                      <a:pt x="34" y="16"/>
                      <a:pt x="28" y="18"/>
                      <a:pt x="22" y="25"/>
                    </a:cubicBezTo>
                    <a:cubicBezTo>
                      <a:pt x="18" y="31"/>
                      <a:pt x="16" y="37"/>
                      <a:pt x="20" y="43"/>
                    </a:cubicBezTo>
                    <a:cubicBezTo>
                      <a:pt x="23" y="48"/>
                      <a:pt x="29" y="46"/>
                      <a:pt x="33" y="44"/>
                    </a:cubicBezTo>
                    <a:cubicBezTo>
                      <a:pt x="41" y="37"/>
                      <a:pt x="41" y="26"/>
                      <a:pt x="44" y="18"/>
                    </a:cubicBezTo>
                    <a:cubicBezTo>
                      <a:pt x="43" y="17"/>
                      <a:pt x="42" y="17"/>
                      <a:pt x="41" y="17"/>
                    </a:cubicBezTo>
                    <a:cubicBezTo>
                      <a:pt x="40" y="25"/>
                      <a:pt x="38" y="49"/>
                      <a:pt x="52" y="46"/>
                    </a:cubicBezTo>
                    <a:cubicBezTo>
                      <a:pt x="61" y="44"/>
                      <a:pt x="65" y="32"/>
                      <a:pt x="65" y="24"/>
                    </a:cubicBezTo>
                    <a:cubicBezTo>
                      <a:pt x="65" y="13"/>
                      <a:pt x="57" y="7"/>
                      <a:pt x="47" y="4"/>
                    </a:cubicBezTo>
                    <a:cubicBezTo>
                      <a:pt x="30" y="0"/>
                      <a:pt x="0" y="15"/>
                      <a:pt x="4" y="36"/>
                    </a:cubicBezTo>
                    <a:cubicBezTo>
                      <a:pt x="9" y="58"/>
                      <a:pt x="37" y="69"/>
                      <a:pt x="53" y="52"/>
                    </a:cubicBezTo>
                    <a:cubicBezTo>
                      <a:pt x="55" y="51"/>
                      <a:pt x="53" y="49"/>
                      <a:pt x="51" y="50"/>
                    </a:cubicBezTo>
                    <a:cubicBezTo>
                      <a:pt x="38" y="64"/>
                      <a:pt x="19" y="57"/>
                      <a:pt x="10" y="42"/>
                    </a:cubicBezTo>
                    <a:cubicBezTo>
                      <a:pt x="0" y="25"/>
                      <a:pt x="19" y="11"/>
                      <a:pt x="34" y="7"/>
                    </a:cubicBezTo>
                    <a:cubicBezTo>
                      <a:pt x="42" y="5"/>
                      <a:pt x="51" y="7"/>
                      <a:pt x="58" y="13"/>
                    </a:cubicBezTo>
                    <a:cubicBezTo>
                      <a:pt x="67" y="21"/>
                      <a:pt x="61" y="39"/>
                      <a:pt x="51" y="43"/>
                    </a:cubicBezTo>
                    <a:cubicBezTo>
                      <a:pt x="42" y="47"/>
                      <a:pt x="43" y="22"/>
                      <a:pt x="44" y="18"/>
                    </a:cubicBezTo>
                    <a:cubicBezTo>
                      <a:pt x="44" y="16"/>
                      <a:pt x="42" y="15"/>
                      <a:pt x="41" y="17"/>
                    </a:cubicBezTo>
                    <a:cubicBezTo>
                      <a:pt x="38" y="24"/>
                      <a:pt x="38" y="33"/>
                      <a:pt x="33" y="39"/>
                    </a:cubicBezTo>
                    <a:cubicBezTo>
                      <a:pt x="31" y="40"/>
                      <a:pt x="30" y="41"/>
                      <a:pt x="29" y="42"/>
                    </a:cubicBezTo>
                    <a:cubicBezTo>
                      <a:pt x="22" y="36"/>
                      <a:pt x="21" y="30"/>
                      <a:pt x="26" y="25"/>
                    </a:cubicBezTo>
                    <a:cubicBezTo>
                      <a:pt x="31" y="20"/>
                      <a:pt x="37" y="19"/>
                      <a:pt x="43" y="20"/>
                    </a:cubicBezTo>
                    <a:cubicBezTo>
                      <a:pt x="45" y="20"/>
                      <a:pt x="45" y="17"/>
                      <a:pt x="4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2" name="Freeform 161">
                <a:extLst>
                  <a:ext uri="{FF2B5EF4-FFF2-40B4-BE49-F238E27FC236}">
                    <a16:creationId xmlns:a16="http://schemas.microsoft.com/office/drawing/2014/main" id="{97AF2BCF-0DED-413E-BA24-BB8CC8C4F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8" y="1050"/>
                <a:ext cx="157" cy="88"/>
              </a:xfrm>
              <a:custGeom>
                <a:avLst/>
                <a:gdLst>
                  <a:gd name="T0" fmla="*/ 61618 w 55"/>
                  <a:gd name="T1" fmla="*/ 59752 h 31"/>
                  <a:gd name="T2" fmla="*/ 413915 w 55"/>
                  <a:gd name="T3" fmla="*/ 71164 h 31"/>
                  <a:gd name="T4" fmla="*/ 556083 w 55"/>
                  <a:gd name="T5" fmla="*/ 59752 h 31"/>
                  <a:gd name="T6" fmla="*/ 529721 w 55"/>
                  <a:gd name="T7" fmla="*/ 169619 h 31"/>
                  <a:gd name="T8" fmla="*/ 413915 w 55"/>
                  <a:gd name="T9" fmla="*/ 274682 h 31"/>
                  <a:gd name="T10" fmla="*/ 378136 w 55"/>
                  <a:gd name="T11" fmla="*/ 311881 h 31"/>
                  <a:gd name="T12" fmla="*/ 251508 w 55"/>
                  <a:gd name="T13" fmla="*/ 261556 h 31"/>
                  <a:gd name="T14" fmla="*/ 39961 w 55"/>
                  <a:gd name="T15" fmla="*/ 71164 h 31"/>
                  <a:gd name="T16" fmla="*/ 13999 w 55"/>
                  <a:gd name="T17" fmla="*/ 71164 h 31"/>
                  <a:gd name="T18" fmla="*/ 325618 w 55"/>
                  <a:gd name="T19" fmla="*/ 345780 h 31"/>
                  <a:gd name="T20" fmla="*/ 413915 w 55"/>
                  <a:gd name="T21" fmla="*/ 311881 h 31"/>
                  <a:gd name="T22" fmla="*/ 665426 w 55"/>
                  <a:gd name="T23" fmla="*/ 71164 h 31"/>
                  <a:gd name="T24" fmla="*/ 652030 w 55"/>
                  <a:gd name="T25" fmla="*/ 46092 h 31"/>
                  <a:gd name="T26" fmla="*/ 47545 w 55"/>
                  <a:gd name="T27" fmla="*/ 59752 h 31"/>
                  <a:gd name="T28" fmla="*/ 39961 w 55"/>
                  <a:gd name="T29" fmla="*/ 84798 h 31"/>
                  <a:gd name="T30" fmla="*/ 47545 w 55"/>
                  <a:gd name="T31" fmla="*/ 84798 h 31"/>
                  <a:gd name="T32" fmla="*/ 61618 w 55"/>
                  <a:gd name="T33" fmla="*/ 59752 h 3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5"/>
                  <a:gd name="T52" fmla="*/ 0 h 31"/>
                  <a:gd name="T53" fmla="*/ 55 w 55"/>
                  <a:gd name="T54" fmla="*/ 31 h 3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5" h="31">
                    <a:moveTo>
                      <a:pt x="5" y="5"/>
                    </a:moveTo>
                    <a:cubicBezTo>
                      <a:pt x="13" y="9"/>
                      <a:pt x="24" y="6"/>
                      <a:pt x="33" y="6"/>
                    </a:cubicBezTo>
                    <a:cubicBezTo>
                      <a:pt x="36" y="5"/>
                      <a:pt x="40" y="5"/>
                      <a:pt x="44" y="5"/>
                    </a:cubicBezTo>
                    <a:cubicBezTo>
                      <a:pt x="55" y="5"/>
                      <a:pt x="45" y="10"/>
                      <a:pt x="42" y="14"/>
                    </a:cubicBezTo>
                    <a:cubicBezTo>
                      <a:pt x="39" y="17"/>
                      <a:pt x="36" y="20"/>
                      <a:pt x="33" y="23"/>
                    </a:cubicBezTo>
                    <a:cubicBezTo>
                      <a:pt x="32" y="24"/>
                      <a:pt x="31" y="25"/>
                      <a:pt x="30" y="26"/>
                    </a:cubicBezTo>
                    <a:cubicBezTo>
                      <a:pt x="28" y="30"/>
                      <a:pt x="22" y="23"/>
                      <a:pt x="20" y="22"/>
                    </a:cubicBezTo>
                    <a:cubicBezTo>
                      <a:pt x="14" y="17"/>
                      <a:pt x="5" y="13"/>
                      <a:pt x="3" y="6"/>
                    </a:cubicBezTo>
                    <a:cubicBezTo>
                      <a:pt x="2" y="5"/>
                      <a:pt x="0" y="5"/>
                      <a:pt x="1" y="6"/>
                    </a:cubicBezTo>
                    <a:cubicBezTo>
                      <a:pt x="4" y="16"/>
                      <a:pt x="18" y="24"/>
                      <a:pt x="26" y="29"/>
                    </a:cubicBezTo>
                    <a:cubicBezTo>
                      <a:pt x="29" y="31"/>
                      <a:pt x="31" y="28"/>
                      <a:pt x="33" y="26"/>
                    </a:cubicBezTo>
                    <a:cubicBezTo>
                      <a:pt x="40" y="19"/>
                      <a:pt x="46" y="13"/>
                      <a:pt x="53" y="6"/>
                    </a:cubicBezTo>
                    <a:cubicBezTo>
                      <a:pt x="53" y="6"/>
                      <a:pt x="53" y="5"/>
                      <a:pt x="52" y="4"/>
                    </a:cubicBezTo>
                    <a:cubicBezTo>
                      <a:pt x="37" y="0"/>
                      <a:pt x="19" y="5"/>
                      <a:pt x="4" y="5"/>
                    </a:cubicBezTo>
                    <a:cubicBezTo>
                      <a:pt x="2" y="5"/>
                      <a:pt x="2" y="7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8"/>
                      <a:pt x="6" y="6"/>
                      <a:pt x="5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3" name="Freeform 162">
                <a:extLst>
                  <a:ext uri="{FF2B5EF4-FFF2-40B4-BE49-F238E27FC236}">
                    <a16:creationId xmlns:a16="http://schemas.microsoft.com/office/drawing/2014/main" id="{CD708A3E-4947-4B9D-8CCE-DE9D826A0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8" y="1053"/>
                <a:ext cx="163" cy="122"/>
              </a:xfrm>
              <a:custGeom>
                <a:avLst/>
                <a:gdLst>
                  <a:gd name="T0" fmla="*/ 40527 w 57"/>
                  <a:gd name="T1" fmla="*/ 70959 h 43"/>
                  <a:gd name="T2" fmla="*/ 26749 w 57"/>
                  <a:gd name="T3" fmla="*/ 59037 h 43"/>
                  <a:gd name="T4" fmla="*/ 14172 w 57"/>
                  <a:gd name="T5" fmla="*/ 70959 h 43"/>
                  <a:gd name="T6" fmla="*/ 26749 w 57"/>
                  <a:gd name="T7" fmla="*/ 475233 h 43"/>
                  <a:gd name="T8" fmla="*/ 40527 w 57"/>
                  <a:gd name="T9" fmla="*/ 486624 h 43"/>
                  <a:gd name="T10" fmla="*/ 447306 w 57"/>
                  <a:gd name="T11" fmla="*/ 486624 h 43"/>
                  <a:gd name="T12" fmla="*/ 687851 w 57"/>
                  <a:gd name="T13" fmla="*/ 466233 h 43"/>
                  <a:gd name="T14" fmla="*/ 702227 w 57"/>
                  <a:gd name="T15" fmla="*/ 297294 h 43"/>
                  <a:gd name="T16" fmla="*/ 666058 w 57"/>
                  <a:gd name="T17" fmla="*/ 13613 h 43"/>
                  <a:gd name="T18" fmla="*/ 639841 w 57"/>
                  <a:gd name="T19" fmla="*/ 25010 h 43"/>
                  <a:gd name="T20" fmla="*/ 666058 w 57"/>
                  <a:gd name="T21" fmla="*/ 180515 h 43"/>
                  <a:gd name="T22" fmla="*/ 680219 w 57"/>
                  <a:gd name="T23" fmla="*/ 331641 h 43"/>
                  <a:gd name="T24" fmla="*/ 625528 w 57"/>
                  <a:gd name="T25" fmla="*/ 466233 h 43"/>
                  <a:gd name="T26" fmla="*/ 398689 w 57"/>
                  <a:gd name="T27" fmla="*/ 466233 h 43"/>
                  <a:gd name="T28" fmla="*/ 48754 w 57"/>
                  <a:gd name="T29" fmla="*/ 427797 h 43"/>
                  <a:gd name="T30" fmla="*/ 48754 w 57"/>
                  <a:gd name="T31" fmla="*/ 251482 h 43"/>
                  <a:gd name="T32" fmla="*/ 26749 w 57"/>
                  <a:gd name="T33" fmla="*/ 84572 h 43"/>
                  <a:gd name="T34" fmla="*/ 40527 w 57"/>
                  <a:gd name="T35" fmla="*/ 70959 h 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57"/>
                  <a:gd name="T55" fmla="*/ 0 h 43"/>
                  <a:gd name="T56" fmla="*/ 57 w 57"/>
                  <a:gd name="T57" fmla="*/ 43 h 43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57" h="43">
                    <a:moveTo>
                      <a:pt x="3" y="6"/>
                    </a:move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0" y="17"/>
                      <a:pt x="2" y="29"/>
                      <a:pt x="2" y="40"/>
                    </a:cubicBezTo>
                    <a:cubicBezTo>
                      <a:pt x="2" y="40"/>
                      <a:pt x="3" y="41"/>
                      <a:pt x="3" y="41"/>
                    </a:cubicBezTo>
                    <a:cubicBezTo>
                      <a:pt x="14" y="40"/>
                      <a:pt x="24" y="40"/>
                      <a:pt x="35" y="41"/>
                    </a:cubicBezTo>
                    <a:cubicBezTo>
                      <a:pt x="40" y="41"/>
                      <a:pt x="49" y="43"/>
                      <a:pt x="54" y="39"/>
                    </a:cubicBezTo>
                    <a:cubicBezTo>
                      <a:pt x="57" y="36"/>
                      <a:pt x="55" y="29"/>
                      <a:pt x="55" y="25"/>
                    </a:cubicBezTo>
                    <a:cubicBezTo>
                      <a:pt x="55" y="19"/>
                      <a:pt x="56" y="7"/>
                      <a:pt x="52" y="1"/>
                    </a:cubicBezTo>
                    <a:cubicBezTo>
                      <a:pt x="51" y="0"/>
                      <a:pt x="50" y="1"/>
                      <a:pt x="50" y="2"/>
                    </a:cubicBezTo>
                    <a:cubicBezTo>
                      <a:pt x="52" y="5"/>
                      <a:pt x="52" y="11"/>
                      <a:pt x="52" y="15"/>
                    </a:cubicBezTo>
                    <a:cubicBezTo>
                      <a:pt x="52" y="19"/>
                      <a:pt x="53" y="24"/>
                      <a:pt x="53" y="28"/>
                    </a:cubicBezTo>
                    <a:cubicBezTo>
                      <a:pt x="53" y="32"/>
                      <a:pt x="54" y="38"/>
                      <a:pt x="49" y="39"/>
                    </a:cubicBezTo>
                    <a:cubicBezTo>
                      <a:pt x="43" y="40"/>
                      <a:pt x="37" y="39"/>
                      <a:pt x="31" y="39"/>
                    </a:cubicBezTo>
                    <a:cubicBezTo>
                      <a:pt x="29" y="38"/>
                      <a:pt x="4" y="39"/>
                      <a:pt x="4" y="36"/>
                    </a:cubicBezTo>
                    <a:cubicBezTo>
                      <a:pt x="4" y="31"/>
                      <a:pt x="4" y="26"/>
                      <a:pt x="4" y="21"/>
                    </a:cubicBezTo>
                    <a:cubicBezTo>
                      <a:pt x="3" y="18"/>
                      <a:pt x="4" y="8"/>
                      <a:pt x="2" y="7"/>
                    </a:cubicBezTo>
                    <a:cubicBezTo>
                      <a:pt x="3" y="8"/>
                      <a:pt x="4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4" name="Freeform 163">
                <a:extLst>
                  <a:ext uri="{FF2B5EF4-FFF2-40B4-BE49-F238E27FC236}">
                    <a16:creationId xmlns:a16="http://schemas.microsoft.com/office/drawing/2014/main" id="{9B3A4CD8-900B-4985-A7C6-D348F63D1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8" y="995"/>
                <a:ext cx="155" cy="80"/>
              </a:xfrm>
              <a:custGeom>
                <a:avLst/>
                <a:gdLst>
                  <a:gd name="T0" fmla="*/ 27501 w 54"/>
                  <a:gd name="T1" fmla="*/ 342131 h 28"/>
                  <a:gd name="T2" fmla="*/ 147709 w 54"/>
                  <a:gd name="T3" fmla="*/ 239297 h 28"/>
                  <a:gd name="T4" fmla="*/ 290886 w 54"/>
                  <a:gd name="T5" fmla="*/ 102831 h 28"/>
                  <a:gd name="T6" fmla="*/ 451268 w 54"/>
                  <a:gd name="T7" fmla="*/ 102831 h 28"/>
                  <a:gd name="T8" fmla="*/ 687431 w 54"/>
                  <a:gd name="T9" fmla="*/ 306334 h 28"/>
                  <a:gd name="T10" fmla="*/ 699659 w 54"/>
                  <a:gd name="T11" fmla="*/ 293803 h 28"/>
                  <a:gd name="T12" fmla="*/ 529621 w 54"/>
                  <a:gd name="T13" fmla="*/ 114826 h 28"/>
                  <a:gd name="T14" fmla="*/ 359700 w 54"/>
                  <a:gd name="T15" fmla="*/ 0 h 28"/>
                  <a:gd name="T16" fmla="*/ 263451 w 54"/>
                  <a:gd name="T17" fmla="*/ 88703 h 28"/>
                  <a:gd name="T18" fmla="*/ 157216 w 54"/>
                  <a:gd name="T19" fmla="*/ 190997 h 28"/>
                  <a:gd name="T20" fmla="*/ 14590 w 54"/>
                  <a:gd name="T21" fmla="*/ 315477 h 28"/>
                  <a:gd name="T22" fmla="*/ 27501 w 54"/>
                  <a:gd name="T23" fmla="*/ 342131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28"/>
                  <a:gd name="T38" fmla="*/ 54 w 54"/>
                  <a:gd name="T39" fmla="*/ 28 h 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28">
                    <a:moveTo>
                      <a:pt x="2" y="27"/>
                    </a:moveTo>
                    <a:cubicBezTo>
                      <a:pt x="6" y="25"/>
                      <a:pt x="8" y="22"/>
                      <a:pt x="11" y="19"/>
                    </a:cubicBezTo>
                    <a:cubicBezTo>
                      <a:pt x="14" y="15"/>
                      <a:pt x="19" y="12"/>
                      <a:pt x="22" y="8"/>
                    </a:cubicBezTo>
                    <a:cubicBezTo>
                      <a:pt x="27" y="1"/>
                      <a:pt x="29" y="4"/>
                      <a:pt x="34" y="8"/>
                    </a:cubicBezTo>
                    <a:cubicBezTo>
                      <a:pt x="41" y="13"/>
                      <a:pt x="48" y="17"/>
                      <a:pt x="52" y="24"/>
                    </a:cubicBezTo>
                    <a:cubicBezTo>
                      <a:pt x="52" y="25"/>
                      <a:pt x="54" y="24"/>
                      <a:pt x="53" y="23"/>
                    </a:cubicBezTo>
                    <a:cubicBezTo>
                      <a:pt x="50" y="18"/>
                      <a:pt x="45" y="13"/>
                      <a:pt x="40" y="9"/>
                    </a:cubicBezTo>
                    <a:cubicBezTo>
                      <a:pt x="36" y="7"/>
                      <a:pt x="31" y="1"/>
                      <a:pt x="27" y="0"/>
                    </a:cubicBezTo>
                    <a:cubicBezTo>
                      <a:pt x="24" y="0"/>
                      <a:pt x="21" y="5"/>
                      <a:pt x="20" y="7"/>
                    </a:cubicBezTo>
                    <a:cubicBezTo>
                      <a:pt x="18" y="10"/>
                      <a:pt x="15" y="13"/>
                      <a:pt x="12" y="15"/>
                    </a:cubicBezTo>
                    <a:cubicBezTo>
                      <a:pt x="8" y="18"/>
                      <a:pt x="5" y="23"/>
                      <a:pt x="1" y="25"/>
                    </a:cubicBezTo>
                    <a:cubicBezTo>
                      <a:pt x="0" y="26"/>
                      <a:pt x="1" y="28"/>
                      <a:pt x="2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5" name="Freeform 164">
                <a:extLst>
                  <a:ext uri="{FF2B5EF4-FFF2-40B4-BE49-F238E27FC236}">
                    <a16:creationId xmlns:a16="http://schemas.microsoft.com/office/drawing/2014/main" id="{782E16E7-4078-43FE-99EE-1AD387D6F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8" y="781"/>
                <a:ext cx="40" cy="266"/>
              </a:xfrm>
              <a:custGeom>
                <a:avLst/>
                <a:gdLst>
                  <a:gd name="T0" fmla="*/ 40189 w 14"/>
                  <a:gd name="T1" fmla="*/ 26769 h 93"/>
                  <a:gd name="T2" fmla="*/ 40189 w 14"/>
                  <a:gd name="T3" fmla="*/ 551281 h 93"/>
                  <a:gd name="T4" fmla="*/ 48374 w 14"/>
                  <a:gd name="T5" fmla="*/ 1114654 h 93"/>
                  <a:gd name="T6" fmla="*/ 76171 w 14"/>
                  <a:gd name="T7" fmla="*/ 1129044 h 93"/>
                  <a:gd name="T8" fmla="*/ 150603 w 14"/>
                  <a:gd name="T9" fmla="*/ 1039825 h 93"/>
                  <a:gd name="T10" fmla="*/ 114826 w 14"/>
                  <a:gd name="T11" fmla="*/ 421084 h 93"/>
                  <a:gd name="T12" fmla="*/ 40189 w 14"/>
                  <a:gd name="T13" fmla="*/ 26769 h 93"/>
                  <a:gd name="T14" fmla="*/ 14066 w 14"/>
                  <a:gd name="T15" fmla="*/ 48790 h 93"/>
                  <a:gd name="T16" fmla="*/ 40189 w 14"/>
                  <a:gd name="T17" fmla="*/ 76565 h 93"/>
                  <a:gd name="T18" fmla="*/ 76171 w 14"/>
                  <a:gd name="T19" fmla="*/ 48790 h 93"/>
                  <a:gd name="T20" fmla="*/ 88703 w 14"/>
                  <a:gd name="T21" fmla="*/ 433534 h 93"/>
                  <a:gd name="T22" fmla="*/ 102831 w 14"/>
                  <a:gd name="T23" fmla="*/ 806466 h 93"/>
                  <a:gd name="T24" fmla="*/ 114826 w 14"/>
                  <a:gd name="T25" fmla="*/ 972439 h 93"/>
                  <a:gd name="T26" fmla="*/ 114826 w 14"/>
                  <a:gd name="T27" fmla="*/ 948871 h 93"/>
                  <a:gd name="T28" fmla="*/ 102831 w 14"/>
                  <a:gd name="T29" fmla="*/ 524515 h 93"/>
                  <a:gd name="T30" fmla="*/ 62040 w 14"/>
                  <a:gd name="T31" fmla="*/ 510302 h 93"/>
                  <a:gd name="T32" fmla="*/ 48374 w 14"/>
                  <a:gd name="T33" fmla="*/ 859649 h 93"/>
                  <a:gd name="T34" fmla="*/ 88703 w 14"/>
                  <a:gd name="T35" fmla="*/ 859649 h 93"/>
                  <a:gd name="T36" fmla="*/ 76171 w 14"/>
                  <a:gd name="T37" fmla="*/ 688728 h 93"/>
                  <a:gd name="T38" fmla="*/ 62040 w 14"/>
                  <a:gd name="T39" fmla="*/ 654866 h 93"/>
                  <a:gd name="T40" fmla="*/ 76171 w 14"/>
                  <a:gd name="T41" fmla="*/ 1102604 h 93"/>
                  <a:gd name="T42" fmla="*/ 114826 w 14"/>
                  <a:gd name="T43" fmla="*/ 1102604 h 93"/>
                  <a:gd name="T44" fmla="*/ 138211 w 14"/>
                  <a:gd name="T45" fmla="*/ 717245 h 93"/>
                  <a:gd name="T46" fmla="*/ 102831 w 14"/>
                  <a:gd name="T47" fmla="*/ 26769 h 93"/>
                  <a:gd name="T48" fmla="*/ 88703 w 14"/>
                  <a:gd name="T49" fmla="*/ 14178 h 93"/>
                  <a:gd name="T50" fmla="*/ 40189 w 14"/>
                  <a:gd name="T51" fmla="*/ 14178 h 93"/>
                  <a:gd name="T52" fmla="*/ 26660 w 14"/>
                  <a:gd name="T53" fmla="*/ 40552 h 93"/>
                  <a:gd name="T54" fmla="*/ 102831 w 14"/>
                  <a:gd name="T55" fmla="*/ 756138 h 93"/>
                  <a:gd name="T56" fmla="*/ 114826 w 14"/>
                  <a:gd name="T57" fmla="*/ 1039825 h 93"/>
                  <a:gd name="T58" fmla="*/ 76171 w 14"/>
                  <a:gd name="T59" fmla="*/ 922431 h 93"/>
                  <a:gd name="T60" fmla="*/ 88703 w 14"/>
                  <a:gd name="T61" fmla="*/ 779697 h 93"/>
                  <a:gd name="T62" fmla="*/ 76171 w 14"/>
                  <a:gd name="T63" fmla="*/ 26769 h 93"/>
                  <a:gd name="T64" fmla="*/ 40189 w 14"/>
                  <a:gd name="T65" fmla="*/ 26769 h 93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4"/>
                  <a:gd name="T100" fmla="*/ 0 h 93"/>
                  <a:gd name="T101" fmla="*/ 14 w 14"/>
                  <a:gd name="T102" fmla="*/ 93 h 93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4" h="93">
                    <a:moveTo>
                      <a:pt x="3" y="2"/>
                    </a:moveTo>
                    <a:cubicBezTo>
                      <a:pt x="1" y="15"/>
                      <a:pt x="3" y="29"/>
                      <a:pt x="3" y="43"/>
                    </a:cubicBezTo>
                    <a:cubicBezTo>
                      <a:pt x="3" y="57"/>
                      <a:pt x="2" y="73"/>
                      <a:pt x="4" y="87"/>
                    </a:cubicBezTo>
                    <a:cubicBezTo>
                      <a:pt x="5" y="88"/>
                      <a:pt x="6" y="89"/>
                      <a:pt x="6" y="88"/>
                    </a:cubicBezTo>
                    <a:cubicBezTo>
                      <a:pt x="11" y="87"/>
                      <a:pt x="11" y="85"/>
                      <a:pt x="12" y="81"/>
                    </a:cubicBezTo>
                    <a:cubicBezTo>
                      <a:pt x="12" y="65"/>
                      <a:pt x="9" y="49"/>
                      <a:pt x="9" y="33"/>
                    </a:cubicBezTo>
                    <a:cubicBezTo>
                      <a:pt x="8" y="28"/>
                      <a:pt x="11" y="3"/>
                      <a:pt x="3" y="2"/>
                    </a:cubicBezTo>
                    <a:cubicBezTo>
                      <a:pt x="1" y="1"/>
                      <a:pt x="0" y="3"/>
                      <a:pt x="1" y="4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5" y="7"/>
                      <a:pt x="7" y="6"/>
                      <a:pt x="6" y="4"/>
                    </a:cubicBezTo>
                    <a:cubicBezTo>
                      <a:pt x="9" y="11"/>
                      <a:pt x="6" y="27"/>
                      <a:pt x="7" y="34"/>
                    </a:cubicBezTo>
                    <a:cubicBezTo>
                      <a:pt x="7" y="44"/>
                      <a:pt x="7" y="53"/>
                      <a:pt x="8" y="63"/>
                    </a:cubicBezTo>
                    <a:cubicBezTo>
                      <a:pt x="9" y="67"/>
                      <a:pt x="9" y="71"/>
                      <a:pt x="9" y="76"/>
                    </a:cubicBezTo>
                    <a:cubicBezTo>
                      <a:pt x="9" y="93"/>
                      <a:pt x="9" y="76"/>
                      <a:pt x="9" y="74"/>
                    </a:cubicBezTo>
                    <a:cubicBezTo>
                      <a:pt x="9" y="63"/>
                      <a:pt x="8" y="52"/>
                      <a:pt x="8" y="41"/>
                    </a:cubicBezTo>
                    <a:cubicBezTo>
                      <a:pt x="7" y="39"/>
                      <a:pt x="5" y="39"/>
                      <a:pt x="5" y="40"/>
                    </a:cubicBezTo>
                    <a:cubicBezTo>
                      <a:pt x="3" y="49"/>
                      <a:pt x="4" y="58"/>
                      <a:pt x="4" y="67"/>
                    </a:cubicBezTo>
                    <a:cubicBezTo>
                      <a:pt x="4" y="69"/>
                      <a:pt x="7" y="69"/>
                      <a:pt x="7" y="67"/>
                    </a:cubicBezTo>
                    <a:cubicBezTo>
                      <a:pt x="7" y="62"/>
                      <a:pt x="6" y="58"/>
                      <a:pt x="6" y="54"/>
                    </a:cubicBezTo>
                    <a:cubicBezTo>
                      <a:pt x="6" y="51"/>
                      <a:pt x="4" y="39"/>
                      <a:pt x="5" y="51"/>
                    </a:cubicBezTo>
                    <a:cubicBezTo>
                      <a:pt x="6" y="63"/>
                      <a:pt x="4" y="75"/>
                      <a:pt x="6" y="86"/>
                    </a:cubicBezTo>
                    <a:cubicBezTo>
                      <a:pt x="6" y="87"/>
                      <a:pt x="8" y="88"/>
                      <a:pt x="9" y="86"/>
                    </a:cubicBezTo>
                    <a:cubicBezTo>
                      <a:pt x="14" y="77"/>
                      <a:pt x="11" y="66"/>
                      <a:pt x="11" y="56"/>
                    </a:cubicBezTo>
                    <a:cubicBezTo>
                      <a:pt x="9" y="38"/>
                      <a:pt x="11" y="19"/>
                      <a:pt x="8" y="2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1"/>
                      <a:pt x="5" y="1"/>
                      <a:pt x="3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5" y="21"/>
                      <a:pt x="7" y="40"/>
                      <a:pt x="8" y="59"/>
                    </a:cubicBezTo>
                    <a:cubicBezTo>
                      <a:pt x="8" y="66"/>
                      <a:pt x="8" y="73"/>
                      <a:pt x="9" y="81"/>
                    </a:cubicBezTo>
                    <a:cubicBezTo>
                      <a:pt x="6" y="78"/>
                      <a:pt x="5" y="75"/>
                      <a:pt x="6" y="72"/>
                    </a:cubicBezTo>
                    <a:cubicBezTo>
                      <a:pt x="6" y="68"/>
                      <a:pt x="6" y="65"/>
                      <a:pt x="7" y="61"/>
                    </a:cubicBezTo>
                    <a:cubicBezTo>
                      <a:pt x="7" y="42"/>
                      <a:pt x="3" y="22"/>
                      <a:pt x="6" y="2"/>
                    </a:cubicBezTo>
                    <a:cubicBezTo>
                      <a:pt x="6" y="1"/>
                      <a:pt x="3" y="0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6" name="Freeform 165">
                <a:extLst>
                  <a:ext uri="{FF2B5EF4-FFF2-40B4-BE49-F238E27FC236}">
                    <a16:creationId xmlns:a16="http://schemas.microsoft.com/office/drawing/2014/main" id="{D787335E-6315-4CAB-9723-44828721D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" y="784"/>
                <a:ext cx="140" cy="34"/>
              </a:xfrm>
              <a:custGeom>
                <a:avLst/>
                <a:gdLst>
                  <a:gd name="T0" fmla="*/ 26660 w 49"/>
                  <a:gd name="T1" fmla="*/ 83770 h 12"/>
                  <a:gd name="T2" fmla="*/ 203517 w 49"/>
                  <a:gd name="T3" fmla="*/ 83770 h 12"/>
                  <a:gd name="T4" fmla="*/ 394889 w 49"/>
                  <a:gd name="T5" fmla="*/ 140752 h 12"/>
                  <a:gd name="T6" fmla="*/ 621803 w 49"/>
                  <a:gd name="T7" fmla="*/ 38349 h 12"/>
                  <a:gd name="T8" fmla="*/ 581477 w 49"/>
                  <a:gd name="T9" fmla="*/ 24814 h 12"/>
                  <a:gd name="T10" fmla="*/ 253437 w 49"/>
                  <a:gd name="T11" fmla="*/ 58457 h 12"/>
                  <a:gd name="T12" fmla="*/ 40189 w 49"/>
                  <a:gd name="T13" fmla="*/ 45447 h 12"/>
                  <a:gd name="T14" fmla="*/ 26660 w 49"/>
                  <a:gd name="T15" fmla="*/ 83770 h 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9"/>
                  <a:gd name="T25" fmla="*/ 0 h 12"/>
                  <a:gd name="T26" fmla="*/ 49 w 49"/>
                  <a:gd name="T27" fmla="*/ 12 h 1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9" h="12">
                    <a:moveTo>
                      <a:pt x="2" y="7"/>
                    </a:moveTo>
                    <a:cubicBezTo>
                      <a:pt x="7" y="8"/>
                      <a:pt x="11" y="6"/>
                      <a:pt x="16" y="7"/>
                    </a:cubicBezTo>
                    <a:cubicBezTo>
                      <a:pt x="22" y="9"/>
                      <a:pt x="25" y="11"/>
                      <a:pt x="31" y="12"/>
                    </a:cubicBezTo>
                    <a:cubicBezTo>
                      <a:pt x="38" y="12"/>
                      <a:pt x="46" y="10"/>
                      <a:pt x="49" y="3"/>
                    </a:cubicBezTo>
                    <a:cubicBezTo>
                      <a:pt x="49" y="1"/>
                      <a:pt x="46" y="0"/>
                      <a:pt x="46" y="2"/>
                    </a:cubicBezTo>
                    <a:cubicBezTo>
                      <a:pt x="42" y="12"/>
                      <a:pt x="27" y="9"/>
                      <a:pt x="20" y="5"/>
                    </a:cubicBezTo>
                    <a:cubicBezTo>
                      <a:pt x="13" y="3"/>
                      <a:pt x="9" y="6"/>
                      <a:pt x="3" y="4"/>
                    </a:cubicBezTo>
                    <a:cubicBezTo>
                      <a:pt x="1" y="4"/>
                      <a:pt x="0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7" name="Freeform 166">
                <a:extLst>
                  <a:ext uri="{FF2B5EF4-FFF2-40B4-BE49-F238E27FC236}">
                    <a16:creationId xmlns:a16="http://schemas.microsoft.com/office/drawing/2014/main" id="{1E5B76B2-8F30-4BF2-81C9-F8F98A203D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7" y="861"/>
                <a:ext cx="140" cy="34"/>
              </a:xfrm>
              <a:custGeom>
                <a:avLst/>
                <a:gdLst>
                  <a:gd name="T0" fmla="*/ 40189 w 49"/>
                  <a:gd name="T1" fmla="*/ 128903 h 12"/>
                  <a:gd name="T2" fmla="*/ 430294 w 49"/>
                  <a:gd name="T3" fmla="*/ 128903 h 12"/>
                  <a:gd name="T4" fmla="*/ 607560 w 49"/>
                  <a:gd name="T5" fmla="*/ 38349 h 12"/>
                  <a:gd name="T6" fmla="*/ 573297 w 49"/>
                  <a:gd name="T7" fmla="*/ 24814 h 12"/>
                  <a:gd name="T8" fmla="*/ 253437 w 49"/>
                  <a:gd name="T9" fmla="*/ 70306 h 12"/>
                  <a:gd name="T10" fmla="*/ 26660 w 49"/>
                  <a:gd name="T11" fmla="*/ 108656 h 12"/>
                  <a:gd name="T12" fmla="*/ 40189 w 49"/>
                  <a:gd name="T13" fmla="*/ 128903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12"/>
                  <a:gd name="T23" fmla="*/ 49 w 49"/>
                  <a:gd name="T24" fmla="*/ 12 h 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12">
                    <a:moveTo>
                      <a:pt x="3" y="11"/>
                    </a:moveTo>
                    <a:cubicBezTo>
                      <a:pt x="14" y="4"/>
                      <a:pt x="23" y="12"/>
                      <a:pt x="34" y="11"/>
                    </a:cubicBezTo>
                    <a:cubicBezTo>
                      <a:pt x="39" y="10"/>
                      <a:pt x="47" y="9"/>
                      <a:pt x="48" y="3"/>
                    </a:cubicBezTo>
                    <a:cubicBezTo>
                      <a:pt x="49" y="1"/>
                      <a:pt x="46" y="0"/>
                      <a:pt x="45" y="2"/>
                    </a:cubicBezTo>
                    <a:cubicBezTo>
                      <a:pt x="43" y="11"/>
                      <a:pt x="25" y="7"/>
                      <a:pt x="20" y="6"/>
                    </a:cubicBezTo>
                    <a:cubicBezTo>
                      <a:pt x="13" y="4"/>
                      <a:pt x="7" y="5"/>
                      <a:pt x="2" y="9"/>
                    </a:cubicBezTo>
                    <a:cubicBezTo>
                      <a:pt x="0" y="10"/>
                      <a:pt x="1" y="12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8" name="Freeform 167">
                <a:extLst>
                  <a:ext uri="{FF2B5EF4-FFF2-40B4-BE49-F238E27FC236}">
                    <a16:creationId xmlns:a16="http://schemas.microsoft.com/office/drawing/2014/main" id="{A18C8620-91C6-4383-8D38-0F8C003952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23" y="787"/>
                <a:ext cx="14" cy="91"/>
              </a:xfrm>
              <a:custGeom>
                <a:avLst/>
                <a:gdLst>
                  <a:gd name="T0" fmla="*/ 10693 w 5"/>
                  <a:gd name="T1" fmla="*/ 25506 h 32"/>
                  <a:gd name="T2" fmla="*/ 10693 w 5"/>
                  <a:gd name="T3" fmla="*/ 171282 h 32"/>
                  <a:gd name="T4" fmla="*/ 10693 w 5"/>
                  <a:gd name="T5" fmla="*/ 363926 h 32"/>
                  <a:gd name="T6" fmla="*/ 41975 w 5"/>
                  <a:gd name="T7" fmla="*/ 363926 h 32"/>
                  <a:gd name="T8" fmla="*/ 41975 w 5"/>
                  <a:gd name="T9" fmla="*/ 197314 h 32"/>
                  <a:gd name="T10" fmla="*/ 41975 w 5"/>
                  <a:gd name="T11" fmla="*/ 39050 h 32"/>
                  <a:gd name="T12" fmla="*/ 10693 w 5"/>
                  <a:gd name="T13" fmla="*/ 25506 h 3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2"/>
                  <a:gd name="T23" fmla="*/ 5 w 5"/>
                  <a:gd name="T24" fmla="*/ 32 h 3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2">
                    <a:moveTo>
                      <a:pt x="1" y="2"/>
                    </a:moveTo>
                    <a:cubicBezTo>
                      <a:pt x="0" y="6"/>
                      <a:pt x="0" y="10"/>
                      <a:pt x="1" y="14"/>
                    </a:cubicBezTo>
                    <a:cubicBezTo>
                      <a:pt x="1" y="20"/>
                      <a:pt x="1" y="25"/>
                      <a:pt x="1" y="30"/>
                    </a:cubicBezTo>
                    <a:cubicBezTo>
                      <a:pt x="1" y="32"/>
                      <a:pt x="4" y="32"/>
                      <a:pt x="4" y="30"/>
                    </a:cubicBezTo>
                    <a:cubicBezTo>
                      <a:pt x="4" y="25"/>
                      <a:pt x="4" y="21"/>
                      <a:pt x="4" y="16"/>
                    </a:cubicBezTo>
                    <a:cubicBezTo>
                      <a:pt x="4" y="12"/>
                      <a:pt x="3" y="7"/>
                      <a:pt x="4" y="3"/>
                    </a:cubicBezTo>
                    <a:cubicBezTo>
                      <a:pt x="5" y="1"/>
                      <a:pt x="2" y="0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79" name="Freeform 168">
                <a:extLst>
                  <a:ext uri="{FF2B5EF4-FFF2-40B4-BE49-F238E27FC236}">
                    <a16:creationId xmlns:a16="http://schemas.microsoft.com/office/drawing/2014/main" id="{A5BCF339-2D46-4E9F-81DA-390B63C42F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795"/>
                <a:ext cx="35" cy="20"/>
              </a:xfrm>
              <a:custGeom>
                <a:avLst/>
                <a:gdLst>
                  <a:gd name="T0" fmla="*/ 16080 w 12"/>
                  <a:gd name="T1" fmla="*/ 88703 h 7"/>
                  <a:gd name="T2" fmla="*/ 78733 w 12"/>
                  <a:gd name="T3" fmla="*/ 76171 h 7"/>
                  <a:gd name="T4" fmla="*/ 152615 w 12"/>
                  <a:gd name="T5" fmla="*/ 48374 h 7"/>
                  <a:gd name="T6" fmla="*/ 136792 w 12"/>
                  <a:gd name="T7" fmla="*/ 14066 h 7"/>
                  <a:gd name="T8" fmla="*/ 78733 w 12"/>
                  <a:gd name="T9" fmla="*/ 40189 h 7"/>
                  <a:gd name="T10" fmla="*/ 62901 w 12"/>
                  <a:gd name="T11" fmla="*/ 48374 h 7"/>
                  <a:gd name="T12" fmla="*/ 46821 w 12"/>
                  <a:gd name="T13" fmla="*/ 48374 h 7"/>
                  <a:gd name="T14" fmla="*/ 16080 w 12"/>
                  <a:gd name="T15" fmla="*/ 88703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"/>
                  <a:gd name="T25" fmla="*/ 0 h 7"/>
                  <a:gd name="T26" fmla="*/ 12 w 12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" h="7">
                    <a:moveTo>
                      <a:pt x="1" y="7"/>
                    </a:moveTo>
                    <a:cubicBezTo>
                      <a:pt x="3" y="7"/>
                      <a:pt x="4" y="7"/>
                      <a:pt x="5" y="6"/>
                    </a:cubicBezTo>
                    <a:cubicBezTo>
                      <a:pt x="7" y="5"/>
                      <a:pt x="9" y="4"/>
                      <a:pt x="10" y="4"/>
                    </a:cubicBezTo>
                    <a:cubicBezTo>
                      <a:pt x="12" y="3"/>
                      <a:pt x="11" y="0"/>
                      <a:pt x="9" y="1"/>
                    </a:cubicBezTo>
                    <a:cubicBezTo>
                      <a:pt x="8" y="2"/>
                      <a:pt x="7" y="2"/>
                      <a:pt x="5" y="3"/>
                    </a:cubicBezTo>
                    <a:cubicBezTo>
                      <a:pt x="5" y="3"/>
                      <a:pt x="4" y="3"/>
                      <a:pt x="4" y="4"/>
                    </a:cubicBezTo>
                    <a:cubicBezTo>
                      <a:pt x="3" y="4"/>
                      <a:pt x="2" y="4"/>
                      <a:pt x="3" y="4"/>
                    </a:cubicBezTo>
                    <a:cubicBezTo>
                      <a:pt x="1" y="3"/>
                      <a:pt x="0" y="6"/>
                      <a:pt x="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0" name="Freeform 169">
                <a:extLst>
                  <a:ext uri="{FF2B5EF4-FFF2-40B4-BE49-F238E27FC236}">
                    <a16:creationId xmlns:a16="http://schemas.microsoft.com/office/drawing/2014/main" id="{3205019B-F9DA-4AE7-8411-719823E68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0" y="804"/>
                <a:ext cx="43" cy="28"/>
              </a:xfrm>
              <a:custGeom>
                <a:avLst/>
                <a:gdLst>
                  <a:gd name="T0" fmla="*/ 41607 w 15"/>
                  <a:gd name="T1" fmla="*/ 94480 h 10"/>
                  <a:gd name="T2" fmla="*/ 168629 w 15"/>
                  <a:gd name="T3" fmla="*/ 41975 h 10"/>
                  <a:gd name="T4" fmla="*/ 154304 w 15"/>
                  <a:gd name="T5" fmla="*/ 10693 h 10"/>
                  <a:gd name="T6" fmla="*/ 27093 w 15"/>
                  <a:gd name="T7" fmla="*/ 75734 h 10"/>
                  <a:gd name="T8" fmla="*/ 41607 w 15"/>
                  <a:gd name="T9" fmla="*/ 9448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0"/>
                  <a:gd name="T17" fmla="*/ 15 w 15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0">
                    <a:moveTo>
                      <a:pt x="3" y="9"/>
                    </a:moveTo>
                    <a:cubicBezTo>
                      <a:pt x="7" y="8"/>
                      <a:pt x="10" y="5"/>
                      <a:pt x="13" y="4"/>
                    </a:cubicBezTo>
                    <a:cubicBezTo>
                      <a:pt x="15" y="3"/>
                      <a:pt x="13" y="0"/>
                      <a:pt x="12" y="1"/>
                    </a:cubicBezTo>
                    <a:cubicBezTo>
                      <a:pt x="8" y="3"/>
                      <a:pt x="5" y="5"/>
                      <a:pt x="2" y="7"/>
                    </a:cubicBezTo>
                    <a:cubicBezTo>
                      <a:pt x="0" y="8"/>
                      <a:pt x="2" y="10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1" name="Freeform 170">
                <a:extLst>
                  <a:ext uri="{FF2B5EF4-FFF2-40B4-BE49-F238E27FC236}">
                    <a16:creationId xmlns:a16="http://schemas.microsoft.com/office/drawing/2014/main" id="{D457C35E-7B32-4160-AC56-A7F8BD0C19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812"/>
                <a:ext cx="43" cy="23"/>
              </a:xfrm>
              <a:custGeom>
                <a:avLst/>
                <a:gdLst>
                  <a:gd name="T0" fmla="*/ 27093 w 15"/>
                  <a:gd name="T1" fmla="*/ 107272 h 8"/>
                  <a:gd name="T2" fmla="*/ 168629 w 15"/>
                  <a:gd name="T3" fmla="*/ 42421 h 8"/>
                  <a:gd name="T4" fmla="*/ 168629 w 15"/>
                  <a:gd name="T5" fmla="*/ 0 h 8"/>
                  <a:gd name="T6" fmla="*/ 14514 w 15"/>
                  <a:gd name="T7" fmla="*/ 65041 h 8"/>
                  <a:gd name="T8" fmla="*/ 27093 w 15"/>
                  <a:gd name="T9" fmla="*/ 10727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8"/>
                  <a:gd name="T17" fmla="*/ 15 w 1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8">
                    <a:moveTo>
                      <a:pt x="2" y="8"/>
                    </a:moveTo>
                    <a:cubicBezTo>
                      <a:pt x="6" y="7"/>
                      <a:pt x="10" y="5"/>
                      <a:pt x="13" y="3"/>
                    </a:cubicBezTo>
                    <a:cubicBezTo>
                      <a:pt x="15" y="3"/>
                      <a:pt x="14" y="0"/>
                      <a:pt x="13" y="0"/>
                    </a:cubicBezTo>
                    <a:cubicBezTo>
                      <a:pt x="9" y="2"/>
                      <a:pt x="5" y="4"/>
                      <a:pt x="1" y="5"/>
                    </a:cubicBezTo>
                    <a:cubicBezTo>
                      <a:pt x="0" y="5"/>
                      <a:pt x="0" y="8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2" name="Freeform 171">
                <a:extLst>
                  <a:ext uri="{FF2B5EF4-FFF2-40B4-BE49-F238E27FC236}">
                    <a16:creationId xmlns:a16="http://schemas.microsoft.com/office/drawing/2014/main" id="{D3295FEB-DD41-4BF7-B54F-B3C31D8FCD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0" y="812"/>
                <a:ext cx="60" cy="43"/>
              </a:xfrm>
              <a:custGeom>
                <a:avLst/>
                <a:gdLst>
                  <a:gd name="T0" fmla="*/ 40189 w 21"/>
                  <a:gd name="T1" fmla="*/ 183134 h 15"/>
                  <a:gd name="T2" fmla="*/ 239297 w 21"/>
                  <a:gd name="T3" fmla="*/ 51124 h 15"/>
                  <a:gd name="T4" fmla="*/ 226774 w 21"/>
                  <a:gd name="T5" fmla="*/ 14514 h 15"/>
                  <a:gd name="T6" fmla="*/ 14066 w 21"/>
                  <a:gd name="T7" fmla="*/ 146555 h 15"/>
                  <a:gd name="T8" fmla="*/ 40189 w 21"/>
                  <a:gd name="T9" fmla="*/ 18313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5"/>
                  <a:gd name="T17" fmla="*/ 21 w 21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5">
                    <a:moveTo>
                      <a:pt x="3" y="14"/>
                    </a:moveTo>
                    <a:cubicBezTo>
                      <a:pt x="8" y="10"/>
                      <a:pt x="14" y="7"/>
                      <a:pt x="19" y="4"/>
                    </a:cubicBezTo>
                    <a:cubicBezTo>
                      <a:pt x="21" y="3"/>
                      <a:pt x="20" y="0"/>
                      <a:pt x="18" y="1"/>
                    </a:cubicBezTo>
                    <a:cubicBezTo>
                      <a:pt x="12" y="5"/>
                      <a:pt x="7" y="8"/>
                      <a:pt x="1" y="11"/>
                    </a:cubicBezTo>
                    <a:cubicBezTo>
                      <a:pt x="0" y="12"/>
                      <a:pt x="1" y="15"/>
                      <a:pt x="3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3" name="Freeform 172">
                <a:extLst>
                  <a:ext uri="{FF2B5EF4-FFF2-40B4-BE49-F238E27FC236}">
                    <a16:creationId xmlns:a16="http://schemas.microsoft.com/office/drawing/2014/main" id="{32E719B3-DF6E-4A5A-9921-A80F2EA89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5" y="815"/>
                <a:ext cx="69" cy="46"/>
              </a:xfrm>
              <a:custGeom>
                <a:avLst/>
                <a:gdLst>
                  <a:gd name="T0" fmla="*/ 42421 w 24"/>
                  <a:gd name="T1" fmla="*/ 201540 h 16"/>
                  <a:gd name="T2" fmla="*/ 293644 w 24"/>
                  <a:gd name="T3" fmla="*/ 42421 h 16"/>
                  <a:gd name="T4" fmla="*/ 280675 w 24"/>
                  <a:gd name="T5" fmla="*/ 14755 h 16"/>
                  <a:gd name="T6" fmla="*/ 14755 w 24"/>
                  <a:gd name="T7" fmla="*/ 163826 h 16"/>
                  <a:gd name="T8" fmla="*/ 42421 w 24"/>
                  <a:gd name="T9" fmla="*/ 20154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"/>
                  <a:gd name="T16" fmla="*/ 0 h 16"/>
                  <a:gd name="T17" fmla="*/ 24 w 24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" h="16">
                    <a:moveTo>
                      <a:pt x="3" y="15"/>
                    </a:moveTo>
                    <a:cubicBezTo>
                      <a:pt x="10" y="12"/>
                      <a:pt x="16" y="7"/>
                      <a:pt x="22" y="3"/>
                    </a:cubicBezTo>
                    <a:cubicBezTo>
                      <a:pt x="24" y="2"/>
                      <a:pt x="22" y="0"/>
                      <a:pt x="21" y="1"/>
                    </a:cubicBezTo>
                    <a:cubicBezTo>
                      <a:pt x="15" y="5"/>
                      <a:pt x="8" y="9"/>
                      <a:pt x="1" y="12"/>
                    </a:cubicBezTo>
                    <a:cubicBezTo>
                      <a:pt x="0" y="13"/>
                      <a:pt x="1" y="16"/>
                      <a:pt x="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4" name="Freeform 173">
                <a:extLst>
                  <a:ext uri="{FF2B5EF4-FFF2-40B4-BE49-F238E27FC236}">
                    <a16:creationId xmlns:a16="http://schemas.microsoft.com/office/drawing/2014/main" id="{AABC452E-F388-4863-9D63-1A7997CDC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1" y="815"/>
                <a:ext cx="80" cy="55"/>
              </a:xfrm>
              <a:custGeom>
                <a:avLst/>
                <a:gdLst>
                  <a:gd name="T0" fmla="*/ 40189 w 28"/>
                  <a:gd name="T1" fmla="*/ 257142 h 19"/>
                  <a:gd name="T2" fmla="*/ 342131 w 28"/>
                  <a:gd name="T3" fmla="*/ 59336 h 19"/>
                  <a:gd name="T4" fmla="*/ 315477 w 28"/>
                  <a:gd name="T5" fmla="*/ 15235 h 19"/>
                  <a:gd name="T6" fmla="*/ 26660 w 28"/>
                  <a:gd name="T7" fmla="*/ 211197 h 19"/>
                  <a:gd name="T8" fmla="*/ 40189 w 28"/>
                  <a:gd name="T9" fmla="*/ 25714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9"/>
                  <a:gd name="T17" fmla="*/ 28 w 28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9">
                    <a:moveTo>
                      <a:pt x="3" y="18"/>
                    </a:moveTo>
                    <a:cubicBezTo>
                      <a:pt x="11" y="14"/>
                      <a:pt x="18" y="8"/>
                      <a:pt x="27" y="4"/>
                    </a:cubicBezTo>
                    <a:cubicBezTo>
                      <a:pt x="28" y="3"/>
                      <a:pt x="27" y="0"/>
                      <a:pt x="25" y="1"/>
                    </a:cubicBezTo>
                    <a:cubicBezTo>
                      <a:pt x="17" y="5"/>
                      <a:pt x="10" y="11"/>
                      <a:pt x="2" y="15"/>
                    </a:cubicBezTo>
                    <a:cubicBezTo>
                      <a:pt x="0" y="16"/>
                      <a:pt x="1" y="19"/>
                      <a:pt x="3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5" name="Freeform 174">
                <a:extLst>
                  <a:ext uri="{FF2B5EF4-FFF2-40B4-BE49-F238E27FC236}">
                    <a16:creationId xmlns:a16="http://schemas.microsoft.com/office/drawing/2014/main" id="{F622B6A3-9A11-44B5-BD70-9912E8F5E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8" y="829"/>
                <a:ext cx="86" cy="61"/>
              </a:xfrm>
              <a:custGeom>
                <a:avLst/>
                <a:gdLst>
                  <a:gd name="T0" fmla="*/ 41607 w 30"/>
                  <a:gd name="T1" fmla="*/ 293250 h 21"/>
                  <a:gd name="T2" fmla="*/ 364130 w 30"/>
                  <a:gd name="T3" fmla="*/ 61224 h 21"/>
                  <a:gd name="T4" fmla="*/ 341916 w 30"/>
                  <a:gd name="T5" fmla="*/ 15735 h 21"/>
                  <a:gd name="T6" fmla="*/ 14514 w 30"/>
                  <a:gd name="T7" fmla="*/ 247544 h 21"/>
                  <a:gd name="T8" fmla="*/ 41607 w 30"/>
                  <a:gd name="T9" fmla="*/ 29325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"/>
                  <a:gd name="T16" fmla="*/ 0 h 21"/>
                  <a:gd name="T17" fmla="*/ 30 w 30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" h="21">
                    <a:moveTo>
                      <a:pt x="3" y="20"/>
                    </a:moveTo>
                    <a:cubicBezTo>
                      <a:pt x="11" y="15"/>
                      <a:pt x="20" y="10"/>
                      <a:pt x="28" y="4"/>
                    </a:cubicBezTo>
                    <a:cubicBezTo>
                      <a:pt x="30" y="3"/>
                      <a:pt x="28" y="0"/>
                      <a:pt x="26" y="1"/>
                    </a:cubicBezTo>
                    <a:cubicBezTo>
                      <a:pt x="18" y="7"/>
                      <a:pt x="10" y="12"/>
                      <a:pt x="1" y="17"/>
                    </a:cubicBezTo>
                    <a:cubicBezTo>
                      <a:pt x="0" y="18"/>
                      <a:pt x="1" y="21"/>
                      <a:pt x="3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6" name="Freeform 175">
                <a:extLst>
                  <a:ext uri="{FF2B5EF4-FFF2-40B4-BE49-F238E27FC236}">
                    <a16:creationId xmlns:a16="http://schemas.microsoft.com/office/drawing/2014/main" id="{A088E93A-C39B-4011-B420-49F94754B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1" y="829"/>
                <a:ext cx="72" cy="55"/>
              </a:xfrm>
              <a:custGeom>
                <a:avLst/>
                <a:gdLst>
                  <a:gd name="T0" fmla="*/ 42782 w 25"/>
                  <a:gd name="T1" fmla="*/ 257142 h 19"/>
                  <a:gd name="T2" fmla="*/ 312068 w 25"/>
                  <a:gd name="T3" fmla="*/ 59336 h 19"/>
                  <a:gd name="T4" fmla="*/ 297213 w 25"/>
                  <a:gd name="T5" fmla="*/ 15235 h 19"/>
                  <a:gd name="T6" fmla="*/ 27927 w 25"/>
                  <a:gd name="T7" fmla="*/ 211197 h 19"/>
                  <a:gd name="T8" fmla="*/ 42782 w 25"/>
                  <a:gd name="T9" fmla="*/ 257142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"/>
                  <a:gd name="T16" fmla="*/ 0 h 19"/>
                  <a:gd name="T17" fmla="*/ 25 w 25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" h="19">
                    <a:moveTo>
                      <a:pt x="3" y="18"/>
                    </a:moveTo>
                    <a:cubicBezTo>
                      <a:pt x="10" y="13"/>
                      <a:pt x="17" y="9"/>
                      <a:pt x="23" y="4"/>
                    </a:cubicBezTo>
                    <a:cubicBezTo>
                      <a:pt x="25" y="3"/>
                      <a:pt x="23" y="0"/>
                      <a:pt x="22" y="1"/>
                    </a:cubicBezTo>
                    <a:cubicBezTo>
                      <a:pt x="15" y="6"/>
                      <a:pt x="9" y="11"/>
                      <a:pt x="2" y="15"/>
                    </a:cubicBezTo>
                    <a:cubicBezTo>
                      <a:pt x="0" y="16"/>
                      <a:pt x="2" y="19"/>
                      <a:pt x="3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7" name="Freeform 176">
                <a:extLst>
                  <a:ext uri="{FF2B5EF4-FFF2-40B4-BE49-F238E27FC236}">
                    <a16:creationId xmlns:a16="http://schemas.microsoft.com/office/drawing/2014/main" id="{D1AD9BF4-21B5-4EFB-A5BA-CE0FBBF03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0" y="844"/>
                <a:ext cx="60" cy="46"/>
              </a:xfrm>
              <a:custGeom>
                <a:avLst/>
                <a:gdLst>
                  <a:gd name="T0" fmla="*/ 40189 w 21"/>
                  <a:gd name="T1" fmla="*/ 201540 h 16"/>
                  <a:gd name="T2" fmla="*/ 253437 w 21"/>
                  <a:gd name="T3" fmla="*/ 56983 h 16"/>
                  <a:gd name="T4" fmla="*/ 226774 w 21"/>
                  <a:gd name="T5" fmla="*/ 14755 h 16"/>
                  <a:gd name="T6" fmla="*/ 26660 w 21"/>
                  <a:gd name="T7" fmla="*/ 172238 h 16"/>
                  <a:gd name="T8" fmla="*/ 40189 w 21"/>
                  <a:gd name="T9" fmla="*/ 201540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16"/>
                  <a:gd name="T17" fmla="*/ 21 w 21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16">
                    <a:moveTo>
                      <a:pt x="3" y="15"/>
                    </a:moveTo>
                    <a:cubicBezTo>
                      <a:pt x="9" y="11"/>
                      <a:pt x="14" y="7"/>
                      <a:pt x="20" y="4"/>
                    </a:cubicBezTo>
                    <a:cubicBezTo>
                      <a:pt x="21" y="3"/>
                      <a:pt x="20" y="0"/>
                      <a:pt x="18" y="1"/>
                    </a:cubicBezTo>
                    <a:cubicBezTo>
                      <a:pt x="13" y="5"/>
                      <a:pt x="7" y="9"/>
                      <a:pt x="2" y="13"/>
                    </a:cubicBezTo>
                    <a:cubicBezTo>
                      <a:pt x="0" y="14"/>
                      <a:pt x="2" y="16"/>
                      <a:pt x="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8" name="Freeform 177">
                <a:extLst>
                  <a:ext uri="{FF2B5EF4-FFF2-40B4-BE49-F238E27FC236}">
                    <a16:creationId xmlns:a16="http://schemas.microsoft.com/office/drawing/2014/main" id="{DF773EE4-BEDE-472F-B566-F4AE5CEE94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" y="850"/>
                <a:ext cx="48" cy="40"/>
              </a:xfrm>
              <a:custGeom>
                <a:avLst/>
                <a:gdLst>
                  <a:gd name="T0" fmla="*/ 44476 w 17"/>
                  <a:gd name="T1" fmla="*/ 164874 h 14"/>
                  <a:gd name="T2" fmla="*/ 181968 w 17"/>
                  <a:gd name="T3" fmla="*/ 48374 h 14"/>
                  <a:gd name="T4" fmla="*/ 161687 w 17"/>
                  <a:gd name="T5" fmla="*/ 26660 h 14"/>
                  <a:gd name="T6" fmla="*/ 24404 w 17"/>
                  <a:gd name="T7" fmla="*/ 138211 h 14"/>
                  <a:gd name="T8" fmla="*/ 44476 w 17"/>
                  <a:gd name="T9" fmla="*/ 16487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14"/>
                  <a:gd name="T17" fmla="*/ 17 w 17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14">
                    <a:moveTo>
                      <a:pt x="4" y="13"/>
                    </a:moveTo>
                    <a:cubicBezTo>
                      <a:pt x="7" y="9"/>
                      <a:pt x="12" y="7"/>
                      <a:pt x="16" y="4"/>
                    </a:cubicBezTo>
                    <a:cubicBezTo>
                      <a:pt x="17" y="3"/>
                      <a:pt x="16" y="0"/>
                      <a:pt x="14" y="2"/>
                    </a:cubicBezTo>
                    <a:cubicBezTo>
                      <a:pt x="10" y="4"/>
                      <a:pt x="5" y="7"/>
                      <a:pt x="2" y="11"/>
                    </a:cubicBezTo>
                    <a:cubicBezTo>
                      <a:pt x="0" y="12"/>
                      <a:pt x="2" y="14"/>
                      <a:pt x="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89" name="Freeform 178">
                <a:extLst>
                  <a:ext uri="{FF2B5EF4-FFF2-40B4-BE49-F238E27FC236}">
                    <a16:creationId xmlns:a16="http://schemas.microsoft.com/office/drawing/2014/main" id="{EA3E05B5-3152-4C1B-83B7-AC511E6432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852"/>
                <a:ext cx="52" cy="38"/>
              </a:xfrm>
              <a:custGeom>
                <a:avLst/>
                <a:gdLst>
                  <a:gd name="T0" fmla="*/ 58777 w 18"/>
                  <a:gd name="T1" fmla="*/ 185876 h 13"/>
                  <a:gd name="T2" fmla="*/ 223164 w 18"/>
                  <a:gd name="T3" fmla="*/ 63589 h 13"/>
                  <a:gd name="T4" fmla="*/ 194737 w 18"/>
                  <a:gd name="T5" fmla="*/ 16208 h 13"/>
                  <a:gd name="T6" fmla="*/ 28542 w 18"/>
                  <a:gd name="T7" fmla="*/ 138487 h 13"/>
                  <a:gd name="T8" fmla="*/ 58777 w 18"/>
                  <a:gd name="T9" fmla="*/ 185876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3"/>
                  <a:gd name="T17" fmla="*/ 18 w 18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3">
                    <a:moveTo>
                      <a:pt x="4" y="12"/>
                    </a:moveTo>
                    <a:cubicBezTo>
                      <a:pt x="8" y="10"/>
                      <a:pt x="12" y="6"/>
                      <a:pt x="16" y="4"/>
                    </a:cubicBezTo>
                    <a:cubicBezTo>
                      <a:pt x="18" y="2"/>
                      <a:pt x="16" y="0"/>
                      <a:pt x="14" y="1"/>
                    </a:cubicBezTo>
                    <a:cubicBezTo>
                      <a:pt x="10" y="4"/>
                      <a:pt x="7" y="7"/>
                      <a:pt x="2" y="9"/>
                    </a:cubicBezTo>
                    <a:cubicBezTo>
                      <a:pt x="0" y="10"/>
                      <a:pt x="2" y="13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0" name="Freeform 179">
                <a:extLst>
                  <a:ext uri="{FF2B5EF4-FFF2-40B4-BE49-F238E27FC236}">
                    <a16:creationId xmlns:a16="http://schemas.microsoft.com/office/drawing/2014/main" id="{9150E2E9-1BAB-42E2-85A6-BE2C39FB8D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855"/>
                <a:ext cx="40" cy="32"/>
              </a:xfrm>
              <a:custGeom>
                <a:avLst/>
                <a:gdLst>
                  <a:gd name="T0" fmla="*/ 40189 w 14"/>
                  <a:gd name="T1" fmla="*/ 147887 h 11"/>
                  <a:gd name="T2" fmla="*/ 164874 w 14"/>
                  <a:gd name="T3" fmla="*/ 46063 h 11"/>
                  <a:gd name="T4" fmla="*/ 138211 w 14"/>
                  <a:gd name="T5" fmla="*/ 15834 h 11"/>
                  <a:gd name="T6" fmla="*/ 14066 w 14"/>
                  <a:gd name="T7" fmla="*/ 118097 h 11"/>
                  <a:gd name="T8" fmla="*/ 40189 w 14"/>
                  <a:gd name="T9" fmla="*/ 14788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1"/>
                  <a:gd name="T17" fmla="*/ 14 w 1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1">
                    <a:moveTo>
                      <a:pt x="3" y="10"/>
                    </a:moveTo>
                    <a:cubicBezTo>
                      <a:pt x="6" y="7"/>
                      <a:pt x="9" y="5"/>
                      <a:pt x="13" y="3"/>
                    </a:cubicBezTo>
                    <a:cubicBezTo>
                      <a:pt x="14" y="2"/>
                      <a:pt x="13" y="0"/>
                      <a:pt x="11" y="1"/>
                    </a:cubicBezTo>
                    <a:cubicBezTo>
                      <a:pt x="8" y="3"/>
                      <a:pt x="4" y="5"/>
                      <a:pt x="1" y="8"/>
                    </a:cubicBezTo>
                    <a:cubicBezTo>
                      <a:pt x="0" y="9"/>
                      <a:pt x="2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1" name="Freeform 180">
                <a:extLst>
                  <a:ext uri="{FF2B5EF4-FFF2-40B4-BE49-F238E27FC236}">
                    <a16:creationId xmlns:a16="http://schemas.microsoft.com/office/drawing/2014/main" id="{3A8D2925-AC9B-4D44-B8E0-787F78640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5" y="858"/>
                <a:ext cx="46" cy="32"/>
              </a:xfrm>
              <a:custGeom>
                <a:avLst/>
                <a:gdLst>
                  <a:gd name="T0" fmla="*/ 42421 w 16"/>
                  <a:gd name="T1" fmla="*/ 147887 h 11"/>
                  <a:gd name="T2" fmla="*/ 201540 w 16"/>
                  <a:gd name="T3" fmla="*/ 46063 h 11"/>
                  <a:gd name="T4" fmla="*/ 172238 w 16"/>
                  <a:gd name="T5" fmla="*/ 15834 h 11"/>
                  <a:gd name="T6" fmla="*/ 14755 w 16"/>
                  <a:gd name="T7" fmla="*/ 118097 h 11"/>
                  <a:gd name="T8" fmla="*/ 42421 w 16"/>
                  <a:gd name="T9" fmla="*/ 14788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1"/>
                  <a:gd name="T17" fmla="*/ 16 w 1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1">
                    <a:moveTo>
                      <a:pt x="3" y="10"/>
                    </a:moveTo>
                    <a:cubicBezTo>
                      <a:pt x="7" y="8"/>
                      <a:pt x="11" y="6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9" y="4"/>
                      <a:pt x="5" y="6"/>
                      <a:pt x="1" y="8"/>
                    </a:cubicBezTo>
                    <a:cubicBezTo>
                      <a:pt x="0" y="8"/>
                      <a:pt x="1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2" name="Freeform 181">
                <a:extLst>
                  <a:ext uri="{FF2B5EF4-FFF2-40B4-BE49-F238E27FC236}">
                    <a16:creationId xmlns:a16="http://schemas.microsoft.com/office/drawing/2014/main" id="{B3C1E0A2-4EA3-43D8-8808-1BF0F9E33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7" y="867"/>
                <a:ext cx="26" cy="23"/>
              </a:xfrm>
              <a:custGeom>
                <a:avLst/>
                <a:gdLst>
                  <a:gd name="T0" fmla="*/ 43666 w 9"/>
                  <a:gd name="T1" fmla="*/ 94294 h 8"/>
                  <a:gd name="T2" fmla="*/ 97569 w 9"/>
                  <a:gd name="T3" fmla="*/ 56983 h 8"/>
                  <a:gd name="T4" fmla="*/ 67409 w 9"/>
                  <a:gd name="T5" fmla="*/ 27666 h 8"/>
                  <a:gd name="T6" fmla="*/ 28542 w 9"/>
                  <a:gd name="T7" fmla="*/ 56983 h 8"/>
                  <a:gd name="T8" fmla="*/ 43666 w 9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3" y="7"/>
                    </a:moveTo>
                    <a:cubicBezTo>
                      <a:pt x="5" y="6"/>
                      <a:pt x="6" y="5"/>
                      <a:pt x="7" y="4"/>
                    </a:cubicBezTo>
                    <a:cubicBezTo>
                      <a:pt x="9" y="2"/>
                      <a:pt x="6" y="0"/>
                      <a:pt x="5" y="2"/>
                    </a:cubicBezTo>
                    <a:cubicBezTo>
                      <a:pt x="4" y="3"/>
                      <a:pt x="3" y="3"/>
                      <a:pt x="2" y="4"/>
                    </a:cubicBezTo>
                    <a:cubicBezTo>
                      <a:pt x="0" y="5"/>
                      <a:pt x="1" y="8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3" name="Freeform 182">
                <a:extLst>
                  <a:ext uri="{FF2B5EF4-FFF2-40B4-BE49-F238E27FC236}">
                    <a16:creationId xmlns:a16="http://schemas.microsoft.com/office/drawing/2014/main" id="{CB76185D-3257-4388-B82D-849BB5F2D3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7" y="832"/>
                <a:ext cx="34" cy="35"/>
              </a:xfrm>
              <a:custGeom>
                <a:avLst/>
                <a:gdLst>
                  <a:gd name="T0" fmla="*/ 45447 w 12"/>
                  <a:gd name="T1" fmla="*/ 166737 h 12"/>
                  <a:gd name="T2" fmla="*/ 128903 w 12"/>
                  <a:gd name="T3" fmla="*/ 62901 h 12"/>
                  <a:gd name="T4" fmla="*/ 108656 w 12"/>
                  <a:gd name="T5" fmla="*/ 16080 h 12"/>
                  <a:gd name="T6" fmla="*/ 13535 w 12"/>
                  <a:gd name="T7" fmla="*/ 136792 h 12"/>
                  <a:gd name="T8" fmla="*/ 45447 w 12"/>
                  <a:gd name="T9" fmla="*/ 16673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4" y="11"/>
                    </a:moveTo>
                    <a:cubicBezTo>
                      <a:pt x="6" y="8"/>
                      <a:pt x="8" y="6"/>
                      <a:pt x="11" y="4"/>
                    </a:cubicBezTo>
                    <a:cubicBezTo>
                      <a:pt x="12" y="3"/>
                      <a:pt x="11" y="0"/>
                      <a:pt x="9" y="1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0" y="11"/>
                      <a:pt x="2" y="12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4" name="Freeform 183">
                <a:extLst>
                  <a:ext uri="{FF2B5EF4-FFF2-40B4-BE49-F238E27FC236}">
                    <a16:creationId xmlns:a16="http://schemas.microsoft.com/office/drawing/2014/main" id="{A9C567EE-45FE-4E67-8ABF-DD1D5A7A5A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8" y="827"/>
                <a:ext cx="37" cy="40"/>
              </a:xfrm>
              <a:custGeom>
                <a:avLst/>
                <a:gdLst>
                  <a:gd name="T0" fmla="*/ 39451 w 13"/>
                  <a:gd name="T1" fmla="*/ 150603 h 14"/>
                  <a:gd name="T2" fmla="*/ 146790 w 13"/>
                  <a:gd name="T3" fmla="*/ 40189 h 14"/>
                  <a:gd name="T4" fmla="*/ 112284 w 13"/>
                  <a:gd name="T5" fmla="*/ 26660 h 14"/>
                  <a:gd name="T6" fmla="*/ 13861 w 13"/>
                  <a:gd name="T7" fmla="*/ 128889 h 14"/>
                  <a:gd name="T8" fmla="*/ 39451 w 13"/>
                  <a:gd name="T9" fmla="*/ 15060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4"/>
                  <a:gd name="T17" fmla="*/ 13 w 13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4">
                    <a:moveTo>
                      <a:pt x="3" y="12"/>
                    </a:moveTo>
                    <a:cubicBezTo>
                      <a:pt x="6" y="9"/>
                      <a:pt x="10" y="7"/>
                      <a:pt x="12" y="3"/>
                    </a:cubicBezTo>
                    <a:cubicBezTo>
                      <a:pt x="13" y="2"/>
                      <a:pt x="10" y="0"/>
                      <a:pt x="9" y="2"/>
                    </a:cubicBezTo>
                    <a:cubicBezTo>
                      <a:pt x="8" y="6"/>
                      <a:pt x="4" y="8"/>
                      <a:pt x="1" y="10"/>
                    </a:cubicBezTo>
                    <a:cubicBezTo>
                      <a:pt x="0" y="11"/>
                      <a:pt x="2" y="14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5" name="Freeform 184">
                <a:extLst>
                  <a:ext uri="{FF2B5EF4-FFF2-40B4-BE49-F238E27FC236}">
                    <a16:creationId xmlns:a16="http://schemas.microsoft.com/office/drawing/2014/main" id="{65AE0A84-FA89-4D62-9BD9-1D7A9B50F8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7" y="821"/>
                <a:ext cx="40" cy="40"/>
              </a:xfrm>
              <a:custGeom>
                <a:avLst/>
                <a:gdLst>
                  <a:gd name="T0" fmla="*/ 40189 w 14"/>
                  <a:gd name="T1" fmla="*/ 150603 h 14"/>
                  <a:gd name="T2" fmla="*/ 164874 w 14"/>
                  <a:gd name="T3" fmla="*/ 40189 h 14"/>
                  <a:gd name="T4" fmla="*/ 138211 w 14"/>
                  <a:gd name="T5" fmla="*/ 14066 h 14"/>
                  <a:gd name="T6" fmla="*/ 14066 w 14"/>
                  <a:gd name="T7" fmla="*/ 138211 h 14"/>
                  <a:gd name="T8" fmla="*/ 40189 w 14"/>
                  <a:gd name="T9" fmla="*/ 15060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4"/>
                  <a:gd name="T17" fmla="*/ 14 w 14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4">
                    <a:moveTo>
                      <a:pt x="3" y="12"/>
                    </a:moveTo>
                    <a:cubicBezTo>
                      <a:pt x="6" y="9"/>
                      <a:pt x="10" y="6"/>
                      <a:pt x="13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4"/>
                      <a:pt x="3" y="7"/>
                      <a:pt x="1" y="11"/>
                    </a:cubicBezTo>
                    <a:cubicBezTo>
                      <a:pt x="0" y="12"/>
                      <a:pt x="2" y="14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6" name="Freeform 185">
                <a:extLst>
                  <a:ext uri="{FF2B5EF4-FFF2-40B4-BE49-F238E27FC236}">
                    <a16:creationId xmlns:a16="http://schemas.microsoft.com/office/drawing/2014/main" id="{D415F89B-D185-4F04-8E68-81164D5952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7" y="815"/>
                <a:ext cx="46" cy="40"/>
              </a:xfrm>
              <a:custGeom>
                <a:avLst/>
                <a:gdLst>
                  <a:gd name="T0" fmla="*/ 56983 w 16"/>
                  <a:gd name="T1" fmla="*/ 150603 h 14"/>
                  <a:gd name="T2" fmla="*/ 201540 w 16"/>
                  <a:gd name="T3" fmla="*/ 40189 h 14"/>
                  <a:gd name="T4" fmla="*/ 172238 w 16"/>
                  <a:gd name="T5" fmla="*/ 14066 h 14"/>
                  <a:gd name="T6" fmla="*/ 14755 w 16"/>
                  <a:gd name="T7" fmla="*/ 138211 h 14"/>
                  <a:gd name="T8" fmla="*/ 56983 w 16"/>
                  <a:gd name="T9" fmla="*/ 150603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"/>
                  <a:gd name="T16" fmla="*/ 0 h 14"/>
                  <a:gd name="T17" fmla="*/ 16 w 16"/>
                  <a:gd name="T18" fmla="*/ 14 h 1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" h="14">
                    <a:moveTo>
                      <a:pt x="4" y="12"/>
                    </a:moveTo>
                    <a:cubicBezTo>
                      <a:pt x="7" y="8"/>
                      <a:pt x="12" y="6"/>
                      <a:pt x="15" y="3"/>
                    </a:cubicBezTo>
                    <a:cubicBezTo>
                      <a:pt x="16" y="2"/>
                      <a:pt x="14" y="0"/>
                      <a:pt x="13" y="1"/>
                    </a:cubicBezTo>
                    <a:cubicBezTo>
                      <a:pt x="9" y="4"/>
                      <a:pt x="5" y="7"/>
                      <a:pt x="1" y="11"/>
                    </a:cubicBezTo>
                    <a:cubicBezTo>
                      <a:pt x="0" y="12"/>
                      <a:pt x="3" y="14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7" name="Freeform 186">
                <a:extLst>
                  <a:ext uri="{FF2B5EF4-FFF2-40B4-BE49-F238E27FC236}">
                    <a16:creationId xmlns:a16="http://schemas.microsoft.com/office/drawing/2014/main" id="{1EB03AD9-EE35-49C6-B6FB-42AE81846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94" y="809"/>
                <a:ext cx="26" cy="20"/>
              </a:xfrm>
              <a:custGeom>
                <a:avLst/>
                <a:gdLst>
                  <a:gd name="T0" fmla="*/ 43666 w 9"/>
                  <a:gd name="T1" fmla="*/ 76171 h 7"/>
                  <a:gd name="T2" fmla="*/ 97569 w 9"/>
                  <a:gd name="T3" fmla="*/ 48374 h 7"/>
                  <a:gd name="T4" fmla="*/ 97569 w 9"/>
                  <a:gd name="T5" fmla="*/ 14066 h 7"/>
                  <a:gd name="T6" fmla="*/ 28542 w 9"/>
                  <a:gd name="T7" fmla="*/ 40189 h 7"/>
                  <a:gd name="T8" fmla="*/ 43666 w 9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3" y="6"/>
                    </a:moveTo>
                    <a:cubicBezTo>
                      <a:pt x="5" y="5"/>
                      <a:pt x="6" y="4"/>
                      <a:pt x="7" y="4"/>
                    </a:cubicBezTo>
                    <a:cubicBezTo>
                      <a:pt x="9" y="3"/>
                      <a:pt x="8" y="0"/>
                      <a:pt x="7" y="1"/>
                    </a:cubicBezTo>
                    <a:cubicBezTo>
                      <a:pt x="5" y="2"/>
                      <a:pt x="3" y="2"/>
                      <a:pt x="2" y="3"/>
                    </a:cubicBezTo>
                    <a:cubicBezTo>
                      <a:pt x="0" y="4"/>
                      <a:pt x="2" y="7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8" name="Freeform 187">
                <a:extLst>
                  <a:ext uri="{FF2B5EF4-FFF2-40B4-BE49-F238E27FC236}">
                    <a16:creationId xmlns:a16="http://schemas.microsoft.com/office/drawing/2014/main" id="{52D9C18A-37ED-4CB0-8955-0B961B625E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7" y="821"/>
                <a:ext cx="40" cy="34"/>
              </a:xfrm>
              <a:custGeom>
                <a:avLst/>
                <a:gdLst>
                  <a:gd name="T0" fmla="*/ 40189 w 14"/>
                  <a:gd name="T1" fmla="*/ 128903 h 12"/>
                  <a:gd name="T2" fmla="*/ 150603 w 14"/>
                  <a:gd name="T3" fmla="*/ 38349 h 12"/>
                  <a:gd name="T4" fmla="*/ 138211 w 14"/>
                  <a:gd name="T5" fmla="*/ 13535 h 12"/>
                  <a:gd name="T6" fmla="*/ 14066 w 14"/>
                  <a:gd name="T7" fmla="*/ 95121 h 12"/>
                  <a:gd name="T8" fmla="*/ 40189 w 14"/>
                  <a:gd name="T9" fmla="*/ 12890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2"/>
                  <a:gd name="T17" fmla="*/ 14 w 14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2">
                    <a:moveTo>
                      <a:pt x="3" y="11"/>
                    </a:moveTo>
                    <a:cubicBezTo>
                      <a:pt x="6" y="8"/>
                      <a:pt x="9" y="6"/>
                      <a:pt x="12" y="3"/>
                    </a:cubicBezTo>
                    <a:cubicBezTo>
                      <a:pt x="14" y="2"/>
                      <a:pt x="12" y="0"/>
                      <a:pt x="11" y="1"/>
                    </a:cubicBezTo>
                    <a:cubicBezTo>
                      <a:pt x="7" y="3"/>
                      <a:pt x="4" y="5"/>
                      <a:pt x="1" y="8"/>
                    </a:cubicBezTo>
                    <a:cubicBezTo>
                      <a:pt x="0" y="10"/>
                      <a:pt x="2" y="12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299" name="Freeform 188">
                <a:extLst>
                  <a:ext uri="{FF2B5EF4-FFF2-40B4-BE49-F238E27FC236}">
                    <a16:creationId xmlns:a16="http://schemas.microsoft.com/office/drawing/2014/main" id="{13E8C0AF-92F0-4D2F-A23B-1AF963D3A2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0" y="829"/>
                <a:ext cx="43" cy="32"/>
              </a:xfrm>
              <a:custGeom>
                <a:avLst/>
                <a:gdLst>
                  <a:gd name="T0" fmla="*/ 41607 w 15"/>
                  <a:gd name="T1" fmla="*/ 147887 h 11"/>
                  <a:gd name="T2" fmla="*/ 168629 w 15"/>
                  <a:gd name="T3" fmla="*/ 46063 h 11"/>
                  <a:gd name="T4" fmla="*/ 154304 w 15"/>
                  <a:gd name="T5" fmla="*/ 15834 h 11"/>
                  <a:gd name="T6" fmla="*/ 27093 w 15"/>
                  <a:gd name="T7" fmla="*/ 118097 h 11"/>
                  <a:gd name="T8" fmla="*/ 41607 w 15"/>
                  <a:gd name="T9" fmla="*/ 14788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1"/>
                  <a:gd name="T17" fmla="*/ 15 w 1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1">
                    <a:moveTo>
                      <a:pt x="3" y="10"/>
                    </a:moveTo>
                    <a:cubicBezTo>
                      <a:pt x="7" y="8"/>
                      <a:pt x="10" y="6"/>
                      <a:pt x="13" y="3"/>
                    </a:cubicBezTo>
                    <a:cubicBezTo>
                      <a:pt x="15" y="2"/>
                      <a:pt x="13" y="0"/>
                      <a:pt x="12" y="1"/>
                    </a:cubicBezTo>
                    <a:cubicBezTo>
                      <a:pt x="8" y="3"/>
                      <a:pt x="5" y="5"/>
                      <a:pt x="2" y="8"/>
                    </a:cubicBezTo>
                    <a:cubicBezTo>
                      <a:pt x="0" y="9"/>
                      <a:pt x="2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0" name="Freeform 189">
                <a:extLst>
                  <a:ext uri="{FF2B5EF4-FFF2-40B4-BE49-F238E27FC236}">
                    <a16:creationId xmlns:a16="http://schemas.microsoft.com/office/drawing/2014/main" id="{07ADAD38-E412-4B12-B84F-9FC43D0806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801"/>
                <a:ext cx="29" cy="20"/>
              </a:xfrm>
              <a:custGeom>
                <a:avLst/>
                <a:gdLst>
                  <a:gd name="T0" fmla="*/ 60680 w 10"/>
                  <a:gd name="T1" fmla="*/ 76171 h 7"/>
                  <a:gd name="T2" fmla="*/ 129647 w 10"/>
                  <a:gd name="T3" fmla="*/ 48374 h 7"/>
                  <a:gd name="T4" fmla="*/ 115504 w 10"/>
                  <a:gd name="T5" fmla="*/ 14066 h 7"/>
                  <a:gd name="T6" fmla="*/ 29148 w 10"/>
                  <a:gd name="T7" fmla="*/ 48374 h 7"/>
                  <a:gd name="T8" fmla="*/ 60680 w 10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7"/>
                  <a:gd name="T17" fmla="*/ 10 w 1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7">
                    <a:moveTo>
                      <a:pt x="4" y="6"/>
                    </a:moveTo>
                    <a:cubicBezTo>
                      <a:pt x="5" y="5"/>
                      <a:pt x="7" y="5"/>
                      <a:pt x="9" y="4"/>
                    </a:cubicBezTo>
                    <a:cubicBezTo>
                      <a:pt x="10" y="3"/>
                      <a:pt x="10" y="0"/>
                      <a:pt x="8" y="1"/>
                    </a:cubicBezTo>
                    <a:cubicBezTo>
                      <a:pt x="6" y="2"/>
                      <a:pt x="4" y="3"/>
                      <a:pt x="2" y="4"/>
                    </a:cubicBezTo>
                    <a:cubicBezTo>
                      <a:pt x="0" y="5"/>
                      <a:pt x="2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1" name="Freeform 190">
                <a:extLst>
                  <a:ext uri="{FF2B5EF4-FFF2-40B4-BE49-F238E27FC236}">
                    <a16:creationId xmlns:a16="http://schemas.microsoft.com/office/drawing/2014/main" id="{0B3F2A2D-E3E6-45A9-9699-FBBE63AFEC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1" y="426"/>
                <a:ext cx="174" cy="115"/>
              </a:xfrm>
              <a:custGeom>
                <a:avLst/>
                <a:gdLst>
                  <a:gd name="T0" fmla="*/ 25875 w 61"/>
                  <a:gd name="T1" fmla="*/ 79540 h 40"/>
                  <a:gd name="T2" fmla="*/ 39852 w 61"/>
                  <a:gd name="T3" fmla="*/ 485754 h 40"/>
                  <a:gd name="T4" fmla="*/ 47396 w 61"/>
                  <a:gd name="T5" fmla="*/ 508303 h 40"/>
                  <a:gd name="T6" fmla="*/ 473414 w 61"/>
                  <a:gd name="T7" fmla="*/ 495184 h 40"/>
                  <a:gd name="T8" fmla="*/ 735703 w 61"/>
                  <a:gd name="T9" fmla="*/ 508303 h 40"/>
                  <a:gd name="T10" fmla="*/ 749886 w 61"/>
                  <a:gd name="T11" fmla="*/ 485754 h 40"/>
                  <a:gd name="T12" fmla="*/ 735703 w 61"/>
                  <a:gd name="T13" fmla="*/ 107272 h 40"/>
                  <a:gd name="T14" fmla="*/ 700749 w 61"/>
                  <a:gd name="T15" fmla="*/ 27666 h 40"/>
                  <a:gd name="T16" fmla="*/ 425490 w 61"/>
                  <a:gd name="T17" fmla="*/ 56983 h 40"/>
                  <a:gd name="T18" fmla="*/ 25875 w 61"/>
                  <a:gd name="T19" fmla="*/ 42421 h 40"/>
                  <a:gd name="T20" fmla="*/ 25875 w 61"/>
                  <a:gd name="T21" fmla="*/ 79540 h 40"/>
                  <a:gd name="T22" fmla="*/ 539149 w 61"/>
                  <a:gd name="T23" fmla="*/ 79540 h 40"/>
                  <a:gd name="T24" fmla="*/ 700749 w 61"/>
                  <a:gd name="T25" fmla="*/ 107272 h 40"/>
                  <a:gd name="T26" fmla="*/ 723988 w 61"/>
                  <a:gd name="T27" fmla="*/ 378293 h 40"/>
                  <a:gd name="T28" fmla="*/ 311953 w 61"/>
                  <a:gd name="T29" fmla="*/ 458088 h 40"/>
                  <a:gd name="T30" fmla="*/ 73807 w 61"/>
                  <a:gd name="T31" fmla="*/ 430359 h 40"/>
                  <a:gd name="T32" fmla="*/ 61365 w 61"/>
                  <a:gd name="T33" fmla="*/ 79540 h 40"/>
                  <a:gd name="T34" fmla="*/ 25875 w 61"/>
                  <a:gd name="T35" fmla="*/ 79540 h 4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1"/>
                  <a:gd name="T55" fmla="*/ 0 h 40"/>
                  <a:gd name="T56" fmla="*/ 61 w 61"/>
                  <a:gd name="T57" fmla="*/ 40 h 4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1" h="40">
                    <a:moveTo>
                      <a:pt x="2" y="6"/>
                    </a:moveTo>
                    <a:cubicBezTo>
                      <a:pt x="2" y="16"/>
                      <a:pt x="2" y="26"/>
                      <a:pt x="3" y="36"/>
                    </a:cubicBezTo>
                    <a:cubicBezTo>
                      <a:pt x="3" y="37"/>
                      <a:pt x="3" y="38"/>
                      <a:pt x="4" y="38"/>
                    </a:cubicBezTo>
                    <a:cubicBezTo>
                      <a:pt x="15" y="38"/>
                      <a:pt x="26" y="36"/>
                      <a:pt x="38" y="37"/>
                    </a:cubicBezTo>
                    <a:cubicBezTo>
                      <a:pt x="45" y="37"/>
                      <a:pt x="52" y="39"/>
                      <a:pt x="59" y="38"/>
                    </a:cubicBezTo>
                    <a:cubicBezTo>
                      <a:pt x="60" y="38"/>
                      <a:pt x="60" y="37"/>
                      <a:pt x="60" y="36"/>
                    </a:cubicBezTo>
                    <a:cubicBezTo>
                      <a:pt x="61" y="27"/>
                      <a:pt x="61" y="18"/>
                      <a:pt x="59" y="8"/>
                    </a:cubicBezTo>
                    <a:cubicBezTo>
                      <a:pt x="59" y="5"/>
                      <a:pt x="59" y="3"/>
                      <a:pt x="56" y="2"/>
                    </a:cubicBezTo>
                    <a:cubicBezTo>
                      <a:pt x="49" y="0"/>
                      <a:pt x="41" y="4"/>
                      <a:pt x="34" y="4"/>
                    </a:cubicBezTo>
                    <a:cubicBezTo>
                      <a:pt x="24" y="5"/>
                      <a:pt x="13" y="3"/>
                      <a:pt x="2" y="3"/>
                    </a:cubicBezTo>
                    <a:cubicBezTo>
                      <a:pt x="0" y="3"/>
                      <a:pt x="0" y="6"/>
                      <a:pt x="2" y="6"/>
                    </a:cubicBezTo>
                    <a:cubicBezTo>
                      <a:pt x="16" y="6"/>
                      <a:pt x="29" y="8"/>
                      <a:pt x="43" y="6"/>
                    </a:cubicBezTo>
                    <a:cubicBezTo>
                      <a:pt x="46" y="6"/>
                      <a:pt x="56" y="1"/>
                      <a:pt x="56" y="8"/>
                    </a:cubicBezTo>
                    <a:cubicBezTo>
                      <a:pt x="57" y="15"/>
                      <a:pt x="58" y="21"/>
                      <a:pt x="58" y="28"/>
                    </a:cubicBezTo>
                    <a:cubicBezTo>
                      <a:pt x="58" y="40"/>
                      <a:pt x="33" y="34"/>
                      <a:pt x="25" y="34"/>
                    </a:cubicBezTo>
                    <a:cubicBezTo>
                      <a:pt x="22" y="34"/>
                      <a:pt x="6" y="37"/>
                      <a:pt x="6" y="32"/>
                    </a:cubicBezTo>
                    <a:cubicBezTo>
                      <a:pt x="5" y="23"/>
                      <a:pt x="5" y="15"/>
                      <a:pt x="5" y="6"/>
                    </a:cubicBezTo>
                    <a:cubicBezTo>
                      <a:pt x="5" y="4"/>
                      <a:pt x="2" y="4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2" name="Freeform 191">
                <a:extLst>
                  <a:ext uri="{FF2B5EF4-FFF2-40B4-BE49-F238E27FC236}">
                    <a16:creationId xmlns:a16="http://schemas.microsoft.com/office/drawing/2014/main" id="{BB602181-E251-4EB2-9E53-6ED4FE5D06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524"/>
                <a:ext cx="17" cy="37"/>
              </a:xfrm>
              <a:custGeom>
                <a:avLst/>
                <a:gdLst>
                  <a:gd name="T0" fmla="*/ 38349 w 6"/>
                  <a:gd name="T1" fmla="*/ 46708 h 13"/>
                  <a:gd name="T2" fmla="*/ 38349 w 6"/>
                  <a:gd name="T3" fmla="*/ 46708 h 13"/>
                  <a:gd name="T4" fmla="*/ 38349 w 6"/>
                  <a:gd name="T5" fmla="*/ 86093 h 13"/>
                  <a:gd name="T6" fmla="*/ 24814 w 6"/>
                  <a:gd name="T7" fmla="*/ 121201 h 13"/>
                  <a:gd name="T8" fmla="*/ 38349 w 6"/>
                  <a:gd name="T9" fmla="*/ 158926 h 13"/>
                  <a:gd name="T10" fmla="*/ 70306 w 6"/>
                  <a:gd name="T11" fmla="*/ 86093 h 13"/>
                  <a:gd name="T12" fmla="*/ 45447 w 6"/>
                  <a:gd name="T13" fmla="*/ 13861 h 13"/>
                  <a:gd name="T14" fmla="*/ 38349 w 6"/>
                  <a:gd name="T15" fmla="*/ 46708 h 1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"/>
                  <a:gd name="T25" fmla="*/ 0 h 13"/>
                  <a:gd name="T26" fmla="*/ 6 w 6"/>
                  <a:gd name="T27" fmla="*/ 13 h 13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" h="13">
                    <a:moveTo>
                      <a:pt x="3" y="4"/>
                    </a:moveTo>
                    <a:cubicBezTo>
                      <a:pt x="2" y="4"/>
                      <a:pt x="3" y="4"/>
                      <a:pt x="3" y="4"/>
                    </a:cubicBezTo>
                    <a:cubicBezTo>
                      <a:pt x="3" y="5"/>
                      <a:pt x="3" y="6"/>
                      <a:pt x="3" y="7"/>
                    </a:cubicBezTo>
                    <a:cubicBezTo>
                      <a:pt x="3" y="8"/>
                      <a:pt x="3" y="9"/>
                      <a:pt x="2" y="10"/>
                    </a:cubicBezTo>
                    <a:cubicBezTo>
                      <a:pt x="0" y="11"/>
                      <a:pt x="2" y="13"/>
                      <a:pt x="3" y="13"/>
                    </a:cubicBezTo>
                    <a:cubicBezTo>
                      <a:pt x="6" y="12"/>
                      <a:pt x="6" y="9"/>
                      <a:pt x="6" y="7"/>
                    </a:cubicBezTo>
                    <a:cubicBezTo>
                      <a:pt x="6" y="5"/>
                      <a:pt x="6" y="2"/>
                      <a:pt x="4" y="1"/>
                    </a:cubicBezTo>
                    <a:cubicBezTo>
                      <a:pt x="3" y="0"/>
                      <a:pt x="1" y="3"/>
                      <a:pt x="3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3" name="Freeform 192">
                <a:extLst>
                  <a:ext uri="{FF2B5EF4-FFF2-40B4-BE49-F238E27FC236}">
                    <a16:creationId xmlns:a16="http://schemas.microsoft.com/office/drawing/2014/main" id="{5F588B2B-57B3-4996-AAEA-4AA60FC6AE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4" y="524"/>
                <a:ext cx="23" cy="37"/>
              </a:xfrm>
              <a:custGeom>
                <a:avLst/>
                <a:gdLst>
                  <a:gd name="T0" fmla="*/ 14755 w 8"/>
                  <a:gd name="T1" fmla="*/ 25590 h 13"/>
                  <a:gd name="T2" fmla="*/ 65041 w 8"/>
                  <a:gd name="T3" fmla="*/ 146790 h 13"/>
                  <a:gd name="T4" fmla="*/ 79540 w 8"/>
                  <a:gd name="T5" fmla="*/ 112284 h 13"/>
                  <a:gd name="T6" fmla="*/ 56983 w 8"/>
                  <a:gd name="T7" fmla="*/ 25590 h 13"/>
                  <a:gd name="T8" fmla="*/ 14755 w 8"/>
                  <a:gd name="T9" fmla="*/ 2559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13"/>
                  <a:gd name="T17" fmla="*/ 8 w 8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13">
                    <a:moveTo>
                      <a:pt x="1" y="2"/>
                    </a:moveTo>
                    <a:cubicBezTo>
                      <a:pt x="0" y="6"/>
                      <a:pt x="0" y="11"/>
                      <a:pt x="5" y="12"/>
                    </a:cubicBezTo>
                    <a:cubicBezTo>
                      <a:pt x="7" y="13"/>
                      <a:pt x="8" y="10"/>
                      <a:pt x="6" y="9"/>
                    </a:cubicBezTo>
                    <a:cubicBezTo>
                      <a:pt x="2" y="9"/>
                      <a:pt x="3" y="5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4" name="Freeform 193">
                <a:extLst>
                  <a:ext uri="{FF2B5EF4-FFF2-40B4-BE49-F238E27FC236}">
                    <a16:creationId xmlns:a16="http://schemas.microsoft.com/office/drawing/2014/main" id="{8D09C939-4BB8-43FC-94F9-E76281851F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3" y="555"/>
                <a:ext cx="71" cy="14"/>
              </a:xfrm>
              <a:custGeom>
                <a:avLst/>
                <a:gdLst>
                  <a:gd name="T0" fmla="*/ 38780 w 25"/>
                  <a:gd name="T1" fmla="*/ 41975 h 5"/>
                  <a:gd name="T2" fmla="*/ 156336 w 25"/>
                  <a:gd name="T3" fmla="*/ 29940 h 5"/>
                  <a:gd name="T4" fmla="*/ 275449 w 25"/>
                  <a:gd name="T5" fmla="*/ 41975 h 5"/>
                  <a:gd name="T6" fmla="*/ 275449 w 25"/>
                  <a:gd name="T7" fmla="*/ 10693 h 5"/>
                  <a:gd name="T8" fmla="*/ 144286 w 25"/>
                  <a:gd name="T9" fmla="*/ 0 h 5"/>
                  <a:gd name="T10" fmla="*/ 25108 w 25"/>
                  <a:gd name="T11" fmla="*/ 10693 h 5"/>
                  <a:gd name="T12" fmla="*/ 38780 w 25"/>
                  <a:gd name="T13" fmla="*/ 41975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5"/>
                  <a:gd name="T22" fmla="*/ 0 h 5"/>
                  <a:gd name="T23" fmla="*/ 25 w 25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5" h="5">
                    <a:moveTo>
                      <a:pt x="3" y="4"/>
                    </a:moveTo>
                    <a:cubicBezTo>
                      <a:pt x="6" y="2"/>
                      <a:pt x="10" y="3"/>
                      <a:pt x="13" y="3"/>
                    </a:cubicBezTo>
                    <a:cubicBezTo>
                      <a:pt x="16" y="3"/>
                      <a:pt x="19" y="4"/>
                      <a:pt x="23" y="4"/>
                    </a:cubicBezTo>
                    <a:cubicBezTo>
                      <a:pt x="25" y="4"/>
                      <a:pt x="25" y="1"/>
                      <a:pt x="23" y="1"/>
                    </a:cubicBezTo>
                    <a:cubicBezTo>
                      <a:pt x="19" y="1"/>
                      <a:pt x="15" y="0"/>
                      <a:pt x="12" y="0"/>
                    </a:cubicBezTo>
                    <a:cubicBezTo>
                      <a:pt x="8" y="0"/>
                      <a:pt x="5" y="0"/>
                      <a:pt x="2" y="1"/>
                    </a:cubicBezTo>
                    <a:cubicBezTo>
                      <a:pt x="0" y="2"/>
                      <a:pt x="2" y="5"/>
                      <a:pt x="3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5" name="Freeform 194">
                <a:extLst>
                  <a:ext uri="{FF2B5EF4-FFF2-40B4-BE49-F238E27FC236}">
                    <a16:creationId xmlns:a16="http://schemas.microsoft.com/office/drawing/2014/main" id="{35B8AC81-ED64-4648-A684-501EC90403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" y="821"/>
                <a:ext cx="155" cy="160"/>
              </a:xfrm>
              <a:custGeom>
                <a:avLst/>
                <a:gdLst>
                  <a:gd name="T0" fmla="*/ 396504 w 54"/>
                  <a:gd name="T1" fmla="*/ 114826 h 56"/>
                  <a:gd name="T2" fmla="*/ 41879 w 54"/>
                  <a:gd name="T3" fmla="*/ 382506 h 56"/>
                  <a:gd name="T4" fmla="*/ 396504 w 54"/>
                  <a:gd name="T5" fmla="*/ 683706 h 56"/>
                  <a:gd name="T6" fmla="*/ 672766 w 54"/>
                  <a:gd name="T7" fmla="*/ 328074 h 56"/>
                  <a:gd name="T8" fmla="*/ 332222 w 54"/>
                  <a:gd name="T9" fmla="*/ 128889 h 56"/>
                  <a:gd name="T10" fmla="*/ 345041 w 54"/>
                  <a:gd name="T11" fmla="*/ 150603 h 56"/>
                  <a:gd name="T12" fmla="*/ 515145 w 54"/>
                  <a:gd name="T13" fmla="*/ 150603 h 56"/>
                  <a:gd name="T14" fmla="*/ 662674 w 54"/>
                  <a:gd name="T15" fmla="*/ 394889 h 56"/>
                  <a:gd name="T16" fmla="*/ 359700 w 54"/>
                  <a:gd name="T17" fmla="*/ 661991 h 56"/>
                  <a:gd name="T18" fmla="*/ 78938 w 54"/>
                  <a:gd name="T19" fmla="*/ 306334 h 56"/>
                  <a:gd name="T20" fmla="*/ 396504 w 54"/>
                  <a:gd name="T21" fmla="*/ 128889 h 56"/>
                  <a:gd name="T22" fmla="*/ 396504 w 54"/>
                  <a:gd name="T23" fmla="*/ 114826 h 5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"/>
                  <a:gd name="T37" fmla="*/ 0 h 56"/>
                  <a:gd name="T38" fmla="*/ 54 w 54"/>
                  <a:gd name="T39" fmla="*/ 56 h 5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" h="56">
                    <a:moveTo>
                      <a:pt x="30" y="9"/>
                    </a:moveTo>
                    <a:cubicBezTo>
                      <a:pt x="19" y="9"/>
                      <a:pt x="3" y="17"/>
                      <a:pt x="3" y="30"/>
                    </a:cubicBezTo>
                    <a:cubicBezTo>
                      <a:pt x="2" y="44"/>
                      <a:pt x="17" y="56"/>
                      <a:pt x="30" y="54"/>
                    </a:cubicBezTo>
                    <a:cubicBezTo>
                      <a:pt x="44" y="51"/>
                      <a:pt x="54" y="40"/>
                      <a:pt x="51" y="26"/>
                    </a:cubicBezTo>
                    <a:cubicBezTo>
                      <a:pt x="49" y="18"/>
                      <a:pt x="33" y="0"/>
                      <a:pt x="25" y="10"/>
                    </a:cubicBezTo>
                    <a:cubicBezTo>
                      <a:pt x="24" y="11"/>
                      <a:pt x="25" y="12"/>
                      <a:pt x="26" y="12"/>
                    </a:cubicBezTo>
                    <a:cubicBezTo>
                      <a:pt x="29" y="7"/>
                      <a:pt x="36" y="11"/>
                      <a:pt x="39" y="12"/>
                    </a:cubicBezTo>
                    <a:cubicBezTo>
                      <a:pt x="46" y="16"/>
                      <a:pt x="49" y="24"/>
                      <a:pt x="50" y="31"/>
                    </a:cubicBezTo>
                    <a:cubicBezTo>
                      <a:pt x="51" y="43"/>
                      <a:pt x="38" y="51"/>
                      <a:pt x="27" y="52"/>
                    </a:cubicBezTo>
                    <a:cubicBezTo>
                      <a:pt x="14" y="53"/>
                      <a:pt x="0" y="38"/>
                      <a:pt x="6" y="24"/>
                    </a:cubicBezTo>
                    <a:cubicBezTo>
                      <a:pt x="10" y="16"/>
                      <a:pt x="21" y="11"/>
                      <a:pt x="30" y="10"/>
                    </a:cubicBezTo>
                    <a:cubicBezTo>
                      <a:pt x="31" y="10"/>
                      <a:pt x="31" y="8"/>
                      <a:pt x="3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6" name="Freeform 195">
                <a:extLst>
                  <a:ext uri="{FF2B5EF4-FFF2-40B4-BE49-F238E27FC236}">
                    <a16:creationId xmlns:a16="http://schemas.microsoft.com/office/drawing/2014/main" id="{5DF77BB8-6E51-4923-B99B-44C89AF9EB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8" y="858"/>
                <a:ext cx="20" cy="20"/>
              </a:xfrm>
              <a:custGeom>
                <a:avLst/>
                <a:gdLst>
                  <a:gd name="T0" fmla="*/ 62040 w 7"/>
                  <a:gd name="T1" fmla="*/ 14066 h 7"/>
                  <a:gd name="T2" fmla="*/ 14066 w 7"/>
                  <a:gd name="T3" fmla="*/ 62040 h 7"/>
                  <a:gd name="T4" fmla="*/ 26660 w 7"/>
                  <a:gd name="T5" fmla="*/ 76171 h 7"/>
                  <a:gd name="T6" fmla="*/ 76171 w 7"/>
                  <a:gd name="T7" fmla="*/ 26660 h 7"/>
                  <a:gd name="T8" fmla="*/ 62040 w 7"/>
                  <a:gd name="T9" fmla="*/ 14066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7"/>
                  <a:gd name="T17" fmla="*/ 7 w 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7">
                    <a:moveTo>
                      <a:pt x="5" y="1"/>
                    </a:moveTo>
                    <a:cubicBezTo>
                      <a:pt x="4" y="2"/>
                      <a:pt x="2" y="4"/>
                      <a:pt x="1" y="5"/>
                    </a:cubicBezTo>
                    <a:cubicBezTo>
                      <a:pt x="0" y="6"/>
                      <a:pt x="2" y="7"/>
                      <a:pt x="2" y="6"/>
                    </a:cubicBezTo>
                    <a:cubicBezTo>
                      <a:pt x="4" y="5"/>
                      <a:pt x="5" y="4"/>
                      <a:pt x="6" y="2"/>
                    </a:cubicBezTo>
                    <a:cubicBezTo>
                      <a:pt x="7" y="1"/>
                      <a:pt x="5" y="0"/>
                      <a:pt x="5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7" name="Freeform 196">
                <a:extLst>
                  <a:ext uri="{FF2B5EF4-FFF2-40B4-BE49-F238E27FC236}">
                    <a16:creationId xmlns:a16="http://schemas.microsoft.com/office/drawing/2014/main" id="{19B83052-6C06-41BF-AA25-AAA4D8EDE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872"/>
                <a:ext cx="17" cy="52"/>
              </a:xfrm>
              <a:custGeom>
                <a:avLst/>
                <a:gdLst>
                  <a:gd name="T0" fmla="*/ 0 w 6"/>
                  <a:gd name="T1" fmla="*/ 15115 h 18"/>
                  <a:gd name="T2" fmla="*/ 24814 w 6"/>
                  <a:gd name="T3" fmla="*/ 141258 h 18"/>
                  <a:gd name="T4" fmla="*/ 45447 w 6"/>
                  <a:gd name="T5" fmla="*/ 238203 h 18"/>
                  <a:gd name="T6" fmla="*/ 70306 w 6"/>
                  <a:gd name="T7" fmla="*/ 238203 h 18"/>
                  <a:gd name="T8" fmla="*/ 45447 w 6"/>
                  <a:gd name="T9" fmla="*/ 154544 h 18"/>
                  <a:gd name="T10" fmla="*/ 13535 w 6"/>
                  <a:gd name="T11" fmla="*/ 15115 h 18"/>
                  <a:gd name="T12" fmla="*/ 0 w 6"/>
                  <a:gd name="T13" fmla="*/ 15115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18"/>
                  <a:gd name="T23" fmla="*/ 6 w 6"/>
                  <a:gd name="T24" fmla="*/ 18 h 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18">
                    <a:moveTo>
                      <a:pt x="0" y="1"/>
                    </a:moveTo>
                    <a:cubicBezTo>
                      <a:pt x="0" y="4"/>
                      <a:pt x="1" y="7"/>
                      <a:pt x="2" y="10"/>
                    </a:cubicBezTo>
                    <a:cubicBezTo>
                      <a:pt x="3" y="12"/>
                      <a:pt x="3" y="15"/>
                      <a:pt x="4" y="17"/>
                    </a:cubicBezTo>
                    <a:cubicBezTo>
                      <a:pt x="4" y="18"/>
                      <a:pt x="6" y="18"/>
                      <a:pt x="6" y="17"/>
                    </a:cubicBezTo>
                    <a:cubicBezTo>
                      <a:pt x="5" y="15"/>
                      <a:pt x="5" y="13"/>
                      <a:pt x="4" y="11"/>
                    </a:cubicBezTo>
                    <a:cubicBezTo>
                      <a:pt x="4" y="7"/>
                      <a:pt x="2" y="4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8" name="Freeform 197">
                <a:extLst>
                  <a:ext uri="{FF2B5EF4-FFF2-40B4-BE49-F238E27FC236}">
                    <a16:creationId xmlns:a16="http://schemas.microsoft.com/office/drawing/2014/main" id="{E6C0C3A9-CB50-49EB-AF74-900707DE6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0" y="872"/>
                <a:ext cx="14" cy="49"/>
              </a:xfrm>
              <a:custGeom>
                <a:avLst/>
                <a:gdLst>
                  <a:gd name="T0" fmla="*/ 29940 w 5"/>
                  <a:gd name="T1" fmla="*/ 219638 h 17"/>
                  <a:gd name="T2" fmla="*/ 52489 w 5"/>
                  <a:gd name="T3" fmla="*/ 28014 h 17"/>
                  <a:gd name="T4" fmla="*/ 29940 w 5"/>
                  <a:gd name="T5" fmla="*/ 14922 h 17"/>
                  <a:gd name="T6" fmla="*/ 10693 w 5"/>
                  <a:gd name="T7" fmla="*/ 219638 h 17"/>
                  <a:gd name="T8" fmla="*/ 29940 w 5"/>
                  <a:gd name="T9" fmla="*/ 219638 h 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17"/>
                  <a:gd name="T17" fmla="*/ 5 w 5"/>
                  <a:gd name="T18" fmla="*/ 17 h 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17">
                    <a:moveTo>
                      <a:pt x="3" y="16"/>
                    </a:moveTo>
                    <a:cubicBezTo>
                      <a:pt x="4" y="12"/>
                      <a:pt x="4" y="6"/>
                      <a:pt x="5" y="2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2" y="6"/>
                      <a:pt x="3" y="11"/>
                      <a:pt x="1" y="16"/>
                    </a:cubicBezTo>
                    <a:cubicBezTo>
                      <a:pt x="0" y="17"/>
                      <a:pt x="2" y="17"/>
                      <a:pt x="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09" name="Freeform 198">
                <a:extLst>
                  <a:ext uri="{FF2B5EF4-FFF2-40B4-BE49-F238E27FC236}">
                    <a16:creationId xmlns:a16="http://schemas.microsoft.com/office/drawing/2014/main" id="{F8E177B5-738E-4BE2-9077-4DD001F123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858"/>
                <a:ext cx="20" cy="23"/>
              </a:xfrm>
              <a:custGeom>
                <a:avLst/>
                <a:gdLst>
                  <a:gd name="T0" fmla="*/ 40189 w 7"/>
                  <a:gd name="T1" fmla="*/ 27666 h 8"/>
                  <a:gd name="T2" fmla="*/ 26660 w 7"/>
                  <a:gd name="T3" fmla="*/ 14755 h 8"/>
                  <a:gd name="T4" fmla="*/ 14066 w 7"/>
                  <a:gd name="T5" fmla="*/ 27666 h 8"/>
                  <a:gd name="T6" fmla="*/ 62040 w 7"/>
                  <a:gd name="T7" fmla="*/ 94294 h 8"/>
                  <a:gd name="T8" fmla="*/ 76171 w 7"/>
                  <a:gd name="T9" fmla="*/ 79540 h 8"/>
                  <a:gd name="T10" fmla="*/ 26660 w 7"/>
                  <a:gd name="T11" fmla="*/ 14755 h 8"/>
                  <a:gd name="T12" fmla="*/ 14066 w 7"/>
                  <a:gd name="T13" fmla="*/ 27666 h 8"/>
                  <a:gd name="T14" fmla="*/ 14066 w 7"/>
                  <a:gd name="T15" fmla="*/ 42421 h 8"/>
                  <a:gd name="T16" fmla="*/ 40189 w 7"/>
                  <a:gd name="T17" fmla="*/ 27666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8"/>
                  <a:gd name="T29" fmla="*/ 7 w 7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8">
                    <a:moveTo>
                      <a:pt x="3" y="2"/>
                    </a:moveTo>
                    <a:cubicBezTo>
                      <a:pt x="3" y="2"/>
                      <a:pt x="3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2" y="4"/>
                      <a:pt x="4" y="5"/>
                      <a:pt x="5" y="7"/>
                    </a:cubicBezTo>
                    <a:cubicBezTo>
                      <a:pt x="5" y="8"/>
                      <a:pt x="7" y="7"/>
                      <a:pt x="6" y="6"/>
                    </a:cubicBezTo>
                    <a:cubicBezTo>
                      <a:pt x="5" y="4"/>
                      <a:pt x="4" y="3"/>
                      <a:pt x="2" y="1"/>
                    </a:cubicBezTo>
                    <a:cubicBezTo>
                      <a:pt x="2" y="0"/>
                      <a:pt x="0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3" y="3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0" name="Freeform 199">
                <a:extLst>
                  <a:ext uri="{FF2B5EF4-FFF2-40B4-BE49-F238E27FC236}">
                    <a16:creationId xmlns:a16="http://schemas.microsoft.com/office/drawing/2014/main" id="{ED2D0913-3F96-42BA-8D65-C13809B85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" y="907"/>
                <a:ext cx="28" cy="17"/>
              </a:xfrm>
              <a:custGeom>
                <a:avLst/>
                <a:gdLst>
                  <a:gd name="T0" fmla="*/ 10693 w 10"/>
                  <a:gd name="T1" fmla="*/ 70306 h 6"/>
                  <a:gd name="T2" fmla="*/ 94480 w 10"/>
                  <a:gd name="T3" fmla="*/ 24814 h 6"/>
                  <a:gd name="T4" fmla="*/ 83832 w 10"/>
                  <a:gd name="T5" fmla="*/ 13535 h 6"/>
                  <a:gd name="T6" fmla="*/ 10693 w 10"/>
                  <a:gd name="T7" fmla="*/ 45447 h 6"/>
                  <a:gd name="T8" fmla="*/ 10693 w 10"/>
                  <a:gd name="T9" fmla="*/ 7030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6"/>
                  <a:gd name="T17" fmla="*/ 10 w 10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6">
                    <a:moveTo>
                      <a:pt x="1" y="6"/>
                    </a:moveTo>
                    <a:cubicBezTo>
                      <a:pt x="4" y="4"/>
                      <a:pt x="7" y="4"/>
                      <a:pt x="9" y="2"/>
                    </a:cubicBezTo>
                    <a:cubicBezTo>
                      <a:pt x="10" y="2"/>
                      <a:pt x="9" y="0"/>
                      <a:pt x="8" y="1"/>
                    </a:cubicBezTo>
                    <a:cubicBezTo>
                      <a:pt x="6" y="2"/>
                      <a:pt x="3" y="3"/>
                      <a:pt x="1" y="4"/>
                    </a:cubicBezTo>
                    <a:cubicBezTo>
                      <a:pt x="0" y="5"/>
                      <a:pt x="1" y="6"/>
                      <a:pt x="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1" name="Freeform 200">
                <a:extLst>
                  <a:ext uri="{FF2B5EF4-FFF2-40B4-BE49-F238E27FC236}">
                    <a16:creationId xmlns:a16="http://schemas.microsoft.com/office/drawing/2014/main" id="{686AF0D7-2510-4BB3-9BA9-61F883BDEC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3" y="910"/>
                <a:ext cx="17" cy="14"/>
              </a:xfrm>
              <a:custGeom>
                <a:avLst/>
                <a:gdLst>
                  <a:gd name="T0" fmla="*/ 0 w 6"/>
                  <a:gd name="T1" fmla="*/ 10693 h 5"/>
                  <a:gd name="T2" fmla="*/ 45447 w 6"/>
                  <a:gd name="T3" fmla="*/ 52489 h 5"/>
                  <a:gd name="T4" fmla="*/ 58457 w 6"/>
                  <a:gd name="T5" fmla="*/ 29940 h 5"/>
                  <a:gd name="T6" fmla="*/ 24814 w 6"/>
                  <a:gd name="T7" fmla="*/ 10693 h 5"/>
                  <a:gd name="T8" fmla="*/ 0 w 6"/>
                  <a:gd name="T9" fmla="*/ 10693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5"/>
                  <a:gd name="T17" fmla="*/ 6 w 6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5">
                    <a:moveTo>
                      <a:pt x="0" y="1"/>
                    </a:moveTo>
                    <a:cubicBezTo>
                      <a:pt x="1" y="3"/>
                      <a:pt x="3" y="3"/>
                      <a:pt x="4" y="5"/>
                    </a:cubicBezTo>
                    <a:cubicBezTo>
                      <a:pt x="5" y="5"/>
                      <a:pt x="6" y="4"/>
                      <a:pt x="5" y="3"/>
                    </a:cubicBezTo>
                    <a:cubicBezTo>
                      <a:pt x="4" y="2"/>
                      <a:pt x="3" y="2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2" name="Freeform 201">
                <a:extLst>
                  <a:ext uri="{FF2B5EF4-FFF2-40B4-BE49-F238E27FC236}">
                    <a16:creationId xmlns:a16="http://schemas.microsoft.com/office/drawing/2014/main" id="{7CF48D5E-100E-47CA-95D2-DFAC9E95D8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" y="918"/>
                <a:ext cx="25" cy="14"/>
              </a:xfrm>
              <a:custGeom>
                <a:avLst/>
                <a:gdLst>
                  <a:gd name="T0" fmla="*/ 10053 w 9"/>
                  <a:gd name="T1" fmla="*/ 29940 h 5"/>
                  <a:gd name="T2" fmla="*/ 67453 w 9"/>
                  <a:gd name="T3" fmla="*/ 52489 h 5"/>
                  <a:gd name="T4" fmla="*/ 77569 w 9"/>
                  <a:gd name="T5" fmla="*/ 29940 h 5"/>
                  <a:gd name="T6" fmla="*/ 10053 w 9"/>
                  <a:gd name="T7" fmla="*/ 10693 h 5"/>
                  <a:gd name="T8" fmla="*/ 10053 w 9"/>
                  <a:gd name="T9" fmla="*/ 29940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5"/>
                  <a:gd name="T17" fmla="*/ 9 w 9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5">
                    <a:moveTo>
                      <a:pt x="1" y="3"/>
                    </a:moveTo>
                    <a:cubicBezTo>
                      <a:pt x="3" y="2"/>
                      <a:pt x="5" y="4"/>
                      <a:pt x="7" y="5"/>
                    </a:cubicBezTo>
                    <a:cubicBezTo>
                      <a:pt x="8" y="5"/>
                      <a:pt x="9" y="3"/>
                      <a:pt x="8" y="3"/>
                    </a:cubicBezTo>
                    <a:cubicBezTo>
                      <a:pt x="5" y="2"/>
                      <a:pt x="3" y="0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3" name="Freeform 202">
                <a:extLst>
                  <a:ext uri="{FF2B5EF4-FFF2-40B4-BE49-F238E27FC236}">
                    <a16:creationId xmlns:a16="http://schemas.microsoft.com/office/drawing/2014/main" id="{D8DDF87F-6BA2-4102-ADCE-3A34376C0B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60" y="918"/>
                <a:ext cx="20" cy="14"/>
              </a:xfrm>
              <a:custGeom>
                <a:avLst/>
                <a:gdLst>
                  <a:gd name="T0" fmla="*/ 26660 w 7"/>
                  <a:gd name="T1" fmla="*/ 52489 h 5"/>
                  <a:gd name="T2" fmla="*/ 76171 w 7"/>
                  <a:gd name="T3" fmla="*/ 23050 h 5"/>
                  <a:gd name="T4" fmla="*/ 62040 w 7"/>
                  <a:gd name="T5" fmla="*/ 10693 h 5"/>
                  <a:gd name="T6" fmla="*/ 14066 w 7"/>
                  <a:gd name="T7" fmla="*/ 29940 h 5"/>
                  <a:gd name="T8" fmla="*/ 26660 w 7"/>
                  <a:gd name="T9" fmla="*/ 5248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2" y="5"/>
                    </a:moveTo>
                    <a:cubicBezTo>
                      <a:pt x="3" y="4"/>
                      <a:pt x="4" y="3"/>
                      <a:pt x="6" y="2"/>
                    </a:cubicBezTo>
                    <a:cubicBezTo>
                      <a:pt x="7" y="2"/>
                      <a:pt x="6" y="0"/>
                      <a:pt x="5" y="1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4" name="Freeform 203">
                <a:extLst>
                  <a:ext uri="{FF2B5EF4-FFF2-40B4-BE49-F238E27FC236}">
                    <a16:creationId xmlns:a16="http://schemas.microsoft.com/office/drawing/2014/main" id="{1151AA54-BA3E-450E-936A-44A3FC0CD4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4" y="875"/>
                <a:ext cx="6" cy="17"/>
              </a:xfrm>
              <a:custGeom>
                <a:avLst/>
                <a:gdLst>
                  <a:gd name="T0" fmla="*/ 0 w 2"/>
                  <a:gd name="T1" fmla="*/ 13535 h 6"/>
                  <a:gd name="T2" fmla="*/ 0 w 2"/>
                  <a:gd name="T3" fmla="*/ 58457 h 6"/>
                  <a:gd name="T4" fmla="*/ 39366 w 2"/>
                  <a:gd name="T5" fmla="*/ 45447 h 6"/>
                  <a:gd name="T6" fmla="*/ 19683 w 2"/>
                  <a:gd name="T7" fmla="*/ 13535 h 6"/>
                  <a:gd name="T8" fmla="*/ 0 w 2"/>
                  <a:gd name="T9" fmla="*/ 13535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6"/>
                  <a:gd name="T17" fmla="*/ 2 w 2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6">
                    <a:moveTo>
                      <a:pt x="0" y="1"/>
                    </a:moveTo>
                    <a:cubicBezTo>
                      <a:pt x="0" y="3"/>
                      <a:pt x="0" y="4"/>
                      <a:pt x="0" y="5"/>
                    </a:cubicBezTo>
                    <a:cubicBezTo>
                      <a:pt x="1" y="6"/>
                      <a:pt x="2" y="6"/>
                      <a:pt x="2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315" name="Freeform 204">
                <a:extLst>
                  <a:ext uri="{FF2B5EF4-FFF2-40B4-BE49-F238E27FC236}">
                    <a16:creationId xmlns:a16="http://schemas.microsoft.com/office/drawing/2014/main" id="{2D9EEB34-6F6A-4A3C-BB3C-2EAAB8A0A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1" y="872"/>
                <a:ext cx="12" cy="26"/>
              </a:xfrm>
              <a:custGeom>
                <a:avLst/>
                <a:gdLst>
                  <a:gd name="T0" fmla="*/ 59049 w 4"/>
                  <a:gd name="T1" fmla="*/ 15115 h 9"/>
                  <a:gd name="T2" fmla="*/ 39366 w 4"/>
                  <a:gd name="T3" fmla="*/ 0 h 9"/>
                  <a:gd name="T4" fmla="*/ 19683 w 4"/>
                  <a:gd name="T5" fmla="*/ 15115 h 9"/>
                  <a:gd name="T6" fmla="*/ 19683 w 4"/>
                  <a:gd name="T7" fmla="*/ 28542 h 9"/>
                  <a:gd name="T8" fmla="*/ 39366 w 4"/>
                  <a:gd name="T9" fmla="*/ 43666 h 9"/>
                  <a:gd name="T10" fmla="*/ 39366 w 4"/>
                  <a:gd name="T11" fmla="*/ 67409 h 9"/>
                  <a:gd name="T12" fmla="*/ 39366 w 4"/>
                  <a:gd name="T13" fmla="*/ 111098 h 9"/>
                  <a:gd name="T14" fmla="*/ 78732 w 4"/>
                  <a:gd name="T15" fmla="*/ 111098 h 9"/>
                  <a:gd name="T16" fmla="*/ 78732 w 4"/>
                  <a:gd name="T17" fmla="*/ 43666 h 9"/>
                  <a:gd name="T18" fmla="*/ 39366 w 4"/>
                  <a:gd name="T19" fmla="*/ 0 h 9"/>
                  <a:gd name="T20" fmla="*/ 19683 w 4"/>
                  <a:gd name="T21" fmla="*/ 15115 h 9"/>
                  <a:gd name="T22" fmla="*/ 19683 w 4"/>
                  <a:gd name="T23" fmla="*/ 15115 h 9"/>
                  <a:gd name="T24" fmla="*/ 59049 w 4"/>
                  <a:gd name="T25" fmla="*/ 15115 h 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4"/>
                  <a:gd name="T40" fmla="*/ 0 h 9"/>
                  <a:gd name="T41" fmla="*/ 4 w 4"/>
                  <a:gd name="T42" fmla="*/ 9 h 9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4" h="9">
                    <a:moveTo>
                      <a:pt x="3" y="1"/>
                    </a:move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4"/>
                      <a:pt x="2" y="5"/>
                    </a:cubicBezTo>
                    <a:cubicBezTo>
                      <a:pt x="2" y="6"/>
                      <a:pt x="2" y="7"/>
                      <a:pt x="2" y="8"/>
                    </a:cubicBezTo>
                    <a:cubicBezTo>
                      <a:pt x="2" y="9"/>
                      <a:pt x="4" y="9"/>
                      <a:pt x="4" y="8"/>
                    </a:cubicBezTo>
                    <a:cubicBezTo>
                      <a:pt x="4" y="6"/>
                      <a:pt x="4" y="5"/>
                      <a:pt x="4" y="3"/>
                    </a:cubicBezTo>
                    <a:cubicBezTo>
                      <a:pt x="3" y="2"/>
                      <a:pt x="3" y="0"/>
                      <a:pt x="2" y="0"/>
                    </a:cubicBezTo>
                    <a:cubicBezTo>
                      <a:pt x="1" y="0"/>
                      <a:pt x="0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3" y="2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1880" name="Group 406">
              <a:extLst>
                <a:ext uri="{FF2B5EF4-FFF2-40B4-BE49-F238E27FC236}">
                  <a16:creationId xmlns:a16="http://schemas.microsoft.com/office/drawing/2014/main" id="{D0C0AF0D-A061-4351-8DFF-4BD0D0BE89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279775" cy="3486149"/>
              <a:chOff x="0" y="0"/>
              <a:chExt cx="2066" cy="2196"/>
            </a:xfrm>
          </p:grpSpPr>
          <p:sp>
            <p:nvSpPr>
              <p:cNvPr id="31916" name="Freeform 206">
                <a:extLst>
                  <a:ext uri="{FF2B5EF4-FFF2-40B4-BE49-F238E27FC236}">
                    <a16:creationId xmlns:a16="http://schemas.microsoft.com/office/drawing/2014/main" id="{2F37FDE5-B0B1-4D69-9BC1-33CD8A379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898"/>
                <a:ext cx="6" cy="28"/>
              </a:xfrm>
              <a:custGeom>
                <a:avLst/>
                <a:gdLst>
                  <a:gd name="T0" fmla="*/ 0 w 2"/>
                  <a:gd name="T1" fmla="*/ 10693 h 10"/>
                  <a:gd name="T2" fmla="*/ 0 w 2"/>
                  <a:gd name="T3" fmla="*/ 94480 h 10"/>
                  <a:gd name="T4" fmla="*/ 39366 w 2"/>
                  <a:gd name="T5" fmla="*/ 94480 h 10"/>
                  <a:gd name="T6" fmla="*/ 39366 w 2"/>
                  <a:gd name="T7" fmla="*/ 10693 h 10"/>
                  <a:gd name="T8" fmla="*/ 0 w 2"/>
                  <a:gd name="T9" fmla="*/ 10693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10"/>
                  <a:gd name="T17" fmla="*/ 2 w 2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10">
                    <a:moveTo>
                      <a:pt x="0" y="1"/>
                    </a:moveTo>
                    <a:cubicBezTo>
                      <a:pt x="0" y="4"/>
                      <a:pt x="0" y="7"/>
                      <a:pt x="0" y="9"/>
                    </a:cubicBezTo>
                    <a:cubicBezTo>
                      <a:pt x="0" y="10"/>
                      <a:pt x="2" y="10"/>
                      <a:pt x="2" y="9"/>
                    </a:cubicBezTo>
                    <a:cubicBezTo>
                      <a:pt x="2" y="7"/>
                      <a:pt x="2" y="4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17" name="Freeform 207">
                <a:extLst>
                  <a:ext uri="{FF2B5EF4-FFF2-40B4-BE49-F238E27FC236}">
                    <a16:creationId xmlns:a16="http://schemas.microsoft.com/office/drawing/2014/main" id="{D5F693CB-10EC-4302-B63B-D13BCA5DB6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895"/>
                <a:ext cx="8" cy="40"/>
              </a:xfrm>
              <a:custGeom>
                <a:avLst/>
                <a:gdLst>
                  <a:gd name="T0" fmla="*/ 7531 w 3"/>
                  <a:gd name="T1" fmla="*/ 40189 h 14"/>
                  <a:gd name="T2" fmla="*/ 7531 w 3"/>
                  <a:gd name="T3" fmla="*/ 40189 h 14"/>
                  <a:gd name="T4" fmla="*/ 7531 w 3"/>
                  <a:gd name="T5" fmla="*/ 62040 h 14"/>
                  <a:gd name="T6" fmla="*/ 7531 w 3"/>
                  <a:gd name="T7" fmla="*/ 102831 h 14"/>
                  <a:gd name="T8" fmla="*/ 7531 w 3"/>
                  <a:gd name="T9" fmla="*/ 164874 h 14"/>
                  <a:gd name="T10" fmla="*/ 20083 w 3"/>
                  <a:gd name="T11" fmla="*/ 164874 h 14"/>
                  <a:gd name="T12" fmla="*/ 20083 w 3"/>
                  <a:gd name="T13" fmla="*/ 76171 h 14"/>
                  <a:gd name="T14" fmla="*/ 12536 w 3"/>
                  <a:gd name="T15" fmla="*/ 14066 h 14"/>
                  <a:gd name="T16" fmla="*/ 7531 w 3"/>
                  <a:gd name="T17" fmla="*/ 40189 h 1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14"/>
                  <a:gd name="T29" fmla="*/ 3 w 3"/>
                  <a:gd name="T30" fmla="*/ 14 h 1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14">
                    <a:moveTo>
                      <a:pt x="1" y="3"/>
                    </a:move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1" y="9"/>
                      <a:pt x="1" y="11"/>
                      <a:pt x="1" y="13"/>
                    </a:cubicBezTo>
                    <a:cubicBezTo>
                      <a:pt x="1" y="14"/>
                      <a:pt x="3" y="14"/>
                      <a:pt x="3" y="13"/>
                    </a:cubicBezTo>
                    <a:cubicBezTo>
                      <a:pt x="3" y="10"/>
                      <a:pt x="3" y="8"/>
                      <a:pt x="3" y="6"/>
                    </a:cubicBezTo>
                    <a:cubicBezTo>
                      <a:pt x="3" y="4"/>
                      <a:pt x="3" y="2"/>
                      <a:pt x="2" y="1"/>
                    </a:cubicBezTo>
                    <a:cubicBezTo>
                      <a:pt x="0" y="0"/>
                      <a:pt x="0" y="2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18" name="Freeform 208">
                <a:extLst>
                  <a:ext uri="{FF2B5EF4-FFF2-40B4-BE49-F238E27FC236}">
                    <a16:creationId xmlns:a16="http://schemas.microsoft.com/office/drawing/2014/main" id="{10CA388E-3060-492A-8118-3D53DCB08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9" y="900"/>
                <a:ext cx="8" cy="32"/>
              </a:xfrm>
              <a:custGeom>
                <a:avLst/>
                <a:gdLst>
                  <a:gd name="T0" fmla="*/ 7531 w 3"/>
                  <a:gd name="T1" fmla="*/ 15834 h 11"/>
                  <a:gd name="T2" fmla="*/ 7531 w 3"/>
                  <a:gd name="T3" fmla="*/ 147887 h 11"/>
                  <a:gd name="T4" fmla="*/ 12536 w 3"/>
                  <a:gd name="T5" fmla="*/ 147887 h 11"/>
                  <a:gd name="T6" fmla="*/ 20083 w 3"/>
                  <a:gd name="T7" fmla="*/ 15834 h 11"/>
                  <a:gd name="T8" fmla="*/ 7531 w 3"/>
                  <a:gd name="T9" fmla="*/ 15834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1"/>
                  <a:gd name="T17" fmla="*/ 3 w 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1">
                    <a:moveTo>
                      <a:pt x="1" y="1"/>
                    </a:moveTo>
                    <a:cubicBezTo>
                      <a:pt x="1" y="4"/>
                      <a:pt x="1" y="7"/>
                      <a:pt x="1" y="10"/>
                    </a:cubicBezTo>
                    <a:cubicBezTo>
                      <a:pt x="0" y="11"/>
                      <a:pt x="2" y="11"/>
                      <a:pt x="2" y="10"/>
                    </a:cubicBezTo>
                    <a:cubicBezTo>
                      <a:pt x="3" y="7"/>
                      <a:pt x="3" y="4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19" name="Freeform 209">
                <a:extLst>
                  <a:ext uri="{FF2B5EF4-FFF2-40B4-BE49-F238E27FC236}">
                    <a16:creationId xmlns:a16="http://schemas.microsoft.com/office/drawing/2014/main" id="{2C803C76-87CF-4097-88D2-ADF93B8245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6" y="892"/>
                <a:ext cx="14" cy="26"/>
              </a:xfrm>
              <a:custGeom>
                <a:avLst/>
                <a:gdLst>
                  <a:gd name="T0" fmla="*/ 23050 w 5"/>
                  <a:gd name="T1" fmla="*/ 28542 h 9"/>
                  <a:gd name="T2" fmla="*/ 10693 w 5"/>
                  <a:gd name="T3" fmla="*/ 43666 h 9"/>
                  <a:gd name="T4" fmla="*/ 23050 w 5"/>
                  <a:gd name="T5" fmla="*/ 43666 h 9"/>
                  <a:gd name="T6" fmla="*/ 23050 w 5"/>
                  <a:gd name="T7" fmla="*/ 67409 h 9"/>
                  <a:gd name="T8" fmla="*/ 29940 w 5"/>
                  <a:gd name="T9" fmla="*/ 97569 h 9"/>
                  <a:gd name="T10" fmla="*/ 52489 w 5"/>
                  <a:gd name="T11" fmla="*/ 97569 h 9"/>
                  <a:gd name="T12" fmla="*/ 29940 w 5"/>
                  <a:gd name="T13" fmla="*/ 28542 h 9"/>
                  <a:gd name="T14" fmla="*/ 10693 w 5"/>
                  <a:gd name="T15" fmla="*/ 15115 h 9"/>
                  <a:gd name="T16" fmla="*/ 23050 w 5"/>
                  <a:gd name="T17" fmla="*/ 28542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9"/>
                  <a:gd name="T29" fmla="*/ 5 w 5"/>
                  <a:gd name="T30" fmla="*/ 9 h 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9">
                    <a:moveTo>
                      <a:pt x="2" y="2"/>
                    </a:moveTo>
                    <a:cubicBezTo>
                      <a:pt x="2" y="3"/>
                      <a:pt x="1" y="2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4" y="9"/>
                      <a:pt x="5" y="8"/>
                      <a:pt x="5" y="7"/>
                    </a:cubicBezTo>
                    <a:cubicBezTo>
                      <a:pt x="5" y="5"/>
                      <a:pt x="4" y="4"/>
                      <a:pt x="3" y="2"/>
                    </a:cubicBezTo>
                    <a:cubicBezTo>
                      <a:pt x="3" y="2"/>
                      <a:pt x="2" y="0"/>
                      <a:pt x="1" y="1"/>
                    </a:cubicBezTo>
                    <a:cubicBezTo>
                      <a:pt x="0" y="2"/>
                      <a:pt x="2" y="3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0" name="Freeform 210">
                <a:extLst>
                  <a:ext uri="{FF2B5EF4-FFF2-40B4-BE49-F238E27FC236}">
                    <a16:creationId xmlns:a16="http://schemas.microsoft.com/office/drawing/2014/main" id="{DA1A128F-C912-4DBA-8A59-DF2AF7D14E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" y="943"/>
                <a:ext cx="18" cy="9"/>
              </a:xfrm>
              <a:custGeom>
                <a:avLst/>
                <a:gdLst>
                  <a:gd name="T0" fmla="*/ 19683 w 6"/>
                  <a:gd name="T1" fmla="*/ 59049 h 3"/>
                  <a:gd name="T2" fmla="*/ 98415 w 6"/>
                  <a:gd name="T3" fmla="*/ 39366 h 3"/>
                  <a:gd name="T4" fmla="*/ 98415 w 6"/>
                  <a:gd name="T5" fmla="*/ 0 h 3"/>
                  <a:gd name="T6" fmla="*/ 19683 w 6"/>
                  <a:gd name="T7" fmla="*/ 19683 h 3"/>
                  <a:gd name="T8" fmla="*/ 19683 w 6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3"/>
                  <a:gd name="T17" fmla="*/ 6 w 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3">
                    <a:moveTo>
                      <a:pt x="1" y="3"/>
                    </a:moveTo>
                    <a:cubicBezTo>
                      <a:pt x="3" y="2"/>
                      <a:pt x="4" y="2"/>
                      <a:pt x="5" y="2"/>
                    </a:cubicBezTo>
                    <a:cubicBezTo>
                      <a:pt x="6" y="2"/>
                      <a:pt x="6" y="0"/>
                      <a:pt x="5" y="0"/>
                    </a:cubicBezTo>
                    <a:cubicBezTo>
                      <a:pt x="4" y="0"/>
                      <a:pt x="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1" name="Freeform 211">
                <a:extLst>
                  <a:ext uri="{FF2B5EF4-FFF2-40B4-BE49-F238E27FC236}">
                    <a16:creationId xmlns:a16="http://schemas.microsoft.com/office/drawing/2014/main" id="{387C124C-A373-4896-84A0-4C2B6E5EA6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7" y="943"/>
                <a:ext cx="17" cy="9"/>
              </a:xfrm>
              <a:custGeom>
                <a:avLst/>
                <a:gdLst>
                  <a:gd name="T0" fmla="*/ 13535 w 6"/>
                  <a:gd name="T1" fmla="*/ 59049 h 3"/>
                  <a:gd name="T2" fmla="*/ 58457 w 6"/>
                  <a:gd name="T3" fmla="*/ 39366 h 3"/>
                  <a:gd name="T4" fmla="*/ 45447 w 6"/>
                  <a:gd name="T5" fmla="*/ 0 h 3"/>
                  <a:gd name="T6" fmla="*/ 13535 w 6"/>
                  <a:gd name="T7" fmla="*/ 19683 h 3"/>
                  <a:gd name="T8" fmla="*/ 13535 w 6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3"/>
                  <a:gd name="T17" fmla="*/ 6 w 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3">
                    <a:moveTo>
                      <a:pt x="1" y="3"/>
                    </a:moveTo>
                    <a:cubicBezTo>
                      <a:pt x="2" y="3"/>
                      <a:pt x="4" y="2"/>
                      <a:pt x="5" y="2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2" name="Freeform 212">
                <a:extLst>
                  <a:ext uri="{FF2B5EF4-FFF2-40B4-BE49-F238E27FC236}">
                    <a16:creationId xmlns:a16="http://schemas.microsoft.com/office/drawing/2014/main" id="{ADE4B5C6-A580-4D48-BF80-A509A3595F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3" y="940"/>
                <a:ext cx="23" cy="15"/>
              </a:xfrm>
              <a:custGeom>
                <a:avLst/>
                <a:gdLst>
                  <a:gd name="T0" fmla="*/ 14755 w 8"/>
                  <a:gd name="T1" fmla="*/ 59049 h 5"/>
                  <a:gd name="T2" fmla="*/ 56983 w 8"/>
                  <a:gd name="T3" fmla="*/ 39366 h 5"/>
                  <a:gd name="T4" fmla="*/ 56983 w 8"/>
                  <a:gd name="T5" fmla="*/ 19683 h 5"/>
                  <a:gd name="T6" fmla="*/ 42421 w 8"/>
                  <a:gd name="T7" fmla="*/ 0 h 5"/>
                  <a:gd name="T8" fmla="*/ 27666 w 8"/>
                  <a:gd name="T9" fmla="*/ 39366 h 5"/>
                  <a:gd name="T10" fmla="*/ 27666 w 8"/>
                  <a:gd name="T11" fmla="*/ 59049 h 5"/>
                  <a:gd name="T12" fmla="*/ 27666 w 8"/>
                  <a:gd name="T13" fmla="*/ 78732 h 5"/>
                  <a:gd name="T14" fmla="*/ 56983 w 8"/>
                  <a:gd name="T15" fmla="*/ 78732 h 5"/>
                  <a:gd name="T16" fmla="*/ 56983 w 8"/>
                  <a:gd name="T17" fmla="*/ 59049 h 5"/>
                  <a:gd name="T18" fmla="*/ 14755 w 8"/>
                  <a:gd name="T19" fmla="*/ 59049 h 5"/>
                  <a:gd name="T20" fmla="*/ 14755 w 8"/>
                  <a:gd name="T21" fmla="*/ 98415 h 5"/>
                  <a:gd name="T22" fmla="*/ 42421 w 8"/>
                  <a:gd name="T23" fmla="*/ 98415 h 5"/>
                  <a:gd name="T24" fmla="*/ 42421 w 8"/>
                  <a:gd name="T25" fmla="*/ 59049 h 5"/>
                  <a:gd name="T26" fmla="*/ 14755 w 8"/>
                  <a:gd name="T27" fmla="*/ 59049 h 5"/>
                  <a:gd name="T28" fmla="*/ 14755 w 8"/>
                  <a:gd name="T29" fmla="*/ 78732 h 5"/>
                  <a:gd name="T30" fmla="*/ 79540 w 8"/>
                  <a:gd name="T31" fmla="*/ 39366 h 5"/>
                  <a:gd name="T32" fmla="*/ 56983 w 8"/>
                  <a:gd name="T33" fmla="*/ 39366 h 5"/>
                  <a:gd name="T34" fmla="*/ 65041 w 8"/>
                  <a:gd name="T35" fmla="*/ 59049 h 5"/>
                  <a:gd name="T36" fmla="*/ 79540 w 8"/>
                  <a:gd name="T37" fmla="*/ 59049 h 5"/>
                  <a:gd name="T38" fmla="*/ 94294 w 8"/>
                  <a:gd name="T39" fmla="*/ 39366 h 5"/>
                  <a:gd name="T40" fmla="*/ 79540 w 8"/>
                  <a:gd name="T41" fmla="*/ 19683 h 5"/>
                  <a:gd name="T42" fmla="*/ 79540 w 8"/>
                  <a:gd name="T43" fmla="*/ 19683 h 5"/>
                  <a:gd name="T44" fmla="*/ 56983 w 8"/>
                  <a:gd name="T45" fmla="*/ 39366 h 5"/>
                  <a:gd name="T46" fmla="*/ 14755 w 8"/>
                  <a:gd name="T47" fmla="*/ 59049 h 5"/>
                  <a:gd name="T48" fmla="*/ 14755 w 8"/>
                  <a:gd name="T49" fmla="*/ 78732 h 5"/>
                  <a:gd name="T50" fmla="*/ 27666 w 8"/>
                  <a:gd name="T51" fmla="*/ 98415 h 5"/>
                  <a:gd name="T52" fmla="*/ 42421 w 8"/>
                  <a:gd name="T53" fmla="*/ 59049 h 5"/>
                  <a:gd name="T54" fmla="*/ 14755 w 8"/>
                  <a:gd name="T55" fmla="*/ 59049 h 5"/>
                  <a:gd name="T56" fmla="*/ 14755 w 8"/>
                  <a:gd name="T57" fmla="*/ 98415 h 5"/>
                  <a:gd name="T58" fmla="*/ 56983 w 8"/>
                  <a:gd name="T59" fmla="*/ 78732 h 5"/>
                  <a:gd name="T60" fmla="*/ 56983 w 8"/>
                  <a:gd name="T61" fmla="*/ 59049 h 5"/>
                  <a:gd name="T62" fmla="*/ 27666 w 8"/>
                  <a:gd name="T63" fmla="*/ 59049 h 5"/>
                  <a:gd name="T64" fmla="*/ 42421 w 8"/>
                  <a:gd name="T65" fmla="*/ 78732 h 5"/>
                  <a:gd name="T66" fmla="*/ 56983 w 8"/>
                  <a:gd name="T67" fmla="*/ 19683 h 5"/>
                  <a:gd name="T68" fmla="*/ 42421 w 8"/>
                  <a:gd name="T69" fmla="*/ 39366 h 5"/>
                  <a:gd name="T70" fmla="*/ 42421 w 8"/>
                  <a:gd name="T71" fmla="*/ 39366 h 5"/>
                  <a:gd name="T72" fmla="*/ 56983 w 8"/>
                  <a:gd name="T73" fmla="*/ 19683 h 5"/>
                  <a:gd name="T74" fmla="*/ 14755 w 8"/>
                  <a:gd name="T75" fmla="*/ 19683 h 5"/>
                  <a:gd name="T76" fmla="*/ 14755 w 8"/>
                  <a:gd name="T77" fmla="*/ 59049 h 5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8"/>
                  <a:gd name="T118" fmla="*/ 0 h 5"/>
                  <a:gd name="T119" fmla="*/ 8 w 8"/>
                  <a:gd name="T120" fmla="*/ 5 h 5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8" h="5">
                    <a:moveTo>
                      <a:pt x="1" y="3"/>
                    </a:moveTo>
                    <a:cubicBezTo>
                      <a:pt x="2" y="3"/>
                      <a:pt x="3" y="3"/>
                      <a:pt x="4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4" y="0"/>
                      <a:pt x="4" y="0"/>
                      <a:pt x="3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4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3" y="5"/>
                      <a:pt x="6" y="4"/>
                      <a:pt x="6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6" y="3"/>
                      <a:pt x="6" y="3"/>
                    </a:cubicBezTo>
                    <a:cubicBezTo>
                      <a:pt x="7" y="4"/>
                      <a:pt x="8" y="2"/>
                      <a:pt x="7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0"/>
                      <a:pt x="4" y="1"/>
                      <a:pt x="4" y="2"/>
                    </a:cubicBezTo>
                    <a:cubicBezTo>
                      <a:pt x="4" y="3"/>
                      <a:pt x="2" y="3"/>
                      <a:pt x="1" y="3"/>
                    </a:cubicBezTo>
                    <a:cubicBezTo>
                      <a:pt x="0" y="2"/>
                      <a:pt x="0" y="4"/>
                      <a:pt x="1" y="4"/>
                    </a:cubicBezTo>
                    <a:cubicBezTo>
                      <a:pt x="1" y="4"/>
                      <a:pt x="2" y="5"/>
                      <a:pt x="2" y="5"/>
                    </a:cubicBezTo>
                    <a:cubicBezTo>
                      <a:pt x="2" y="4"/>
                      <a:pt x="2" y="4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2" y="5"/>
                      <a:pt x="3" y="4"/>
                      <a:pt x="4" y="4"/>
                    </a:cubicBezTo>
                    <a:cubicBezTo>
                      <a:pt x="5" y="4"/>
                      <a:pt x="5" y="2"/>
                      <a:pt x="4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3" y="4"/>
                      <a:pt x="3" y="4"/>
                    </a:cubicBezTo>
                    <a:cubicBezTo>
                      <a:pt x="4" y="3"/>
                      <a:pt x="5" y="2"/>
                      <a:pt x="4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3" name="Freeform 213">
                <a:extLst>
                  <a:ext uri="{FF2B5EF4-FFF2-40B4-BE49-F238E27FC236}">
                    <a16:creationId xmlns:a16="http://schemas.microsoft.com/office/drawing/2014/main" id="{867B64C6-72AA-488F-B37B-461EF260D0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7" y="223"/>
                <a:ext cx="260" cy="183"/>
              </a:xfrm>
              <a:custGeom>
                <a:avLst/>
                <a:gdLst>
                  <a:gd name="T0" fmla="*/ 164874 w 91"/>
                  <a:gd name="T1" fmla="*/ 778308 h 64"/>
                  <a:gd name="T2" fmla="*/ 545706 w 91"/>
                  <a:gd name="T3" fmla="*/ 103215 h 64"/>
                  <a:gd name="T4" fmla="*/ 977517 w 91"/>
                  <a:gd name="T5" fmla="*/ 742211 h 64"/>
                  <a:gd name="T6" fmla="*/ 1016703 w 91"/>
                  <a:gd name="T7" fmla="*/ 754844 h 64"/>
                  <a:gd name="T8" fmla="*/ 647926 w 91"/>
                  <a:gd name="T9" fmla="*/ 48532 h 64"/>
                  <a:gd name="T10" fmla="*/ 138211 w 91"/>
                  <a:gd name="T11" fmla="*/ 790932 h 64"/>
                  <a:gd name="T12" fmla="*/ 164874 w 91"/>
                  <a:gd name="T13" fmla="*/ 778308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1"/>
                  <a:gd name="T22" fmla="*/ 0 h 64"/>
                  <a:gd name="T23" fmla="*/ 91 w 91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1" h="64">
                    <a:moveTo>
                      <a:pt x="13" y="61"/>
                    </a:moveTo>
                    <a:cubicBezTo>
                      <a:pt x="4" y="39"/>
                      <a:pt x="24" y="14"/>
                      <a:pt x="43" y="8"/>
                    </a:cubicBezTo>
                    <a:cubicBezTo>
                      <a:pt x="67" y="0"/>
                      <a:pt x="88" y="39"/>
                      <a:pt x="77" y="58"/>
                    </a:cubicBezTo>
                    <a:cubicBezTo>
                      <a:pt x="76" y="59"/>
                      <a:pt x="79" y="61"/>
                      <a:pt x="80" y="59"/>
                    </a:cubicBezTo>
                    <a:cubicBezTo>
                      <a:pt x="91" y="41"/>
                      <a:pt x="73" y="4"/>
                      <a:pt x="51" y="4"/>
                    </a:cubicBezTo>
                    <a:cubicBezTo>
                      <a:pt x="25" y="4"/>
                      <a:pt x="0" y="37"/>
                      <a:pt x="11" y="62"/>
                    </a:cubicBezTo>
                    <a:cubicBezTo>
                      <a:pt x="11" y="64"/>
                      <a:pt x="14" y="62"/>
                      <a:pt x="13" y="6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4" name="Freeform 214">
                <a:extLst>
                  <a:ext uri="{FF2B5EF4-FFF2-40B4-BE49-F238E27FC236}">
                    <a16:creationId xmlns:a16="http://schemas.microsoft.com/office/drawing/2014/main" id="{56D2899B-AE08-4233-8E96-15A0AB5D5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" y="306"/>
                <a:ext cx="43" cy="123"/>
              </a:xfrm>
              <a:custGeom>
                <a:avLst/>
                <a:gdLst>
                  <a:gd name="T0" fmla="*/ 51124 w 15"/>
                  <a:gd name="T1" fmla="*/ 139591 h 43"/>
                  <a:gd name="T2" fmla="*/ 132019 w 15"/>
                  <a:gd name="T3" fmla="*/ 282050 h 43"/>
                  <a:gd name="T4" fmla="*/ 146555 w 15"/>
                  <a:gd name="T5" fmla="*/ 358914 h 43"/>
                  <a:gd name="T6" fmla="*/ 146555 w 15"/>
                  <a:gd name="T7" fmla="*/ 448095 h 43"/>
                  <a:gd name="T8" fmla="*/ 63884 w 15"/>
                  <a:gd name="T9" fmla="*/ 448095 h 43"/>
                  <a:gd name="T10" fmla="*/ 51124 w 15"/>
                  <a:gd name="T11" fmla="*/ 411927 h 43"/>
                  <a:gd name="T12" fmla="*/ 14514 w 15"/>
                  <a:gd name="T13" fmla="*/ 421312 h 43"/>
                  <a:gd name="T14" fmla="*/ 146555 w 15"/>
                  <a:gd name="T15" fmla="*/ 501171 h 43"/>
                  <a:gd name="T16" fmla="*/ 183134 w 15"/>
                  <a:gd name="T17" fmla="*/ 308896 h 43"/>
                  <a:gd name="T18" fmla="*/ 27093 w 15"/>
                  <a:gd name="T19" fmla="*/ 116018 h 43"/>
                  <a:gd name="T20" fmla="*/ 51124 w 15"/>
                  <a:gd name="T21" fmla="*/ 139591 h 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"/>
                  <a:gd name="T34" fmla="*/ 0 h 43"/>
                  <a:gd name="T35" fmla="*/ 15 w 15"/>
                  <a:gd name="T36" fmla="*/ 43 h 4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" h="43">
                    <a:moveTo>
                      <a:pt x="4" y="11"/>
                    </a:moveTo>
                    <a:cubicBezTo>
                      <a:pt x="8" y="6"/>
                      <a:pt x="10" y="19"/>
                      <a:pt x="10" y="22"/>
                    </a:cubicBezTo>
                    <a:cubicBezTo>
                      <a:pt x="11" y="24"/>
                      <a:pt x="11" y="26"/>
                      <a:pt x="11" y="28"/>
                    </a:cubicBezTo>
                    <a:cubicBezTo>
                      <a:pt x="11" y="30"/>
                      <a:pt x="11" y="32"/>
                      <a:pt x="11" y="35"/>
                    </a:cubicBezTo>
                    <a:cubicBezTo>
                      <a:pt x="8" y="38"/>
                      <a:pt x="6" y="38"/>
                      <a:pt x="5" y="35"/>
                    </a:cubicBezTo>
                    <a:cubicBezTo>
                      <a:pt x="4" y="34"/>
                      <a:pt x="4" y="33"/>
                      <a:pt x="4" y="32"/>
                    </a:cubicBezTo>
                    <a:cubicBezTo>
                      <a:pt x="3" y="30"/>
                      <a:pt x="0" y="31"/>
                      <a:pt x="1" y="33"/>
                    </a:cubicBezTo>
                    <a:cubicBezTo>
                      <a:pt x="2" y="38"/>
                      <a:pt x="6" y="43"/>
                      <a:pt x="11" y="39"/>
                    </a:cubicBezTo>
                    <a:cubicBezTo>
                      <a:pt x="15" y="37"/>
                      <a:pt x="14" y="28"/>
                      <a:pt x="14" y="24"/>
                    </a:cubicBezTo>
                    <a:cubicBezTo>
                      <a:pt x="13" y="19"/>
                      <a:pt x="10" y="0"/>
                      <a:pt x="2" y="9"/>
                    </a:cubicBezTo>
                    <a:cubicBezTo>
                      <a:pt x="0" y="10"/>
                      <a:pt x="2" y="12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5" name="Freeform 215">
                <a:extLst>
                  <a:ext uri="{FF2B5EF4-FFF2-40B4-BE49-F238E27FC236}">
                    <a16:creationId xmlns:a16="http://schemas.microsoft.com/office/drawing/2014/main" id="{1A3AAA27-D698-4FBF-AA12-2E9BDEE49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" y="306"/>
                <a:ext cx="45" cy="100"/>
              </a:xfrm>
              <a:custGeom>
                <a:avLst/>
                <a:gdLst>
                  <a:gd name="T0" fmla="*/ 152927 w 16"/>
                  <a:gd name="T1" fmla="*/ 48374 h 35"/>
                  <a:gd name="T2" fmla="*/ 54374 w 16"/>
                  <a:gd name="T3" fmla="*/ 48374 h 35"/>
                  <a:gd name="T4" fmla="*/ 0 w 16"/>
                  <a:gd name="T5" fmla="*/ 239297 h 35"/>
                  <a:gd name="T6" fmla="*/ 66895 w 16"/>
                  <a:gd name="T7" fmla="*/ 404220 h 35"/>
                  <a:gd name="T8" fmla="*/ 164365 w 16"/>
                  <a:gd name="T9" fmla="*/ 355846 h 35"/>
                  <a:gd name="T10" fmla="*/ 133594 w 16"/>
                  <a:gd name="T11" fmla="*/ 342131 h 35"/>
                  <a:gd name="T12" fmla="*/ 32217 w 16"/>
                  <a:gd name="T13" fmla="*/ 293803 h 35"/>
                  <a:gd name="T14" fmla="*/ 32217 w 16"/>
                  <a:gd name="T15" fmla="*/ 226774 h 35"/>
                  <a:gd name="T16" fmla="*/ 43118 w 16"/>
                  <a:gd name="T17" fmla="*/ 138211 h 35"/>
                  <a:gd name="T18" fmla="*/ 133594 w 16"/>
                  <a:gd name="T19" fmla="*/ 62040 h 35"/>
                  <a:gd name="T20" fmla="*/ 152927 w 16"/>
                  <a:gd name="T21" fmla="*/ 48374 h 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6"/>
                  <a:gd name="T34" fmla="*/ 0 h 35"/>
                  <a:gd name="T35" fmla="*/ 16 w 16"/>
                  <a:gd name="T36" fmla="*/ 35 h 3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6" h="35">
                    <a:moveTo>
                      <a:pt x="14" y="4"/>
                    </a:moveTo>
                    <a:cubicBezTo>
                      <a:pt x="11" y="0"/>
                      <a:pt x="8" y="1"/>
                      <a:pt x="5" y="4"/>
                    </a:cubicBezTo>
                    <a:cubicBezTo>
                      <a:pt x="1" y="8"/>
                      <a:pt x="1" y="14"/>
                      <a:pt x="0" y="19"/>
                    </a:cubicBezTo>
                    <a:cubicBezTo>
                      <a:pt x="0" y="24"/>
                      <a:pt x="1" y="30"/>
                      <a:pt x="6" y="32"/>
                    </a:cubicBezTo>
                    <a:cubicBezTo>
                      <a:pt x="10" y="35"/>
                      <a:pt x="13" y="31"/>
                      <a:pt x="15" y="28"/>
                    </a:cubicBezTo>
                    <a:cubicBezTo>
                      <a:pt x="16" y="26"/>
                      <a:pt x="13" y="25"/>
                      <a:pt x="12" y="27"/>
                    </a:cubicBezTo>
                    <a:cubicBezTo>
                      <a:pt x="9" y="34"/>
                      <a:pt x="4" y="28"/>
                      <a:pt x="3" y="23"/>
                    </a:cubicBezTo>
                    <a:cubicBezTo>
                      <a:pt x="3" y="22"/>
                      <a:pt x="3" y="20"/>
                      <a:pt x="3" y="18"/>
                    </a:cubicBezTo>
                    <a:cubicBezTo>
                      <a:pt x="4" y="16"/>
                      <a:pt x="4" y="14"/>
                      <a:pt x="4" y="11"/>
                    </a:cubicBezTo>
                    <a:cubicBezTo>
                      <a:pt x="5" y="10"/>
                      <a:pt x="9" y="1"/>
                      <a:pt x="12" y="5"/>
                    </a:cubicBezTo>
                    <a:cubicBezTo>
                      <a:pt x="13" y="7"/>
                      <a:pt x="15" y="5"/>
                      <a:pt x="14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6" name="Freeform 216">
                <a:extLst>
                  <a:ext uri="{FF2B5EF4-FFF2-40B4-BE49-F238E27FC236}">
                    <a16:creationId xmlns:a16="http://schemas.microsoft.com/office/drawing/2014/main" id="{2541D588-B549-4E98-9669-483ED69779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9" y="334"/>
                <a:ext cx="20" cy="75"/>
              </a:xfrm>
              <a:custGeom>
                <a:avLst/>
                <a:gdLst>
                  <a:gd name="T0" fmla="*/ 40189 w 7"/>
                  <a:gd name="T1" fmla="*/ 14954 h 26"/>
                  <a:gd name="T2" fmla="*/ 14066 w 7"/>
                  <a:gd name="T3" fmla="*/ 139385 h 26"/>
                  <a:gd name="T4" fmla="*/ 40189 w 7"/>
                  <a:gd name="T5" fmla="*/ 330759 h 26"/>
                  <a:gd name="T6" fmla="*/ 76171 w 7"/>
                  <a:gd name="T7" fmla="*/ 315808 h 26"/>
                  <a:gd name="T8" fmla="*/ 48374 w 7"/>
                  <a:gd name="T9" fmla="*/ 191299 h 26"/>
                  <a:gd name="T10" fmla="*/ 48374 w 7"/>
                  <a:gd name="T11" fmla="*/ 58090 h 26"/>
                  <a:gd name="T12" fmla="*/ 40189 w 7"/>
                  <a:gd name="T13" fmla="*/ 14954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26"/>
                  <a:gd name="T23" fmla="*/ 7 w 7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26">
                    <a:moveTo>
                      <a:pt x="3" y="1"/>
                    </a:moveTo>
                    <a:cubicBezTo>
                      <a:pt x="0" y="2"/>
                      <a:pt x="1" y="8"/>
                      <a:pt x="1" y="10"/>
                    </a:cubicBezTo>
                    <a:cubicBezTo>
                      <a:pt x="1" y="15"/>
                      <a:pt x="2" y="19"/>
                      <a:pt x="3" y="24"/>
                    </a:cubicBezTo>
                    <a:cubicBezTo>
                      <a:pt x="4" y="26"/>
                      <a:pt x="7" y="25"/>
                      <a:pt x="6" y="23"/>
                    </a:cubicBezTo>
                    <a:cubicBezTo>
                      <a:pt x="5" y="20"/>
                      <a:pt x="5" y="17"/>
                      <a:pt x="4" y="14"/>
                    </a:cubicBezTo>
                    <a:cubicBezTo>
                      <a:pt x="4" y="13"/>
                      <a:pt x="3" y="4"/>
                      <a:pt x="4" y="4"/>
                    </a:cubicBezTo>
                    <a:cubicBezTo>
                      <a:pt x="6" y="3"/>
                      <a:pt x="5" y="0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7" name="Freeform 217">
                <a:extLst>
                  <a:ext uri="{FF2B5EF4-FFF2-40B4-BE49-F238E27FC236}">
                    <a16:creationId xmlns:a16="http://schemas.microsoft.com/office/drawing/2014/main" id="{1D13E185-B2BF-4D0A-9D2D-A61E96EFE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6" y="331"/>
                <a:ext cx="20" cy="75"/>
              </a:xfrm>
              <a:custGeom>
                <a:avLst/>
                <a:gdLst>
                  <a:gd name="T0" fmla="*/ 40189 w 7"/>
                  <a:gd name="T1" fmla="*/ 28183 h 26"/>
                  <a:gd name="T2" fmla="*/ 48374 w 7"/>
                  <a:gd name="T3" fmla="*/ 330759 h 26"/>
                  <a:gd name="T4" fmla="*/ 88703 w 7"/>
                  <a:gd name="T5" fmla="*/ 330759 h 26"/>
                  <a:gd name="T6" fmla="*/ 88703 w 7"/>
                  <a:gd name="T7" fmla="*/ 315808 h 26"/>
                  <a:gd name="T8" fmla="*/ 48374 w 7"/>
                  <a:gd name="T9" fmla="*/ 302368 h 26"/>
                  <a:gd name="T10" fmla="*/ 48374 w 7"/>
                  <a:gd name="T11" fmla="*/ 330759 h 26"/>
                  <a:gd name="T12" fmla="*/ 88703 w 7"/>
                  <a:gd name="T13" fmla="*/ 330759 h 26"/>
                  <a:gd name="T14" fmla="*/ 76171 w 7"/>
                  <a:gd name="T15" fmla="*/ 58090 h 26"/>
                  <a:gd name="T16" fmla="*/ 40189 w 7"/>
                  <a:gd name="T17" fmla="*/ 28183 h 2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26"/>
                  <a:gd name="T29" fmla="*/ 7 w 7"/>
                  <a:gd name="T30" fmla="*/ 26 h 2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26">
                    <a:moveTo>
                      <a:pt x="3" y="2"/>
                    </a:moveTo>
                    <a:cubicBezTo>
                      <a:pt x="0" y="9"/>
                      <a:pt x="2" y="17"/>
                      <a:pt x="4" y="24"/>
                    </a:cubicBezTo>
                    <a:cubicBezTo>
                      <a:pt x="4" y="26"/>
                      <a:pt x="6" y="26"/>
                      <a:pt x="7" y="24"/>
                    </a:cubicBezTo>
                    <a:cubicBezTo>
                      <a:pt x="7" y="24"/>
                      <a:pt x="7" y="23"/>
                      <a:pt x="7" y="23"/>
                    </a:cubicBezTo>
                    <a:cubicBezTo>
                      <a:pt x="7" y="21"/>
                      <a:pt x="5" y="20"/>
                      <a:pt x="4" y="22"/>
                    </a:cubicBezTo>
                    <a:cubicBezTo>
                      <a:pt x="4" y="22"/>
                      <a:pt x="4" y="23"/>
                      <a:pt x="4" y="24"/>
                    </a:cubicBezTo>
                    <a:cubicBezTo>
                      <a:pt x="5" y="24"/>
                      <a:pt x="6" y="24"/>
                      <a:pt x="7" y="24"/>
                    </a:cubicBezTo>
                    <a:cubicBezTo>
                      <a:pt x="5" y="17"/>
                      <a:pt x="3" y="10"/>
                      <a:pt x="6" y="4"/>
                    </a:cubicBezTo>
                    <a:cubicBezTo>
                      <a:pt x="7" y="2"/>
                      <a:pt x="4" y="0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8" name="Freeform 218">
                <a:extLst>
                  <a:ext uri="{FF2B5EF4-FFF2-40B4-BE49-F238E27FC236}">
                    <a16:creationId xmlns:a16="http://schemas.microsoft.com/office/drawing/2014/main" id="{98F9BEFB-40FA-419B-91A9-F9B828212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0" y="337"/>
                <a:ext cx="49" cy="74"/>
              </a:xfrm>
              <a:custGeom>
                <a:avLst/>
                <a:gdLst>
                  <a:gd name="T0" fmla="*/ 95665 w 17"/>
                  <a:gd name="T1" fmla="*/ 72833 h 26"/>
                  <a:gd name="T2" fmla="*/ 95665 w 17"/>
                  <a:gd name="T3" fmla="*/ 60495 h 26"/>
                  <a:gd name="T4" fmla="*/ 57906 w 17"/>
                  <a:gd name="T5" fmla="*/ 60495 h 26"/>
                  <a:gd name="T6" fmla="*/ 43010 w 17"/>
                  <a:gd name="T7" fmla="*/ 305717 h 26"/>
                  <a:gd name="T8" fmla="*/ 80746 w 17"/>
                  <a:gd name="T9" fmla="*/ 305717 h 26"/>
                  <a:gd name="T10" fmla="*/ 95665 w 17"/>
                  <a:gd name="T11" fmla="*/ 39451 h 26"/>
                  <a:gd name="T12" fmla="*/ 57906 w 17"/>
                  <a:gd name="T13" fmla="*/ 39451 h 26"/>
                  <a:gd name="T14" fmla="*/ 95665 w 17"/>
                  <a:gd name="T15" fmla="*/ 293379 h 26"/>
                  <a:gd name="T16" fmla="*/ 138869 w 17"/>
                  <a:gd name="T17" fmla="*/ 280127 h 26"/>
                  <a:gd name="T18" fmla="*/ 123970 w 17"/>
                  <a:gd name="T19" fmla="*/ 46708 h 26"/>
                  <a:gd name="T20" fmla="*/ 80746 w 17"/>
                  <a:gd name="T21" fmla="*/ 46708 h 26"/>
                  <a:gd name="T22" fmla="*/ 95665 w 17"/>
                  <a:gd name="T23" fmla="*/ 280127 h 26"/>
                  <a:gd name="T24" fmla="*/ 138869 w 17"/>
                  <a:gd name="T25" fmla="*/ 270624 h 26"/>
                  <a:gd name="T26" fmla="*/ 123970 w 17"/>
                  <a:gd name="T27" fmla="*/ 60495 h 26"/>
                  <a:gd name="T28" fmla="*/ 95665 w 17"/>
                  <a:gd name="T29" fmla="*/ 60495 h 26"/>
                  <a:gd name="T30" fmla="*/ 109051 w 17"/>
                  <a:gd name="T31" fmla="*/ 280127 h 26"/>
                  <a:gd name="T32" fmla="*/ 138869 w 17"/>
                  <a:gd name="T33" fmla="*/ 258872 h 26"/>
                  <a:gd name="T34" fmla="*/ 95665 w 17"/>
                  <a:gd name="T35" fmla="*/ 72833 h 26"/>
                  <a:gd name="T36" fmla="*/ 65850 w 17"/>
                  <a:gd name="T37" fmla="*/ 270624 h 26"/>
                  <a:gd name="T38" fmla="*/ 65850 w 17"/>
                  <a:gd name="T39" fmla="*/ 305717 h 26"/>
                  <a:gd name="T40" fmla="*/ 109051 w 17"/>
                  <a:gd name="T41" fmla="*/ 39451 h 26"/>
                  <a:gd name="T42" fmla="*/ 123970 w 17"/>
                  <a:gd name="T43" fmla="*/ 293379 h 26"/>
                  <a:gd name="T44" fmla="*/ 151986 w 17"/>
                  <a:gd name="T45" fmla="*/ 280127 h 26"/>
                  <a:gd name="T46" fmla="*/ 123970 w 17"/>
                  <a:gd name="T47" fmla="*/ 39451 h 26"/>
                  <a:gd name="T48" fmla="*/ 80746 w 17"/>
                  <a:gd name="T49" fmla="*/ 46708 h 26"/>
                  <a:gd name="T50" fmla="*/ 109051 w 17"/>
                  <a:gd name="T51" fmla="*/ 293379 h 26"/>
                  <a:gd name="T52" fmla="*/ 138869 w 17"/>
                  <a:gd name="T53" fmla="*/ 280127 h 26"/>
                  <a:gd name="T54" fmla="*/ 123970 w 17"/>
                  <a:gd name="T55" fmla="*/ 39451 h 26"/>
                  <a:gd name="T56" fmla="*/ 80746 w 17"/>
                  <a:gd name="T57" fmla="*/ 39451 h 26"/>
                  <a:gd name="T58" fmla="*/ 95665 w 17"/>
                  <a:gd name="T59" fmla="*/ 280127 h 26"/>
                  <a:gd name="T60" fmla="*/ 123970 w 17"/>
                  <a:gd name="T61" fmla="*/ 280127 h 26"/>
                  <a:gd name="T62" fmla="*/ 95665 w 17"/>
                  <a:gd name="T63" fmla="*/ 25590 h 26"/>
                  <a:gd name="T64" fmla="*/ 57906 w 17"/>
                  <a:gd name="T65" fmla="*/ 25590 h 26"/>
                  <a:gd name="T66" fmla="*/ 43010 w 17"/>
                  <a:gd name="T67" fmla="*/ 280127 h 26"/>
                  <a:gd name="T68" fmla="*/ 80746 w 17"/>
                  <a:gd name="T69" fmla="*/ 293379 h 26"/>
                  <a:gd name="T70" fmla="*/ 80746 w 17"/>
                  <a:gd name="T71" fmla="*/ 72833 h 26"/>
                  <a:gd name="T72" fmla="*/ 57906 w 17"/>
                  <a:gd name="T73" fmla="*/ 72833 h 26"/>
                  <a:gd name="T74" fmla="*/ 57906 w 17"/>
                  <a:gd name="T75" fmla="*/ 86093 h 26"/>
                  <a:gd name="T76" fmla="*/ 95665 w 17"/>
                  <a:gd name="T77" fmla="*/ 72833 h 2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7"/>
                  <a:gd name="T118" fmla="*/ 0 h 26"/>
                  <a:gd name="T119" fmla="*/ 17 w 17"/>
                  <a:gd name="T120" fmla="*/ 26 h 2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7" h="26">
                    <a:moveTo>
                      <a:pt x="7" y="6"/>
                    </a:moveTo>
                    <a:cubicBezTo>
                      <a:pt x="7" y="5"/>
                      <a:pt x="7" y="5"/>
                      <a:pt x="7" y="5"/>
                    </a:cubicBezTo>
                    <a:cubicBezTo>
                      <a:pt x="6" y="4"/>
                      <a:pt x="4" y="3"/>
                      <a:pt x="4" y="5"/>
                    </a:cubicBezTo>
                    <a:cubicBezTo>
                      <a:pt x="1" y="11"/>
                      <a:pt x="1" y="18"/>
                      <a:pt x="3" y="25"/>
                    </a:cubicBezTo>
                    <a:cubicBezTo>
                      <a:pt x="3" y="26"/>
                      <a:pt x="5" y="26"/>
                      <a:pt x="6" y="25"/>
                    </a:cubicBezTo>
                    <a:cubicBezTo>
                      <a:pt x="10" y="18"/>
                      <a:pt x="3" y="10"/>
                      <a:pt x="7" y="3"/>
                    </a:cubicBezTo>
                    <a:cubicBezTo>
                      <a:pt x="6" y="3"/>
                      <a:pt x="5" y="3"/>
                      <a:pt x="4" y="3"/>
                    </a:cubicBezTo>
                    <a:cubicBezTo>
                      <a:pt x="8" y="9"/>
                      <a:pt x="5" y="17"/>
                      <a:pt x="7" y="24"/>
                    </a:cubicBezTo>
                    <a:cubicBezTo>
                      <a:pt x="7" y="26"/>
                      <a:pt x="9" y="25"/>
                      <a:pt x="10" y="23"/>
                    </a:cubicBezTo>
                    <a:cubicBezTo>
                      <a:pt x="10" y="17"/>
                      <a:pt x="8" y="11"/>
                      <a:pt x="9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9" y="10"/>
                      <a:pt x="8" y="17"/>
                      <a:pt x="7" y="23"/>
                    </a:cubicBezTo>
                    <a:cubicBezTo>
                      <a:pt x="8" y="23"/>
                      <a:pt x="9" y="22"/>
                      <a:pt x="10" y="22"/>
                    </a:cubicBezTo>
                    <a:cubicBezTo>
                      <a:pt x="8" y="17"/>
                      <a:pt x="7" y="10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11" y="8"/>
                      <a:pt x="10" y="19"/>
                      <a:pt x="8" y="23"/>
                    </a:cubicBezTo>
                    <a:cubicBezTo>
                      <a:pt x="9" y="22"/>
                      <a:pt x="9" y="22"/>
                      <a:pt x="10" y="21"/>
                    </a:cubicBezTo>
                    <a:cubicBezTo>
                      <a:pt x="7" y="20"/>
                      <a:pt x="4" y="6"/>
                      <a:pt x="7" y="6"/>
                    </a:cubicBezTo>
                    <a:cubicBezTo>
                      <a:pt x="13" y="7"/>
                      <a:pt x="11" y="22"/>
                      <a:pt x="5" y="22"/>
                    </a:cubicBezTo>
                    <a:cubicBezTo>
                      <a:pt x="3" y="22"/>
                      <a:pt x="3" y="25"/>
                      <a:pt x="5" y="25"/>
                    </a:cubicBezTo>
                    <a:cubicBezTo>
                      <a:pt x="15" y="25"/>
                      <a:pt x="17" y="6"/>
                      <a:pt x="8" y="3"/>
                    </a:cubicBezTo>
                    <a:cubicBezTo>
                      <a:pt x="0" y="0"/>
                      <a:pt x="3" y="22"/>
                      <a:pt x="9" y="24"/>
                    </a:cubicBezTo>
                    <a:cubicBezTo>
                      <a:pt x="10" y="25"/>
                      <a:pt x="11" y="24"/>
                      <a:pt x="11" y="23"/>
                    </a:cubicBezTo>
                    <a:cubicBezTo>
                      <a:pt x="13" y="18"/>
                      <a:pt x="14" y="6"/>
                      <a:pt x="9" y="3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4" y="10"/>
                      <a:pt x="5" y="18"/>
                      <a:pt x="8" y="24"/>
                    </a:cubicBezTo>
                    <a:cubicBezTo>
                      <a:pt x="8" y="25"/>
                      <a:pt x="10" y="24"/>
                      <a:pt x="10" y="23"/>
                    </a:cubicBezTo>
                    <a:cubicBezTo>
                      <a:pt x="11" y="16"/>
                      <a:pt x="12" y="9"/>
                      <a:pt x="9" y="3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5" y="10"/>
                      <a:pt x="7" y="17"/>
                      <a:pt x="7" y="23"/>
                    </a:cubicBezTo>
                    <a:cubicBezTo>
                      <a:pt x="8" y="23"/>
                      <a:pt x="9" y="23"/>
                      <a:pt x="9" y="23"/>
                    </a:cubicBezTo>
                    <a:cubicBezTo>
                      <a:pt x="8" y="16"/>
                      <a:pt x="10" y="8"/>
                      <a:pt x="7" y="2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1" y="9"/>
                      <a:pt x="7" y="17"/>
                      <a:pt x="3" y="23"/>
                    </a:cubicBezTo>
                    <a:cubicBezTo>
                      <a:pt x="4" y="24"/>
                      <a:pt x="5" y="24"/>
                      <a:pt x="6" y="24"/>
                    </a:cubicBezTo>
                    <a:cubicBezTo>
                      <a:pt x="4" y="18"/>
                      <a:pt x="4" y="11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5" y="9"/>
                      <a:pt x="8" y="7"/>
                      <a:pt x="7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29" name="Freeform 219">
                <a:extLst>
                  <a:ext uri="{FF2B5EF4-FFF2-40B4-BE49-F238E27FC236}">
                    <a16:creationId xmlns:a16="http://schemas.microsoft.com/office/drawing/2014/main" id="{14FC4B53-9D56-439C-A48F-A8545B7815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49" y="317"/>
                <a:ext cx="48" cy="80"/>
              </a:xfrm>
              <a:custGeom>
                <a:avLst/>
                <a:gdLst>
                  <a:gd name="T0" fmla="*/ 80027 w 17"/>
                  <a:gd name="T1" fmla="*/ 114826 h 28"/>
                  <a:gd name="T2" fmla="*/ 33047 w 17"/>
                  <a:gd name="T3" fmla="*/ 265960 h 28"/>
                  <a:gd name="T4" fmla="*/ 80027 w 17"/>
                  <a:gd name="T5" fmla="*/ 102831 h 28"/>
                  <a:gd name="T6" fmla="*/ 68905 w 17"/>
                  <a:gd name="T7" fmla="*/ 226774 h 28"/>
                  <a:gd name="T8" fmla="*/ 101384 w 17"/>
                  <a:gd name="T9" fmla="*/ 48374 h 28"/>
                  <a:gd name="T10" fmla="*/ 68905 w 17"/>
                  <a:gd name="T11" fmla="*/ 293803 h 28"/>
                  <a:gd name="T12" fmla="*/ 125579 w 17"/>
                  <a:gd name="T13" fmla="*/ 48374 h 28"/>
                  <a:gd name="T14" fmla="*/ 80027 w 17"/>
                  <a:gd name="T15" fmla="*/ 265960 h 28"/>
                  <a:gd name="T16" fmla="*/ 93309 w 17"/>
                  <a:gd name="T17" fmla="*/ 88703 h 28"/>
                  <a:gd name="T18" fmla="*/ 125579 w 17"/>
                  <a:gd name="T19" fmla="*/ 150603 h 28"/>
                  <a:gd name="T20" fmla="*/ 125579 w 17"/>
                  <a:gd name="T21" fmla="*/ 253437 h 28"/>
                  <a:gd name="T22" fmla="*/ 101384 w 17"/>
                  <a:gd name="T23" fmla="*/ 40189 h 28"/>
                  <a:gd name="T24" fmla="*/ 113071 w 17"/>
                  <a:gd name="T25" fmla="*/ 279674 h 28"/>
                  <a:gd name="T26" fmla="*/ 93309 w 17"/>
                  <a:gd name="T27" fmla="*/ 62040 h 28"/>
                  <a:gd name="T28" fmla="*/ 101384 w 17"/>
                  <a:gd name="T29" fmla="*/ 239297 h 28"/>
                  <a:gd name="T30" fmla="*/ 101384 w 17"/>
                  <a:gd name="T31" fmla="*/ 355846 h 28"/>
                  <a:gd name="T32" fmla="*/ 113071 w 17"/>
                  <a:gd name="T33" fmla="*/ 315477 h 28"/>
                  <a:gd name="T34" fmla="*/ 137291 w 17"/>
                  <a:gd name="T35" fmla="*/ 315477 h 28"/>
                  <a:gd name="T36" fmla="*/ 93309 w 17"/>
                  <a:gd name="T37" fmla="*/ 315477 h 28"/>
                  <a:gd name="T38" fmla="*/ 93309 w 17"/>
                  <a:gd name="T39" fmla="*/ 355846 h 28"/>
                  <a:gd name="T40" fmla="*/ 113071 w 17"/>
                  <a:gd name="T41" fmla="*/ 315477 h 28"/>
                  <a:gd name="T42" fmla="*/ 148969 w 17"/>
                  <a:gd name="T43" fmla="*/ 203517 h 28"/>
                  <a:gd name="T44" fmla="*/ 113071 w 17"/>
                  <a:gd name="T45" fmla="*/ 0 h 28"/>
                  <a:gd name="T46" fmla="*/ 101384 w 17"/>
                  <a:gd name="T47" fmla="*/ 306334 h 28"/>
                  <a:gd name="T48" fmla="*/ 101384 w 17"/>
                  <a:gd name="T49" fmla="*/ 14066 h 28"/>
                  <a:gd name="T50" fmla="*/ 125579 w 17"/>
                  <a:gd name="T51" fmla="*/ 293803 h 28"/>
                  <a:gd name="T52" fmla="*/ 80027 w 17"/>
                  <a:gd name="T53" fmla="*/ 293803 h 28"/>
                  <a:gd name="T54" fmla="*/ 125579 w 17"/>
                  <a:gd name="T55" fmla="*/ 26660 h 28"/>
                  <a:gd name="T56" fmla="*/ 80027 w 17"/>
                  <a:gd name="T57" fmla="*/ 315477 h 28"/>
                  <a:gd name="T58" fmla="*/ 101384 w 17"/>
                  <a:gd name="T59" fmla="*/ 26660 h 28"/>
                  <a:gd name="T60" fmla="*/ 68905 w 17"/>
                  <a:gd name="T61" fmla="*/ 253437 h 28"/>
                  <a:gd name="T62" fmla="*/ 80027 w 17"/>
                  <a:gd name="T63" fmla="*/ 76171 h 28"/>
                  <a:gd name="T64" fmla="*/ 33047 w 17"/>
                  <a:gd name="T65" fmla="*/ 293803 h 28"/>
                  <a:gd name="T66" fmla="*/ 80027 w 17"/>
                  <a:gd name="T67" fmla="*/ 102831 h 28"/>
                  <a:gd name="T68" fmla="*/ 44476 w 17"/>
                  <a:gd name="T69" fmla="*/ 226774 h 28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7"/>
                  <a:gd name="T106" fmla="*/ 0 h 28"/>
                  <a:gd name="T107" fmla="*/ 17 w 17"/>
                  <a:gd name="T108" fmla="*/ 28 h 28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7" h="28">
                    <a:moveTo>
                      <a:pt x="7" y="17"/>
                    </a:moveTo>
                    <a:cubicBezTo>
                      <a:pt x="6" y="14"/>
                      <a:pt x="5" y="12"/>
                      <a:pt x="7" y="9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5" y="12"/>
                      <a:pt x="6" y="19"/>
                      <a:pt x="3" y="21"/>
                    </a:cubicBezTo>
                    <a:cubicBezTo>
                      <a:pt x="4" y="22"/>
                      <a:pt x="5" y="22"/>
                      <a:pt x="6" y="22"/>
                    </a:cubicBezTo>
                    <a:cubicBezTo>
                      <a:pt x="4" y="18"/>
                      <a:pt x="4" y="11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7" y="10"/>
                      <a:pt x="8" y="16"/>
                      <a:pt x="6" y="18"/>
                    </a:cubicBezTo>
                    <a:cubicBezTo>
                      <a:pt x="7" y="19"/>
                      <a:pt x="8" y="19"/>
                      <a:pt x="8" y="19"/>
                    </a:cubicBezTo>
                    <a:cubicBezTo>
                      <a:pt x="6" y="15"/>
                      <a:pt x="5" y="7"/>
                      <a:pt x="9" y="4"/>
                    </a:cubicBezTo>
                    <a:cubicBezTo>
                      <a:pt x="8" y="4"/>
                      <a:pt x="7" y="4"/>
                      <a:pt x="6" y="3"/>
                    </a:cubicBezTo>
                    <a:cubicBezTo>
                      <a:pt x="10" y="9"/>
                      <a:pt x="9" y="17"/>
                      <a:pt x="6" y="23"/>
                    </a:cubicBezTo>
                    <a:cubicBezTo>
                      <a:pt x="7" y="22"/>
                      <a:pt x="8" y="22"/>
                      <a:pt x="8" y="22"/>
                    </a:cubicBezTo>
                    <a:cubicBezTo>
                      <a:pt x="4" y="20"/>
                      <a:pt x="7" y="6"/>
                      <a:pt x="11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12" y="8"/>
                      <a:pt x="10" y="17"/>
                      <a:pt x="7" y="21"/>
                    </a:cubicBezTo>
                    <a:cubicBezTo>
                      <a:pt x="8" y="21"/>
                      <a:pt x="9" y="21"/>
                      <a:pt x="10" y="21"/>
                    </a:cubicBezTo>
                    <a:cubicBezTo>
                      <a:pt x="7" y="18"/>
                      <a:pt x="7" y="11"/>
                      <a:pt x="8" y="7"/>
                    </a:cubicBezTo>
                    <a:cubicBezTo>
                      <a:pt x="9" y="4"/>
                      <a:pt x="11" y="7"/>
                      <a:pt x="11" y="8"/>
                    </a:cubicBezTo>
                    <a:cubicBezTo>
                      <a:pt x="11" y="9"/>
                      <a:pt x="11" y="11"/>
                      <a:pt x="11" y="12"/>
                    </a:cubicBezTo>
                    <a:cubicBezTo>
                      <a:pt x="11" y="15"/>
                      <a:pt x="11" y="19"/>
                      <a:pt x="9" y="20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7" y="17"/>
                      <a:pt x="7" y="6"/>
                      <a:pt x="11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12" y="6"/>
                      <a:pt x="13" y="20"/>
                      <a:pt x="8" y="22"/>
                    </a:cubicBezTo>
                    <a:cubicBezTo>
                      <a:pt x="8" y="22"/>
                      <a:pt x="9" y="22"/>
                      <a:pt x="10" y="22"/>
                    </a:cubicBezTo>
                    <a:cubicBezTo>
                      <a:pt x="8" y="19"/>
                      <a:pt x="7" y="15"/>
                      <a:pt x="7" y="11"/>
                    </a:cubicBezTo>
                    <a:cubicBezTo>
                      <a:pt x="7" y="9"/>
                      <a:pt x="7" y="7"/>
                      <a:pt x="8" y="5"/>
                    </a:cubicBezTo>
                    <a:cubicBezTo>
                      <a:pt x="9" y="0"/>
                      <a:pt x="10" y="9"/>
                      <a:pt x="10" y="10"/>
                    </a:cubicBezTo>
                    <a:cubicBezTo>
                      <a:pt x="10" y="13"/>
                      <a:pt x="10" y="16"/>
                      <a:pt x="9" y="19"/>
                    </a:cubicBezTo>
                    <a:cubicBezTo>
                      <a:pt x="9" y="21"/>
                      <a:pt x="8" y="22"/>
                      <a:pt x="7" y="23"/>
                    </a:cubicBezTo>
                    <a:cubicBezTo>
                      <a:pt x="4" y="26"/>
                      <a:pt x="7" y="28"/>
                      <a:pt x="9" y="28"/>
                    </a:cubicBezTo>
                    <a:cubicBezTo>
                      <a:pt x="11" y="28"/>
                      <a:pt x="12" y="27"/>
                      <a:pt x="11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6"/>
                      <a:pt x="10" y="26"/>
                      <a:pt x="10" y="27"/>
                    </a:cubicBezTo>
                    <a:cubicBezTo>
                      <a:pt x="11" y="26"/>
                      <a:pt x="11" y="26"/>
                      <a:pt x="12" y="25"/>
                    </a:cubicBezTo>
                    <a:cubicBezTo>
                      <a:pt x="13" y="23"/>
                      <a:pt x="11" y="21"/>
                      <a:pt x="10" y="23"/>
                    </a:cubicBezTo>
                    <a:cubicBezTo>
                      <a:pt x="9" y="24"/>
                      <a:pt x="9" y="24"/>
                      <a:pt x="8" y="25"/>
                    </a:cubicBezTo>
                    <a:cubicBezTo>
                      <a:pt x="7" y="26"/>
                      <a:pt x="7" y="27"/>
                      <a:pt x="8" y="27"/>
                    </a:cubicBezTo>
                    <a:cubicBezTo>
                      <a:pt x="8" y="27"/>
                      <a:pt x="8" y="28"/>
                      <a:pt x="8" y="28"/>
                    </a:cubicBezTo>
                    <a:cubicBezTo>
                      <a:pt x="9" y="27"/>
                      <a:pt x="9" y="26"/>
                      <a:pt x="10" y="25"/>
                    </a:cubicBezTo>
                    <a:cubicBezTo>
                      <a:pt x="9" y="25"/>
                      <a:pt x="8" y="26"/>
                      <a:pt x="10" y="25"/>
                    </a:cubicBezTo>
                    <a:cubicBezTo>
                      <a:pt x="11" y="24"/>
                      <a:pt x="11" y="24"/>
                      <a:pt x="11" y="23"/>
                    </a:cubicBezTo>
                    <a:cubicBezTo>
                      <a:pt x="12" y="21"/>
                      <a:pt x="13" y="18"/>
                      <a:pt x="13" y="16"/>
                    </a:cubicBezTo>
                    <a:cubicBezTo>
                      <a:pt x="14" y="11"/>
                      <a:pt x="13" y="6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  <a:cubicBezTo>
                      <a:pt x="1" y="1"/>
                      <a:pt x="4" y="19"/>
                      <a:pt x="7" y="24"/>
                    </a:cubicBezTo>
                    <a:cubicBezTo>
                      <a:pt x="7" y="24"/>
                      <a:pt x="8" y="25"/>
                      <a:pt x="9" y="24"/>
                    </a:cubicBezTo>
                    <a:cubicBezTo>
                      <a:pt x="16" y="22"/>
                      <a:pt x="15" y="6"/>
                      <a:pt x="11" y="1"/>
                    </a:cubicBezTo>
                    <a:cubicBezTo>
                      <a:pt x="10" y="0"/>
                      <a:pt x="9" y="0"/>
                      <a:pt x="9" y="1"/>
                    </a:cubicBezTo>
                    <a:cubicBezTo>
                      <a:pt x="4" y="5"/>
                      <a:pt x="4" y="18"/>
                      <a:pt x="9" y="23"/>
                    </a:cubicBezTo>
                    <a:cubicBezTo>
                      <a:pt x="9" y="23"/>
                      <a:pt x="10" y="23"/>
                      <a:pt x="11" y="23"/>
                    </a:cubicBezTo>
                    <a:cubicBezTo>
                      <a:pt x="15" y="19"/>
                      <a:pt x="17" y="3"/>
                      <a:pt x="10" y="3"/>
                    </a:cubicBezTo>
                    <a:cubicBezTo>
                      <a:pt x="1" y="2"/>
                      <a:pt x="5" y="19"/>
                      <a:pt x="7" y="23"/>
                    </a:cubicBezTo>
                    <a:cubicBezTo>
                      <a:pt x="8" y="24"/>
                      <a:pt x="9" y="24"/>
                      <a:pt x="10" y="23"/>
                    </a:cubicBezTo>
                    <a:cubicBezTo>
                      <a:pt x="13" y="17"/>
                      <a:pt x="15" y="8"/>
                      <a:pt x="11" y="2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3" y="4"/>
                      <a:pt x="0" y="21"/>
                      <a:pt x="7" y="25"/>
                    </a:cubicBezTo>
                    <a:cubicBezTo>
                      <a:pt x="8" y="25"/>
                      <a:pt x="9" y="25"/>
                      <a:pt x="9" y="24"/>
                    </a:cubicBezTo>
                    <a:cubicBezTo>
                      <a:pt x="12" y="18"/>
                      <a:pt x="13" y="8"/>
                      <a:pt x="9" y="2"/>
                    </a:cubicBezTo>
                    <a:cubicBezTo>
                      <a:pt x="8" y="1"/>
                      <a:pt x="7" y="1"/>
                      <a:pt x="7" y="2"/>
                    </a:cubicBezTo>
                    <a:cubicBezTo>
                      <a:pt x="2" y="6"/>
                      <a:pt x="3" y="15"/>
                      <a:pt x="6" y="20"/>
                    </a:cubicBezTo>
                    <a:cubicBezTo>
                      <a:pt x="6" y="21"/>
                      <a:pt x="8" y="21"/>
                      <a:pt x="8" y="21"/>
                    </a:cubicBezTo>
                    <a:cubicBezTo>
                      <a:pt x="11" y="17"/>
                      <a:pt x="11" y="9"/>
                      <a:pt x="7" y="6"/>
                    </a:cubicBezTo>
                    <a:cubicBezTo>
                      <a:pt x="7" y="5"/>
                      <a:pt x="6" y="5"/>
                      <a:pt x="5" y="6"/>
                    </a:cubicBezTo>
                    <a:cubicBezTo>
                      <a:pt x="1" y="10"/>
                      <a:pt x="0" y="18"/>
                      <a:pt x="3" y="23"/>
                    </a:cubicBezTo>
                    <a:cubicBezTo>
                      <a:pt x="3" y="24"/>
                      <a:pt x="4" y="25"/>
                      <a:pt x="5" y="24"/>
                    </a:cubicBezTo>
                    <a:cubicBezTo>
                      <a:pt x="9" y="21"/>
                      <a:pt x="8" y="13"/>
                      <a:pt x="7" y="8"/>
                    </a:cubicBezTo>
                    <a:cubicBezTo>
                      <a:pt x="7" y="7"/>
                      <a:pt x="5" y="7"/>
                      <a:pt x="4" y="8"/>
                    </a:cubicBezTo>
                    <a:cubicBezTo>
                      <a:pt x="3" y="11"/>
                      <a:pt x="2" y="14"/>
                      <a:pt x="4" y="18"/>
                    </a:cubicBezTo>
                    <a:cubicBezTo>
                      <a:pt x="4" y="19"/>
                      <a:pt x="7" y="19"/>
                      <a:pt x="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0" name="Freeform 220">
                <a:extLst>
                  <a:ext uri="{FF2B5EF4-FFF2-40B4-BE49-F238E27FC236}">
                    <a16:creationId xmlns:a16="http://schemas.microsoft.com/office/drawing/2014/main" id="{14F4233E-AD07-49D0-B267-44A8C797D9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7" y="397"/>
                <a:ext cx="17" cy="20"/>
              </a:xfrm>
              <a:custGeom>
                <a:avLst/>
                <a:gdLst>
                  <a:gd name="T0" fmla="*/ 38349 w 6"/>
                  <a:gd name="T1" fmla="*/ 62040 h 7"/>
                  <a:gd name="T2" fmla="*/ 24814 w 6"/>
                  <a:gd name="T3" fmla="*/ 62040 h 7"/>
                  <a:gd name="T4" fmla="*/ 38349 w 6"/>
                  <a:gd name="T5" fmla="*/ 62040 h 7"/>
                  <a:gd name="T6" fmla="*/ 58457 w 6"/>
                  <a:gd name="T7" fmla="*/ 62040 h 7"/>
                  <a:gd name="T8" fmla="*/ 70306 w 6"/>
                  <a:gd name="T9" fmla="*/ 40189 h 7"/>
                  <a:gd name="T10" fmla="*/ 58457 w 6"/>
                  <a:gd name="T11" fmla="*/ 14066 h 7"/>
                  <a:gd name="T12" fmla="*/ 38349 w 6"/>
                  <a:gd name="T13" fmla="*/ 40189 h 7"/>
                  <a:gd name="T14" fmla="*/ 38349 w 6"/>
                  <a:gd name="T15" fmla="*/ 48374 h 7"/>
                  <a:gd name="T16" fmla="*/ 45447 w 6"/>
                  <a:gd name="T17" fmla="*/ 26660 h 7"/>
                  <a:gd name="T18" fmla="*/ 0 w 6"/>
                  <a:gd name="T19" fmla="*/ 62040 h 7"/>
                  <a:gd name="T20" fmla="*/ 38349 w 6"/>
                  <a:gd name="T21" fmla="*/ 6204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"/>
                  <a:gd name="T34" fmla="*/ 0 h 7"/>
                  <a:gd name="T35" fmla="*/ 6 w 6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" h="7">
                    <a:moveTo>
                      <a:pt x="3" y="5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5" y="2"/>
                      <a:pt x="5" y="1"/>
                    </a:cubicBezTo>
                    <a:cubicBezTo>
                      <a:pt x="3" y="0"/>
                      <a:pt x="1" y="2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2" y="3"/>
                      <a:pt x="0" y="2"/>
                      <a:pt x="0" y="5"/>
                    </a:cubicBezTo>
                    <a:cubicBezTo>
                      <a:pt x="0" y="7"/>
                      <a:pt x="3" y="7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1" name="Freeform 221">
                <a:extLst>
                  <a:ext uri="{FF2B5EF4-FFF2-40B4-BE49-F238E27FC236}">
                    <a16:creationId xmlns:a16="http://schemas.microsoft.com/office/drawing/2014/main" id="{E454B31E-F7C5-4D97-897F-40CF35188B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83" y="323"/>
                <a:ext cx="37" cy="34"/>
              </a:xfrm>
              <a:custGeom>
                <a:avLst/>
                <a:gdLst>
                  <a:gd name="T0" fmla="*/ 39451 w 13"/>
                  <a:gd name="T1" fmla="*/ 83770 h 12"/>
                  <a:gd name="T2" fmla="*/ 112284 w 13"/>
                  <a:gd name="T3" fmla="*/ 115937 h 12"/>
                  <a:gd name="T4" fmla="*/ 146790 w 13"/>
                  <a:gd name="T5" fmla="*/ 108656 h 12"/>
                  <a:gd name="T6" fmla="*/ 0 w 13"/>
                  <a:gd name="T7" fmla="*/ 70306 h 12"/>
                  <a:gd name="T8" fmla="*/ 39451 w 13"/>
                  <a:gd name="T9" fmla="*/ 8377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2"/>
                  <a:gd name="T17" fmla="*/ 13 w 13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2">
                    <a:moveTo>
                      <a:pt x="3" y="7"/>
                    </a:moveTo>
                    <a:cubicBezTo>
                      <a:pt x="5" y="4"/>
                      <a:pt x="8" y="8"/>
                      <a:pt x="9" y="10"/>
                    </a:cubicBezTo>
                    <a:cubicBezTo>
                      <a:pt x="10" y="12"/>
                      <a:pt x="13" y="10"/>
                      <a:pt x="12" y="9"/>
                    </a:cubicBezTo>
                    <a:cubicBezTo>
                      <a:pt x="10" y="5"/>
                      <a:pt x="4" y="0"/>
                      <a:pt x="0" y="6"/>
                    </a:cubicBezTo>
                    <a:cubicBezTo>
                      <a:pt x="0" y="7"/>
                      <a:pt x="2" y="9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2" name="Freeform 222">
                <a:extLst>
                  <a:ext uri="{FF2B5EF4-FFF2-40B4-BE49-F238E27FC236}">
                    <a16:creationId xmlns:a16="http://schemas.microsoft.com/office/drawing/2014/main" id="{E1703C10-3020-4606-A12A-99D07A8067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7" y="1498"/>
                <a:ext cx="237" cy="226"/>
              </a:xfrm>
              <a:custGeom>
                <a:avLst/>
                <a:gdLst>
                  <a:gd name="T0" fmla="*/ 564740 w 83"/>
                  <a:gd name="T1" fmla="*/ 911086 h 79"/>
                  <a:gd name="T2" fmla="*/ 88287 w 83"/>
                  <a:gd name="T3" fmla="*/ 614460 h 79"/>
                  <a:gd name="T4" fmla="*/ 352882 w 83"/>
                  <a:gd name="T5" fmla="*/ 151755 h 79"/>
                  <a:gd name="T6" fmla="*/ 504584 w 83"/>
                  <a:gd name="T7" fmla="*/ 911086 h 79"/>
                  <a:gd name="T8" fmla="*/ 504584 w 83"/>
                  <a:gd name="T9" fmla="*/ 937871 h 79"/>
                  <a:gd name="T10" fmla="*/ 857432 w 83"/>
                  <a:gd name="T11" fmla="*/ 462533 h 79"/>
                  <a:gd name="T12" fmla="*/ 414553 w 83"/>
                  <a:gd name="T13" fmla="*/ 116147 h 79"/>
                  <a:gd name="T14" fmla="*/ 40016 w 83"/>
                  <a:gd name="T15" fmla="*/ 578826 h 79"/>
                  <a:gd name="T16" fmla="*/ 578968 w 83"/>
                  <a:gd name="T17" fmla="*/ 950542 h 79"/>
                  <a:gd name="T18" fmla="*/ 564740 w 83"/>
                  <a:gd name="T19" fmla="*/ 911086 h 7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83"/>
                  <a:gd name="T31" fmla="*/ 0 h 79"/>
                  <a:gd name="T32" fmla="*/ 83 w 83"/>
                  <a:gd name="T33" fmla="*/ 79 h 7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83" h="79">
                    <a:moveTo>
                      <a:pt x="45" y="71"/>
                    </a:moveTo>
                    <a:cubicBezTo>
                      <a:pt x="30" y="76"/>
                      <a:pt x="12" y="61"/>
                      <a:pt x="7" y="48"/>
                    </a:cubicBezTo>
                    <a:cubicBezTo>
                      <a:pt x="0" y="31"/>
                      <a:pt x="13" y="17"/>
                      <a:pt x="28" y="12"/>
                    </a:cubicBezTo>
                    <a:cubicBezTo>
                      <a:pt x="68" y="0"/>
                      <a:pt x="83" y="68"/>
                      <a:pt x="40" y="71"/>
                    </a:cubicBezTo>
                    <a:cubicBezTo>
                      <a:pt x="39" y="71"/>
                      <a:pt x="39" y="74"/>
                      <a:pt x="40" y="73"/>
                    </a:cubicBezTo>
                    <a:cubicBezTo>
                      <a:pt x="60" y="72"/>
                      <a:pt x="72" y="55"/>
                      <a:pt x="68" y="36"/>
                    </a:cubicBezTo>
                    <a:cubicBezTo>
                      <a:pt x="65" y="19"/>
                      <a:pt x="51" y="6"/>
                      <a:pt x="33" y="9"/>
                    </a:cubicBezTo>
                    <a:cubicBezTo>
                      <a:pt x="14" y="12"/>
                      <a:pt x="1" y="26"/>
                      <a:pt x="3" y="45"/>
                    </a:cubicBezTo>
                    <a:cubicBezTo>
                      <a:pt x="6" y="62"/>
                      <a:pt x="29" y="79"/>
                      <a:pt x="46" y="74"/>
                    </a:cubicBezTo>
                    <a:cubicBezTo>
                      <a:pt x="47" y="73"/>
                      <a:pt x="47" y="71"/>
                      <a:pt x="45" y="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3" name="Freeform 223">
                <a:extLst>
                  <a:ext uri="{FF2B5EF4-FFF2-40B4-BE49-F238E27FC236}">
                    <a16:creationId xmlns:a16="http://schemas.microsoft.com/office/drawing/2014/main" id="{C097E417-7B98-4C81-ACD2-4806FDCAA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0" y="1701"/>
                <a:ext cx="52" cy="34"/>
              </a:xfrm>
              <a:custGeom>
                <a:avLst/>
                <a:gdLst>
                  <a:gd name="T0" fmla="*/ 0 w 18"/>
                  <a:gd name="T1" fmla="*/ 24814 h 12"/>
                  <a:gd name="T2" fmla="*/ 223164 w 18"/>
                  <a:gd name="T3" fmla="*/ 140752 h 12"/>
                  <a:gd name="T4" fmla="*/ 223164 w 18"/>
                  <a:gd name="T5" fmla="*/ 108656 h 12"/>
                  <a:gd name="T6" fmla="*/ 28542 w 18"/>
                  <a:gd name="T7" fmla="*/ 13535 h 12"/>
                  <a:gd name="T8" fmla="*/ 0 w 18"/>
                  <a:gd name="T9" fmla="*/ 24814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12"/>
                  <a:gd name="T17" fmla="*/ 18 w 18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12">
                    <a:moveTo>
                      <a:pt x="0" y="2"/>
                    </a:moveTo>
                    <a:cubicBezTo>
                      <a:pt x="4" y="8"/>
                      <a:pt x="9" y="12"/>
                      <a:pt x="16" y="12"/>
                    </a:cubicBezTo>
                    <a:cubicBezTo>
                      <a:pt x="18" y="12"/>
                      <a:pt x="18" y="9"/>
                      <a:pt x="16" y="9"/>
                    </a:cubicBezTo>
                    <a:cubicBezTo>
                      <a:pt x="10" y="10"/>
                      <a:pt x="5" y="6"/>
                      <a:pt x="2" y="1"/>
                    </a:cubicBezTo>
                    <a:cubicBezTo>
                      <a:pt x="2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4" name="Freeform 224">
                <a:extLst>
                  <a:ext uri="{FF2B5EF4-FFF2-40B4-BE49-F238E27FC236}">
                    <a16:creationId xmlns:a16="http://schemas.microsoft.com/office/drawing/2014/main" id="{AC8FE998-69CE-4DC5-83C7-497B8B8FE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" y="1695"/>
                <a:ext cx="37" cy="37"/>
              </a:xfrm>
              <a:custGeom>
                <a:avLst/>
                <a:gdLst>
                  <a:gd name="T0" fmla="*/ 13861 w 13"/>
                  <a:gd name="T1" fmla="*/ 13861 h 13"/>
                  <a:gd name="T2" fmla="*/ 132938 w 13"/>
                  <a:gd name="T3" fmla="*/ 158926 h 13"/>
                  <a:gd name="T4" fmla="*/ 132938 w 13"/>
                  <a:gd name="T5" fmla="*/ 121201 h 13"/>
                  <a:gd name="T6" fmla="*/ 39451 w 13"/>
                  <a:gd name="T7" fmla="*/ 13861 h 13"/>
                  <a:gd name="T8" fmla="*/ 13861 w 13"/>
                  <a:gd name="T9" fmla="*/ 13861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13"/>
                  <a:gd name="T17" fmla="*/ 13 w 13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13">
                    <a:moveTo>
                      <a:pt x="1" y="1"/>
                    </a:moveTo>
                    <a:cubicBezTo>
                      <a:pt x="0" y="7"/>
                      <a:pt x="5" y="12"/>
                      <a:pt x="11" y="13"/>
                    </a:cubicBezTo>
                    <a:cubicBezTo>
                      <a:pt x="13" y="13"/>
                      <a:pt x="13" y="10"/>
                      <a:pt x="11" y="10"/>
                    </a:cubicBezTo>
                    <a:cubicBezTo>
                      <a:pt x="7" y="10"/>
                      <a:pt x="3" y="6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5" name="Freeform 225">
                <a:extLst>
                  <a:ext uri="{FF2B5EF4-FFF2-40B4-BE49-F238E27FC236}">
                    <a16:creationId xmlns:a16="http://schemas.microsoft.com/office/drawing/2014/main" id="{8A5384DC-31C8-423B-B50B-AF753FC07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43" y="1695"/>
                <a:ext cx="31" cy="35"/>
              </a:xfrm>
              <a:custGeom>
                <a:avLst/>
                <a:gdLst>
                  <a:gd name="T0" fmla="*/ 32547 w 11"/>
                  <a:gd name="T1" fmla="*/ 62901 h 12"/>
                  <a:gd name="T2" fmla="*/ 91723 w 11"/>
                  <a:gd name="T3" fmla="*/ 120143 h 12"/>
                  <a:gd name="T4" fmla="*/ 98665 w 11"/>
                  <a:gd name="T5" fmla="*/ 104067 h 12"/>
                  <a:gd name="T6" fmla="*/ 55126 w 11"/>
                  <a:gd name="T7" fmla="*/ 62901 h 12"/>
                  <a:gd name="T8" fmla="*/ 43530 w 11"/>
                  <a:gd name="T9" fmla="*/ 95381 h 12"/>
                  <a:gd name="T10" fmla="*/ 91723 w 11"/>
                  <a:gd name="T11" fmla="*/ 152615 h 12"/>
                  <a:gd name="T12" fmla="*/ 111642 w 11"/>
                  <a:gd name="T13" fmla="*/ 120143 h 12"/>
                  <a:gd name="T14" fmla="*/ 67549 w 11"/>
                  <a:gd name="T15" fmla="*/ 78733 h 12"/>
                  <a:gd name="T16" fmla="*/ 43530 w 11"/>
                  <a:gd name="T17" fmla="*/ 104067 h 12"/>
                  <a:gd name="T18" fmla="*/ 91723 w 11"/>
                  <a:gd name="T19" fmla="*/ 166737 h 12"/>
                  <a:gd name="T20" fmla="*/ 111642 w 11"/>
                  <a:gd name="T21" fmla="*/ 136792 h 12"/>
                  <a:gd name="T22" fmla="*/ 32547 w 11"/>
                  <a:gd name="T23" fmla="*/ 46821 h 12"/>
                  <a:gd name="T24" fmla="*/ 23969 w 11"/>
                  <a:gd name="T25" fmla="*/ 62901 h 12"/>
                  <a:gd name="T26" fmla="*/ 55126 w 11"/>
                  <a:gd name="T27" fmla="*/ 62901 h 12"/>
                  <a:gd name="T28" fmla="*/ 79095 w 11"/>
                  <a:gd name="T29" fmla="*/ 46821 h 12"/>
                  <a:gd name="T30" fmla="*/ 79095 w 11"/>
                  <a:gd name="T31" fmla="*/ 32702 h 12"/>
                  <a:gd name="T32" fmla="*/ 55126 w 11"/>
                  <a:gd name="T33" fmla="*/ 46821 h 12"/>
                  <a:gd name="T34" fmla="*/ 55126 w 11"/>
                  <a:gd name="T35" fmla="*/ 46821 h 12"/>
                  <a:gd name="T36" fmla="*/ 67549 w 11"/>
                  <a:gd name="T37" fmla="*/ 32702 h 12"/>
                  <a:gd name="T38" fmla="*/ 23969 w 11"/>
                  <a:gd name="T39" fmla="*/ 32702 h 12"/>
                  <a:gd name="T40" fmla="*/ 11549 w 11"/>
                  <a:gd name="T41" fmla="*/ 62901 h 12"/>
                  <a:gd name="T42" fmla="*/ 98665 w 11"/>
                  <a:gd name="T43" fmla="*/ 166737 h 12"/>
                  <a:gd name="T44" fmla="*/ 111642 w 11"/>
                  <a:gd name="T45" fmla="*/ 136792 h 12"/>
                  <a:gd name="T46" fmla="*/ 55126 w 11"/>
                  <a:gd name="T47" fmla="*/ 78733 h 12"/>
                  <a:gd name="T48" fmla="*/ 43530 w 11"/>
                  <a:gd name="T49" fmla="*/ 104067 h 12"/>
                  <a:gd name="T50" fmla="*/ 98665 w 11"/>
                  <a:gd name="T51" fmla="*/ 166737 h 12"/>
                  <a:gd name="T52" fmla="*/ 111642 w 11"/>
                  <a:gd name="T53" fmla="*/ 136792 h 12"/>
                  <a:gd name="T54" fmla="*/ 67549 w 11"/>
                  <a:gd name="T55" fmla="*/ 78733 h 12"/>
                  <a:gd name="T56" fmla="*/ 43530 w 11"/>
                  <a:gd name="T57" fmla="*/ 95381 h 12"/>
                  <a:gd name="T58" fmla="*/ 91723 w 11"/>
                  <a:gd name="T59" fmla="*/ 136792 h 12"/>
                  <a:gd name="T60" fmla="*/ 111642 w 11"/>
                  <a:gd name="T61" fmla="*/ 104067 h 12"/>
                  <a:gd name="T62" fmla="*/ 43530 w 11"/>
                  <a:gd name="T63" fmla="*/ 32702 h 12"/>
                  <a:gd name="T64" fmla="*/ 32547 w 11"/>
                  <a:gd name="T65" fmla="*/ 62901 h 12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1"/>
                  <a:gd name="T100" fmla="*/ 0 h 12"/>
                  <a:gd name="T101" fmla="*/ 11 w 11"/>
                  <a:gd name="T102" fmla="*/ 12 h 12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1" h="12">
                    <a:moveTo>
                      <a:pt x="3" y="4"/>
                    </a:moveTo>
                    <a:cubicBezTo>
                      <a:pt x="4" y="5"/>
                      <a:pt x="6" y="7"/>
                      <a:pt x="8" y="8"/>
                    </a:cubicBezTo>
                    <a:cubicBezTo>
                      <a:pt x="8" y="8"/>
                      <a:pt x="9" y="7"/>
                      <a:pt x="9" y="7"/>
                    </a:cubicBezTo>
                    <a:cubicBezTo>
                      <a:pt x="8" y="6"/>
                      <a:pt x="7" y="5"/>
                      <a:pt x="5" y="4"/>
                    </a:cubicBezTo>
                    <a:cubicBezTo>
                      <a:pt x="4" y="4"/>
                      <a:pt x="3" y="5"/>
                      <a:pt x="4" y="6"/>
                    </a:cubicBezTo>
                    <a:cubicBezTo>
                      <a:pt x="5" y="8"/>
                      <a:pt x="7" y="9"/>
                      <a:pt x="8" y="10"/>
                    </a:cubicBezTo>
                    <a:cubicBezTo>
                      <a:pt x="9" y="10"/>
                      <a:pt x="9" y="9"/>
                      <a:pt x="10" y="8"/>
                    </a:cubicBezTo>
                    <a:cubicBezTo>
                      <a:pt x="8" y="8"/>
                      <a:pt x="7" y="6"/>
                      <a:pt x="6" y="5"/>
                    </a:cubicBezTo>
                    <a:cubicBezTo>
                      <a:pt x="5" y="6"/>
                      <a:pt x="5" y="6"/>
                      <a:pt x="4" y="7"/>
                    </a:cubicBezTo>
                    <a:cubicBezTo>
                      <a:pt x="6" y="8"/>
                      <a:pt x="7" y="9"/>
                      <a:pt x="8" y="11"/>
                    </a:cubicBezTo>
                    <a:cubicBezTo>
                      <a:pt x="9" y="10"/>
                      <a:pt x="9" y="10"/>
                      <a:pt x="10" y="9"/>
                    </a:cubicBezTo>
                    <a:cubicBezTo>
                      <a:pt x="7" y="8"/>
                      <a:pt x="5" y="5"/>
                      <a:pt x="3" y="3"/>
                    </a:cubicBezTo>
                    <a:cubicBezTo>
                      <a:pt x="3" y="3"/>
                      <a:pt x="3" y="4"/>
                      <a:pt x="2" y="4"/>
                    </a:cubicBezTo>
                    <a:cubicBezTo>
                      <a:pt x="3" y="4"/>
                      <a:pt x="4" y="4"/>
                      <a:pt x="5" y="4"/>
                    </a:cubicBezTo>
                    <a:cubicBezTo>
                      <a:pt x="6" y="5"/>
                      <a:pt x="7" y="4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0"/>
                      <a:pt x="4" y="1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6" y="3"/>
                      <a:pt x="6" y="2"/>
                    </a:cubicBezTo>
                    <a:cubicBezTo>
                      <a:pt x="5" y="1"/>
                      <a:pt x="3" y="1"/>
                      <a:pt x="2" y="2"/>
                    </a:cubicBezTo>
                    <a:cubicBezTo>
                      <a:pt x="1" y="2"/>
                      <a:pt x="0" y="3"/>
                      <a:pt x="1" y="4"/>
                    </a:cubicBezTo>
                    <a:cubicBezTo>
                      <a:pt x="3" y="7"/>
                      <a:pt x="5" y="10"/>
                      <a:pt x="9" y="11"/>
                    </a:cubicBezTo>
                    <a:cubicBezTo>
                      <a:pt x="10" y="12"/>
                      <a:pt x="11" y="10"/>
                      <a:pt x="10" y="9"/>
                    </a:cubicBezTo>
                    <a:cubicBezTo>
                      <a:pt x="9" y="8"/>
                      <a:pt x="7" y="6"/>
                      <a:pt x="5" y="5"/>
                    </a:cubicBezTo>
                    <a:cubicBezTo>
                      <a:pt x="4" y="4"/>
                      <a:pt x="3" y="6"/>
                      <a:pt x="4" y="7"/>
                    </a:cubicBezTo>
                    <a:cubicBezTo>
                      <a:pt x="5" y="8"/>
                      <a:pt x="7" y="10"/>
                      <a:pt x="9" y="11"/>
                    </a:cubicBezTo>
                    <a:cubicBezTo>
                      <a:pt x="10" y="11"/>
                      <a:pt x="11" y="10"/>
                      <a:pt x="10" y="9"/>
                    </a:cubicBezTo>
                    <a:cubicBezTo>
                      <a:pt x="9" y="7"/>
                      <a:pt x="7" y="6"/>
                      <a:pt x="6" y="5"/>
                    </a:cubicBezTo>
                    <a:cubicBezTo>
                      <a:pt x="5" y="5"/>
                      <a:pt x="5" y="6"/>
                      <a:pt x="4" y="6"/>
                    </a:cubicBezTo>
                    <a:cubicBezTo>
                      <a:pt x="5" y="7"/>
                      <a:pt x="7" y="8"/>
                      <a:pt x="8" y="9"/>
                    </a:cubicBezTo>
                    <a:cubicBezTo>
                      <a:pt x="9" y="9"/>
                      <a:pt x="11" y="8"/>
                      <a:pt x="10" y="7"/>
                    </a:cubicBezTo>
                    <a:cubicBezTo>
                      <a:pt x="8" y="5"/>
                      <a:pt x="6" y="4"/>
                      <a:pt x="4" y="2"/>
                    </a:cubicBezTo>
                    <a:cubicBezTo>
                      <a:pt x="3" y="1"/>
                      <a:pt x="2" y="3"/>
                      <a:pt x="3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6" name="Freeform 226">
                <a:extLst>
                  <a:ext uri="{FF2B5EF4-FFF2-40B4-BE49-F238E27FC236}">
                    <a16:creationId xmlns:a16="http://schemas.microsoft.com/office/drawing/2014/main" id="{173975C0-70E3-41D0-B2E2-7BDA26DD6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1584"/>
                <a:ext cx="17" cy="34"/>
              </a:xfrm>
              <a:custGeom>
                <a:avLst/>
                <a:gdLst>
                  <a:gd name="T0" fmla="*/ 38349 w 6"/>
                  <a:gd name="T1" fmla="*/ 13535 h 12"/>
                  <a:gd name="T2" fmla="*/ 13535 w 6"/>
                  <a:gd name="T3" fmla="*/ 128903 h 12"/>
                  <a:gd name="T4" fmla="*/ 38349 w 6"/>
                  <a:gd name="T5" fmla="*/ 128903 h 12"/>
                  <a:gd name="T6" fmla="*/ 58457 w 6"/>
                  <a:gd name="T7" fmla="*/ 70306 h 12"/>
                  <a:gd name="T8" fmla="*/ 38349 w 6"/>
                  <a:gd name="T9" fmla="*/ 58457 h 12"/>
                  <a:gd name="T10" fmla="*/ 13535 w 6"/>
                  <a:gd name="T11" fmla="*/ 115937 h 12"/>
                  <a:gd name="T12" fmla="*/ 38349 w 6"/>
                  <a:gd name="T13" fmla="*/ 128903 h 12"/>
                  <a:gd name="T14" fmla="*/ 58457 w 6"/>
                  <a:gd name="T15" fmla="*/ 24814 h 12"/>
                  <a:gd name="T16" fmla="*/ 38349 w 6"/>
                  <a:gd name="T17" fmla="*/ 13535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"/>
                  <a:gd name="T28" fmla="*/ 0 h 12"/>
                  <a:gd name="T29" fmla="*/ 6 w 6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" h="12">
                    <a:moveTo>
                      <a:pt x="3" y="1"/>
                    </a:moveTo>
                    <a:cubicBezTo>
                      <a:pt x="2" y="4"/>
                      <a:pt x="0" y="8"/>
                      <a:pt x="1" y="11"/>
                    </a:cubicBezTo>
                    <a:cubicBezTo>
                      <a:pt x="1" y="12"/>
                      <a:pt x="3" y="12"/>
                      <a:pt x="3" y="11"/>
                    </a:cubicBezTo>
                    <a:cubicBezTo>
                      <a:pt x="4" y="10"/>
                      <a:pt x="5" y="8"/>
                      <a:pt x="5" y="6"/>
                    </a:cubicBezTo>
                    <a:cubicBezTo>
                      <a:pt x="6" y="4"/>
                      <a:pt x="3" y="4"/>
                      <a:pt x="3" y="5"/>
                    </a:cubicBezTo>
                    <a:cubicBezTo>
                      <a:pt x="3" y="7"/>
                      <a:pt x="2" y="9"/>
                      <a:pt x="1" y="10"/>
                    </a:cubicBezTo>
                    <a:cubicBezTo>
                      <a:pt x="2" y="10"/>
                      <a:pt x="3" y="10"/>
                      <a:pt x="3" y="11"/>
                    </a:cubicBezTo>
                    <a:cubicBezTo>
                      <a:pt x="2" y="8"/>
                      <a:pt x="4" y="5"/>
                      <a:pt x="5" y="2"/>
                    </a:cubicBezTo>
                    <a:cubicBezTo>
                      <a:pt x="6" y="1"/>
                      <a:pt x="4" y="0"/>
                      <a:pt x="3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7" name="Freeform 227">
                <a:extLst>
                  <a:ext uri="{FF2B5EF4-FFF2-40B4-BE49-F238E27FC236}">
                    <a16:creationId xmlns:a16="http://schemas.microsoft.com/office/drawing/2014/main" id="{B7A540BC-5A10-4C53-991D-04D771DF9B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" y="1567"/>
                <a:ext cx="15" cy="51"/>
              </a:xfrm>
              <a:custGeom>
                <a:avLst/>
                <a:gdLst>
                  <a:gd name="T0" fmla="*/ 39366 w 5"/>
                  <a:gd name="T1" fmla="*/ 24814 h 18"/>
                  <a:gd name="T2" fmla="*/ 0 w 5"/>
                  <a:gd name="T3" fmla="*/ 187924 h 18"/>
                  <a:gd name="T4" fmla="*/ 39366 w 5"/>
                  <a:gd name="T5" fmla="*/ 187924 h 18"/>
                  <a:gd name="T6" fmla="*/ 39366 w 5"/>
                  <a:gd name="T7" fmla="*/ 154102 h 18"/>
                  <a:gd name="T8" fmla="*/ 0 w 5"/>
                  <a:gd name="T9" fmla="*/ 140752 h 18"/>
                  <a:gd name="T10" fmla="*/ 0 w 5"/>
                  <a:gd name="T11" fmla="*/ 187924 h 18"/>
                  <a:gd name="T12" fmla="*/ 39366 w 5"/>
                  <a:gd name="T13" fmla="*/ 187924 h 18"/>
                  <a:gd name="T14" fmla="*/ 98415 w 5"/>
                  <a:gd name="T15" fmla="*/ 38349 h 18"/>
                  <a:gd name="T16" fmla="*/ 39366 w 5"/>
                  <a:gd name="T17" fmla="*/ 24814 h 1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8"/>
                  <a:gd name="T29" fmla="*/ 5 w 5"/>
                  <a:gd name="T30" fmla="*/ 18 h 1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8">
                    <a:moveTo>
                      <a:pt x="2" y="2"/>
                    </a:moveTo>
                    <a:cubicBezTo>
                      <a:pt x="0" y="6"/>
                      <a:pt x="0" y="11"/>
                      <a:pt x="0" y="16"/>
                    </a:cubicBezTo>
                    <a:cubicBezTo>
                      <a:pt x="0" y="16"/>
                      <a:pt x="1" y="16"/>
                      <a:pt x="2" y="16"/>
                    </a:cubicBezTo>
                    <a:cubicBezTo>
                      <a:pt x="2" y="15"/>
                      <a:pt x="2" y="14"/>
                      <a:pt x="2" y="13"/>
                    </a:cubicBezTo>
                    <a:cubicBezTo>
                      <a:pt x="3" y="11"/>
                      <a:pt x="0" y="11"/>
                      <a:pt x="0" y="12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0" y="17"/>
                      <a:pt x="2" y="18"/>
                      <a:pt x="2" y="16"/>
                    </a:cubicBezTo>
                    <a:cubicBezTo>
                      <a:pt x="3" y="12"/>
                      <a:pt x="3" y="7"/>
                      <a:pt x="5" y="3"/>
                    </a:cubicBezTo>
                    <a:cubicBezTo>
                      <a:pt x="5" y="2"/>
                      <a:pt x="3" y="0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8" name="Freeform 228">
                <a:extLst>
                  <a:ext uri="{FF2B5EF4-FFF2-40B4-BE49-F238E27FC236}">
                    <a16:creationId xmlns:a16="http://schemas.microsoft.com/office/drawing/2014/main" id="{66377475-45D9-4E7F-8851-62D07BF85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1578"/>
                <a:ext cx="14" cy="49"/>
              </a:xfrm>
              <a:custGeom>
                <a:avLst/>
                <a:gdLst>
                  <a:gd name="T0" fmla="*/ 23050 w 5"/>
                  <a:gd name="T1" fmla="*/ 14922 h 17"/>
                  <a:gd name="T2" fmla="*/ 0 w 5"/>
                  <a:gd name="T3" fmla="*/ 219638 h 17"/>
                  <a:gd name="T4" fmla="*/ 23050 w 5"/>
                  <a:gd name="T5" fmla="*/ 219638 h 17"/>
                  <a:gd name="T6" fmla="*/ 29940 w 5"/>
                  <a:gd name="T7" fmla="*/ 151986 h 17"/>
                  <a:gd name="T8" fmla="*/ 0 w 5"/>
                  <a:gd name="T9" fmla="*/ 151986 h 17"/>
                  <a:gd name="T10" fmla="*/ 0 w 5"/>
                  <a:gd name="T11" fmla="*/ 219638 h 17"/>
                  <a:gd name="T12" fmla="*/ 23050 w 5"/>
                  <a:gd name="T13" fmla="*/ 219638 h 17"/>
                  <a:gd name="T14" fmla="*/ 41975 w 5"/>
                  <a:gd name="T15" fmla="*/ 28014 h 17"/>
                  <a:gd name="T16" fmla="*/ 23050 w 5"/>
                  <a:gd name="T17" fmla="*/ 14922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7"/>
                  <a:gd name="T29" fmla="*/ 5 w 5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7">
                    <a:moveTo>
                      <a:pt x="2" y="1"/>
                    </a:moveTo>
                    <a:cubicBezTo>
                      <a:pt x="0" y="6"/>
                      <a:pt x="0" y="11"/>
                      <a:pt x="0" y="16"/>
                    </a:cubicBezTo>
                    <a:cubicBezTo>
                      <a:pt x="0" y="17"/>
                      <a:pt x="2" y="17"/>
                      <a:pt x="2" y="16"/>
                    </a:cubicBezTo>
                    <a:cubicBezTo>
                      <a:pt x="2" y="14"/>
                      <a:pt x="3" y="12"/>
                      <a:pt x="3" y="11"/>
                    </a:cubicBezTo>
                    <a:cubicBezTo>
                      <a:pt x="3" y="9"/>
                      <a:pt x="0" y="9"/>
                      <a:pt x="0" y="11"/>
                    </a:cubicBezTo>
                    <a:cubicBezTo>
                      <a:pt x="0" y="12"/>
                      <a:pt x="0" y="14"/>
                      <a:pt x="0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3" y="11"/>
                      <a:pt x="2" y="6"/>
                      <a:pt x="4" y="2"/>
                    </a:cubicBezTo>
                    <a:cubicBezTo>
                      <a:pt x="5" y="1"/>
                      <a:pt x="3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39" name="Freeform 229">
                <a:extLst>
                  <a:ext uri="{FF2B5EF4-FFF2-40B4-BE49-F238E27FC236}">
                    <a16:creationId xmlns:a16="http://schemas.microsoft.com/office/drawing/2014/main" id="{92D62227-EA30-4581-8384-F8C8D4D28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6" y="1587"/>
                <a:ext cx="14" cy="34"/>
              </a:xfrm>
              <a:custGeom>
                <a:avLst/>
                <a:gdLst>
                  <a:gd name="T0" fmla="*/ 23050 w 5"/>
                  <a:gd name="T1" fmla="*/ 13535 h 12"/>
                  <a:gd name="T2" fmla="*/ 23050 w 5"/>
                  <a:gd name="T3" fmla="*/ 128903 h 12"/>
                  <a:gd name="T4" fmla="*/ 41975 w 5"/>
                  <a:gd name="T5" fmla="*/ 140752 h 12"/>
                  <a:gd name="T6" fmla="*/ 52489 w 5"/>
                  <a:gd name="T7" fmla="*/ 128903 h 12"/>
                  <a:gd name="T8" fmla="*/ 23050 w 5"/>
                  <a:gd name="T9" fmla="*/ 108656 h 12"/>
                  <a:gd name="T10" fmla="*/ 23050 w 5"/>
                  <a:gd name="T11" fmla="*/ 115937 h 12"/>
                  <a:gd name="T12" fmla="*/ 41975 w 5"/>
                  <a:gd name="T13" fmla="*/ 115937 h 12"/>
                  <a:gd name="T14" fmla="*/ 41975 w 5"/>
                  <a:gd name="T15" fmla="*/ 24814 h 12"/>
                  <a:gd name="T16" fmla="*/ 23050 w 5"/>
                  <a:gd name="T17" fmla="*/ 13535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2"/>
                  <a:gd name="T29" fmla="*/ 5 w 5"/>
                  <a:gd name="T30" fmla="*/ 12 h 12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2">
                    <a:moveTo>
                      <a:pt x="2" y="1"/>
                    </a:moveTo>
                    <a:cubicBezTo>
                      <a:pt x="1" y="4"/>
                      <a:pt x="0" y="9"/>
                      <a:pt x="2" y="11"/>
                    </a:cubicBezTo>
                    <a:cubicBezTo>
                      <a:pt x="2" y="12"/>
                      <a:pt x="3" y="12"/>
                      <a:pt x="4" y="12"/>
                    </a:cubicBezTo>
                    <a:cubicBezTo>
                      <a:pt x="4" y="11"/>
                      <a:pt x="4" y="11"/>
                      <a:pt x="5" y="11"/>
                    </a:cubicBezTo>
                    <a:cubicBezTo>
                      <a:pt x="5" y="9"/>
                      <a:pt x="3" y="8"/>
                      <a:pt x="2" y="9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3" y="10"/>
                      <a:pt x="4" y="10"/>
                    </a:cubicBezTo>
                    <a:cubicBezTo>
                      <a:pt x="2" y="8"/>
                      <a:pt x="4" y="4"/>
                      <a:pt x="4" y="2"/>
                    </a:cubicBezTo>
                    <a:cubicBezTo>
                      <a:pt x="4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0" name="Freeform 230">
                <a:extLst>
                  <a:ext uri="{FF2B5EF4-FFF2-40B4-BE49-F238E27FC236}">
                    <a16:creationId xmlns:a16="http://schemas.microsoft.com/office/drawing/2014/main" id="{DA91B757-8CCA-4AD6-8C6D-AA001B11DC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4" y="1584"/>
                <a:ext cx="15" cy="48"/>
              </a:xfrm>
              <a:custGeom>
                <a:avLst/>
                <a:gdLst>
                  <a:gd name="T0" fmla="*/ 39366 w 5"/>
                  <a:gd name="T1" fmla="*/ 11704 h 17"/>
                  <a:gd name="T2" fmla="*/ 0 w 5"/>
                  <a:gd name="T3" fmla="*/ 170338 h 17"/>
                  <a:gd name="T4" fmla="*/ 39366 w 5"/>
                  <a:gd name="T5" fmla="*/ 181968 h 17"/>
                  <a:gd name="T6" fmla="*/ 78732 w 5"/>
                  <a:gd name="T7" fmla="*/ 93309 h 17"/>
                  <a:gd name="T8" fmla="*/ 39366 w 5"/>
                  <a:gd name="T9" fmla="*/ 80027 h 17"/>
                  <a:gd name="T10" fmla="*/ 0 w 5"/>
                  <a:gd name="T11" fmla="*/ 170338 h 17"/>
                  <a:gd name="T12" fmla="*/ 59049 w 5"/>
                  <a:gd name="T13" fmla="*/ 170338 h 17"/>
                  <a:gd name="T14" fmla="*/ 78732 w 5"/>
                  <a:gd name="T15" fmla="*/ 11704 h 17"/>
                  <a:gd name="T16" fmla="*/ 39366 w 5"/>
                  <a:gd name="T17" fmla="*/ 11704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7"/>
                  <a:gd name="T29" fmla="*/ 5 w 5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7">
                    <a:moveTo>
                      <a:pt x="2" y="1"/>
                    </a:moveTo>
                    <a:cubicBezTo>
                      <a:pt x="2" y="6"/>
                      <a:pt x="1" y="11"/>
                      <a:pt x="0" y="15"/>
                    </a:cubicBezTo>
                    <a:cubicBezTo>
                      <a:pt x="0" y="17"/>
                      <a:pt x="2" y="17"/>
                      <a:pt x="2" y="16"/>
                    </a:cubicBezTo>
                    <a:cubicBezTo>
                      <a:pt x="3" y="13"/>
                      <a:pt x="4" y="10"/>
                      <a:pt x="4" y="8"/>
                    </a:cubicBezTo>
                    <a:cubicBezTo>
                      <a:pt x="5" y="6"/>
                      <a:pt x="2" y="5"/>
                      <a:pt x="2" y="7"/>
                    </a:cubicBezTo>
                    <a:cubicBezTo>
                      <a:pt x="2" y="10"/>
                      <a:pt x="1" y="12"/>
                      <a:pt x="0" y="15"/>
                    </a:cubicBezTo>
                    <a:cubicBezTo>
                      <a:pt x="1" y="15"/>
                      <a:pt x="2" y="15"/>
                      <a:pt x="3" y="15"/>
                    </a:cubicBezTo>
                    <a:cubicBezTo>
                      <a:pt x="3" y="11"/>
                      <a:pt x="4" y="6"/>
                      <a:pt x="4" y="1"/>
                    </a:cubicBezTo>
                    <a:cubicBezTo>
                      <a:pt x="4" y="0"/>
                      <a:pt x="2" y="0"/>
                      <a:pt x="2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1" name="Freeform 231">
                <a:extLst>
                  <a:ext uri="{FF2B5EF4-FFF2-40B4-BE49-F238E27FC236}">
                    <a16:creationId xmlns:a16="http://schemas.microsoft.com/office/drawing/2014/main" id="{4CD6AF42-3007-4F04-B4D7-2DDB9A9412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1581"/>
                <a:ext cx="17" cy="60"/>
              </a:xfrm>
              <a:custGeom>
                <a:avLst/>
                <a:gdLst>
                  <a:gd name="T0" fmla="*/ 38349 w 6"/>
                  <a:gd name="T1" fmla="*/ 26660 h 21"/>
                  <a:gd name="T2" fmla="*/ 24814 w 6"/>
                  <a:gd name="T3" fmla="*/ 239297 h 21"/>
                  <a:gd name="T4" fmla="*/ 58457 w 6"/>
                  <a:gd name="T5" fmla="*/ 239297 h 21"/>
                  <a:gd name="T6" fmla="*/ 70306 w 6"/>
                  <a:gd name="T7" fmla="*/ 138211 h 21"/>
                  <a:gd name="T8" fmla="*/ 38349 w 6"/>
                  <a:gd name="T9" fmla="*/ 128889 h 21"/>
                  <a:gd name="T10" fmla="*/ 24814 w 6"/>
                  <a:gd name="T11" fmla="*/ 239297 h 21"/>
                  <a:gd name="T12" fmla="*/ 45447 w 6"/>
                  <a:gd name="T13" fmla="*/ 239297 h 21"/>
                  <a:gd name="T14" fmla="*/ 45447 w 6"/>
                  <a:gd name="T15" fmla="*/ 217631 h 21"/>
                  <a:gd name="T16" fmla="*/ 24814 w 6"/>
                  <a:gd name="T17" fmla="*/ 217631 h 21"/>
                  <a:gd name="T18" fmla="*/ 24814 w 6"/>
                  <a:gd name="T19" fmla="*/ 239297 h 21"/>
                  <a:gd name="T20" fmla="*/ 45447 w 6"/>
                  <a:gd name="T21" fmla="*/ 253437 h 21"/>
                  <a:gd name="T22" fmla="*/ 70306 w 6"/>
                  <a:gd name="T23" fmla="*/ 138211 h 21"/>
                  <a:gd name="T24" fmla="*/ 38349 w 6"/>
                  <a:gd name="T25" fmla="*/ 138211 h 21"/>
                  <a:gd name="T26" fmla="*/ 24814 w 6"/>
                  <a:gd name="T27" fmla="*/ 226774 h 21"/>
                  <a:gd name="T28" fmla="*/ 58457 w 6"/>
                  <a:gd name="T29" fmla="*/ 226774 h 21"/>
                  <a:gd name="T30" fmla="*/ 58457 w 6"/>
                  <a:gd name="T31" fmla="*/ 26660 h 21"/>
                  <a:gd name="T32" fmla="*/ 38349 w 6"/>
                  <a:gd name="T33" fmla="*/ 26660 h 2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6"/>
                  <a:gd name="T52" fmla="*/ 0 h 21"/>
                  <a:gd name="T53" fmla="*/ 6 w 6"/>
                  <a:gd name="T54" fmla="*/ 21 h 2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6" h="21">
                    <a:moveTo>
                      <a:pt x="3" y="2"/>
                    </a:moveTo>
                    <a:cubicBezTo>
                      <a:pt x="3" y="7"/>
                      <a:pt x="0" y="14"/>
                      <a:pt x="2" y="19"/>
                    </a:cubicBezTo>
                    <a:cubicBezTo>
                      <a:pt x="3" y="20"/>
                      <a:pt x="4" y="20"/>
                      <a:pt x="5" y="19"/>
                    </a:cubicBezTo>
                    <a:cubicBezTo>
                      <a:pt x="6" y="16"/>
                      <a:pt x="6" y="13"/>
                      <a:pt x="6" y="11"/>
                    </a:cubicBezTo>
                    <a:cubicBezTo>
                      <a:pt x="6" y="9"/>
                      <a:pt x="4" y="9"/>
                      <a:pt x="3" y="10"/>
                    </a:cubicBezTo>
                    <a:cubicBezTo>
                      <a:pt x="3" y="13"/>
                      <a:pt x="2" y="16"/>
                      <a:pt x="2" y="19"/>
                    </a:cubicBezTo>
                    <a:cubicBezTo>
                      <a:pt x="3" y="19"/>
                      <a:pt x="3" y="19"/>
                      <a:pt x="4" y="19"/>
                    </a:cubicBezTo>
                    <a:cubicBezTo>
                      <a:pt x="4" y="18"/>
                      <a:pt x="4" y="17"/>
                      <a:pt x="4" y="17"/>
                    </a:cubicBezTo>
                    <a:cubicBezTo>
                      <a:pt x="4" y="15"/>
                      <a:pt x="2" y="15"/>
                      <a:pt x="2" y="17"/>
                    </a:cubicBezTo>
                    <a:cubicBezTo>
                      <a:pt x="2" y="17"/>
                      <a:pt x="2" y="18"/>
                      <a:pt x="2" y="19"/>
                    </a:cubicBezTo>
                    <a:cubicBezTo>
                      <a:pt x="2" y="20"/>
                      <a:pt x="4" y="21"/>
                      <a:pt x="4" y="20"/>
                    </a:cubicBezTo>
                    <a:cubicBezTo>
                      <a:pt x="5" y="17"/>
                      <a:pt x="5" y="14"/>
                      <a:pt x="6" y="11"/>
                    </a:cubicBezTo>
                    <a:cubicBezTo>
                      <a:pt x="5" y="11"/>
                      <a:pt x="4" y="11"/>
                      <a:pt x="3" y="11"/>
                    </a:cubicBezTo>
                    <a:cubicBezTo>
                      <a:pt x="3" y="13"/>
                      <a:pt x="3" y="16"/>
                      <a:pt x="2" y="18"/>
                    </a:cubicBezTo>
                    <a:cubicBezTo>
                      <a:pt x="3" y="18"/>
                      <a:pt x="4" y="18"/>
                      <a:pt x="5" y="18"/>
                    </a:cubicBezTo>
                    <a:cubicBezTo>
                      <a:pt x="2" y="13"/>
                      <a:pt x="5" y="7"/>
                      <a:pt x="5" y="2"/>
                    </a:cubicBezTo>
                    <a:cubicBezTo>
                      <a:pt x="5" y="0"/>
                      <a:pt x="3" y="0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2" name="Freeform 232">
                <a:extLst>
                  <a:ext uri="{FF2B5EF4-FFF2-40B4-BE49-F238E27FC236}">
                    <a16:creationId xmlns:a16="http://schemas.microsoft.com/office/drawing/2014/main" id="{D23A79C9-9240-4D43-AC23-7478D16286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1610"/>
                <a:ext cx="14" cy="31"/>
              </a:xfrm>
              <a:custGeom>
                <a:avLst/>
                <a:gdLst>
                  <a:gd name="T0" fmla="*/ 10693 w 5"/>
                  <a:gd name="T1" fmla="*/ 11549 h 11"/>
                  <a:gd name="T2" fmla="*/ 10693 w 5"/>
                  <a:gd name="T3" fmla="*/ 111642 h 11"/>
                  <a:gd name="T4" fmla="*/ 29940 w 5"/>
                  <a:gd name="T5" fmla="*/ 111642 h 11"/>
                  <a:gd name="T6" fmla="*/ 41975 w 5"/>
                  <a:gd name="T7" fmla="*/ 43530 h 11"/>
                  <a:gd name="T8" fmla="*/ 23050 w 5"/>
                  <a:gd name="T9" fmla="*/ 32547 h 11"/>
                  <a:gd name="T10" fmla="*/ 10693 w 5"/>
                  <a:gd name="T11" fmla="*/ 98665 h 11"/>
                  <a:gd name="T12" fmla="*/ 29940 w 5"/>
                  <a:gd name="T13" fmla="*/ 98665 h 11"/>
                  <a:gd name="T14" fmla="*/ 29940 w 5"/>
                  <a:gd name="T15" fmla="*/ 23969 h 11"/>
                  <a:gd name="T16" fmla="*/ 10693 w 5"/>
                  <a:gd name="T17" fmla="*/ 1154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11"/>
                  <a:gd name="T29" fmla="*/ 5 w 5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11">
                    <a:moveTo>
                      <a:pt x="1" y="1"/>
                    </a:moveTo>
                    <a:cubicBezTo>
                      <a:pt x="0" y="4"/>
                      <a:pt x="0" y="7"/>
                      <a:pt x="1" y="10"/>
                    </a:cubicBezTo>
                    <a:cubicBezTo>
                      <a:pt x="1" y="11"/>
                      <a:pt x="2" y="11"/>
                      <a:pt x="3" y="10"/>
                    </a:cubicBezTo>
                    <a:cubicBezTo>
                      <a:pt x="4" y="8"/>
                      <a:pt x="4" y="6"/>
                      <a:pt x="4" y="4"/>
                    </a:cubicBezTo>
                    <a:cubicBezTo>
                      <a:pt x="5" y="2"/>
                      <a:pt x="2" y="2"/>
                      <a:pt x="2" y="3"/>
                    </a:cubicBezTo>
                    <a:cubicBezTo>
                      <a:pt x="2" y="5"/>
                      <a:pt x="2" y="7"/>
                      <a:pt x="1" y="9"/>
                    </a:cubicBezTo>
                    <a:cubicBezTo>
                      <a:pt x="2" y="9"/>
                      <a:pt x="2" y="9"/>
                      <a:pt x="3" y="9"/>
                    </a:cubicBezTo>
                    <a:cubicBezTo>
                      <a:pt x="2" y="7"/>
                      <a:pt x="2" y="4"/>
                      <a:pt x="3" y="2"/>
                    </a:cubicBezTo>
                    <a:cubicBezTo>
                      <a:pt x="4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3" name="Freeform 233">
                <a:extLst>
                  <a:ext uri="{FF2B5EF4-FFF2-40B4-BE49-F238E27FC236}">
                    <a16:creationId xmlns:a16="http://schemas.microsoft.com/office/drawing/2014/main" id="{12ECD71B-B6CF-41E2-9587-433D025DA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2" y="1538"/>
                <a:ext cx="142" cy="169"/>
              </a:xfrm>
              <a:custGeom>
                <a:avLst/>
                <a:gdLst>
                  <a:gd name="T0" fmla="*/ 181621 w 50"/>
                  <a:gd name="T1" fmla="*/ 598123 h 59"/>
                  <a:gd name="T2" fmla="*/ 46176 w 50"/>
                  <a:gd name="T3" fmla="*/ 481132 h 59"/>
                  <a:gd name="T4" fmla="*/ 326254 w 50"/>
                  <a:gd name="T5" fmla="*/ 724609 h 59"/>
                  <a:gd name="T6" fmla="*/ 262365 w 50"/>
                  <a:gd name="T7" fmla="*/ 702685 h 59"/>
                  <a:gd name="T8" fmla="*/ 253461 w 50"/>
                  <a:gd name="T9" fmla="*/ 648493 h 59"/>
                  <a:gd name="T10" fmla="*/ 144286 w 50"/>
                  <a:gd name="T11" fmla="*/ 194364 h 59"/>
                  <a:gd name="T12" fmla="*/ 131140 w 50"/>
                  <a:gd name="T13" fmla="*/ 349592 h 59"/>
                  <a:gd name="T14" fmla="*/ 228143 w 50"/>
                  <a:gd name="T15" fmla="*/ 598123 h 59"/>
                  <a:gd name="T16" fmla="*/ 84964 w 50"/>
                  <a:gd name="T17" fmla="*/ 452390 h 59"/>
                  <a:gd name="T18" fmla="*/ 156336 w 50"/>
                  <a:gd name="T19" fmla="*/ 131539 h 59"/>
                  <a:gd name="T20" fmla="*/ 241298 w 50"/>
                  <a:gd name="T21" fmla="*/ 181623 h 59"/>
                  <a:gd name="T22" fmla="*/ 119186 w 50"/>
                  <a:gd name="T23" fmla="*/ 272319 h 59"/>
                  <a:gd name="T24" fmla="*/ 253461 w 50"/>
                  <a:gd name="T25" fmla="*/ 221556 h 59"/>
                  <a:gd name="T26" fmla="*/ 397810 w 50"/>
                  <a:gd name="T27" fmla="*/ 298901 h 59"/>
                  <a:gd name="T28" fmla="*/ 418613 w 50"/>
                  <a:gd name="T29" fmla="*/ 221556 h 59"/>
                  <a:gd name="T30" fmla="*/ 241298 w 50"/>
                  <a:gd name="T31" fmla="*/ 520242 h 59"/>
                  <a:gd name="T32" fmla="*/ 191058 w 50"/>
                  <a:gd name="T33" fmla="*/ 285034 h 59"/>
                  <a:gd name="T34" fmla="*/ 301128 w 50"/>
                  <a:gd name="T35" fmla="*/ 598123 h 59"/>
                  <a:gd name="T36" fmla="*/ 409772 w 50"/>
                  <a:gd name="T37" fmla="*/ 507527 h 59"/>
                  <a:gd name="T38" fmla="*/ 432356 w 50"/>
                  <a:gd name="T39" fmla="*/ 716955 h 59"/>
                  <a:gd name="T40" fmla="*/ 432356 w 50"/>
                  <a:gd name="T41" fmla="*/ 702685 h 59"/>
                  <a:gd name="T42" fmla="*/ 515804 w 50"/>
                  <a:gd name="T43" fmla="*/ 466658 h 59"/>
                  <a:gd name="T44" fmla="*/ 503640 w 50"/>
                  <a:gd name="T45" fmla="*/ 716955 h 59"/>
                  <a:gd name="T46" fmla="*/ 542605 w 50"/>
                  <a:gd name="T47" fmla="*/ 376781 h 59"/>
                  <a:gd name="T48" fmla="*/ 469628 w 50"/>
                  <a:gd name="T49" fmla="*/ 466658 h 59"/>
                  <a:gd name="T50" fmla="*/ 457464 w 50"/>
                  <a:gd name="T51" fmla="*/ 131539 h 59"/>
                  <a:gd name="T52" fmla="*/ 326254 w 50"/>
                  <a:gd name="T53" fmla="*/ 362307 h 59"/>
                  <a:gd name="T54" fmla="*/ 287473 w 50"/>
                  <a:gd name="T55" fmla="*/ 90080 h 59"/>
                  <a:gd name="T56" fmla="*/ 262365 w 50"/>
                  <a:gd name="T57" fmla="*/ 325904 h 59"/>
                  <a:gd name="T58" fmla="*/ 409772 w 50"/>
                  <a:gd name="T59" fmla="*/ 167969 h 59"/>
                  <a:gd name="T60" fmla="*/ 443994 w 50"/>
                  <a:gd name="T61" fmla="*/ 430179 h 59"/>
                  <a:gd name="T62" fmla="*/ 528950 w 50"/>
                  <a:gd name="T63" fmla="*/ 245316 h 59"/>
                  <a:gd name="T64" fmla="*/ 542605 w 50"/>
                  <a:gd name="T65" fmla="*/ 675470 h 59"/>
                  <a:gd name="T66" fmla="*/ 554058 w 50"/>
                  <a:gd name="T67" fmla="*/ 493850 h 59"/>
                  <a:gd name="T68" fmla="*/ 490170 w 50"/>
                  <a:gd name="T69" fmla="*/ 598123 h 59"/>
                  <a:gd name="T70" fmla="*/ 312783 w 50"/>
                  <a:gd name="T71" fmla="*/ 598123 h 59"/>
                  <a:gd name="T72" fmla="*/ 432356 w 50"/>
                  <a:gd name="T73" fmla="*/ 507527 h 59"/>
                  <a:gd name="T74" fmla="*/ 347329 w 50"/>
                  <a:gd name="T75" fmla="*/ 507527 h 59"/>
                  <a:gd name="T76" fmla="*/ 253461 w 50"/>
                  <a:gd name="T77" fmla="*/ 272319 h 59"/>
                  <a:gd name="T78" fmla="*/ 301128 w 50"/>
                  <a:gd name="T79" fmla="*/ 194364 h 59"/>
                  <a:gd name="T80" fmla="*/ 397810 w 50"/>
                  <a:gd name="T81" fmla="*/ 221556 h 59"/>
                  <a:gd name="T82" fmla="*/ 287473 w 50"/>
                  <a:gd name="T83" fmla="*/ 520242 h 59"/>
                  <a:gd name="T84" fmla="*/ 253461 w 50"/>
                  <a:gd name="T85" fmla="*/ 376781 h 59"/>
                  <a:gd name="T86" fmla="*/ 253461 w 50"/>
                  <a:gd name="T87" fmla="*/ 245316 h 59"/>
                  <a:gd name="T88" fmla="*/ 216167 w 50"/>
                  <a:gd name="T89" fmla="*/ 90080 h 59"/>
                  <a:gd name="T90" fmla="*/ 191058 w 50"/>
                  <a:gd name="T91" fmla="*/ 481132 h 59"/>
                  <a:gd name="T92" fmla="*/ 241298 w 50"/>
                  <a:gd name="T93" fmla="*/ 40869 h 59"/>
                  <a:gd name="T94" fmla="*/ 59856 w 50"/>
                  <a:gd name="T95" fmla="*/ 272319 h 59"/>
                  <a:gd name="T96" fmla="*/ 110135 w 50"/>
                  <a:gd name="T97" fmla="*/ 439646 h 59"/>
                  <a:gd name="T98" fmla="*/ 202512 w 50"/>
                  <a:gd name="T99" fmla="*/ 620359 h 59"/>
                  <a:gd name="T100" fmla="*/ 84964 w 50"/>
                  <a:gd name="T101" fmla="*/ 245316 h 59"/>
                  <a:gd name="T102" fmla="*/ 96989 w 50"/>
                  <a:gd name="T103" fmla="*/ 417444 h 59"/>
                  <a:gd name="T104" fmla="*/ 191058 w 50"/>
                  <a:gd name="T105" fmla="*/ 335322 h 59"/>
                  <a:gd name="T106" fmla="*/ 275449 w 50"/>
                  <a:gd name="T107" fmla="*/ 648493 h 59"/>
                  <a:gd name="T108" fmla="*/ 338488 w 50"/>
                  <a:gd name="T109" fmla="*/ 716955 h 59"/>
                  <a:gd name="T110" fmla="*/ 191058 w 50"/>
                  <a:gd name="T111" fmla="*/ 648493 h 59"/>
                  <a:gd name="T112" fmla="*/ 202512 w 50"/>
                  <a:gd name="T113" fmla="*/ 612605 h 59"/>
                  <a:gd name="T114" fmla="*/ 38780 w 50"/>
                  <a:gd name="T115" fmla="*/ 507527 h 59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w 50"/>
                  <a:gd name="T175" fmla="*/ 0 h 59"/>
                  <a:gd name="T176" fmla="*/ 50 w 50"/>
                  <a:gd name="T177" fmla="*/ 59 h 59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T174" t="T175" r="T176" b="T177"/>
                <a:pathLst>
                  <a:path w="50" h="59">
                    <a:moveTo>
                      <a:pt x="1" y="27"/>
                    </a:moveTo>
                    <a:cubicBezTo>
                      <a:pt x="1" y="31"/>
                      <a:pt x="2" y="35"/>
                      <a:pt x="3" y="39"/>
                    </a:cubicBezTo>
                    <a:cubicBezTo>
                      <a:pt x="3" y="40"/>
                      <a:pt x="5" y="40"/>
                      <a:pt x="5" y="39"/>
                    </a:cubicBezTo>
                    <a:cubicBezTo>
                      <a:pt x="5" y="37"/>
                      <a:pt x="5" y="34"/>
                      <a:pt x="5" y="32"/>
                    </a:cubicBezTo>
                    <a:cubicBezTo>
                      <a:pt x="5" y="32"/>
                      <a:pt x="4" y="33"/>
                      <a:pt x="3" y="33"/>
                    </a:cubicBezTo>
                    <a:cubicBezTo>
                      <a:pt x="4" y="36"/>
                      <a:pt x="6" y="39"/>
                      <a:pt x="7" y="42"/>
                    </a:cubicBezTo>
                    <a:cubicBezTo>
                      <a:pt x="8" y="43"/>
                      <a:pt x="10" y="42"/>
                      <a:pt x="10" y="41"/>
                    </a:cubicBezTo>
                    <a:cubicBezTo>
                      <a:pt x="9" y="38"/>
                      <a:pt x="8" y="36"/>
                      <a:pt x="7" y="34"/>
                    </a:cubicBezTo>
                    <a:cubicBezTo>
                      <a:pt x="6" y="34"/>
                      <a:pt x="6" y="35"/>
                      <a:pt x="5" y="35"/>
                    </a:cubicBezTo>
                    <a:cubicBezTo>
                      <a:pt x="9" y="38"/>
                      <a:pt x="12" y="42"/>
                      <a:pt x="15" y="46"/>
                    </a:cubicBezTo>
                    <a:cubicBezTo>
                      <a:pt x="16" y="47"/>
                      <a:pt x="18" y="46"/>
                      <a:pt x="17" y="45"/>
                    </a:cubicBezTo>
                    <a:cubicBezTo>
                      <a:pt x="15" y="41"/>
                      <a:pt x="12" y="39"/>
                      <a:pt x="9" y="38"/>
                    </a:cubicBezTo>
                    <a:cubicBezTo>
                      <a:pt x="8" y="38"/>
                      <a:pt x="7" y="38"/>
                      <a:pt x="7" y="39"/>
                    </a:cubicBezTo>
                    <a:cubicBezTo>
                      <a:pt x="8" y="44"/>
                      <a:pt x="12" y="46"/>
                      <a:pt x="16" y="49"/>
                    </a:cubicBezTo>
                    <a:cubicBezTo>
                      <a:pt x="16" y="48"/>
                      <a:pt x="17" y="47"/>
                      <a:pt x="17" y="47"/>
                    </a:cubicBezTo>
                    <a:cubicBezTo>
                      <a:pt x="14" y="45"/>
                      <a:pt x="11" y="43"/>
                      <a:pt x="8" y="40"/>
                    </a:cubicBezTo>
                    <a:cubicBezTo>
                      <a:pt x="8" y="41"/>
                      <a:pt x="8" y="42"/>
                      <a:pt x="7" y="43"/>
                    </a:cubicBezTo>
                    <a:cubicBezTo>
                      <a:pt x="11" y="44"/>
                      <a:pt x="13" y="46"/>
                      <a:pt x="16" y="49"/>
                    </a:cubicBezTo>
                    <a:cubicBezTo>
                      <a:pt x="16" y="48"/>
                      <a:pt x="17" y="48"/>
                      <a:pt x="17" y="47"/>
                    </a:cubicBezTo>
                    <a:cubicBezTo>
                      <a:pt x="12" y="45"/>
                      <a:pt x="8" y="40"/>
                      <a:pt x="4" y="37"/>
                    </a:cubicBezTo>
                    <a:cubicBezTo>
                      <a:pt x="3" y="36"/>
                      <a:pt x="1" y="37"/>
                      <a:pt x="2" y="38"/>
                    </a:cubicBezTo>
                    <a:cubicBezTo>
                      <a:pt x="8" y="47"/>
                      <a:pt x="15" y="52"/>
                      <a:pt x="24" y="55"/>
                    </a:cubicBezTo>
                    <a:cubicBezTo>
                      <a:pt x="26" y="55"/>
                      <a:pt x="27" y="53"/>
                      <a:pt x="25" y="52"/>
                    </a:cubicBezTo>
                    <a:cubicBezTo>
                      <a:pt x="23" y="51"/>
                      <a:pt x="20" y="50"/>
                      <a:pt x="17" y="48"/>
                    </a:cubicBezTo>
                    <a:cubicBezTo>
                      <a:pt x="17" y="49"/>
                      <a:pt x="17" y="49"/>
                      <a:pt x="16" y="50"/>
                    </a:cubicBezTo>
                    <a:cubicBezTo>
                      <a:pt x="21" y="52"/>
                      <a:pt x="24" y="53"/>
                      <a:pt x="28" y="56"/>
                    </a:cubicBezTo>
                    <a:cubicBezTo>
                      <a:pt x="28" y="55"/>
                      <a:pt x="29" y="54"/>
                      <a:pt x="29" y="53"/>
                    </a:cubicBezTo>
                    <a:cubicBezTo>
                      <a:pt x="26" y="53"/>
                      <a:pt x="23" y="52"/>
                      <a:pt x="20" y="50"/>
                    </a:cubicBezTo>
                    <a:cubicBezTo>
                      <a:pt x="20" y="51"/>
                      <a:pt x="19" y="51"/>
                      <a:pt x="19" y="52"/>
                    </a:cubicBezTo>
                    <a:cubicBezTo>
                      <a:pt x="22" y="53"/>
                      <a:pt x="24" y="55"/>
                      <a:pt x="27" y="56"/>
                    </a:cubicBezTo>
                    <a:cubicBezTo>
                      <a:pt x="29" y="56"/>
                      <a:pt x="29" y="54"/>
                      <a:pt x="28" y="54"/>
                    </a:cubicBezTo>
                    <a:cubicBezTo>
                      <a:pt x="26" y="52"/>
                      <a:pt x="27" y="52"/>
                      <a:pt x="24" y="52"/>
                    </a:cubicBezTo>
                    <a:cubicBezTo>
                      <a:pt x="22" y="52"/>
                      <a:pt x="22" y="53"/>
                      <a:pt x="23" y="54"/>
                    </a:cubicBezTo>
                    <a:cubicBezTo>
                      <a:pt x="24" y="55"/>
                      <a:pt x="25" y="56"/>
                      <a:pt x="27" y="57"/>
                    </a:cubicBezTo>
                    <a:cubicBezTo>
                      <a:pt x="27" y="56"/>
                      <a:pt x="28" y="55"/>
                      <a:pt x="28" y="54"/>
                    </a:cubicBezTo>
                    <a:cubicBezTo>
                      <a:pt x="24" y="53"/>
                      <a:pt x="25" y="53"/>
                      <a:pt x="21" y="53"/>
                    </a:cubicBezTo>
                    <a:cubicBezTo>
                      <a:pt x="20" y="53"/>
                      <a:pt x="20" y="55"/>
                      <a:pt x="21" y="55"/>
                    </a:cubicBezTo>
                    <a:cubicBezTo>
                      <a:pt x="22" y="57"/>
                      <a:pt x="24" y="58"/>
                      <a:pt x="26" y="58"/>
                    </a:cubicBezTo>
                    <a:cubicBezTo>
                      <a:pt x="28" y="58"/>
                      <a:pt x="28" y="56"/>
                      <a:pt x="27" y="56"/>
                    </a:cubicBezTo>
                    <a:cubicBezTo>
                      <a:pt x="25" y="55"/>
                      <a:pt x="25" y="55"/>
                      <a:pt x="22" y="54"/>
                    </a:cubicBezTo>
                    <a:cubicBezTo>
                      <a:pt x="22" y="55"/>
                      <a:pt x="22" y="56"/>
                      <a:pt x="22" y="56"/>
                    </a:cubicBezTo>
                    <a:cubicBezTo>
                      <a:pt x="27" y="57"/>
                      <a:pt x="30" y="58"/>
                      <a:pt x="35" y="59"/>
                    </a:cubicBezTo>
                    <a:cubicBezTo>
                      <a:pt x="36" y="59"/>
                      <a:pt x="37" y="57"/>
                      <a:pt x="36" y="57"/>
                    </a:cubicBezTo>
                    <a:cubicBezTo>
                      <a:pt x="33" y="55"/>
                      <a:pt x="30" y="55"/>
                      <a:pt x="27" y="55"/>
                    </a:cubicBezTo>
                    <a:cubicBezTo>
                      <a:pt x="26" y="55"/>
                      <a:pt x="25" y="57"/>
                      <a:pt x="27" y="57"/>
                    </a:cubicBezTo>
                    <a:cubicBezTo>
                      <a:pt x="31" y="58"/>
                      <a:pt x="30" y="58"/>
                      <a:pt x="34" y="59"/>
                    </a:cubicBezTo>
                    <a:cubicBezTo>
                      <a:pt x="35" y="59"/>
                      <a:pt x="35" y="58"/>
                      <a:pt x="35" y="57"/>
                    </a:cubicBezTo>
                    <a:cubicBezTo>
                      <a:pt x="31" y="51"/>
                      <a:pt x="24" y="49"/>
                      <a:pt x="20" y="43"/>
                    </a:cubicBezTo>
                    <a:cubicBezTo>
                      <a:pt x="20" y="41"/>
                      <a:pt x="18" y="43"/>
                      <a:pt x="18" y="44"/>
                    </a:cubicBezTo>
                    <a:cubicBezTo>
                      <a:pt x="19" y="46"/>
                      <a:pt x="20" y="48"/>
                      <a:pt x="21" y="50"/>
                    </a:cubicBezTo>
                    <a:cubicBezTo>
                      <a:pt x="22" y="51"/>
                      <a:pt x="24" y="51"/>
                      <a:pt x="24" y="49"/>
                    </a:cubicBezTo>
                    <a:cubicBezTo>
                      <a:pt x="22" y="44"/>
                      <a:pt x="20" y="39"/>
                      <a:pt x="18" y="34"/>
                    </a:cubicBezTo>
                    <a:cubicBezTo>
                      <a:pt x="18" y="34"/>
                      <a:pt x="17" y="35"/>
                      <a:pt x="16" y="35"/>
                    </a:cubicBezTo>
                    <a:cubicBezTo>
                      <a:pt x="19" y="40"/>
                      <a:pt x="19" y="41"/>
                      <a:pt x="17" y="37"/>
                    </a:cubicBezTo>
                    <a:cubicBezTo>
                      <a:pt x="16" y="34"/>
                      <a:pt x="16" y="30"/>
                      <a:pt x="16" y="26"/>
                    </a:cubicBezTo>
                    <a:cubicBezTo>
                      <a:pt x="16" y="25"/>
                      <a:pt x="14" y="24"/>
                      <a:pt x="14" y="26"/>
                    </a:cubicBezTo>
                    <a:cubicBezTo>
                      <a:pt x="10" y="29"/>
                      <a:pt x="9" y="28"/>
                      <a:pt x="11" y="23"/>
                    </a:cubicBezTo>
                    <a:cubicBezTo>
                      <a:pt x="13" y="21"/>
                      <a:pt x="13" y="22"/>
                      <a:pt x="11" y="26"/>
                    </a:cubicBezTo>
                    <a:cubicBezTo>
                      <a:pt x="10" y="29"/>
                      <a:pt x="10" y="29"/>
                      <a:pt x="10" y="25"/>
                    </a:cubicBezTo>
                    <a:cubicBezTo>
                      <a:pt x="10" y="22"/>
                      <a:pt x="11" y="18"/>
                      <a:pt x="12" y="15"/>
                    </a:cubicBezTo>
                    <a:cubicBezTo>
                      <a:pt x="12" y="15"/>
                      <a:pt x="11" y="14"/>
                      <a:pt x="10" y="14"/>
                    </a:cubicBezTo>
                    <a:cubicBezTo>
                      <a:pt x="10" y="20"/>
                      <a:pt x="9" y="26"/>
                      <a:pt x="8" y="31"/>
                    </a:cubicBezTo>
                    <a:cubicBezTo>
                      <a:pt x="9" y="31"/>
                      <a:pt x="9" y="32"/>
                      <a:pt x="10" y="32"/>
                    </a:cubicBezTo>
                    <a:cubicBezTo>
                      <a:pt x="11" y="27"/>
                      <a:pt x="11" y="21"/>
                      <a:pt x="11" y="16"/>
                    </a:cubicBezTo>
                    <a:cubicBezTo>
                      <a:pt x="11" y="15"/>
                      <a:pt x="9" y="15"/>
                      <a:pt x="9" y="16"/>
                    </a:cubicBezTo>
                    <a:cubicBezTo>
                      <a:pt x="7" y="21"/>
                      <a:pt x="7" y="27"/>
                      <a:pt x="6" y="33"/>
                    </a:cubicBezTo>
                    <a:cubicBezTo>
                      <a:pt x="7" y="33"/>
                      <a:pt x="8" y="33"/>
                      <a:pt x="8" y="33"/>
                    </a:cubicBezTo>
                    <a:cubicBezTo>
                      <a:pt x="8" y="30"/>
                      <a:pt x="8" y="27"/>
                      <a:pt x="7" y="24"/>
                    </a:cubicBezTo>
                    <a:cubicBezTo>
                      <a:pt x="7" y="21"/>
                      <a:pt x="9" y="12"/>
                      <a:pt x="10" y="22"/>
                    </a:cubicBezTo>
                    <a:cubicBezTo>
                      <a:pt x="10" y="37"/>
                      <a:pt x="2" y="13"/>
                      <a:pt x="11" y="27"/>
                    </a:cubicBezTo>
                    <a:cubicBezTo>
                      <a:pt x="13" y="31"/>
                      <a:pt x="15" y="36"/>
                      <a:pt x="16" y="41"/>
                    </a:cubicBezTo>
                    <a:cubicBezTo>
                      <a:pt x="17" y="40"/>
                      <a:pt x="17" y="40"/>
                      <a:pt x="18" y="40"/>
                    </a:cubicBezTo>
                    <a:cubicBezTo>
                      <a:pt x="15" y="36"/>
                      <a:pt x="12" y="32"/>
                      <a:pt x="10" y="28"/>
                    </a:cubicBezTo>
                    <a:cubicBezTo>
                      <a:pt x="9" y="28"/>
                      <a:pt x="9" y="29"/>
                      <a:pt x="8" y="29"/>
                    </a:cubicBezTo>
                    <a:cubicBezTo>
                      <a:pt x="12" y="34"/>
                      <a:pt x="16" y="38"/>
                      <a:pt x="19" y="43"/>
                    </a:cubicBezTo>
                    <a:cubicBezTo>
                      <a:pt x="19" y="42"/>
                      <a:pt x="20" y="42"/>
                      <a:pt x="20" y="41"/>
                    </a:cubicBezTo>
                    <a:cubicBezTo>
                      <a:pt x="16" y="38"/>
                      <a:pt x="13" y="34"/>
                      <a:pt x="10" y="30"/>
                    </a:cubicBezTo>
                    <a:cubicBezTo>
                      <a:pt x="9" y="29"/>
                      <a:pt x="8" y="30"/>
                      <a:pt x="8" y="31"/>
                    </a:cubicBezTo>
                    <a:cubicBezTo>
                      <a:pt x="11" y="37"/>
                      <a:pt x="14" y="42"/>
                      <a:pt x="17" y="48"/>
                    </a:cubicBezTo>
                    <a:cubicBezTo>
                      <a:pt x="17" y="47"/>
                      <a:pt x="18" y="47"/>
                      <a:pt x="19" y="46"/>
                    </a:cubicBezTo>
                    <a:cubicBezTo>
                      <a:pt x="15" y="43"/>
                      <a:pt x="13" y="39"/>
                      <a:pt x="10" y="34"/>
                    </a:cubicBezTo>
                    <a:cubicBezTo>
                      <a:pt x="10" y="35"/>
                      <a:pt x="9" y="35"/>
                      <a:pt x="9" y="36"/>
                    </a:cubicBezTo>
                    <a:cubicBezTo>
                      <a:pt x="14" y="40"/>
                      <a:pt x="18" y="45"/>
                      <a:pt x="21" y="50"/>
                    </a:cubicBezTo>
                    <a:cubicBezTo>
                      <a:pt x="22" y="50"/>
                      <a:pt x="23" y="49"/>
                      <a:pt x="23" y="49"/>
                    </a:cubicBezTo>
                    <a:cubicBezTo>
                      <a:pt x="18" y="44"/>
                      <a:pt x="13" y="38"/>
                      <a:pt x="9" y="32"/>
                    </a:cubicBezTo>
                    <a:cubicBezTo>
                      <a:pt x="9" y="33"/>
                      <a:pt x="8" y="33"/>
                      <a:pt x="7" y="34"/>
                    </a:cubicBezTo>
                    <a:cubicBezTo>
                      <a:pt x="11" y="38"/>
                      <a:pt x="14" y="41"/>
                      <a:pt x="17" y="46"/>
                    </a:cubicBezTo>
                    <a:cubicBezTo>
                      <a:pt x="18" y="45"/>
                      <a:pt x="18" y="44"/>
                      <a:pt x="19" y="44"/>
                    </a:cubicBezTo>
                    <a:cubicBezTo>
                      <a:pt x="14" y="41"/>
                      <a:pt x="12" y="38"/>
                      <a:pt x="9" y="34"/>
                    </a:cubicBezTo>
                    <a:cubicBezTo>
                      <a:pt x="8" y="33"/>
                      <a:pt x="6" y="34"/>
                      <a:pt x="7" y="35"/>
                    </a:cubicBezTo>
                    <a:cubicBezTo>
                      <a:pt x="8" y="37"/>
                      <a:pt x="9" y="39"/>
                      <a:pt x="10" y="41"/>
                    </a:cubicBezTo>
                    <a:cubicBezTo>
                      <a:pt x="11" y="41"/>
                      <a:pt x="11" y="41"/>
                      <a:pt x="12" y="40"/>
                    </a:cubicBezTo>
                    <a:cubicBezTo>
                      <a:pt x="5" y="34"/>
                      <a:pt x="6" y="26"/>
                      <a:pt x="8" y="18"/>
                    </a:cubicBezTo>
                    <a:cubicBezTo>
                      <a:pt x="7" y="18"/>
                      <a:pt x="6" y="18"/>
                      <a:pt x="5" y="18"/>
                    </a:cubicBezTo>
                    <a:cubicBezTo>
                      <a:pt x="5" y="21"/>
                      <a:pt x="4" y="24"/>
                      <a:pt x="3" y="27"/>
                    </a:cubicBezTo>
                    <a:cubicBezTo>
                      <a:pt x="4" y="28"/>
                      <a:pt x="4" y="28"/>
                      <a:pt x="5" y="28"/>
                    </a:cubicBezTo>
                    <a:cubicBezTo>
                      <a:pt x="5" y="26"/>
                      <a:pt x="5" y="25"/>
                      <a:pt x="5" y="23"/>
                    </a:cubicBezTo>
                    <a:cubicBezTo>
                      <a:pt x="5" y="18"/>
                      <a:pt x="10" y="11"/>
                      <a:pt x="5" y="20"/>
                    </a:cubicBezTo>
                    <a:cubicBezTo>
                      <a:pt x="6" y="21"/>
                      <a:pt x="7" y="21"/>
                      <a:pt x="8" y="21"/>
                    </a:cubicBezTo>
                    <a:cubicBezTo>
                      <a:pt x="9" y="17"/>
                      <a:pt x="10" y="12"/>
                      <a:pt x="13" y="10"/>
                    </a:cubicBezTo>
                    <a:cubicBezTo>
                      <a:pt x="13" y="10"/>
                      <a:pt x="12" y="9"/>
                      <a:pt x="12" y="8"/>
                    </a:cubicBezTo>
                    <a:cubicBezTo>
                      <a:pt x="9" y="11"/>
                      <a:pt x="7" y="13"/>
                      <a:pt x="5" y="15"/>
                    </a:cubicBezTo>
                    <a:cubicBezTo>
                      <a:pt x="10" y="9"/>
                      <a:pt x="12" y="4"/>
                      <a:pt x="20" y="3"/>
                    </a:cubicBezTo>
                    <a:cubicBezTo>
                      <a:pt x="20" y="2"/>
                      <a:pt x="20" y="1"/>
                      <a:pt x="19" y="1"/>
                    </a:cubicBezTo>
                    <a:cubicBezTo>
                      <a:pt x="12" y="4"/>
                      <a:pt x="6" y="10"/>
                      <a:pt x="8" y="18"/>
                    </a:cubicBezTo>
                    <a:cubicBezTo>
                      <a:pt x="8" y="19"/>
                      <a:pt x="9" y="20"/>
                      <a:pt x="10" y="19"/>
                    </a:cubicBezTo>
                    <a:cubicBezTo>
                      <a:pt x="12" y="16"/>
                      <a:pt x="24" y="0"/>
                      <a:pt x="17" y="13"/>
                    </a:cubicBezTo>
                    <a:cubicBezTo>
                      <a:pt x="15" y="18"/>
                      <a:pt x="13" y="24"/>
                      <a:pt x="13" y="30"/>
                    </a:cubicBezTo>
                    <a:cubicBezTo>
                      <a:pt x="13" y="31"/>
                      <a:pt x="15" y="31"/>
                      <a:pt x="15" y="31"/>
                    </a:cubicBezTo>
                    <a:cubicBezTo>
                      <a:pt x="19" y="26"/>
                      <a:pt x="19" y="19"/>
                      <a:pt x="20" y="14"/>
                    </a:cubicBezTo>
                    <a:cubicBezTo>
                      <a:pt x="20" y="12"/>
                      <a:pt x="18" y="12"/>
                      <a:pt x="17" y="13"/>
                    </a:cubicBezTo>
                    <a:cubicBezTo>
                      <a:pt x="15" y="21"/>
                      <a:pt x="13" y="29"/>
                      <a:pt x="14" y="38"/>
                    </a:cubicBezTo>
                    <a:cubicBezTo>
                      <a:pt x="14" y="39"/>
                      <a:pt x="16" y="38"/>
                      <a:pt x="16" y="38"/>
                    </a:cubicBezTo>
                    <a:cubicBezTo>
                      <a:pt x="19" y="30"/>
                      <a:pt x="19" y="20"/>
                      <a:pt x="19" y="12"/>
                    </a:cubicBezTo>
                    <a:cubicBezTo>
                      <a:pt x="19" y="11"/>
                      <a:pt x="18" y="11"/>
                      <a:pt x="17" y="11"/>
                    </a:cubicBezTo>
                    <a:cubicBezTo>
                      <a:pt x="13" y="11"/>
                      <a:pt x="11" y="15"/>
                      <a:pt x="10" y="19"/>
                    </a:cubicBezTo>
                    <a:cubicBezTo>
                      <a:pt x="10" y="20"/>
                      <a:pt x="11" y="21"/>
                      <a:pt x="12" y="20"/>
                    </a:cubicBezTo>
                    <a:cubicBezTo>
                      <a:pt x="15" y="17"/>
                      <a:pt x="17" y="13"/>
                      <a:pt x="20" y="9"/>
                    </a:cubicBezTo>
                    <a:cubicBezTo>
                      <a:pt x="19" y="9"/>
                      <a:pt x="19" y="8"/>
                      <a:pt x="18" y="8"/>
                    </a:cubicBezTo>
                    <a:cubicBezTo>
                      <a:pt x="16" y="12"/>
                      <a:pt x="13" y="17"/>
                      <a:pt x="10" y="21"/>
                    </a:cubicBezTo>
                    <a:cubicBezTo>
                      <a:pt x="11" y="22"/>
                      <a:pt x="12" y="22"/>
                      <a:pt x="13" y="23"/>
                    </a:cubicBezTo>
                    <a:cubicBezTo>
                      <a:pt x="15" y="18"/>
                      <a:pt x="17" y="13"/>
                      <a:pt x="20" y="9"/>
                    </a:cubicBezTo>
                    <a:cubicBezTo>
                      <a:pt x="19" y="8"/>
                      <a:pt x="19" y="8"/>
                      <a:pt x="18" y="8"/>
                    </a:cubicBezTo>
                    <a:cubicBezTo>
                      <a:pt x="18" y="16"/>
                      <a:pt x="15" y="23"/>
                      <a:pt x="13" y="30"/>
                    </a:cubicBezTo>
                    <a:cubicBezTo>
                      <a:pt x="13" y="32"/>
                      <a:pt x="15" y="33"/>
                      <a:pt x="16" y="31"/>
                    </a:cubicBezTo>
                    <a:cubicBezTo>
                      <a:pt x="18" y="27"/>
                      <a:pt x="18" y="23"/>
                      <a:pt x="19" y="19"/>
                    </a:cubicBezTo>
                    <a:cubicBezTo>
                      <a:pt x="19" y="22"/>
                      <a:pt x="18" y="26"/>
                      <a:pt x="18" y="30"/>
                    </a:cubicBezTo>
                    <a:cubicBezTo>
                      <a:pt x="17" y="34"/>
                      <a:pt x="17" y="39"/>
                      <a:pt x="22" y="41"/>
                    </a:cubicBezTo>
                    <a:cubicBezTo>
                      <a:pt x="31" y="44"/>
                      <a:pt x="25" y="20"/>
                      <a:pt x="23" y="17"/>
                    </a:cubicBezTo>
                    <a:cubicBezTo>
                      <a:pt x="22" y="16"/>
                      <a:pt x="21" y="16"/>
                      <a:pt x="21" y="17"/>
                    </a:cubicBezTo>
                    <a:cubicBezTo>
                      <a:pt x="17" y="24"/>
                      <a:pt x="21" y="42"/>
                      <a:pt x="29" y="45"/>
                    </a:cubicBezTo>
                    <a:cubicBezTo>
                      <a:pt x="29" y="46"/>
                      <a:pt x="30" y="45"/>
                      <a:pt x="30" y="45"/>
                    </a:cubicBezTo>
                    <a:cubicBezTo>
                      <a:pt x="34" y="37"/>
                      <a:pt x="30" y="25"/>
                      <a:pt x="25" y="19"/>
                    </a:cubicBezTo>
                    <a:cubicBezTo>
                      <a:pt x="25" y="18"/>
                      <a:pt x="24" y="18"/>
                      <a:pt x="23" y="19"/>
                    </a:cubicBezTo>
                    <a:cubicBezTo>
                      <a:pt x="19" y="25"/>
                      <a:pt x="20" y="43"/>
                      <a:pt x="29" y="46"/>
                    </a:cubicBezTo>
                    <a:cubicBezTo>
                      <a:pt x="29" y="46"/>
                      <a:pt x="30" y="46"/>
                      <a:pt x="30" y="45"/>
                    </a:cubicBezTo>
                    <a:cubicBezTo>
                      <a:pt x="35" y="40"/>
                      <a:pt x="33" y="17"/>
                      <a:pt x="23" y="19"/>
                    </a:cubicBezTo>
                    <a:cubicBezTo>
                      <a:pt x="13" y="21"/>
                      <a:pt x="22" y="41"/>
                      <a:pt x="25" y="45"/>
                    </a:cubicBezTo>
                    <a:cubicBezTo>
                      <a:pt x="27" y="47"/>
                      <a:pt x="30" y="48"/>
                      <a:pt x="32" y="45"/>
                    </a:cubicBezTo>
                    <a:cubicBezTo>
                      <a:pt x="37" y="41"/>
                      <a:pt x="35" y="28"/>
                      <a:pt x="33" y="23"/>
                    </a:cubicBezTo>
                    <a:cubicBezTo>
                      <a:pt x="31" y="20"/>
                      <a:pt x="26" y="13"/>
                      <a:pt x="22" y="18"/>
                    </a:cubicBezTo>
                    <a:cubicBezTo>
                      <a:pt x="17" y="24"/>
                      <a:pt x="18" y="32"/>
                      <a:pt x="21" y="39"/>
                    </a:cubicBezTo>
                    <a:cubicBezTo>
                      <a:pt x="22" y="42"/>
                      <a:pt x="27" y="51"/>
                      <a:pt x="32" y="48"/>
                    </a:cubicBezTo>
                    <a:cubicBezTo>
                      <a:pt x="38" y="45"/>
                      <a:pt x="39" y="36"/>
                      <a:pt x="38" y="30"/>
                    </a:cubicBezTo>
                    <a:cubicBezTo>
                      <a:pt x="37" y="17"/>
                      <a:pt x="21" y="14"/>
                      <a:pt x="19" y="29"/>
                    </a:cubicBezTo>
                    <a:cubicBezTo>
                      <a:pt x="18" y="39"/>
                      <a:pt x="31" y="59"/>
                      <a:pt x="40" y="44"/>
                    </a:cubicBezTo>
                    <a:cubicBezTo>
                      <a:pt x="43" y="38"/>
                      <a:pt x="42" y="28"/>
                      <a:pt x="38" y="23"/>
                    </a:cubicBezTo>
                    <a:cubicBezTo>
                      <a:pt x="35" y="17"/>
                      <a:pt x="28" y="16"/>
                      <a:pt x="24" y="21"/>
                    </a:cubicBezTo>
                    <a:cubicBezTo>
                      <a:pt x="20" y="26"/>
                      <a:pt x="27" y="47"/>
                      <a:pt x="35" y="45"/>
                    </a:cubicBezTo>
                    <a:cubicBezTo>
                      <a:pt x="43" y="43"/>
                      <a:pt x="36" y="21"/>
                      <a:pt x="35" y="17"/>
                    </a:cubicBezTo>
                    <a:cubicBezTo>
                      <a:pt x="34" y="16"/>
                      <a:pt x="32" y="16"/>
                      <a:pt x="32" y="17"/>
                    </a:cubicBezTo>
                    <a:cubicBezTo>
                      <a:pt x="33" y="24"/>
                      <a:pt x="33" y="32"/>
                      <a:pt x="34" y="39"/>
                    </a:cubicBezTo>
                    <a:cubicBezTo>
                      <a:pt x="34" y="40"/>
                      <a:pt x="36" y="40"/>
                      <a:pt x="36" y="39"/>
                    </a:cubicBezTo>
                    <a:cubicBezTo>
                      <a:pt x="36" y="32"/>
                      <a:pt x="36" y="24"/>
                      <a:pt x="36" y="17"/>
                    </a:cubicBezTo>
                    <a:cubicBezTo>
                      <a:pt x="36" y="16"/>
                      <a:pt x="34" y="15"/>
                      <a:pt x="33" y="17"/>
                    </a:cubicBezTo>
                    <a:cubicBezTo>
                      <a:pt x="32" y="23"/>
                      <a:pt x="32" y="28"/>
                      <a:pt x="32" y="34"/>
                    </a:cubicBezTo>
                    <a:cubicBezTo>
                      <a:pt x="31" y="43"/>
                      <a:pt x="30" y="29"/>
                      <a:pt x="30" y="26"/>
                    </a:cubicBezTo>
                    <a:cubicBezTo>
                      <a:pt x="29" y="23"/>
                      <a:pt x="29" y="16"/>
                      <a:pt x="25" y="14"/>
                    </a:cubicBezTo>
                    <a:cubicBezTo>
                      <a:pt x="24" y="14"/>
                      <a:pt x="24" y="15"/>
                      <a:pt x="23" y="15"/>
                    </a:cubicBezTo>
                    <a:cubicBezTo>
                      <a:pt x="21" y="23"/>
                      <a:pt x="20" y="31"/>
                      <a:pt x="20" y="40"/>
                    </a:cubicBezTo>
                    <a:cubicBezTo>
                      <a:pt x="20" y="41"/>
                      <a:pt x="22" y="41"/>
                      <a:pt x="22" y="40"/>
                    </a:cubicBezTo>
                    <a:cubicBezTo>
                      <a:pt x="24" y="32"/>
                      <a:pt x="24" y="23"/>
                      <a:pt x="25" y="15"/>
                    </a:cubicBezTo>
                    <a:cubicBezTo>
                      <a:pt x="25" y="13"/>
                      <a:pt x="23" y="13"/>
                      <a:pt x="23" y="14"/>
                    </a:cubicBezTo>
                    <a:cubicBezTo>
                      <a:pt x="21" y="20"/>
                      <a:pt x="21" y="27"/>
                      <a:pt x="17" y="32"/>
                    </a:cubicBezTo>
                    <a:cubicBezTo>
                      <a:pt x="18" y="32"/>
                      <a:pt x="19" y="32"/>
                      <a:pt x="20" y="32"/>
                    </a:cubicBezTo>
                    <a:cubicBezTo>
                      <a:pt x="19" y="25"/>
                      <a:pt x="21" y="17"/>
                      <a:pt x="22" y="10"/>
                    </a:cubicBezTo>
                    <a:cubicBezTo>
                      <a:pt x="23" y="8"/>
                      <a:pt x="21" y="7"/>
                      <a:pt x="20" y="9"/>
                    </a:cubicBezTo>
                    <a:cubicBezTo>
                      <a:pt x="19" y="11"/>
                      <a:pt x="18" y="14"/>
                      <a:pt x="17" y="17"/>
                    </a:cubicBezTo>
                    <a:cubicBezTo>
                      <a:pt x="16" y="21"/>
                      <a:pt x="15" y="24"/>
                      <a:pt x="14" y="28"/>
                    </a:cubicBezTo>
                    <a:cubicBezTo>
                      <a:pt x="14" y="26"/>
                      <a:pt x="15" y="24"/>
                      <a:pt x="16" y="22"/>
                    </a:cubicBezTo>
                    <a:cubicBezTo>
                      <a:pt x="17" y="20"/>
                      <a:pt x="18" y="17"/>
                      <a:pt x="19" y="15"/>
                    </a:cubicBezTo>
                    <a:cubicBezTo>
                      <a:pt x="20" y="11"/>
                      <a:pt x="20" y="9"/>
                      <a:pt x="19" y="16"/>
                    </a:cubicBezTo>
                    <a:cubicBezTo>
                      <a:pt x="18" y="21"/>
                      <a:pt x="16" y="26"/>
                      <a:pt x="16" y="32"/>
                    </a:cubicBezTo>
                    <a:cubicBezTo>
                      <a:pt x="16" y="33"/>
                      <a:pt x="17" y="34"/>
                      <a:pt x="18" y="33"/>
                    </a:cubicBezTo>
                    <a:cubicBezTo>
                      <a:pt x="21" y="31"/>
                      <a:pt x="21" y="29"/>
                      <a:pt x="22" y="26"/>
                    </a:cubicBezTo>
                    <a:cubicBezTo>
                      <a:pt x="20" y="32"/>
                      <a:pt x="22" y="41"/>
                      <a:pt x="23" y="48"/>
                    </a:cubicBezTo>
                    <a:cubicBezTo>
                      <a:pt x="23" y="49"/>
                      <a:pt x="24" y="49"/>
                      <a:pt x="24" y="49"/>
                    </a:cubicBezTo>
                    <a:cubicBezTo>
                      <a:pt x="29" y="45"/>
                      <a:pt x="28" y="37"/>
                      <a:pt x="28" y="32"/>
                    </a:cubicBezTo>
                    <a:cubicBezTo>
                      <a:pt x="28" y="31"/>
                      <a:pt x="26" y="30"/>
                      <a:pt x="26" y="32"/>
                    </a:cubicBezTo>
                    <a:cubicBezTo>
                      <a:pt x="25" y="36"/>
                      <a:pt x="25" y="41"/>
                      <a:pt x="25" y="46"/>
                    </a:cubicBezTo>
                    <a:cubicBezTo>
                      <a:pt x="25" y="47"/>
                      <a:pt x="27" y="48"/>
                      <a:pt x="27" y="46"/>
                    </a:cubicBezTo>
                    <a:cubicBezTo>
                      <a:pt x="28" y="42"/>
                      <a:pt x="29" y="37"/>
                      <a:pt x="27" y="33"/>
                    </a:cubicBezTo>
                    <a:cubicBezTo>
                      <a:pt x="26" y="32"/>
                      <a:pt x="25" y="32"/>
                      <a:pt x="25" y="33"/>
                    </a:cubicBezTo>
                    <a:cubicBezTo>
                      <a:pt x="23" y="39"/>
                      <a:pt x="23" y="44"/>
                      <a:pt x="25" y="49"/>
                    </a:cubicBezTo>
                    <a:cubicBezTo>
                      <a:pt x="25" y="50"/>
                      <a:pt x="26" y="50"/>
                      <a:pt x="27" y="50"/>
                    </a:cubicBezTo>
                    <a:cubicBezTo>
                      <a:pt x="31" y="47"/>
                      <a:pt x="30" y="42"/>
                      <a:pt x="31" y="37"/>
                    </a:cubicBezTo>
                    <a:cubicBezTo>
                      <a:pt x="30" y="37"/>
                      <a:pt x="30" y="37"/>
                      <a:pt x="29" y="37"/>
                    </a:cubicBezTo>
                    <a:cubicBezTo>
                      <a:pt x="29" y="42"/>
                      <a:pt x="29" y="48"/>
                      <a:pt x="30" y="53"/>
                    </a:cubicBezTo>
                    <a:cubicBezTo>
                      <a:pt x="30" y="54"/>
                      <a:pt x="32" y="55"/>
                      <a:pt x="32" y="54"/>
                    </a:cubicBezTo>
                    <a:cubicBezTo>
                      <a:pt x="33" y="49"/>
                      <a:pt x="33" y="44"/>
                      <a:pt x="34" y="39"/>
                    </a:cubicBezTo>
                    <a:cubicBezTo>
                      <a:pt x="33" y="39"/>
                      <a:pt x="32" y="39"/>
                      <a:pt x="31" y="39"/>
                    </a:cubicBezTo>
                    <a:cubicBezTo>
                      <a:pt x="32" y="44"/>
                      <a:pt x="32" y="48"/>
                      <a:pt x="32" y="53"/>
                    </a:cubicBezTo>
                    <a:cubicBezTo>
                      <a:pt x="32" y="54"/>
                      <a:pt x="34" y="55"/>
                      <a:pt x="34" y="53"/>
                    </a:cubicBezTo>
                    <a:cubicBezTo>
                      <a:pt x="35" y="49"/>
                      <a:pt x="35" y="44"/>
                      <a:pt x="36" y="39"/>
                    </a:cubicBezTo>
                    <a:cubicBezTo>
                      <a:pt x="35" y="39"/>
                      <a:pt x="34" y="39"/>
                      <a:pt x="33" y="39"/>
                    </a:cubicBezTo>
                    <a:cubicBezTo>
                      <a:pt x="34" y="44"/>
                      <a:pt x="33" y="50"/>
                      <a:pt x="35" y="55"/>
                    </a:cubicBezTo>
                    <a:cubicBezTo>
                      <a:pt x="35" y="56"/>
                      <a:pt x="37" y="56"/>
                      <a:pt x="37" y="55"/>
                    </a:cubicBezTo>
                    <a:cubicBezTo>
                      <a:pt x="38" y="51"/>
                      <a:pt x="38" y="46"/>
                      <a:pt x="38" y="42"/>
                    </a:cubicBezTo>
                    <a:cubicBezTo>
                      <a:pt x="38" y="40"/>
                      <a:pt x="35" y="40"/>
                      <a:pt x="35" y="42"/>
                    </a:cubicBezTo>
                    <a:cubicBezTo>
                      <a:pt x="35" y="46"/>
                      <a:pt x="35" y="51"/>
                      <a:pt x="36" y="55"/>
                    </a:cubicBezTo>
                    <a:cubicBezTo>
                      <a:pt x="37" y="56"/>
                      <a:pt x="38" y="56"/>
                      <a:pt x="39" y="55"/>
                    </a:cubicBezTo>
                    <a:cubicBezTo>
                      <a:pt x="40" y="51"/>
                      <a:pt x="40" y="48"/>
                      <a:pt x="39" y="44"/>
                    </a:cubicBezTo>
                    <a:cubicBezTo>
                      <a:pt x="38" y="43"/>
                      <a:pt x="38" y="43"/>
                      <a:pt x="37" y="43"/>
                    </a:cubicBezTo>
                    <a:cubicBezTo>
                      <a:pt x="34" y="45"/>
                      <a:pt x="32" y="48"/>
                      <a:pt x="28" y="49"/>
                    </a:cubicBezTo>
                    <a:cubicBezTo>
                      <a:pt x="27" y="49"/>
                      <a:pt x="32" y="52"/>
                      <a:pt x="33" y="53"/>
                    </a:cubicBezTo>
                    <a:cubicBezTo>
                      <a:pt x="34" y="53"/>
                      <a:pt x="34" y="52"/>
                      <a:pt x="35" y="52"/>
                    </a:cubicBezTo>
                    <a:cubicBezTo>
                      <a:pt x="32" y="49"/>
                      <a:pt x="30" y="47"/>
                      <a:pt x="28" y="45"/>
                    </a:cubicBezTo>
                    <a:cubicBezTo>
                      <a:pt x="27" y="45"/>
                      <a:pt x="27" y="46"/>
                      <a:pt x="26" y="46"/>
                    </a:cubicBezTo>
                    <a:cubicBezTo>
                      <a:pt x="29" y="49"/>
                      <a:pt x="31" y="52"/>
                      <a:pt x="34" y="56"/>
                    </a:cubicBezTo>
                    <a:cubicBezTo>
                      <a:pt x="34" y="55"/>
                      <a:pt x="35" y="55"/>
                      <a:pt x="36" y="54"/>
                    </a:cubicBezTo>
                    <a:cubicBezTo>
                      <a:pt x="30" y="49"/>
                      <a:pt x="25" y="44"/>
                      <a:pt x="19" y="39"/>
                    </a:cubicBezTo>
                    <a:cubicBezTo>
                      <a:pt x="18" y="38"/>
                      <a:pt x="16" y="39"/>
                      <a:pt x="17" y="41"/>
                    </a:cubicBezTo>
                    <a:cubicBezTo>
                      <a:pt x="21" y="47"/>
                      <a:pt x="27" y="52"/>
                      <a:pt x="33" y="55"/>
                    </a:cubicBezTo>
                    <a:cubicBezTo>
                      <a:pt x="34" y="55"/>
                      <a:pt x="35" y="55"/>
                      <a:pt x="35" y="54"/>
                    </a:cubicBezTo>
                    <a:cubicBezTo>
                      <a:pt x="35" y="57"/>
                      <a:pt x="40" y="53"/>
                      <a:pt x="41" y="52"/>
                    </a:cubicBezTo>
                    <a:cubicBezTo>
                      <a:pt x="43" y="50"/>
                      <a:pt x="41" y="46"/>
                      <a:pt x="40" y="44"/>
                    </a:cubicBezTo>
                    <a:cubicBezTo>
                      <a:pt x="40" y="44"/>
                      <a:pt x="39" y="44"/>
                      <a:pt x="38" y="44"/>
                    </a:cubicBezTo>
                    <a:cubicBezTo>
                      <a:pt x="34" y="46"/>
                      <a:pt x="34" y="55"/>
                      <a:pt x="37" y="59"/>
                    </a:cubicBezTo>
                    <a:cubicBezTo>
                      <a:pt x="37" y="59"/>
                      <a:pt x="38" y="59"/>
                      <a:pt x="38" y="59"/>
                    </a:cubicBezTo>
                    <a:cubicBezTo>
                      <a:pt x="45" y="55"/>
                      <a:pt x="44" y="43"/>
                      <a:pt x="43" y="36"/>
                    </a:cubicBezTo>
                    <a:cubicBezTo>
                      <a:pt x="43" y="35"/>
                      <a:pt x="41" y="35"/>
                      <a:pt x="41" y="36"/>
                    </a:cubicBezTo>
                    <a:cubicBezTo>
                      <a:pt x="40" y="42"/>
                      <a:pt x="38" y="49"/>
                      <a:pt x="39" y="56"/>
                    </a:cubicBezTo>
                    <a:cubicBezTo>
                      <a:pt x="39" y="57"/>
                      <a:pt x="41" y="57"/>
                      <a:pt x="41" y="56"/>
                    </a:cubicBezTo>
                    <a:cubicBezTo>
                      <a:pt x="43" y="48"/>
                      <a:pt x="42" y="41"/>
                      <a:pt x="44" y="34"/>
                    </a:cubicBezTo>
                    <a:cubicBezTo>
                      <a:pt x="43" y="34"/>
                      <a:pt x="42" y="34"/>
                      <a:pt x="42" y="34"/>
                    </a:cubicBezTo>
                    <a:cubicBezTo>
                      <a:pt x="43" y="41"/>
                      <a:pt x="41" y="49"/>
                      <a:pt x="40" y="56"/>
                    </a:cubicBezTo>
                    <a:cubicBezTo>
                      <a:pt x="40" y="57"/>
                      <a:pt x="42" y="58"/>
                      <a:pt x="43" y="56"/>
                    </a:cubicBezTo>
                    <a:cubicBezTo>
                      <a:pt x="44" y="50"/>
                      <a:pt x="44" y="44"/>
                      <a:pt x="46" y="38"/>
                    </a:cubicBezTo>
                    <a:cubicBezTo>
                      <a:pt x="45" y="38"/>
                      <a:pt x="44" y="38"/>
                      <a:pt x="43" y="38"/>
                    </a:cubicBezTo>
                    <a:cubicBezTo>
                      <a:pt x="43" y="44"/>
                      <a:pt x="42" y="49"/>
                      <a:pt x="42" y="55"/>
                    </a:cubicBezTo>
                    <a:cubicBezTo>
                      <a:pt x="42" y="56"/>
                      <a:pt x="44" y="57"/>
                      <a:pt x="44" y="55"/>
                    </a:cubicBezTo>
                    <a:cubicBezTo>
                      <a:pt x="46" y="50"/>
                      <a:pt x="46" y="44"/>
                      <a:pt x="48" y="38"/>
                    </a:cubicBezTo>
                    <a:cubicBezTo>
                      <a:pt x="47" y="38"/>
                      <a:pt x="46" y="38"/>
                      <a:pt x="45" y="38"/>
                    </a:cubicBezTo>
                    <a:cubicBezTo>
                      <a:pt x="45" y="43"/>
                      <a:pt x="44" y="48"/>
                      <a:pt x="44" y="53"/>
                    </a:cubicBezTo>
                    <a:cubicBezTo>
                      <a:pt x="45" y="53"/>
                      <a:pt x="45" y="53"/>
                      <a:pt x="46" y="53"/>
                    </a:cubicBezTo>
                    <a:cubicBezTo>
                      <a:pt x="46" y="47"/>
                      <a:pt x="46" y="42"/>
                      <a:pt x="49" y="36"/>
                    </a:cubicBezTo>
                    <a:cubicBezTo>
                      <a:pt x="48" y="36"/>
                      <a:pt x="47" y="36"/>
                      <a:pt x="47" y="36"/>
                    </a:cubicBezTo>
                    <a:cubicBezTo>
                      <a:pt x="47" y="41"/>
                      <a:pt x="46" y="46"/>
                      <a:pt x="45" y="51"/>
                    </a:cubicBezTo>
                    <a:cubicBezTo>
                      <a:pt x="46" y="51"/>
                      <a:pt x="47" y="51"/>
                      <a:pt x="48" y="52"/>
                    </a:cubicBezTo>
                    <a:cubicBezTo>
                      <a:pt x="48" y="46"/>
                      <a:pt x="50" y="33"/>
                      <a:pt x="45" y="29"/>
                    </a:cubicBezTo>
                    <a:cubicBezTo>
                      <a:pt x="44" y="29"/>
                      <a:pt x="43" y="29"/>
                      <a:pt x="43" y="30"/>
                    </a:cubicBezTo>
                    <a:cubicBezTo>
                      <a:pt x="41" y="33"/>
                      <a:pt x="40" y="37"/>
                      <a:pt x="39" y="41"/>
                    </a:cubicBezTo>
                    <a:cubicBezTo>
                      <a:pt x="39" y="42"/>
                      <a:pt x="41" y="42"/>
                      <a:pt x="42" y="41"/>
                    </a:cubicBezTo>
                    <a:cubicBezTo>
                      <a:pt x="44" y="36"/>
                      <a:pt x="44" y="30"/>
                      <a:pt x="44" y="24"/>
                    </a:cubicBezTo>
                    <a:cubicBezTo>
                      <a:pt x="43" y="24"/>
                      <a:pt x="43" y="24"/>
                      <a:pt x="42" y="24"/>
                    </a:cubicBezTo>
                    <a:cubicBezTo>
                      <a:pt x="42" y="31"/>
                      <a:pt x="41" y="38"/>
                      <a:pt x="40" y="44"/>
                    </a:cubicBezTo>
                    <a:cubicBezTo>
                      <a:pt x="40" y="46"/>
                      <a:pt x="42" y="47"/>
                      <a:pt x="42" y="45"/>
                    </a:cubicBezTo>
                    <a:cubicBezTo>
                      <a:pt x="45" y="37"/>
                      <a:pt x="44" y="28"/>
                      <a:pt x="44" y="19"/>
                    </a:cubicBezTo>
                    <a:cubicBezTo>
                      <a:pt x="44" y="17"/>
                      <a:pt x="42" y="18"/>
                      <a:pt x="42" y="19"/>
                    </a:cubicBezTo>
                    <a:cubicBezTo>
                      <a:pt x="41" y="25"/>
                      <a:pt x="40" y="31"/>
                      <a:pt x="39" y="36"/>
                    </a:cubicBezTo>
                    <a:cubicBezTo>
                      <a:pt x="40" y="36"/>
                      <a:pt x="40" y="36"/>
                      <a:pt x="41" y="37"/>
                    </a:cubicBezTo>
                    <a:cubicBezTo>
                      <a:pt x="41" y="30"/>
                      <a:pt x="41" y="23"/>
                      <a:pt x="43" y="16"/>
                    </a:cubicBezTo>
                    <a:cubicBezTo>
                      <a:pt x="42" y="16"/>
                      <a:pt x="41" y="16"/>
                      <a:pt x="40" y="16"/>
                    </a:cubicBezTo>
                    <a:cubicBezTo>
                      <a:pt x="40" y="22"/>
                      <a:pt x="39" y="28"/>
                      <a:pt x="38" y="34"/>
                    </a:cubicBezTo>
                    <a:cubicBezTo>
                      <a:pt x="39" y="34"/>
                      <a:pt x="40" y="35"/>
                      <a:pt x="41" y="35"/>
                    </a:cubicBezTo>
                    <a:cubicBezTo>
                      <a:pt x="41" y="27"/>
                      <a:pt x="41" y="20"/>
                      <a:pt x="42" y="13"/>
                    </a:cubicBezTo>
                    <a:cubicBezTo>
                      <a:pt x="42" y="11"/>
                      <a:pt x="39" y="11"/>
                      <a:pt x="39" y="12"/>
                    </a:cubicBezTo>
                    <a:cubicBezTo>
                      <a:pt x="38" y="19"/>
                      <a:pt x="38" y="26"/>
                      <a:pt x="37" y="33"/>
                    </a:cubicBezTo>
                    <a:cubicBezTo>
                      <a:pt x="37" y="33"/>
                      <a:pt x="38" y="33"/>
                      <a:pt x="39" y="33"/>
                    </a:cubicBezTo>
                    <a:cubicBezTo>
                      <a:pt x="39" y="25"/>
                      <a:pt x="39" y="18"/>
                      <a:pt x="38" y="10"/>
                    </a:cubicBezTo>
                    <a:cubicBezTo>
                      <a:pt x="38" y="8"/>
                      <a:pt x="36" y="8"/>
                      <a:pt x="36" y="10"/>
                    </a:cubicBezTo>
                    <a:cubicBezTo>
                      <a:pt x="35" y="17"/>
                      <a:pt x="34" y="25"/>
                      <a:pt x="33" y="32"/>
                    </a:cubicBezTo>
                    <a:cubicBezTo>
                      <a:pt x="34" y="32"/>
                      <a:pt x="34" y="32"/>
                      <a:pt x="35" y="32"/>
                    </a:cubicBezTo>
                    <a:cubicBezTo>
                      <a:pt x="34" y="26"/>
                      <a:pt x="35" y="18"/>
                      <a:pt x="35" y="12"/>
                    </a:cubicBezTo>
                    <a:cubicBezTo>
                      <a:pt x="35" y="10"/>
                      <a:pt x="33" y="10"/>
                      <a:pt x="33" y="12"/>
                    </a:cubicBezTo>
                    <a:cubicBezTo>
                      <a:pt x="33" y="19"/>
                      <a:pt x="32" y="25"/>
                      <a:pt x="30" y="32"/>
                    </a:cubicBezTo>
                    <a:cubicBezTo>
                      <a:pt x="31" y="32"/>
                      <a:pt x="32" y="32"/>
                      <a:pt x="32" y="32"/>
                    </a:cubicBezTo>
                    <a:cubicBezTo>
                      <a:pt x="33" y="26"/>
                      <a:pt x="33" y="19"/>
                      <a:pt x="34" y="13"/>
                    </a:cubicBezTo>
                    <a:cubicBezTo>
                      <a:pt x="34" y="11"/>
                      <a:pt x="32" y="11"/>
                      <a:pt x="31" y="12"/>
                    </a:cubicBezTo>
                    <a:cubicBezTo>
                      <a:pt x="30" y="18"/>
                      <a:pt x="29" y="23"/>
                      <a:pt x="27" y="28"/>
                    </a:cubicBezTo>
                    <a:cubicBezTo>
                      <a:pt x="28" y="29"/>
                      <a:pt x="29" y="29"/>
                      <a:pt x="30" y="29"/>
                    </a:cubicBezTo>
                    <a:cubicBezTo>
                      <a:pt x="30" y="23"/>
                      <a:pt x="30" y="17"/>
                      <a:pt x="31" y="11"/>
                    </a:cubicBezTo>
                    <a:cubicBezTo>
                      <a:pt x="31" y="10"/>
                      <a:pt x="29" y="10"/>
                      <a:pt x="29" y="11"/>
                    </a:cubicBezTo>
                    <a:cubicBezTo>
                      <a:pt x="28" y="17"/>
                      <a:pt x="27" y="23"/>
                      <a:pt x="26" y="29"/>
                    </a:cubicBezTo>
                    <a:cubicBezTo>
                      <a:pt x="26" y="29"/>
                      <a:pt x="27" y="29"/>
                      <a:pt x="28" y="29"/>
                    </a:cubicBezTo>
                    <a:cubicBezTo>
                      <a:pt x="28" y="23"/>
                      <a:pt x="28" y="17"/>
                      <a:pt x="28" y="11"/>
                    </a:cubicBezTo>
                    <a:cubicBezTo>
                      <a:pt x="28" y="10"/>
                      <a:pt x="26" y="9"/>
                      <a:pt x="26" y="10"/>
                    </a:cubicBezTo>
                    <a:cubicBezTo>
                      <a:pt x="23" y="15"/>
                      <a:pt x="23" y="19"/>
                      <a:pt x="22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3" y="18"/>
                      <a:pt x="25" y="13"/>
                      <a:pt x="24" y="7"/>
                    </a:cubicBezTo>
                    <a:cubicBezTo>
                      <a:pt x="23" y="6"/>
                      <a:pt x="22" y="6"/>
                      <a:pt x="21" y="7"/>
                    </a:cubicBezTo>
                    <a:cubicBezTo>
                      <a:pt x="19" y="12"/>
                      <a:pt x="19" y="17"/>
                      <a:pt x="18" y="22"/>
                    </a:cubicBezTo>
                    <a:cubicBezTo>
                      <a:pt x="17" y="23"/>
                      <a:pt x="20" y="24"/>
                      <a:pt x="20" y="22"/>
                    </a:cubicBezTo>
                    <a:cubicBezTo>
                      <a:pt x="20" y="21"/>
                      <a:pt x="21" y="19"/>
                      <a:pt x="21" y="18"/>
                    </a:cubicBezTo>
                    <a:cubicBezTo>
                      <a:pt x="21" y="16"/>
                      <a:pt x="19" y="16"/>
                      <a:pt x="19" y="17"/>
                    </a:cubicBezTo>
                    <a:cubicBezTo>
                      <a:pt x="18" y="19"/>
                      <a:pt x="18" y="20"/>
                      <a:pt x="18" y="22"/>
                    </a:cubicBezTo>
                    <a:cubicBezTo>
                      <a:pt x="19" y="22"/>
                      <a:pt x="19" y="22"/>
                      <a:pt x="20" y="22"/>
                    </a:cubicBezTo>
                    <a:cubicBezTo>
                      <a:pt x="21" y="17"/>
                      <a:pt x="22" y="12"/>
                      <a:pt x="24" y="8"/>
                    </a:cubicBezTo>
                    <a:cubicBezTo>
                      <a:pt x="23" y="8"/>
                      <a:pt x="22" y="8"/>
                      <a:pt x="21" y="8"/>
                    </a:cubicBezTo>
                    <a:cubicBezTo>
                      <a:pt x="22" y="13"/>
                      <a:pt x="21" y="19"/>
                      <a:pt x="22" y="25"/>
                    </a:cubicBezTo>
                    <a:cubicBezTo>
                      <a:pt x="22" y="26"/>
                      <a:pt x="24" y="26"/>
                      <a:pt x="24" y="25"/>
                    </a:cubicBezTo>
                    <a:cubicBezTo>
                      <a:pt x="25" y="20"/>
                      <a:pt x="26" y="16"/>
                      <a:pt x="28" y="11"/>
                    </a:cubicBezTo>
                    <a:cubicBezTo>
                      <a:pt x="27" y="11"/>
                      <a:pt x="26" y="11"/>
                      <a:pt x="26" y="11"/>
                    </a:cubicBezTo>
                    <a:cubicBezTo>
                      <a:pt x="26" y="17"/>
                      <a:pt x="26" y="23"/>
                      <a:pt x="26" y="29"/>
                    </a:cubicBezTo>
                    <a:cubicBezTo>
                      <a:pt x="26" y="30"/>
                      <a:pt x="28" y="31"/>
                      <a:pt x="28" y="29"/>
                    </a:cubicBezTo>
                    <a:cubicBezTo>
                      <a:pt x="29" y="24"/>
                      <a:pt x="30" y="18"/>
                      <a:pt x="31" y="12"/>
                    </a:cubicBezTo>
                    <a:cubicBezTo>
                      <a:pt x="30" y="12"/>
                      <a:pt x="29" y="11"/>
                      <a:pt x="29" y="11"/>
                    </a:cubicBezTo>
                    <a:cubicBezTo>
                      <a:pt x="28" y="17"/>
                      <a:pt x="27" y="23"/>
                      <a:pt x="27" y="29"/>
                    </a:cubicBezTo>
                    <a:cubicBezTo>
                      <a:pt x="27" y="30"/>
                      <a:pt x="29" y="30"/>
                      <a:pt x="30" y="29"/>
                    </a:cubicBezTo>
                    <a:cubicBezTo>
                      <a:pt x="32" y="24"/>
                      <a:pt x="32" y="18"/>
                      <a:pt x="34" y="13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31" y="19"/>
                      <a:pt x="30" y="26"/>
                      <a:pt x="30" y="32"/>
                    </a:cubicBezTo>
                    <a:cubicBezTo>
                      <a:pt x="30" y="33"/>
                      <a:pt x="32" y="34"/>
                      <a:pt x="32" y="32"/>
                    </a:cubicBezTo>
                    <a:cubicBezTo>
                      <a:pt x="34" y="26"/>
                      <a:pt x="35" y="19"/>
                      <a:pt x="35" y="12"/>
                    </a:cubicBezTo>
                    <a:cubicBezTo>
                      <a:pt x="35" y="12"/>
                      <a:pt x="34" y="12"/>
                      <a:pt x="33" y="12"/>
                    </a:cubicBezTo>
                    <a:cubicBezTo>
                      <a:pt x="33" y="18"/>
                      <a:pt x="32" y="26"/>
                      <a:pt x="33" y="32"/>
                    </a:cubicBezTo>
                    <a:cubicBezTo>
                      <a:pt x="33" y="34"/>
                      <a:pt x="35" y="34"/>
                      <a:pt x="35" y="33"/>
                    </a:cubicBezTo>
                    <a:cubicBezTo>
                      <a:pt x="37" y="25"/>
                      <a:pt x="37" y="17"/>
                      <a:pt x="38" y="10"/>
                    </a:cubicBezTo>
                    <a:cubicBezTo>
                      <a:pt x="37" y="10"/>
                      <a:pt x="37" y="10"/>
                      <a:pt x="36" y="10"/>
                    </a:cubicBezTo>
                    <a:cubicBezTo>
                      <a:pt x="36" y="18"/>
                      <a:pt x="36" y="25"/>
                      <a:pt x="37" y="33"/>
                    </a:cubicBezTo>
                    <a:cubicBezTo>
                      <a:pt x="37" y="34"/>
                      <a:pt x="39" y="35"/>
                      <a:pt x="39" y="33"/>
                    </a:cubicBezTo>
                    <a:cubicBezTo>
                      <a:pt x="40" y="27"/>
                      <a:pt x="41" y="20"/>
                      <a:pt x="41" y="13"/>
                    </a:cubicBezTo>
                    <a:cubicBezTo>
                      <a:pt x="41" y="13"/>
                      <a:pt x="40" y="13"/>
                      <a:pt x="39" y="13"/>
                    </a:cubicBezTo>
                    <a:cubicBezTo>
                      <a:pt x="39" y="20"/>
                      <a:pt x="39" y="27"/>
                      <a:pt x="38" y="35"/>
                    </a:cubicBezTo>
                    <a:cubicBezTo>
                      <a:pt x="38" y="36"/>
                      <a:pt x="40" y="36"/>
                      <a:pt x="41" y="35"/>
                    </a:cubicBezTo>
                    <a:cubicBezTo>
                      <a:pt x="42" y="29"/>
                      <a:pt x="43" y="22"/>
                      <a:pt x="43" y="16"/>
                    </a:cubicBezTo>
                    <a:cubicBezTo>
                      <a:pt x="43" y="15"/>
                      <a:pt x="41" y="14"/>
                      <a:pt x="40" y="16"/>
                    </a:cubicBezTo>
                    <a:cubicBezTo>
                      <a:pt x="39" y="22"/>
                      <a:pt x="39" y="30"/>
                      <a:pt x="39" y="37"/>
                    </a:cubicBezTo>
                    <a:cubicBezTo>
                      <a:pt x="39" y="38"/>
                      <a:pt x="41" y="38"/>
                      <a:pt x="41" y="37"/>
                    </a:cubicBezTo>
                    <a:cubicBezTo>
                      <a:pt x="43" y="31"/>
                      <a:pt x="44" y="25"/>
                      <a:pt x="44" y="19"/>
                    </a:cubicBezTo>
                    <a:cubicBezTo>
                      <a:pt x="44" y="19"/>
                      <a:pt x="43" y="19"/>
                      <a:pt x="42" y="19"/>
                    </a:cubicBezTo>
                    <a:cubicBezTo>
                      <a:pt x="42" y="28"/>
                      <a:pt x="42" y="36"/>
                      <a:pt x="40" y="44"/>
                    </a:cubicBezTo>
                    <a:cubicBezTo>
                      <a:pt x="41" y="45"/>
                      <a:pt x="42" y="45"/>
                      <a:pt x="42" y="45"/>
                    </a:cubicBezTo>
                    <a:cubicBezTo>
                      <a:pt x="43" y="38"/>
                      <a:pt x="45" y="31"/>
                      <a:pt x="44" y="24"/>
                    </a:cubicBezTo>
                    <a:cubicBezTo>
                      <a:pt x="44" y="23"/>
                      <a:pt x="42" y="23"/>
                      <a:pt x="42" y="24"/>
                    </a:cubicBezTo>
                    <a:cubicBezTo>
                      <a:pt x="41" y="30"/>
                      <a:pt x="41" y="35"/>
                      <a:pt x="39" y="41"/>
                    </a:cubicBezTo>
                    <a:cubicBezTo>
                      <a:pt x="40" y="41"/>
                      <a:pt x="41" y="41"/>
                      <a:pt x="42" y="41"/>
                    </a:cubicBezTo>
                    <a:cubicBezTo>
                      <a:pt x="41" y="38"/>
                      <a:pt x="42" y="35"/>
                      <a:pt x="45" y="34"/>
                    </a:cubicBezTo>
                    <a:cubicBezTo>
                      <a:pt x="46" y="36"/>
                      <a:pt x="46" y="40"/>
                      <a:pt x="46" y="42"/>
                    </a:cubicBezTo>
                    <a:cubicBezTo>
                      <a:pt x="46" y="45"/>
                      <a:pt x="46" y="48"/>
                      <a:pt x="45" y="52"/>
                    </a:cubicBezTo>
                    <a:cubicBezTo>
                      <a:pt x="45" y="53"/>
                      <a:pt x="48" y="53"/>
                      <a:pt x="48" y="52"/>
                    </a:cubicBezTo>
                    <a:cubicBezTo>
                      <a:pt x="49" y="46"/>
                      <a:pt x="49" y="41"/>
                      <a:pt x="49" y="36"/>
                    </a:cubicBezTo>
                    <a:cubicBezTo>
                      <a:pt x="49" y="35"/>
                      <a:pt x="47" y="34"/>
                      <a:pt x="47" y="35"/>
                    </a:cubicBezTo>
                    <a:cubicBezTo>
                      <a:pt x="44" y="41"/>
                      <a:pt x="44" y="47"/>
                      <a:pt x="44" y="53"/>
                    </a:cubicBezTo>
                    <a:cubicBezTo>
                      <a:pt x="44" y="55"/>
                      <a:pt x="46" y="54"/>
                      <a:pt x="46" y="53"/>
                    </a:cubicBezTo>
                    <a:cubicBezTo>
                      <a:pt x="47" y="48"/>
                      <a:pt x="47" y="43"/>
                      <a:pt x="48" y="38"/>
                    </a:cubicBezTo>
                    <a:cubicBezTo>
                      <a:pt x="48" y="37"/>
                      <a:pt x="46" y="36"/>
                      <a:pt x="45" y="38"/>
                    </a:cubicBezTo>
                    <a:cubicBezTo>
                      <a:pt x="44" y="43"/>
                      <a:pt x="43" y="49"/>
                      <a:pt x="42" y="55"/>
                    </a:cubicBezTo>
                    <a:cubicBezTo>
                      <a:pt x="43" y="55"/>
                      <a:pt x="43" y="55"/>
                      <a:pt x="44" y="55"/>
                    </a:cubicBezTo>
                    <a:cubicBezTo>
                      <a:pt x="45" y="49"/>
                      <a:pt x="45" y="44"/>
                      <a:pt x="46" y="38"/>
                    </a:cubicBezTo>
                    <a:cubicBezTo>
                      <a:pt x="46" y="37"/>
                      <a:pt x="44" y="36"/>
                      <a:pt x="43" y="38"/>
                    </a:cubicBezTo>
                    <a:cubicBezTo>
                      <a:pt x="42" y="44"/>
                      <a:pt x="42" y="50"/>
                      <a:pt x="40" y="56"/>
                    </a:cubicBezTo>
                    <a:cubicBezTo>
                      <a:pt x="41" y="56"/>
                      <a:pt x="42" y="56"/>
                      <a:pt x="43" y="56"/>
                    </a:cubicBezTo>
                    <a:cubicBezTo>
                      <a:pt x="43" y="48"/>
                      <a:pt x="46" y="41"/>
                      <a:pt x="44" y="33"/>
                    </a:cubicBezTo>
                    <a:cubicBezTo>
                      <a:pt x="44" y="32"/>
                      <a:pt x="42" y="32"/>
                      <a:pt x="42" y="33"/>
                    </a:cubicBezTo>
                    <a:cubicBezTo>
                      <a:pt x="40" y="40"/>
                      <a:pt x="40" y="48"/>
                      <a:pt x="39" y="55"/>
                    </a:cubicBezTo>
                    <a:cubicBezTo>
                      <a:pt x="40" y="55"/>
                      <a:pt x="40" y="55"/>
                      <a:pt x="41" y="55"/>
                    </a:cubicBezTo>
                    <a:cubicBezTo>
                      <a:pt x="40" y="49"/>
                      <a:pt x="42" y="43"/>
                      <a:pt x="43" y="37"/>
                    </a:cubicBezTo>
                    <a:cubicBezTo>
                      <a:pt x="42" y="37"/>
                      <a:pt x="42" y="36"/>
                      <a:pt x="41" y="36"/>
                    </a:cubicBezTo>
                    <a:cubicBezTo>
                      <a:pt x="41" y="39"/>
                      <a:pt x="41" y="43"/>
                      <a:pt x="41" y="46"/>
                    </a:cubicBezTo>
                    <a:cubicBezTo>
                      <a:pt x="41" y="48"/>
                      <a:pt x="41" y="50"/>
                      <a:pt x="40" y="52"/>
                    </a:cubicBezTo>
                    <a:cubicBezTo>
                      <a:pt x="39" y="52"/>
                      <a:pt x="38" y="53"/>
                      <a:pt x="37" y="53"/>
                    </a:cubicBezTo>
                    <a:cubicBezTo>
                      <a:pt x="39" y="48"/>
                      <a:pt x="38" y="48"/>
                      <a:pt x="34" y="52"/>
                    </a:cubicBezTo>
                    <a:cubicBezTo>
                      <a:pt x="33" y="52"/>
                      <a:pt x="32" y="52"/>
                      <a:pt x="32" y="53"/>
                    </a:cubicBezTo>
                    <a:cubicBezTo>
                      <a:pt x="32" y="49"/>
                      <a:pt x="22" y="44"/>
                      <a:pt x="19" y="39"/>
                    </a:cubicBezTo>
                    <a:cubicBezTo>
                      <a:pt x="19" y="40"/>
                      <a:pt x="18" y="40"/>
                      <a:pt x="17" y="41"/>
                    </a:cubicBezTo>
                    <a:cubicBezTo>
                      <a:pt x="23" y="46"/>
                      <a:pt x="28" y="51"/>
                      <a:pt x="34" y="56"/>
                    </a:cubicBezTo>
                    <a:cubicBezTo>
                      <a:pt x="35" y="57"/>
                      <a:pt x="37" y="56"/>
                      <a:pt x="36" y="54"/>
                    </a:cubicBezTo>
                    <a:cubicBezTo>
                      <a:pt x="33" y="51"/>
                      <a:pt x="31" y="48"/>
                      <a:pt x="28" y="45"/>
                    </a:cubicBezTo>
                    <a:cubicBezTo>
                      <a:pt x="27" y="44"/>
                      <a:pt x="25" y="45"/>
                      <a:pt x="26" y="46"/>
                    </a:cubicBezTo>
                    <a:cubicBezTo>
                      <a:pt x="28" y="49"/>
                      <a:pt x="31" y="51"/>
                      <a:pt x="33" y="53"/>
                    </a:cubicBezTo>
                    <a:cubicBezTo>
                      <a:pt x="34" y="55"/>
                      <a:pt x="36" y="53"/>
                      <a:pt x="35" y="52"/>
                    </a:cubicBezTo>
                    <a:cubicBezTo>
                      <a:pt x="33" y="50"/>
                      <a:pt x="24" y="42"/>
                      <a:pt x="24" y="50"/>
                    </a:cubicBezTo>
                    <a:cubicBezTo>
                      <a:pt x="23" y="58"/>
                      <a:pt x="41" y="38"/>
                      <a:pt x="36" y="54"/>
                    </a:cubicBezTo>
                    <a:cubicBezTo>
                      <a:pt x="37" y="54"/>
                      <a:pt x="38" y="54"/>
                      <a:pt x="39" y="54"/>
                    </a:cubicBezTo>
                    <a:cubicBezTo>
                      <a:pt x="38" y="50"/>
                      <a:pt x="38" y="46"/>
                      <a:pt x="38" y="42"/>
                    </a:cubicBezTo>
                    <a:cubicBezTo>
                      <a:pt x="37" y="42"/>
                      <a:pt x="36" y="42"/>
                      <a:pt x="35" y="42"/>
                    </a:cubicBezTo>
                    <a:cubicBezTo>
                      <a:pt x="35" y="46"/>
                      <a:pt x="35" y="50"/>
                      <a:pt x="35" y="54"/>
                    </a:cubicBezTo>
                    <a:cubicBezTo>
                      <a:pt x="35" y="54"/>
                      <a:pt x="36" y="54"/>
                      <a:pt x="37" y="54"/>
                    </a:cubicBezTo>
                    <a:cubicBezTo>
                      <a:pt x="36" y="49"/>
                      <a:pt x="36" y="44"/>
                      <a:pt x="36" y="39"/>
                    </a:cubicBezTo>
                    <a:cubicBezTo>
                      <a:pt x="36" y="38"/>
                      <a:pt x="34" y="37"/>
                      <a:pt x="34" y="39"/>
                    </a:cubicBezTo>
                    <a:cubicBezTo>
                      <a:pt x="33" y="43"/>
                      <a:pt x="33" y="48"/>
                      <a:pt x="32" y="53"/>
                    </a:cubicBezTo>
                    <a:cubicBezTo>
                      <a:pt x="33" y="53"/>
                      <a:pt x="34" y="53"/>
                      <a:pt x="34" y="53"/>
                    </a:cubicBezTo>
                    <a:cubicBezTo>
                      <a:pt x="34" y="48"/>
                      <a:pt x="34" y="44"/>
                      <a:pt x="34" y="39"/>
                    </a:cubicBezTo>
                    <a:cubicBezTo>
                      <a:pt x="33" y="37"/>
                      <a:pt x="31" y="37"/>
                      <a:pt x="31" y="39"/>
                    </a:cubicBezTo>
                    <a:cubicBezTo>
                      <a:pt x="31" y="44"/>
                      <a:pt x="31" y="48"/>
                      <a:pt x="30" y="53"/>
                    </a:cubicBezTo>
                    <a:cubicBezTo>
                      <a:pt x="30" y="53"/>
                      <a:pt x="31" y="53"/>
                      <a:pt x="32" y="53"/>
                    </a:cubicBezTo>
                    <a:cubicBezTo>
                      <a:pt x="31" y="48"/>
                      <a:pt x="32" y="42"/>
                      <a:pt x="31" y="37"/>
                    </a:cubicBezTo>
                    <a:cubicBezTo>
                      <a:pt x="31" y="35"/>
                      <a:pt x="29" y="35"/>
                      <a:pt x="29" y="36"/>
                    </a:cubicBezTo>
                    <a:cubicBezTo>
                      <a:pt x="29" y="37"/>
                      <a:pt x="29" y="38"/>
                      <a:pt x="29" y="39"/>
                    </a:cubicBezTo>
                    <a:cubicBezTo>
                      <a:pt x="29" y="43"/>
                      <a:pt x="29" y="44"/>
                      <a:pt x="26" y="43"/>
                    </a:cubicBezTo>
                    <a:cubicBezTo>
                      <a:pt x="27" y="36"/>
                      <a:pt x="27" y="35"/>
                      <a:pt x="26" y="40"/>
                    </a:cubicBezTo>
                    <a:cubicBezTo>
                      <a:pt x="25" y="42"/>
                      <a:pt x="25" y="44"/>
                      <a:pt x="25" y="46"/>
                    </a:cubicBezTo>
                    <a:cubicBezTo>
                      <a:pt x="26" y="46"/>
                      <a:pt x="26" y="46"/>
                      <a:pt x="27" y="46"/>
                    </a:cubicBezTo>
                    <a:cubicBezTo>
                      <a:pt x="27" y="41"/>
                      <a:pt x="27" y="37"/>
                      <a:pt x="28" y="32"/>
                    </a:cubicBezTo>
                    <a:cubicBezTo>
                      <a:pt x="28" y="32"/>
                      <a:pt x="27" y="32"/>
                      <a:pt x="26" y="32"/>
                    </a:cubicBezTo>
                    <a:cubicBezTo>
                      <a:pt x="26" y="36"/>
                      <a:pt x="26" y="40"/>
                      <a:pt x="25" y="43"/>
                    </a:cubicBezTo>
                    <a:cubicBezTo>
                      <a:pt x="24" y="41"/>
                      <a:pt x="24" y="38"/>
                      <a:pt x="24" y="35"/>
                    </a:cubicBezTo>
                    <a:cubicBezTo>
                      <a:pt x="24" y="30"/>
                      <a:pt x="24" y="26"/>
                      <a:pt x="23" y="22"/>
                    </a:cubicBezTo>
                    <a:cubicBezTo>
                      <a:pt x="23" y="21"/>
                      <a:pt x="22" y="20"/>
                      <a:pt x="21" y="21"/>
                    </a:cubicBezTo>
                    <a:cubicBezTo>
                      <a:pt x="20" y="23"/>
                      <a:pt x="19" y="28"/>
                      <a:pt x="19" y="26"/>
                    </a:cubicBezTo>
                    <a:cubicBezTo>
                      <a:pt x="20" y="20"/>
                      <a:pt x="22" y="15"/>
                      <a:pt x="22" y="9"/>
                    </a:cubicBezTo>
                    <a:cubicBezTo>
                      <a:pt x="22" y="8"/>
                      <a:pt x="21" y="8"/>
                      <a:pt x="20" y="9"/>
                    </a:cubicBezTo>
                    <a:cubicBezTo>
                      <a:pt x="16" y="12"/>
                      <a:pt x="10" y="26"/>
                      <a:pt x="12" y="31"/>
                    </a:cubicBezTo>
                    <a:cubicBezTo>
                      <a:pt x="12" y="32"/>
                      <a:pt x="13" y="32"/>
                      <a:pt x="14" y="31"/>
                    </a:cubicBezTo>
                    <a:cubicBezTo>
                      <a:pt x="17" y="24"/>
                      <a:pt x="19" y="16"/>
                      <a:pt x="22" y="10"/>
                    </a:cubicBezTo>
                    <a:cubicBezTo>
                      <a:pt x="21" y="10"/>
                      <a:pt x="21" y="9"/>
                      <a:pt x="20" y="9"/>
                    </a:cubicBezTo>
                    <a:cubicBezTo>
                      <a:pt x="19" y="17"/>
                      <a:pt x="16" y="24"/>
                      <a:pt x="17" y="32"/>
                    </a:cubicBezTo>
                    <a:cubicBezTo>
                      <a:pt x="17" y="34"/>
                      <a:pt x="19" y="34"/>
                      <a:pt x="20" y="33"/>
                    </a:cubicBezTo>
                    <a:cubicBezTo>
                      <a:pt x="23" y="28"/>
                      <a:pt x="23" y="21"/>
                      <a:pt x="25" y="15"/>
                    </a:cubicBezTo>
                    <a:cubicBezTo>
                      <a:pt x="24" y="15"/>
                      <a:pt x="23" y="15"/>
                      <a:pt x="23" y="15"/>
                    </a:cubicBezTo>
                    <a:cubicBezTo>
                      <a:pt x="22" y="23"/>
                      <a:pt x="21" y="31"/>
                      <a:pt x="20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2" y="35"/>
                      <a:pt x="23" y="31"/>
                      <a:pt x="23" y="26"/>
                    </a:cubicBezTo>
                    <a:cubicBezTo>
                      <a:pt x="23" y="26"/>
                      <a:pt x="25" y="16"/>
                      <a:pt x="26" y="19"/>
                    </a:cubicBezTo>
                    <a:cubicBezTo>
                      <a:pt x="27" y="23"/>
                      <a:pt x="27" y="28"/>
                      <a:pt x="28" y="33"/>
                    </a:cubicBezTo>
                    <a:cubicBezTo>
                      <a:pt x="28" y="36"/>
                      <a:pt x="28" y="41"/>
                      <a:pt x="32" y="42"/>
                    </a:cubicBezTo>
                    <a:cubicBezTo>
                      <a:pt x="32" y="43"/>
                      <a:pt x="33" y="42"/>
                      <a:pt x="33" y="42"/>
                    </a:cubicBezTo>
                    <a:cubicBezTo>
                      <a:pt x="34" y="34"/>
                      <a:pt x="34" y="25"/>
                      <a:pt x="36" y="17"/>
                    </a:cubicBezTo>
                    <a:cubicBezTo>
                      <a:pt x="35" y="17"/>
                      <a:pt x="34" y="17"/>
                      <a:pt x="33" y="17"/>
                    </a:cubicBezTo>
                    <a:cubicBezTo>
                      <a:pt x="33" y="24"/>
                      <a:pt x="34" y="32"/>
                      <a:pt x="34" y="39"/>
                    </a:cubicBezTo>
                    <a:cubicBezTo>
                      <a:pt x="35" y="39"/>
                      <a:pt x="36" y="39"/>
                      <a:pt x="36" y="39"/>
                    </a:cubicBezTo>
                    <a:cubicBezTo>
                      <a:pt x="36" y="32"/>
                      <a:pt x="35" y="24"/>
                      <a:pt x="35" y="17"/>
                    </a:cubicBezTo>
                    <a:cubicBezTo>
                      <a:pt x="34" y="17"/>
                      <a:pt x="33" y="18"/>
                      <a:pt x="32" y="18"/>
                    </a:cubicBezTo>
                    <a:cubicBezTo>
                      <a:pt x="35" y="25"/>
                      <a:pt x="37" y="34"/>
                      <a:pt x="36" y="41"/>
                    </a:cubicBezTo>
                    <a:cubicBezTo>
                      <a:pt x="34" y="48"/>
                      <a:pt x="26" y="30"/>
                      <a:pt x="27" y="32"/>
                    </a:cubicBezTo>
                    <a:cubicBezTo>
                      <a:pt x="26" y="32"/>
                      <a:pt x="26" y="31"/>
                      <a:pt x="26" y="30"/>
                    </a:cubicBezTo>
                    <a:cubicBezTo>
                      <a:pt x="23" y="22"/>
                      <a:pt x="27" y="21"/>
                      <a:pt x="38" y="27"/>
                    </a:cubicBezTo>
                    <a:cubicBezTo>
                      <a:pt x="40" y="31"/>
                      <a:pt x="39" y="36"/>
                      <a:pt x="38" y="40"/>
                    </a:cubicBezTo>
                    <a:cubicBezTo>
                      <a:pt x="31" y="45"/>
                      <a:pt x="26" y="45"/>
                      <a:pt x="24" y="40"/>
                    </a:cubicBezTo>
                    <a:cubicBezTo>
                      <a:pt x="23" y="38"/>
                      <a:pt x="23" y="37"/>
                      <a:pt x="22" y="35"/>
                    </a:cubicBezTo>
                    <a:cubicBezTo>
                      <a:pt x="22" y="33"/>
                      <a:pt x="22" y="32"/>
                      <a:pt x="22" y="31"/>
                    </a:cubicBezTo>
                    <a:cubicBezTo>
                      <a:pt x="21" y="25"/>
                      <a:pt x="25" y="23"/>
                      <a:pt x="34" y="24"/>
                    </a:cubicBezTo>
                    <a:cubicBezTo>
                      <a:pt x="36" y="27"/>
                      <a:pt x="36" y="31"/>
                      <a:pt x="36" y="35"/>
                    </a:cubicBezTo>
                    <a:cubicBezTo>
                      <a:pt x="36" y="37"/>
                      <a:pt x="34" y="50"/>
                      <a:pt x="27" y="44"/>
                    </a:cubicBezTo>
                    <a:cubicBezTo>
                      <a:pt x="22" y="40"/>
                      <a:pt x="22" y="33"/>
                      <a:pt x="21" y="28"/>
                    </a:cubicBezTo>
                    <a:cubicBezTo>
                      <a:pt x="21" y="27"/>
                      <a:pt x="21" y="26"/>
                      <a:pt x="21" y="25"/>
                    </a:cubicBezTo>
                    <a:cubicBezTo>
                      <a:pt x="29" y="23"/>
                      <a:pt x="33" y="25"/>
                      <a:pt x="32" y="32"/>
                    </a:cubicBezTo>
                    <a:cubicBezTo>
                      <a:pt x="32" y="34"/>
                      <a:pt x="32" y="48"/>
                      <a:pt x="27" y="43"/>
                    </a:cubicBezTo>
                    <a:cubicBezTo>
                      <a:pt x="23" y="40"/>
                      <a:pt x="22" y="33"/>
                      <a:pt x="21" y="29"/>
                    </a:cubicBezTo>
                    <a:cubicBezTo>
                      <a:pt x="21" y="28"/>
                      <a:pt x="21" y="27"/>
                      <a:pt x="21" y="27"/>
                    </a:cubicBezTo>
                    <a:cubicBezTo>
                      <a:pt x="21" y="23"/>
                      <a:pt x="23" y="22"/>
                      <a:pt x="28" y="25"/>
                    </a:cubicBezTo>
                    <a:cubicBezTo>
                      <a:pt x="29" y="27"/>
                      <a:pt x="30" y="30"/>
                      <a:pt x="30" y="33"/>
                    </a:cubicBezTo>
                    <a:cubicBezTo>
                      <a:pt x="30" y="34"/>
                      <a:pt x="31" y="34"/>
                      <a:pt x="31" y="35"/>
                    </a:cubicBezTo>
                    <a:cubicBezTo>
                      <a:pt x="32" y="39"/>
                      <a:pt x="30" y="40"/>
                      <a:pt x="25" y="38"/>
                    </a:cubicBezTo>
                    <a:cubicBezTo>
                      <a:pt x="24" y="35"/>
                      <a:pt x="24" y="31"/>
                      <a:pt x="24" y="28"/>
                    </a:cubicBezTo>
                    <a:cubicBezTo>
                      <a:pt x="24" y="18"/>
                      <a:pt x="26" y="23"/>
                      <a:pt x="27" y="29"/>
                    </a:cubicBezTo>
                    <a:cubicBezTo>
                      <a:pt x="28" y="33"/>
                      <a:pt x="29" y="36"/>
                      <a:pt x="29" y="39"/>
                    </a:cubicBezTo>
                    <a:cubicBezTo>
                      <a:pt x="29" y="45"/>
                      <a:pt x="25" y="35"/>
                      <a:pt x="24" y="34"/>
                    </a:cubicBezTo>
                    <a:cubicBezTo>
                      <a:pt x="23" y="30"/>
                      <a:pt x="24" y="23"/>
                      <a:pt x="21" y="19"/>
                    </a:cubicBezTo>
                    <a:cubicBezTo>
                      <a:pt x="24" y="23"/>
                      <a:pt x="24" y="30"/>
                      <a:pt x="24" y="35"/>
                    </a:cubicBezTo>
                    <a:cubicBezTo>
                      <a:pt x="23" y="35"/>
                      <a:pt x="22" y="34"/>
                      <a:pt x="20" y="34"/>
                    </a:cubicBezTo>
                    <a:cubicBezTo>
                      <a:pt x="20" y="32"/>
                      <a:pt x="20" y="31"/>
                      <a:pt x="20" y="30"/>
                    </a:cubicBezTo>
                    <a:cubicBezTo>
                      <a:pt x="20" y="27"/>
                      <a:pt x="21" y="25"/>
                      <a:pt x="21" y="23"/>
                    </a:cubicBezTo>
                    <a:cubicBezTo>
                      <a:pt x="21" y="20"/>
                      <a:pt x="21" y="17"/>
                      <a:pt x="20" y="15"/>
                    </a:cubicBezTo>
                    <a:cubicBezTo>
                      <a:pt x="19" y="14"/>
                      <a:pt x="18" y="14"/>
                      <a:pt x="18" y="15"/>
                    </a:cubicBezTo>
                    <a:cubicBezTo>
                      <a:pt x="16" y="20"/>
                      <a:pt x="16" y="25"/>
                      <a:pt x="14" y="30"/>
                    </a:cubicBezTo>
                    <a:cubicBezTo>
                      <a:pt x="14" y="30"/>
                      <a:pt x="15" y="31"/>
                      <a:pt x="16" y="31"/>
                    </a:cubicBezTo>
                    <a:cubicBezTo>
                      <a:pt x="17" y="23"/>
                      <a:pt x="21" y="16"/>
                      <a:pt x="20" y="8"/>
                    </a:cubicBezTo>
                    <a:cubicBezTo>
                      <a:pt x="20" y="7"/>
                      <a:pt x="19" y="6"/>
                      <a:pt x="18" y="7"/>
                    </a:cubicBezTo>
                    <a:cubicBezTo>
                      <a:pt x="15" y="12"/>
                      <a:pt x="13" y="17"/>
                      <a:pt x="10" y="21"/>
                    </a:cubicBezTo>
                    <a:cubicBezTo>
                      <a:pt x="10" y="23"/>
                      <a:pt x="12" y="24"/>
                      <a:pt x="13" y="23"/>
                    </a:cubicBezTo>
                    <a:cubicBezTo>
                      <a:pt x="15" y="18"/>
                      <a:pt x="18" y="14"/>
                      <a:pt x="20" y="9"/>
                    </a:cubicBezTo>
                    <a:cubicBezTo>
                      <a:pt x="21" y="8"/>
                      <a:pt x="19" y="7"/>
                      <a:pt x="18" y="8"/>
                    </a:cubicBezTo>
                    <a:cubicBezTo>
                      <a:pt x="15" y="11"/>
                      <a:pt x="13" y="15"/>
                      <a:pt x="10" y="18"/>
                    </a:cubicBezTo>
                    <a:cubicBezTo>
                      <a:pt x="11" y="19"/>
                      <a:pt x="12" y="19"/>
                      <a:pt x="12" y="20"/>
                    </a:cubicBezTo>
                    <a:cubicBezTo>
                      <a:pt x="12" y="17"/>
                      <a:pt x="14" y="15"/>
                      <a:pt x="16" y="15"/>
                    </a:cubicBezTo>
                    <a:cubicBezTo>
                      <a:pt x="16" y="17"/>
                      <a:pt x="16" y="19"/>
                      <a:pt x="16" y="21"/>
                    </a:cubicBezTo>
                    <a:cubicBezTo>
                      <a:pt x="15" y="27"/>
                      <a:pt x="16" y="32"/>
                      <a:pt x="14" y="37"/>
                    </a:cubicBezTo>
                    <a:cubicBezTo>
                      <a:pt x="15" y="37"/>
                      <a:pt x="16" y="37"/>
                      <a:pt x="16" y="37"/>
                    </a:cubicBezTo>
                    <a:cubicBezTo>
                      <a:pt x="15" y="29"/>
                      <a:pt x="17" y="21"/>
                      <a:pt x="20" y="14"/>
                    </a:cubicBezTo>
                    <a:cubicBezTo>
                      <a:pt x="19" y="14"/>
                      <a:pt x="18" y="14"/>
                      <a:pt x="17" y="14"/>
                    </a:cubicBezTo>
                    <a:cubicBezTo>
                      <a:pt x="17" y="19"/>
                      <a:pt x="16" y="25"/>
                      <a:pt x="13" y="29"/>
                    </a:cubicBezTo>
                    <a:cubicBezTo>
                      <a:pt x="14" y="30"/>
                      <a:pt x="15" y="30"/>
                      <a:pt x="15" y="30"/>
                    </a:cubicBezTo>
                    <a:cubicBezTo>
                      <a:pt x="16" y="21"/>
                      <a:pt x="21" y="14"/>
                      <a:pt x="23" y="5"/>
                    </a:cubicBezTo>
                    <a:cubicBezTo>
                      <a:pt x="23" y="5"/>
                      <a:pt x="22" y="4"/>
                      <a:pt x="21" y="4"/>
                    </a:cubicBezTo>
                    <a:cubicBezTo>
                      <a:pt x="18" y="4"/>
                      <a:pt x="17" y="5"/>
                      <a:pt x="15" y="7"/>
                    </a:cubicBezTo>
                    <a:cubicBezTo>
                      <a:pt x="13" y="8"/>
                      <a:pt x="12" y="10"/>
                      <a:pt x="12" y="12"/>
                    </a:cubicBezTo>
                    <a:cubicBezTo>
                      <a:pt x="9" y="16"/>
                      <a:pt x="10" y="14"/>
                      <a:pt x="14" y="7"/>
                    </a:cubicBezTo>
                    <a:cubicBezTo>
                      <a:pt x="16" y="5"/>
                      <a:pt x="18" y="4"/>
                      <a:pt x="20" y="3"/>
                    </a:cubicBezTo>
                    <a:cubicBezTo>
                      <a:pt x="22" y="2"/>
                      <a:pt x="21" y="0"/>
                      <a:pt x="19" y="0"/>
                    </a:cubicBezTo>
                    <a:cubicBezTo>
                      <a:pt x="11" y="2"/>
                      <a:pt x="0" y="10"/>
                      <a:pt x="3" y="19"/>
                    </a:cubicBezTo>
                    <a:cubicBezTo>
                      <a:pt x="3" y="20"/>
                      <a:pt x="5" y="20"/>
                      <a:pt x="5" y="19"/>
                    </a:cubicBezTo>
                    <a:cubicBezTo>
                      <a:pt x="8" y="16"/>
                      <a:pt x="10" y="13"/>
                      <a:pt x="14" y="10"/>
                    </a:cubicBezTo>
                    <a:cubicBezTo>
                      <a:pt x="15" y="9"/>
                      <a:pt x="13" y="7"/>
                      <a:pt x="12" y="8"/>
                    </a:cubicBezTo>
                    <a:cubicBezTo>
                      <a:pt x="9" y="10"/>
                      <a:pt x="7" y="12"/>
                      <a:pt x="5" y="15"/>
                    </a:cubicBezTo>
                    <a:cubicBezTo>
                      <a:pt x="5" y="16"/>
                      <a:pt x="5" y="17"/>
                      <a:pt x="6" y="17"/>
                    </a:cubicBezTo>
                    <a:cubicBezTo>
                      <a:pt x="11" y="17"/>
                      <a:pt x="14" y="14"/>
                      <a:pt x="16" y="11"/>
                    </a:cubicBezTo>
                    <a:cubicBezTo>
                      <a:pt x="17" y="10"/>
                      <a:pt x="16" y="9"/>
                      <a:pt x="15" y="9"/>
                    </a:cubicBezTo>
                    <a:cubicBezTo>
                      <a:pt x="9" y="8"/>
                      <a:pt x="7" y="16"/>
                      <a:pt x="5" y="21"/>
                    </a:cubicBezTo>
                    <a:cubicBezTo>
                      <a:pt x="5" y="22"/>
                      <a:pt x="7" y="23"/>
                      <a:pt x="7" y="21"/>
                    </a:cubicBezTo>
                    <a:cubicBezTo>
                      <a:pt x="9" y="18"/>
                      <a:pt x="11" y="15"/>
                      <a:pt x="10" y="10"/>
                    </a:cubicBezTo>
                    <a:cubicBezTo>
                      <a:pt x="10" y="10"/>
                      <a:pt x="9" y="9"/>
                      <a:pt x="8" y="10"/>
                    </a:cubicBezTo>
                    <a:cubicBezTo>
                      <a:pt x="2" y="12"/>
                      <a:pt x="2" y="22"/>
                      <a:pt x="3" y="28"/>
                    </a:cubicBezTo>
                    <a:cubicBezTo>
                      <a:pt x="3" y="29"/>
                      <a:pt x="4" y="30"/>
                      <a:pt x="5" y="29"/>
                    </a:cubicBezTo>
                    <a:cubicBezTo>
                      <a:pt x="7" y="25"/>
                      <a:pt x="7" y="22"/>
                      <a:pt x="8" y="18"/>
                    </a:cubicBezTo>
                    <a:cubicBezTo>
                      <a:pt x="8" y="16"/>
                      <a:pt x="6" y="16"/>
                      <a:pt x="5" y="17"/>
                    </a:cubicBezTo>
                    <a:cubicBezTo>
                      <a:pt x="3" y="26"/>
                      <a:pt x="3" y="35"/>
                      <a:pt x="10" y="42"/>
                    </a:cubicBezTo>
                    <a:cubicBezTo>
                      <a:pt x="11" y="43"/>
                      <a:pt x="13" y="42"/>
                      <a:pt x="12" y="41"/>
                    </a:cubicBezTo>
                    <a:cubicBezTo>
                      <a:pt x="12" y="38"/>
                      <a:pt x="11" y="36"/>
                      <a:pt x="9" y="34"/>
                    </a:cubicBezTo>
                    <a:cubicBezTo>
                      <a:pt x="8" y="34"/>
                      <a:pt x="7" y="35"/>
                      <a:pt x="7" y="35"/>
                    </a:cubicBezTo>
                    <a:cubicBezTo>
                      <a:pt x="10" y="39"/>
                      <a:pt x="13" y="43"/>
                      <a:pt x="18" y="46"/>
                    </a:cubicBezTo>
                    <a:cubicBezTo>
                      <a:pt x="19" y="47"/>
                      <a:pt x="20" y="45"/>
                      <a:pt x="19" y="44"/>
                    </a:cubicBezTo>
                    <a:cubicBezTo>
                      <a:pt x="16" y="40"/>
                      <a:pt x="13" y="36"/>
                      <a:pt x="9" y="32"/>
                    </a:cubicBezTo>
                    <a:cubicBezTo>
                      <a:pt x="8" y="31"/>
                      <a:pt x="7" y="32"/>
                      <a:pt x="7" y="33"/>
                    </a:cubicBezTo>
                    <a:cubicBezTo>
                      <a:pt x="11" y="40"/>
                      <a:pt x="16" y="46"/>
                      <a:pt x="22" y="50"/>
                    </a:cubicBezTo>
                    <a:cubicBezTo>
                      <a:pt x="23" y="51"/>
                      <a:pt x="24" y="50"/>
                      <a:pt x="24" y="49"/>
                    </a:cubicBezTo>
                    <a:cubicBezTo>
                      <a:pt x="20" y="43"/>
                      <a:pt x="16" y="38"/>
                      <a:pt x="10" y="34"/>
                    </a:cubicBezTo>
                    <a:cubicBezTo>
                      <a:pt x="9" y="33"/>
                      <a:pt x="8" y="34"/>
                      <a:pt x="8" y="35"/>
                    </a:cubicBezTo>
                    <a:cubicBezTo>
                      <a:pt x="11" y="40"/>
                      <a:pt x="13" y="44"/>
                      <a:pt x="17" y="48"/>
                    </a:cubicBezTo>
                    <a:cubicBezTo>
                      <a:pt x="18" y="49"/>
                      <a:pt x="19" y="48"/>
                      <a:pt x="19" y="46"/>
                    </a:cubicBezTo>
                    <a:cubicBezTo>
                      <a:pt x="16" y="41"/>
                      <a:pt x="13" y="36"/>
                      <a:pt x="10" y="30"/>
                    </a:cubicBezTo>
                    <a:cubicBezTo>
                      <a:pt x="10" y="31"/>
                      <a:pt x="9" y="31"/>
                      <a:pt x="9" y="32"/>
                    </a:cubicBezTo>
                    <a:cubicBezTo>
                      <a:pt x="12" y="36"/>
                      <a:pt x="15" y="40"/>
                      <a:pt x="19" y="43"/>
                    </a:cubicBezTo>
                    <a:cubicBezTo>
                      <a:pt x="20" y="44"/>
                      <a:pt x="21" y="43"/>
                      <a:pt x="21" y="42"/>
                    </a:cubicBezTo>
                    <a:cubicBezTo>
                      <a:pt x="18" y="37"/>
                      <a:pt x="14" y="32"/>
                      <a:pt x="10" y="28"/>
                    </a:cubicBezTo>
                    <a:cubicBezTo>
                      <a:pt x="9" y="27"/>
                      <a:pt x="7" y="28"/>
                      <a:pt x="8" y="29"/>
                    </a:cubicBezTo>
                    <a:cubicBezTo>
                      <a:pt x="10" y="34"/>
                      <a:pt x="13" y="38"/>
                      <a:pt x="16" y="41"/>
                    </a:cubicBezTo>
                    <a:cubicBezTo>
                      <a:pt x="17" y="42"/>
                      <a:pt x="19" y="41"/>
                      <a:pt x="18" y="40"/>
                    </a:cubicBezTo>
                    <a:cubicBezTo>
                      <a:pt x="16" y="32"/>
                      <a:pt x="13" y="25"/>
                      <a:pt x="7" y="19"/>
                    </a:cubicBezTo>
                    <a:cubicBezTo>
                      <a:pt x="7" y="18"/>
                      <a:pt x="6" y="19"/>
                      <a:pt x="5" y="19"/>
                    </a:cubicBezTo>
                    <a:cubicBezTo>
                      <a:pt x="4" y="23"/>
                      <a:pt x="5" y="27"/>
                      <a:pt x="7" y="30"/>
                    </a:cubicBezTo>
                    <a:cubicBezTo>
                      <a:pt x="7" y="31"/>
                      <a:pt x="8" y="32"/>
                      <a:pt x="9" y="31"/>
                    </a:cubicBezTo>
                    <a:cubicBezTo>
                      <a:pt x="13" y="27"/>
                      <a:pt x="13" y="18"/>
                      <a:pt x="9" y="13"/>
                    </a:cubicBezTo>
                    <a:cubicBezTo>
                      <a:pt x="9" y="13"/>
                      <a:pt x="8" y="13"/>
                      <a:pt x="8" y="13"/>
                    </a:cubicBezTo>
                    <a:cubicBezTo>
                      <a:pt x="3" y="18"/>
                      <a:pt x="5" y="27"/>
                      <a:pt x="6" y="33"/>
                    </a:cubicBezTo>
                    <a:cubicBezTo>
                      <a:pt x="6" y="34"/>
                      <a:pt x="8" y="34"/>
                      <a:pt x="8" y="33"/>
                    </a:cubicBezTo>
                    <a:cubicBezTo>
                      <a:pt x="9" y="28"/>
                      <a:pt x="10" y="22"/>
                      <a:pt x="11" y="17"/>
                    </a:cubicBezTo>
                    <a:cubicBezTo>
                      <a:pt x="10" y="16"/>
                      <a:pt x="9" y="16"/>
                      <a:pt x="9" y="16"/>
                    </a:cubicBezTo>
                    <a:cubicBezTo>
                      <a:pt x="9" y="21"/>
                      <a:pt x="8" y="27"/>
                      <a:pt x="8" y="32"/>
                    </a:cubicBezTo>
                    <a:cubicBezTo>
                      <a:pt x="8" y="33"/>
                      <a:pt x="10" y="33"/>
                      <a:pt x="10" y="32"/>
                    </a:cubicBezTo>
                    <a:cubicBezTo>
                      <a:pt x="11" y="26"/>
                      <a:pt x="12" y="20"/>
                      <a:pt x="12" y="14"/>
                    </a:cubicBezTo>
                    <a:cubicBezTo>
                      <a:pt x="12" y="13"/>
                      <a:pt x="11" y="13"/>
                      <a:pt x="10" y="14"/>
                    </a:cubicBezTo>
                    <a:cubicBezTo>
                      <a:pt x="8" y="19"/>
                      <a:pt x="7" y="25"/>
                      <a:pt x="8" y="31"/>
                    </a:cubicBezTo>
                    <a:cubicBezTo>
                      <a:pt x="8" y="32"/>
                      <a:pt x="9" y="32"/>
                      <a:pt x="10" y="32"/>
                    </a:cubicBezTo>
                    <a:cubicBezTo>
                      <a:pt x="14" y="29"/>
                      <a:pt x="15" y="23"/>
                      <a:pt x="14" y="18"/>
                    </a:cubicBezTo>
                    <a:cubicBezTo>
                      <a:pt x="14" y="17"/>
                      <a:pt x="13" y="16"/>
                      <a:pt x="13" y="17"/>
                    </a:cubicBezTo>
                    <a:cubicBezTo>
                      <a:pt x="7" y="20"/>
                      <a:pt x="6" y="29"/>
                      <a:pt x="10" y="34"/>
                    </a:cubicBezTo>
                    <a:cubicBezTo>
                      <a:pt x="10" y="35"/>
                      <a:pt x="11" y="35"/>
                      <a:pt x="12" y="34"/>
                    </a:cubicBezTo>
                    <a:cubicBezTo>
                      <a:pt x="14" y="32"/>
                      <a:pt x="15" y="30"/>
                      <a:pt x="16" y="26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3" y="33"/>
                      <a:pt x="14" y="40"/>
                      <a:pt x="19" y="45"/>
                    </a:cubicBezTo>
                    <a:cubicBezTo>
                      <a:pt x="20" y="46"/>
                      <a:pt x="22" y="46"/>
                      <a:pt x="21" y="45"/>
                    </a:cubicBezTo>
                    <a:cubicBezTo>
                      <a:pt x="21" y="41"/>
                      <a:pt x="20" y="37"/>
                      <a:pt x="18" y="34"/>
                    </a:cubicBezTo>
                    <a:cubicBezTo>
                      <a:pt x="18" y="33"/>
                      <a:pt x="16" y="33"/>
                      <a:pt x="16" y="35"/>
                    </a:cubicBezTo>
                    <a:cubicBezTo>
                      <a:pt x="18" y="40"/>
                      <a:pt x="19" y="45"/>
                      <a:pt x="21" y="50"/>
                    </a:cubicBezTo>
                    <a:cubicBezTo>
                      <a:pt x="22" y="50"/>
                      <a:pt x="23" y="50"/>
                      <a:pt x="24" y="49"/>
                    </a:cubicBezTo>
                    <a:cubicBezTo>
                      <a:pt x="22" y="46"/>
                      <a:pt x="22" y="46"/>
                      <a:pt x="20" y="43"/>
                    </a:cubicBezTo>
                    <a:cubicBezTo>
                      <a:pt x="20" y="43"/>
                      <a:pt x="19" y="44"/>
                      <a:pt x="18" y="44"/>
                    </a:cubicBezTo>
                    <a:cubicBezTo>
                      <a:pt x="20" y="46"/>
                      <a:pt x="21" y="48"/>
                      <a:pt x="23" y="50"/>
                    </a:cubicBezTo>
                    <a:cubicBezTo>
                      <a:pt x="24" y="51"/>
                      <a:pt x="34" y="57"/>
                      <a:pt x="27" y="55"/>
                    </a:cubicBezTo>
                    <a:cubicBezTo>
                      <a:pt x="27" y="56"/>
                      <a:pt x="27" y="56"/>
                      <a:pt x="27" y="57"/>
                    </a:cubicBezTo>
                    <a:cubicBezTo>
                      <a:pt x="29" y="58"/>
                      <a:pt x="32" y="58"/>
                      <a:pt x="34" y="59"/>
                    </a:cubicBezTo>
                    <a:cubicBezTo>
                      <a:pt x="35" y="58"/>
                      <a:pt x="35" y="57"/>
                      <a:pt x="35" y="56"/>
                    </a:cubicBezTo>
                    <a:cubicBezTo>
                      <a:pt x="31" y="55"/>
                      <a:pt x="27" y="54"/>
                      <a:pt x="22" y="54"/>
                    </a:cubicBezTo>
                    <a:cubicBezTo>
                      <a:pt x="21" y="54"/>
                      <a:pt x="21" y="56"/>
                      <a:pt x="22" y="56"/>
                    </a:cubicBezTo>
                    <a:cubicBezTo>
                      <a:pt x="23" y="57"/>
                      <a:pt x="25" y="57"/>
                      <a:pt x="26" y="58"/>
                    </a:cubicBezTo>
                    <a:cubicBezTo>
                      <a:pt x="26" y="57"/>
                      <a:pt x="26" y="56"/>
                      <a:pt x="26" y="56"/>
                    </a:cubicBezTo>
                    <a:cubicBezTo>
                      <a:pt x="27" y="56"/>
                      <a:pt x="27" y="56"/>
                      <a:pt x="27" y="57"/>
                    </a:cubicBezTo>
                    <a:cubicBezTo>
                      <a:pt x="29" y="57"/>
                      <a:pt x="30" y="55"/>
                      <a:pt x="28" y="55"/>
                    </a:cubicBezTo>
                    <a:cubicBezTo>
                      <a:pt x="27" y="54"/>
                      <a:pt x="25" y="53"/>
                      <a:pt x="24" y="52"/>
                    </a:cubicBezTo>
                    <a:cubicBezTo>
                      <a:pt x="24" y="53"/>
                      <a:pt x="23" y="53"/>
                      <a:pt x="23" y="54"/>
                    </a:cubicBezTo>
                    <a:cubicBezTo>
                      <a:pt x="24" y="55"/>
                      <a:pt x="26" y="55"/>
                      <a:pt x="27" y="56"/>
                    </a:cubicBezTo>
                    <a:cubicBezTo>
                      <a:pt x="27" y="55"/>
                      <a:pt x="28" y="54"/>
                      <a:pt x="28" y="54"/>
                    </a:cubicBezTo>
                    <a:cubicBezTo>
                      <a:pt x="25" y="52"/>
                      <a:pt x="23" y="51"/>
                      <a:pt x="20" y="50"/>
                    </a:cubicBezTo>
                    <a:cubicBezTo>
                      <a:pt x="19" y="49"/>
                      <a:pt x="17" y="51"/>
                      <a:pt x="19" y="52"/>
                    </a:cubicBezTo>
                    <a:cubicBezTo>
                      <a:pt x="22" y="54"/>
                      <a:pt x="25" y="55"/>
                      <a:pt x="28" y="56"/>
                    </a:cubicBezTo>
                    <a:cubicBezTo>
                      <a:pt x="30" y="56"/>
                      <a:pt x="31" y="54"/>
                      <a:pt x="29" y="53"/>
                    </a:cubicBezTo>
                    <a:cubicBezTo>
                      <a:pt x="25" y="51"/>
                      <a:pt x="21" y="49"/>
                      <a:pt x="17" y="48"/>
                    </a:cubicBezTo>
                    <a:cubicBezTo>
                      <a:pt x="16" y="47"/>
                      <a:pt x="15" y="49"/>
                      <a:pt x="16" y="50"/>
                    </a:cubicBezTo>
                    <a:cubicBezTo>
                      <a:pt x="19" y="52"/>
                      <a:pt x="21" y="53"/>
                      <a:pt x="24" y="55"/>
                    </a:cubicBezTo>
                    <a:cubicBezTo>
                      <a:pt x="24" y="54"/>
                      <a:pt x="25" y="53"/>
                      <a:pt x="25" y="52"/>
                    </a:cubicBezTo>
                    <a:cubicBezTo>
                      <a:pt x="16" y="49"/>
                      <a:pt x="9" y="45"/>
                      <a:pt x="4" y="37"/>
                    </a:cubicBezTo>
                    <a:cubicBezTo>
                      <a:pt x="3" y="38"/>
                      <a:pt x="3" y="38"/>
                      <a:pt x="2" y="39"/>
                    </a:cubicBezTo>
                    <a:cubicBezTo>
                      <a:pt x="7" y="42"/>
                      <a:pt x="11" y="47"/>
                      <a:pt x="17" y="49"/>
                    </a:cubicBezTo>
                    <a:cubicBezTo>
                      <a:pt x="18" y="50"/>
                      <a:pt x="19" y="48"/>
                      <a:pt x="18" y="47"/>
                    </a:cubicBezTo>
                    <a:cubicBezTo>
                      <a:pt x="15" y="44"/>
                      <a:pt x="12" y="42"/>
                      <a:pt x="8" y="40"/>
                    </a:cubicBezTo>
                    <a:cubicBezTo>
                      <a:pt x="7" y="40"/>
                      <a:pt x="6" y="42"/>
                      <a:pt x="7" y="43"/>
                    </a:cubicBezTo>
                    <a:cubicBezTo>
                      <a:pt x="10" y="45"/>
                      <a:pt x="13" y="47"/>
                      <a:pt x="16" y="49"/>
                    </a:cubicBezTo>
                    <a:cubicBezTo>
                      <a:pt x="17" y="50"/>
                      <a:pt x="18" y="48"/>
                      <a:pt x="17" y="47"/>
                    </a:cubicBezTo>
                    <a:cubicBezTo>
                      <a:pt x="15" y="45"/>
                      <a:pt x="13" y="44"/>
                      <a:pt x="11" y="42"/>
                    </a:cubicBezTo>
                    <a:cubicBezTo>
                      <a:pt x="8" y="39"/>
                      <a:pt x="9" y="41"/>
                      <a:pt x="15" y="46"/>
                    </a:cubicBezTo>
                    <a:cubicBezTo>
                      <a:pt x="16" y="45"/>
                      <a:pt x="16" y="45"/>
                      <a:pt x="17" y="44"/>
                    </a:cubicBezTo>
                    <a:cubicBezTo>
                      <a:pt x="13" y="41"/>
                      <a:pt x="10" y="37"/>
                      <a:pt x="7" y="34"/>
                    </a:cubicBezTo>
                    <a:cubicBezTo>
                      <a:pt x="6" y="33"/>
                      <a:pt x="4" y="33"/>
                      <a:pt x="5" y="35"/>
                    </a:cubicBezTo>
                    <a:cubicBezTo>
                      <a:pt x="6" y="39"/>
                      <a:pt x="6" y="38"/>
                      <a:pt x="7" y="42"/>
                    </a:cubicBezTo>
                    <a:cubicBezTo>
                      <a:pt x="8" y="41"/>
                      <a:pt x="9" y="41"/>
                      <a:pt x="10" y="41"/>
                    </a:cubicBezTo>
                    <a:cubicBezTo>
                      <a:pt x="8" y="38"/>
                      <a:pt x="6" y="35"/>
                      <a:pt x="5" y="32"/>
                    </a:cubicBezTo>
                    <a:cubicBezTo>
                      <a:pt x="5" y="31"/>
                      <a:pt x="3" y="31"/>
                      <a:pt x="3" y="32"/>
                    </a:cubicBezTo>
                    <a:cubicBezTo>
                      <a:pt x="3" y="34"/>
                      <a:pt x="3" y="37"/>
                      <a:pt x="3" y="39"/>
                    </a:cubicBezTo>
                    <a:cubicBezTo>
                      <a:pt x="4" y="39"/>
                      <a:pt x="5" y="38"/>
                      <a:pt x="5" y="38"/>
                    </a:cubicBezTo>
                    <a:cubicBezTo>
                      <a:pt x="4" y="34"/>
                      <a:pt x="4" y="30"/>
                      <a:pt x="3" y="26"/>
                    </a:cubicBezTo>
                    <a:cubicBezTo>
                      <a:pt x="3" y="24"/>
                      <a:pt x="0" y="25"/>
                      <a:pt x="1" y="2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4" name="Freeform 234">
                <a:extLst>
                  <a:ext uri="{FF2B5EF4-FFF2-40B4-BE49-F238E27FC236}">
                    <a16:creationId xmlns:a16="http://schemas.microsoft.com/office/drawing/2014/main" id="{0AE7728F-C710-4B20-8B23-64AAB9A90F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0" y="1521"/>
                <a:ext cx="154" cy="180"/>
              </a:xfrm>
              <a:custGeom>
                <a:avLst/>
                <a:gdLst>
                  <a:gd name="T0" fmla="*/ 149021 w 54"/>
                  <a:gd name="T1" fmla="*/ 128889 h 63"/>
                  <a:gd name="T2" fmla="*/ 13966 w 54"/>
                  <a:gd name="T3" fmla="*/ 177257 h 63"/>
                  <a:gd name="T4" fmla="*/ 262607 w 54"/>
                  <a:gd name="T5" fmla="*/ 128889 h 63"/>
                  <a:gd name="T6" fmla="*/ 162384 w 54"/>
                  <a:gd name="T7" fmla="*/ 114826 h 63"/>
                  <a:gd name="T8" fmla="*/ 201278 w 54"/>
                  <a:gd name="T9" fmla="*/ 62040 h 63"/>
                  <a:gd name="T10" fmla="*/ 236207 w 54"/>
                  <a:gd name="T11" fmla="*/ 239297 h 63"/>
                  <a:gd name="T12" fmla="*/ 201278 w 54"/>
                  <a:gd name="T13" fmla="*/ 88703 h 63"/>
                  <a:gd name="T14" fmla="*/ 250173 w 54"/>
                  <a:gd name="T15" fmla="*/ 88703 h 63"/>
                  <a:gd name="T16" fmla="*/ 236207 w 54"/>
                  <a:gd name="T17" fmla="*/ 203517 h 63"/>
                  <a:gd name="T18" fmla="*/ 288399 w 54"/>
                  <a:gd name="T19" fmla="*/ 226774 h 63"/>
                  <a:gd name="T20" fmla="*/ 398592 w 54"/>
                  <a:gd name="T21" fmla="*/ 239297 h 63"/>
                  <a:gd name="T22" fmla="*/ 437420 w 54"/>
                  <a:gd name="T23" fmla="*/ 293803 h 63"/>
                  <a:gd name="T24" fmla="*/ 450849 w 54"/>
                  <a:gd name="T25" fmla="*/ 506449 h 63"/>
                  <a:gd name="T26" fmla="*/ 463095 w 54"/>
                  <a:gd name="T27" fmla="*/ 635943 h 63"/>
                  <a:gd name="T28" fmla="*/ 498743 w 54"/>
                  <a:gd name="T29" fmla="*/ 661991 h 63"/>
                  <a:gd name="T30" fmla="*/ 498743 w 54"/>
                  <a:gd name="T31" fmla="*/ 724106 h 63"/>
                  <a:gd name="T32" fmla="*/ 385165 w 54"/>
                  <a:gd name="T33" fmla="*/ 217631 h 63"/>
                  <a:gd name="T34" fmla="*/ 486315 w 54"/>
                  <a:gd name="T35" fmla="*/ 506449 h 63"/>
                  <a:gd name="T36" fmla="*/ 498743 w 54"/>
                  <a:gd name="T37" fmla="*/ 444409 h 63"/>
                  <a:gd name="T38" fmla="*/ 424986 w 54"/>
                  <a:gd name="T39" fmla="*/ 138211 h 63"/>
                  <a:gd name="T40" fmla="*/ 486315 w 54"/>
                  <a:gd name="T41" fmla="*/ 190997 h 63"/>
                  <a:gd name="T42" fmla="*/ 585930 w 54"/>
                  <a:gd name="T43" fmla="*/ 533111 h 63"/>
                  <a:gd name="T44" fmla="*/ 524607 w 54"/>
                  <a:gd name="T45" fmla="*/ 203517 h 63"/>
                  <a:gd name="T46" fmla="*/ 585930 w 54"/>
                  <a:gd name="T47" fmla="*/ 471069 h 63"/>
                  <a:gd name="T48" fmla="*/ 560075 w 54"/>
                  <a:gd name="T49" fmla="*/ 559763 h 63"/>
                  <a:gd name="T50" fmla="*/ 574015 w 54"/>
                  <a:gd name="T51" fmla="*/ 595151 h 63"/>
                  <a:gd name="T52" fmla="*/ 626270 w 54"/>
                  <a:gd name="T53" fmla="*/ 506449 h 63"/>
                  <a:gd name="T54" fmla="*/ 585930 w 54"/>
                  <a:gd name="T55" fmla="*/ 581477 h 63"/>
                  <a:gd name="T56" fmla="*/ 612119 w 54"/>
                  <a:gd name="T57" fmla="*/ 519046 h 63"/>
                  <a:gd name="T58" fmla="*/ 560075 w 54"/>
                  <a:gd name="T59" fmla="*/ 559763 h 63"/>
                  <a:gd name="T60" fmla="*/ 599870 w 54"/>
                  <a:gd name="T61" fmla="*/ 471069 h 63"/>
                  <a:gd name="T62" fmla="*/ 612119 w 54"/>
                  <a:gd name="T63" fmla="*/ 483591 h 63"/>
                  <a:gd name="T64" fmla="*/ 524607 w 54"/>
                  <a:gd name="T65" fmla="*/ 203517 h 63"/>
                  <a:gd name="T66" fmla="*/ 560075 w 54"/>
                  <a:gd name="T67" fmla="*/ 533111 h 63"/>
                  <a:gd name="T68" fmla="*/ 574015 w 54"/>
                  <a:gd name="T69" fmla="*/ 573297 h 63"/>
                  <a:gd name="T70" fmla="*/ 472352 w 54"/>
                  <a:gd name="T71" fmla="*/ 217631 h 63"/>
                  <a:gd name="T72" fmla="*/ 385165 w 54"/>
                  <a:gd name="T73" fmla="*/ 177257 h 63"/>
                  <a:gd name="T74" fmla="*/ 546110 w 54"/>
                  <a:gd name="T75" fmla="*/ 533111 h 63"/>
                  <a:gd name="T76" fmla="*/ 472352 w 54"/>
                  <a:gd name="T77" fmla="*/ 315477 h 63"/>
                  <a:gd name="T78" fmla="*/ 498743 w 54"/>
                  <a:gd name="T79" fmla="*/ 382506 h 63"/>
                  <a:gd name="T80" fmla="*/ 512709 w 54"/>
                  <a:gd name="T81" fmla="*/ 647926 h 63"/>
                  <a:gd name="T82" fmla="*/ 411029 w 54"/>
                  <a:gd name="T83" fmla="*/ 786540 h 63"/>
                  <a:gd name="T84" fmla="*/ 498743 w 54"/>
                  <a:gd name="T85" fmla="*/ 533111 h 63"/>
                  <a:gd name="T86" fmla="*/ 450849 w 54"/>
                  <a:gd name="T87" fmla="*/ 621803 h 63"/>
                  <a:gd name="T88" fmla="*/ 450849 w 54"/>
                  <a:gd name="T89" fmla="*/ 315477 h 63"/>
                  <a:gd name="T90" fmla="*/ 450849 w 54"/>
                  <a:gd name="T91" fmla="*/ 492923 h 63"/>
                  <a:gd name="T92" fmla="*/ 375982 w 54"/>
                  <a:gd name="T93" fmla="*/ 138211 h 63"/>
                  <a:gd name="T94" fmla="*/ 363662 w 54"/>
                  <a:gd name="T95" fmla="*/ 62040 h 63"/>
                  <a:gd name="T96" fmla="*/ 349723 w 54"/>
                  <a:gd name="T97" fmla="*/ 102831 h 63"/>
                  <a:gd name="T98" fmla="*/ 288399 w 54"/>
                  <a:gd name="T99" fmla="*/ 265960 h 63"/>
                  <a:gd name="T100" fmla="*/ 210344 w 54"/>
                  <a:gd name="T101" fmla="*/ 190997 h 63"/>
                  <a:gd name="T102" fmla="*/ 275962 w 54"/>
                  <a:gd name="T103" fmla="*/ 102831 h 63"/>
                  <a:gd name="T104" fmla="*/ 127518 w 54"/>
                  <a:gd name="T105" fmla="*/ 239297 h 63"/>
                  <a:gd name="T106" fmla="*/ 210344 w 54"/>
                  <a:gd name="T107" fmla="*/ 226774 h 63"/>
                  <a:gd name="T108" fmla="*/ 201278 w 54"/>
                  <a:gd name="T109" fmla="*/ 88703 h 63"/>
                  <a:gd name="T110" fmla="*/ 113586 w 54"/>
                  <a:gd name="T111" fmla="*/ 114826 h 63"/>
                  <a:gd name="T112" fmla="*/ 262607 w 54"/>
                  <a:gd name="T113" fmla="*/ 128889 h 63"/>
                  <a:gd name="T114" fmla="*/ 13966 w 54"/>
                  <a:gd name="T115" fmla="*/ 177257 h 63"/>
                  <a:gd name="T116" fmla="*/ 149021 w 54"/>
                  <a:gd name="T117" fmla="*/ 128889 h 63"/>
                  <a:gd name="T118" fmla="*/ 39829 w 54"/>
                  <a:gd name="T119" fmla="*/ 203517 h 63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54"/>
                  <a:gd name="T181" fmla="*/ 0 h 63"/>
                  <a:gd name="T182" fmla="*/ 54 w 54"/>
                  <a:gd name="T183" fmla="*/ 63 h 63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54" h="63">
                    <a:moveTo>
                      <a:pt x="4" y="18"/>
                    </a:moveTo>
                    <a:cubicBezTo>
                      <a:pt x="9" y="16"/>
                      <a:pt x="12" y="15"/>
                      <a:pt x="17" y="14"/>
                    </a:cubicBezTo>
                    <a:cubicBezTo>
                      <a:pt x="18" y="13"/>
                      <a:pt x="18" y="11"/>
                      <a:pt x="16" y="11"/>
                    </a:cubicBezTo>
                    <a:cubicBezTo>
                      <a:pt x="11" y="12"/>
                      <a:pt x="7" y="14"/>
                      <a:pt x="2" y="15"/>
                    </a:cubicBezTo>
                    <a:cubicBezTo>
                      <a:pt x="3" y="16"/>
                      <a:pt x="3" y="17"/>
                      <a:pt x="4" y="17"/>
                    </a:cubicBezTo>
                    <a:cubicBezTo>
                      <a:pt x="7" y="15"/>
                      <a:pt x="9" y="13"/>
                      <a:pt x="12" y="10"/>
                    </a:cubicBezTo>
                    <a:cubicBezTo>
                      <a:pt x="13" y="9"/>
                      <a:pt x="11" y="7"/>
                      <a:pt x="10" y="8"/>
                    </a:cubicBezTo>
                    <a:cubicBezTo>
                      <a:pt x="7" y="10"/>
                      <a:pt x="4" y="13"/>
                      <a:pt x="1" y="16"/>
                    </a:cubicBezTo>
                    <a:cubicBezTo>
                      <a:pt x="0" y="17"/>
                      <a:pt x="2" y="19"/>
                      <a:pt x="3" y="18"/>
                    </a:cubicBezTo>
                    <a:cubicBezTo>
                      <a:pt x="6" y="15"/>
                      <a:pt x="9" y="12"/>
                      <a:pt x="12" y="9"/>
                    </a:cubicBezTo>
                    <a:cubicBezTo>
                      <a:pt x="13" y="8"/>
                      <a:pt x="12" y="6"/>
                      <a:pt x="11" y="7"/>
                    </a:cubicBezTo>
                    <a:cubicBezTo>
                      <a:pt x="7" y="9"/>
                      <a:pt x="4" y="12"/>
                      <a:pt x="1" y="14"/>
                    </a:cubicBezTo>
                    <a:cubicBezTo>
                      <a:pt x="2" y="15"/>
                      <a:pt x="2" y="15"/>
                      <a:pt x="3" y="16"/>
                    </a:cubicBezTo>
                    <a:cubicBezTo>
                      <a:pt x="6" y="12"/>
                      <a:pt x="11" y="11"/>
                      <a:pt x="15" y="8"/>
                    </a:cubicBezTo>
                    <a:cubicBezTo>
                      <a:pt x="17" y="8"/>
                      <a:pt x="16" y="6"/>
                      <a:pt x="14" y="6"/>
                    </a:cubicBezTo>
                    <a:cubicBezTo>
                      <a:pt x="11" y="7"/>
                      <a:pt x="7" y="8"/>
                      <a:pt x="3" y="9"/>
                    </a:cubicBezTo>
                    <a:cubicBezTo>
                      <a:pt x="2" y="10"/>
                      <a:pt x="2" y="11"/>
                      <a:pt x="4" y="12"/>
                    </a:cubicBezTo>
                    <a:cubicBezTo>
                      <a:pt x="10" y="12"/>
                      <a:pt x="15" y="11"/>
                      <a:pt x="21" y="10"/>
                    </a:cubicBezTo>
                    <a:cubicBezTo>
                      <a:pt x="23" y="9"/>
                      <a:pt x="22" y="7"/>
                      <a:pt x="20" y="7"/>
                    </a:cubicBezTo>
                    <a:cubicBezTo>
                      <a:pt x="17" y="8"/>
                      <a:pt x="13" y="8"/>
                      <a:pt x="9" y="8"/>
                    </a:cubicBezTo>
                    <a:cubicBezTo>
                      <a:pt x="7" y="8"/>
                      <a:pt x="7" y="11"/>
                      <a:pt x="9" y="11"/>
                    </a:cubicBezTo>
                    <a:cubicBezTo>
                      <a:pt x="13" y="11"/>
                      <a:pt x="16" y="11"/>
                      <a:pt x="20" y="10"/>
                    </a:cubicBezTo>
                    <a:cubicBezTo>
                      <a:pt x="20" y="10"/>
                      <a:pt x="20" y="9"/>
                      <a:pt x="20" y="8"/>
                    </a:cubicBezTo>
                    <a:cubicBezTo>
                      <a:pt x="18" y="8"/>
                      <a:pt x="15" y="8"/>
                      <a:pt x="13" y="9"/>
                    </a:cubicBezTo>
                    <a:cubicBezTo>
                      <a:pt x="15" y="7"/>
                      <a:pt x="17" y="6"/>
                      <a:pt x="20" y="7"/>
                    </a:cubicBezTo>
                    <a:cubicBezTo>
                      <a:pt x="20" y="6"/>
                      <a:pt x="20" y="5"/>
                      <a:pt x="19" y="4"/>
                    </a:cubicBezTo>
                    <a:cubicBezTo>
                      <a:pt x="16" y="6"/>
                      <a:pt x="13" y="7"/>
                      <a:pt x="10" y="7"/>
                    </a:cubicBezTo>
                    <a:cubicBezTo>
                      <a:pt x="10" y="7"/>
                      <a:pt x="10" y="8"/>
                      <a:pt x="10" y="9"/>
                    </a:cubicBezTo>
                    <a:cubicBezTo>
                      <a:pt x="12" y="8"/>
                      <a:pt x="14" y="7"/>
                      <a:pt x="16" y="7"/>
                    </a:cubicBezTo>
                    <a:cubicBezTo>
                      <a:pt x="18" y="7"/>
                      <a:pt x="17" y="4"/>
                      <a:pt x="16" y="5"/>
                    </a:cubicBezTo>
                    <a:cubicBezTo>
                      <a:pt x="13" y="5"/>
                      <a:pt x="10" y="6"/>
                      <a:pt x="8" y="6"/>
                    </a:cubicBezTo>
                    <a:cubicBezTo>
                      <a:pt x="8" y="7"/>
                      <a:pt x="8" y="8"/>
                      <a:pt x="9" y="8"/>
                    </a:cubicBezTo>
                    <a:cubicBezTo>
                      <a:pt x="14" y="5"/>
                      <a:pt x="21" y="5"/>
                      <a:pt x="26" y="3"/>
                    </a:cubicBezTo>
                    <a:cubicBezTo>
                      <a:pt x="25" y="4"/>
                      <a:pt x="24" y="5"/>
                      <a:pt x="23" y="6"/>
                    </a:cubicBezTo>
                    <a:cubicBezTo>
                      <a:pt x="20" y="10"/>
                      <a:pt x="18" y="14"/>
                      <a:pt x="17" y="18"/>
                    </a:cubicBezTo>
                    <a:cubicBezTo>
                      <a:pt x="16" y="20"/>
                      <a:pt x="18" y="20"/>
                      <a:pt x="19" y="19"/>
                    </a:cubicBezTo>
                    <a:cubicBezTo>
                      <a:pt x="21" y="16"/>
                      <a:pt x="22" y="13"/>
                      <a:pt x="21" y="9"/>
                    </a:cubicBezTo>
                    <a:cubicBezTo>
                      <a:pt x="21" y="8"/>
                      <a:pt x="20" y="8"/>
                      <a:pt x="19" y="8"/>
                    </a:cubicBezTo>
                    <a:cubicBezTo>
                      <a:pt x="16" y="10"/>
                      <a:pt x="14" y="11"/>
                      <a:pt x="12" y="14"/>
                    </a:cubicBezTo>
                    <a:cubicBezTo>
                      <a:pt x="12" y="14"/>
                      <a:pt x="13" y="15"/>
                      <a:pt x="13" y="16"/>
                    </a:cubicBezTo>
                    <a:cubicBezTo>
                      <a:pt x="15" y="13"/>
                      <a:pt x="17" y="11"/>
                      <a:pt x="18" y="8"/>
                    </a:cubicBezTo>
                    <a:cubicBezTo>
                      <a:pt x="18" y="8"/>
                      <a:pt x="17" y="7"/>
                      <a:pt x="16" y="7"/>
                    </a:cubicBezTo>
                    <a:cubicBezTo>
                      <a:pt x="14" y="11"/>
                      <a:pt x="12" y="15"/>
                      <a:pt x="10" y="18"/>
                    </a:cubicBezTo>
                    <a:cubicBezTo>
                      <a:pt x="10" y="19"/>
                      <a:pt x="11" y="19"/>
                      <a:pt x="12" y="19"/>
                    </a:cubicBezTo>
                    <a:cubicBezTo>
                      <a:pt x="12" y="11"/>
                      <a:pt x="14" y="18"/>
                      <a:pt x="14" y="20"/>
                    </a:cubicBezTo>
                    <a:cubicBezTo>
                      <a:pt x="14" y="21"/>
                      <a:pt x="15" y="22"/>
                      <a:pt x="16" y="21"/>
                    </a:cubicBezTo>
                    <a:cubicBezTo>
                      <a:pt x="18" y="17"/>
                      <a:pt x="20" y="12"/>
                      <a:pt x="22" y="8"/>
                    </a:cubicBezTo>
                    <a:cubicBezTo>
                      <a:pt x="21" y="8"/>
                      <a:pt x="20" y="7"/>
                      <a:pt x="20" y="7"/>
                    </a:cubicBezTo>
                    <a:cubicBezTo>
                      <a:pt x="18" y="12"/>
                      <a:pt x="15" y="17"/>
                      <a:pt x="13" y="21"/>
                    </a:cubicBezTo>
                    <a:cubicBezTo>
                      <a:pt x="14" y="22"/>
                      <a:pt x="15" y="22"/>
                      <a:pt x="16" y="22"/>
                    </a:cubicBezTo>
                    <a:cubicBezTo>
                      <a:pt x="18" y="17"/>
                      <a:pt x="19" y="12"/>
                      <a:pt x="23" y="8"/>
                    </a:cubicBezTo>
                    <a:cubicBezTo>
                      <a:pt x="22" y="8"/>
                      <a:pt x="22" y="8"/>
                      <a:pt x="21" y="7"/>
                    </a:cubicBezTo>
                    <a:cubicBezTo>
                      <a:pt x="20" y="10"/>
                      <a:pt x="19" y="12"/>
                      <a:pt x="17" y="15"/>
                    </a:cubicBezTo>
                    <a:cubicBezTo>
                      <a:pt x="18" y="15"/>
                      <a:pt x="19" y="15"/>
                      <a:pt x="19" y="16"/>
                    </a:cubicBezTo>
                    <a:cubicBezTo>
                      <a:pt x="20" y="12"/>
                      <a:pt x="25" y="6"/>
                      <a:pt x="24" y="14"/>
                    </a:cubicBezTo>
                    <a:cubicBezTo>
                      <a:pt x="23" y="19"/>
                      <a:pt x="22" y="13"/>
                      <a:pt x="23" y="9"/>
                    </a:cubicBezTo>
                    <a:cubicBezTo>
                      <a:pt x="25" y="10"/>
                      <a:pt x="26" y="11"/>
                      <a:pt x="27" y="11"/>
                    </a:cubicBezTo>
                    <a:cubicBezTo>
                      <a:pt x="27" y="13"/>
                      <a:pt x="26" y="15"/>
                      <a:pt x="26" y="16"/>
                    </a:cubicBezTo>
                    <a:cubicBezTo>
                      <a:pt x="24" y="9"/>
                      <a:pt x="24" y="8"/>
                      <a:pt x="24" y="15"/>
                    </a:cubicBezTo>
                    <a:cubicBezTo>
                      <a:pt x="23" y="16"/>
                      <a:pt x="23" y="17"/>
                      <a:pt x="23" y="18"/>
                    </a:cubicBezTo>
                    <a:cubicBezTo>
                      <a:pt x="24" y="18"/>
                      <a:pt x="25" y="19"/>
                      <a:pt x="25" y="19"/>
                    </a:cubicBezTo>
                    <a:cubicBezTo>
                      <a:pt x="26" y="15"/>
                      <a:pt x="29" y="4"/>
                      <a:pt x="26" y="15"/>
                    </a:cubicBezTo>
                    <a:cubicBezTo>
                      <a:pt x="27" y="13"/>
                      <a:pt x="30" y="9"/>
                      <a:pt x="30" y="14"/>
                    </a:cubicBezTo>
                    <a:cubicBezTo>
                      <a:pt x="30" y="17"/>
                      <a:pt x="29" y="19"/>
                      <a:pt x="29" y="22"/>
                    </a:cubicBezTo>
                    <a:cubicBezTo>
                      <a:pt x="28" y="26"/>
                      <a:pt x="30" y="24"/>
                      <a:pt x="29" y="20"/>
                    </a:cubicBezTo>
                    <a:cubicBezTo>
                      <a:pt x="30" y="19"/>
                      <a:pt x="31" y="19"/>
                      <a:pt x="32" y="19"/>
                    </a:cubicBezTo>
                    <a:cubicBezTo>
                      <a:pt x="32" y="22"/>
                      <a:pt x="32" y="24"/>
                      <a:pt x="32" y="26"/>
                    </a:cubicBezTo>
                    <a:cubicBezTo>
                      <a:pt x="31" y="33"/>
                      <a:pt x="33" y="14"/>
                      <a:pt x="34" y="26"/>
                    </a:cubicBezTo>
                    <a:cubicBezTo>
                      <a:pt x="34" y="30"/>
                      <a:pt x="34" y="34"/>
                      <a:pt x="33" y="39"/>
                    </a:cubicBezTo>
                    <a:cubicBezTo>
                      <a:pt x="34" y="39"/>
                      <a:pt x="35" y="39"/>
                      <a:pt x="36" y="38"/>
                    </a:cubicBezTo>
                    <a:cubicBezTo>
                      <a:pt x="35" y="36"/>
                      <a:pt x="34" y="34"/>
                      <a:pt x="34" y="32"/>
                    </a:cubicBezTo>
                    <a:cubicBezTo>
                      <a:pt x="34" y="30"/>
                      <a:pt x="36" y="25"/>
                      <a:pt x="35" y="23"/>
                    </a:cubicBezTo>
                    <a:cubicBezTo>
                      <a:pt x="37" y="29"/>
                      <a:pt x="35" y="37"/>
                      <a:pt x="34" y="43"/>
                    </a:cubicBezTo>
                    <a:cubicBezTo>
                      <a:pt x="35" y="43"/>
                      <a:pt x="35" y="43"/>
                      <a:pt x="36" y="43"/>
                    </a:cubicBezTo>
                    <a:cubicBezTo>
                      <a:pt x="36" y="39"/>
                      <a:pt x="37" y="35"/>
                      <a:pt x="37" y="31"/>
                    </a:cubicBezTo>
                    <a:cubicBezTo>
                      <a:pt x="37" y="34"/>
                      <a:pt x="36" y="37"/>
                      <a:pt x="35" y="40"/>
                    </a:cubicBezTo>
                    <a:cubicBezTo>
                      <a:pt x="33" y="49"/>
                      <a:pt x="36" y="32"/>
                      <a:pt x="36" y="34"/>
                    </a:cubicBezTo>
                    <a:cubicBezTo>
                      <a:pt x="37" y="26"/>
                      <a:pt x="36" y="38"/>
                      <a:pt x="36" y="40"/>
                    </a:cubicBezTo>
                    <a:cubicBezTo>
                      <a:pt x="35" y="43"/>
                      <a:pt x="35" y="46"/>
                      <a:pt x="34" y="49"/>
                    </a:cubicBezTo>
                    <a:cubicBezTo>
                      <a:pt x="35" y="49"/>
                      <a:pt x="36" y="49"/>
                      <a:pt x="36" y="49"/>
                    </a:cubicBezTo>
                    <a:cubicBezTo>
                      <a:pt x="36" y="45"/>
                      <a:pt x="37" y="42"/>
                      <a:pt x="38" y="38"/>
                    </a:cubicBezTo>
                    <a:cubicBezTo>
                      <a:pt x="39" y="41"/>
                      <a:pt x="39" y="44"/>
                      <a:pt x="37" y="46"/>
                    </a:cubicBezTo>
                    <a:cubicBezTo>
                      <a:pt x="36" y="47"/>
                      <a:pt x="35" y="48"/>
                      <a:pt x="34" y="50"/>
                    </a:cubicBezTo>
                    <a:cubicBezTo>
                      <a:pt x="35" y="50"/>
                      <a:pt x="36" y="50"/>
                      <a:pt x="37" y="50"/>
                    </a:cubicBezTo>
                    <a:cubicBezTo>
                      <a:pt x="36" y="53"/>
                      <a:pt x="33" y="54"/>
                      <a:pt x="32" y="56"/>
                    </a:cubicBezTo>
                    <a:cubicBezTo>
                      <a:pt x="31" y="57"/>
                      <a:pt x="32" y="58"/>
                      <a:pt x="33" y="58"/>
                    </a:cubicBezTo>
                    <a:cubicBezTo>
                      <a:pt x="40" y="57"/>
                      <a:pt x="41" y="49"/>
                      <a:pt x="43" y="44"/>
                    </a:cubicBezTo>
                    <a:cubicBezTo>
                      <a:pt x="42" y="44"/>
                      <a:pt x="41" y="44"/>
                      <a:pt x="40" y="44"/>
                    </a:cubicBezTo>
                    <a:cubicBezTo>
                      <a:pt x="41" y="48"/>
                      <a:pt x="33" y="63"/>
                      <a:pt x="41" y="54"/>
                    </a:cubicBezTo>
                    <a:cubicBezTo>
                      <a:pt x="41" y="53"/>
                      <a:pt x="40" y="53"/>
                      <a:pt x="40" y="52"/>
                    </a:cubicBezTo>
                    <a:cubicBezTo>
                      <a:pt x="38" y="54"/>
                      <a:pt x="36" y="56"/>
                      <a:pt x="35" y="58"/>
                    </a:cubicBezTo>
                    <a:cubicBezTo>
                      <a:pt x="34" y="59"/>
                      <a:pt x="35" y="60"/>
                      <a:pt x="36" y="60"/>
                    </a:cubicBezTo>
                    <a:cubicBezTo>
                      <a:pt x="40" y="58"/>
                      <a:pt x="42" y="56"/>
                      <a:pt x="44" y="52"/>
                    </a:cubicBezTo>
                    <a:cubicBezTo>
                      <a:pt x="44" y="51"/>
                      <a:pt x="43" y="49"/>
                      <a:pt x="42" y="50"/>
                    </a:cubicBezTo>
                    <a:cubicBezTo>
                      <a:pt x="39" y="53"/>
                      <a:pt x="40" y="52"/>
                      <a:pt x="38" y="56"/>
                    </a:cubicBezTo>
                    <a:cubicBezTo>
                      <a:pt x="37" y="57"/>
                      <a:pt x="39" y="59"/>
                      <a:pt x="40" y="57"/>
                    </a:cubicBezTo>
                    <a:cubicBezTo>
                      <a:pt x="43" y="53"/>
                      <a:pt x="45" y="49"/>
                      <a:pt x="45" y="43"/>
                    </a:cubicBezTo>
                    <a:cubicBezTo>
                      <a:pt x="46" y="35"/>
                      <a:pt x="40" y="29"/>
                      <a:pt x="37" y="22"/>
                    </a:cubicBezTo>
                    <a:cubicBezTo>
                      <a:pt x="36" y="23"/>
                      <a:pt x="35" y="23"/>
                      <a:pt x="35" y="23"/>
                    </a:cubicBezTo>
                    <a:cubicBezTo>
                      <a:pt x="36" y="26"/>
                      <a:pt x="37" y="29"/>
                      <a:pt x="38" y="31"/>
                    </a:cubicBezTo>
                    <a:cubicBezTo>
                      <a:pt x="38" y="33"/>
                      <a:pt x="41" y="32"/>
                      <a:pt x="40" y="30"/>
                    </a:cubicBezTo>
                    <a:cubicBezTo>
                      <a:pt x="39" y="26"/>
                      <a:pt x="37" y="17"/>
                      <a:pt x="31" y="17"/>
                    </a:cubicBezTo>
                    <a:cubicBezTo>
                      <a:pt x="31" y="17"/>
                      <a:pt x="30" y="18"/>
                      <a:pt x="30" y="18"/>
                    </a:cubicBezTo>
                    <a:cubicBezTo>
                      <a:pt x="31" y="27"/>
                      <a:pt x="35" y="36"/>
                      <a:pt x="36" y="45"/>
                    </a:cubicBezTo>
                    <a:cubicBezTo>
                      <a:pt x="36" y="47"/>
                      <a:pt x="38" y="46"/>
                      <a:pt x="38" y="45"/>
                    </a:cubicBezTo>
                    <a:cubicBezTo>
                      <a:pt x="39" y="38"/>
                      <a:pt x="40" y="32"/>
                      <a:pt x="40" y="25"/>
                    </a:cubicBezTo>
                    <a:cubicBezTo>
                      <a:pt x="39" y="25"/>
                      <a:pt x="38" y="26"/>
                      <a:pt x="38" y="26"/>
                    </a:cubicBezTo>
                    <a:cubicBezTo>
                      <a:pt x="39" y="30"/>
                      <a:pt x="40" y="35"/>
                      <a:pt x="39" y="40"/>
                    </a:cubicBezTo>
                    <a:cubicBezTo>
                      <a:pt x="40" y="40"/>
                      <a:pt x="41" y="40"/>
                      <a:pt x="42" y="40"/>
                    </a:cubicBezTo>
                    <a:cubicBezTo>
                      <a:pt x="42" y="40"/>
                      <a:pt x="42" y="41"/>
                      <a:pt x="42" y="42"/>
                    </a:cubicBezTo>
                    <a:cubicBezTo>
                      <a:pt x="43" y="42"/>
                      <a:pt x="43" y="42"/>
                      <a:pt x="44" y="42"/>
                    </a:cubicBezTo>
                    <a:cubicBezTo>
                      <a:pt x="43" y="32"/>
                      <a:pt x="42" y="23"/>
                      <a:pt x="34" y="16"/>
                    </a:cubicBezTo>
                    <a:cubicBezTo>
                      <a:pt x="34" y="16"/>
                      <a:pt x="33" y="17"/>
                      <a:pt x="33" y="18"/>
                    </a:cubicBezTo>
                    <a:cubicBezTo>
                      <a:pt x="40" y="19"/>
                      <a:pt x="40" y="30"/>
                      <a:pt x="40" y="35"/>
                    </a:cubicBezTo>
                    <a:cubicBezTo>
                      <a:pt x="40" y="35"/>
                      <a:pt x="40" y="28"/>
                      <a:pt x="40" y="25"/>
                    </a:cubicBezTo>
                    <a:cubicBezTo>
                      <a:pt x="39" y="19"/>
                      <a:pt x="37" y="15"/>
                      <a:pt x="33" y="12"/>
                    </a:cubicBezTo>
                    <a:cubicBezTo>
                      <a:pt x="31" y="11"/>
                      <a:pt x="30" y="13"/>
                      <a:pt x="31" y="14"/>
                    </a:cubicBezTo>
                    <a:cubicBezTo>
                      <a:pt x="39" y="20"/>
                      <a:pt x="41" y="24"/>
                      <a:pt x="44" y="34"/>
                    </a:cubicBezTo>
                    <a:cubicBezTo>
                      <a:pt x="43" y="30"/>
                      <a:pt x="43" y="26"/>
                      <a:pt x="42" y="22"/>
                    </a:cubicBezTo>
                    <a:cubicBezTo>
                      <a:pt x="41" y="17"/>
                      <a:pt x="39" y="12"/>
                      <a:pt x="34" y="11"/>
                    </a:cubicBezTo>
                    <a:cubicBezTo>
                      <a:pt x="33" y="11"/>
                      <a:pt x="32" y="12"/>
                      <a:pt x="32" y="13"/>
                    </a:cubicBezTo>
                    <a:cubicBezTo>
                      <a:pt x="38" y="21"/>
                      <a:pt x="43" y="29"/>
                      <a:pt x="45" y="39"/>
                    </a:cubicBezTo>
                    <a:cubicBezTo>
                      <a:pt x="44" y="32"/>
                      <a:pt x="43" y="27"/>
                      <a:pt x="39" y="21"/>
                    </a:cubicBezTo>
                    <a:cubicBezTo>
                      <a:pt x="41" y="24"/>
                      <a:pt x="43" y="27"/>
                      <a:pt x="44" y="31"/>
                    </a:cubicBezTo>
                    <a:cubicBezTo>
                      <a:pt x="44" y="33"/>
                      <a:pt x="45" y="45"/>
                      <a:pt x="45" y="35"/>
                    </a:cubicBezTo>
                    <a:cubicBezTo>
                      <a:pt x="45" y="28"/>
                      <a:pt x="43" y="22"/>
                      <a:pt x="39" y="15"/>
                    </a:cubicBezTo>
                    <a:cubicBezTo>
                      <a:pt x="39" y="16"/>
                      <a:pt x="38" y="16"/>
                      <a:pt x="38" y="17"/>
                    </a:cubicBezTo>
                    <a:cubicBezTo>
                      <a:pt x="45" y="23"/>
                      <a:pt x="48" y="32"/>
                      <a:pt x="45" y="42"/>
                    </a:cubicBezTo>
                    <a:cubicBezTo>
                      <a:pt x="46" y="42"/>
                      <a:pt x="47" y="42"/>
                      <a:pt x="48" y="42"/>
                    </a:cubicBezTo>
                    <a:cubicBezTo>
                      <a:pt x="46" y="31"/>
                      <a:pt x="48" y="23"/>
                      <a:pt x="40" y="14"/>
                    </a:cubicBezTo>
                    <a:cubicBezTo>
                      <a:pt x="39" y="13"/>
                      <a:pt x="37" y="14"/>
                      <a:pt x="38" y="16"/>
                    </a:cubicBezTo>
                    <a:cubicBezTo>
                      <a:pt x="45" y="23"/>
                      <a:pt x="49" y="32"/>
                      <a:pt x="47" y="42"/>
                    </a:cubicBezTo>
                    <a:cubicBezTo>
                      <a:pt x="48" y="42"/>
                      <a:pt x="49" y="42"/>
                      <a:pt x="49" y="42"/>
                    </a:cubicBezTo>
                    <a:cubicBezTo>
                      <a:pt x="48" y="32"/>
                      <a:pt x="50" y="24"/>
                      <a:pt x="42" y="16"/>
                    </a:cubicBezTo>
                    <a:cubicBezTo>
                      <a:pt x="41" y="14"/>
                      <a:pt x="39" y="16"/>
                      <a:pt x="40" y="17"/>
                    </a:cubicBezTo>
                    <a:cubicBezTo>
                      <a:pt x="44" y="21"/>
                      <a:pt x="46" y="25"/>
                      <a:pt x="47" y="30"/>
                    </a:cubicBezTo>
                    <a:cubicBezTo>
                      <a:pt x="50" y="38"/>
                      <a:pt x="49" y="29"/>
                      <a:pt x="49" y="28"/>
                    </a:cubicBezTo>
                    <a:cubicBezTo>
                      <a:pt x="48" y="22"/>
                      <a:pt x="46" y="19"/>
                      <a:pt x="42" y="16"/>
                    </a:cubicBezTo>
                    <a:cubicBezTo>
                      <a:pt x="42" y="16"/>
                      <a:pt x="41" y="17"/>
                      <a:pt x="41" y="17"/>
                    </a:cubicBezTo>
                    <a:cubicBezTo>
                      <a:pt x="49" y="22"/>
                      <a:pt x="49" y="30"/>
                      <a:pt x="49" y="38"/>
                    </a:cubicBezTo>
                    <a:cubicBezTo>
                      <a:pt x="50" y="38"/>
                      <a:pt x="51" y="38"/>
                      <a:pt x="52" y="38"/>
                    </a:cubicBezTo>
                    <a:cubicBezTo>
                      <a:pt x="50" y="30"/>
                      <a:pt x="47" y="24"/>
                      <a:pt x="45" y="17"/>
                    </a:cubicBezTo>
                    <a:cubicBezTo>
                      <a:pt x="44" y="18"/>
                      <a:pt x="43" y="18"/>
                      <a:pt x="43" y="19"/>
                    </a:cubicBezTo>
                    <a:cubicBezTo>
                      <a:pt x="48" y="23"/>
                      <a:pt x="48" y="31"/>
                      <a:pt x="47" y="37"/>
                    </a:cubicBezTo>
                    <a:cubicBezTo>
                      <a:pt x="47" y="42"/>
                      <a:pt x="44" y="45"/>
                      <a:pt x="44" y="50"/>
                    </a:cubicBezTo>
                    <a:cubicBezTo>
                      <a:pt x="44" y="46"/>
                      <a:pt x="46" y="42"/>
                      <a:pt x="47" y="38"/>
                    </a:cubicBezTo>
                    <a:cubicBezTo>
                      <a:pt x="47" y="38"/>
                      <a:pt x="46" y="37"/>
                      <a:pt x="45" y="37"/>
                    </a:cubicBezTo>
                    <a:cubicBezTo>
                      <a:pt x="45" y="41"/>
                      <a:pt x="44" y="45"/>
                      <a:pt x="42" y="48"/>
                    </a:cubicBezTo>
                    <a:cubicBezTo>
                      <a:pt x="43" y="49"/>
                      <a:pt x="44" y="49"/>
                      <a:pt x="44" y="49"/>
                    </a:cubicBezTo>
                    <a:cubicBezTo>
                      <a:pt x="45" y="47"/>
                      <a:pt x="45" y="46"/>
                      <a:pt x="45" y="44"/>
                    </a:cubicBezTo>
                    <a:cubicBezTo>
                      <a:pt x="46" y="44"/>
                      <a:pt x="47" y="44"/>
                      <a:pt x="47" y="45"/>
                    </a:cubicBezTo>
                    <a:cubicBezTo>
                      <a:pt x="46" y="46"/>
                      <a:pt x="46" y="47"/>
                      <a:pt x="45" y="48"/>
                    </a:cubicBezTo>
                    <a:cubicBezTo>
                      <a:pt x="45" y="48"/>
                      <a:pt x="46" y="48"/>
                      <a:pt x="47" y="49"/>
                    </a:cubicBezTo>
                    <a:cubicBezTo>
                      <a:pt x="48" y="46"/>
                      <a:pt x="48" y="44"/>
                      <a:pt x="49" y="41"/>
                    </a:cubicBezTo>
                    <a:cubicBezTo>
                      <a:pt x="48" y="41"/>
                      <a:pt x="48" y="41"/>
                      <a:pt x="47" y="41"/>
                    </a:cubicBezTo>
                    <a:cubicBezTo>
                      <a:pt x="46" y="43"/>
                      <a:pt x="46" y="45"/>
                      <a:pt x="46" y="47"/>
                    </a:cubicBezTo>
                    <a:cubicBezTo>
                      <a:pt x="46" y="47"/>
                      <a:pt x="47" y="47"/>
                      <a:pt x="48" y="47"/>
                    </a:cubicBezTo>
                    <a:cubicBezTo>
                      <a:pt x="49" y="44"/>
                      <a:pt x="50" y="41"/>
                      <a:pt x="51" y="38"/>
                    </a:cubicBezTo>
                    <a:cubicBezTo>
                      <a:pt x="50" y="38"/>
                      <a:pt x="49" y="38"/>
                      <a:pt x="49" y="37"/>
                    </a:cubicBezTo>
                    <a:cubicBezTo>
                      <a:pt x="48" y="40"/>
                      <a:pt x="48" y="43"/>
                      <a:pt x="47" y="46"/>
                    </a:cubicBezTo>
                    <a:cubicBezTo>
                      <a:pt x="48" y="46"/>
                      <a:pt x="49" y="46"/>
                      <a:pt x="49" y="46"/>
                    </a:cubicBezTo>
                    <a:cubicBezTo>
                      <a:pt x="49" y="44"/>
                      <a:pt x="50" y="42"/>
                      <a:pt x="50" y="40"/>
                    </a:cubicBezTo>
                    <a:cubicBezTo>
                      <a:pt x="51" y="39"/>
                      <a:pt x="49" y="38"/>
                      <a:pt x="48" y="40"/>
                    </a:cubicBezTo>
                    <a:cubicBezTo>
                      <a:pt x="47" y="45"/>
                      <a:pt x="45" y="48"/>
                      <a:pt x="41" y="51"/>
                    </a:cubicBezTo>
                    <a:cubicBezTo>
                      <a:pt x="40" y="52"/>
                      <a:pt x="41" y="54"/>
                      <a:pt x="43" y="53"/>
                    </a:cubicBezTo>
                    <a:cubicBezTo>
                      <a:pt x="47" y="50"/>
                      <a:pt x="49" y="46"/>
                      <a:pt x="50" y="40"/>
                    </a:cubicBezTo>
                    <a:cubicBezTo>
                      <a:pt x="50" y="40"/>
                      <a:pt x="49" y="40"/>
                      <a:pt x="48" y="40"/>
                    </a:cubicBezTo>
                    <a:cubicBezTo>
                      <a:pt x="48" y="42"/>
                      <a:pt x="47" y="44"/>
                      <a:pt x="47" y="46"/>
                    </a:cubicBezTo>
                    <a:cubicBezTo>
                      <a:pt x="47" y="47"/>
                      <a:pt x="49" y="48"/>
                      <a:pt x="49" y="46"/>
                    </a:cubicBezTo>
                    <a:cubicBezTo>
                      <a:pt x="50" y="44"/>
                      <a:pt x="51" y="41"/>
                      <a:pt x="51" y="38"/>
                    </a:cubicBezTo>
                    <a:cubicBezTo>
                      <a:pt x="51" y="37"/>
                      <a:pt x="50" y="36"/>
                      <a:pt x="49" y="37"/>
                    </a:cubicBezTo>
                    <a:cubicBezTo>
                      <a:pt x="47" y="40"/>
                      <a:pt x="46" y="43"/>
                      <a:pt x="46" y="47"/>
                    </a:cubicBezTo>
                    <a:cubicBezTo>
                      <a:pt x="45" y="49"/>
                      <a:pt x="48" y="49"/>
                      <a:pt x="48" y="48"/>
                    </a:cubicBezTo>
                    <a:cubicBezTo>
                      <a:pt x="49" y="43"/>
                      <a:pt x="49" y="45"/>
                      <a:pt x="49" y="41"/>
                    </a:cubicBezTo>
                    <a:cubicBezTo>
                      <a:pt x="49" y="39"/>
                      <a:pt x="48" y="39"/>
                      <a:pt x="47" y="40"/>
                    </a:cubicBezTo>
                    <a:cubicBezTo>
                      <a:pt x="45" y="43"/>
                      <a:pt x="45" y="45"/>
                      <a:pt x="44" y="49"/>
                    </a:cubicBezTo>
                    <a:cubicBezTo>
                      <a:pt x="44" y="50"/>
                      <a:pt x="46" y="50"/>
                      <a:pt x="47" y="49"/>
                    </a:cubicBezTo>
                    <a:cubicBezTo>
                      <a:pt x="49" y="46"/>
                      <a:pt x="49" y="44"/>
                      <a:pt x="49" y="41"/>
                    </a:cubicBezTo>
                    <a:cubicBezTo>
                      <a:pt x="49" y="40"/>
                      <a:pt x="48" y="39"/>
                      <a:pt x="47" y="40"/>
                    </a:cubicBezTo>
                    <a:cubicBezTo>
                      <a:pt x="45" y="42"/>
                      <a:pt x="46" y="41"/>
                      <a:pt x="45" y="44"/>
                    </a:cubicBezTo>
                    <a:cubicBezTo>
                      <a:pt x="45" y="45"/>
                      <a:pt x="46" y="46"/>
                      <a:pt x="47" y="45"/>
                    </a:cubicBezTo>
                    <a:cubicBezTo>
                      <a:pt x="49" y="42"/>
                      <a:pt x="49" y="40"/>
                      <a:pt x="50" y="37"/>
                    </a:cubicBezTo>
                    <a:cubicBezTo>
                      <a:pt x="50" y="36"/>
                      <a:pt x="48" y="36"/>
                      <a:pt x="48" y="36"/>
                    </a:cubicBezTo>
                    <a:cubicBezTo>
                      <a:pt x="44" y="40"/>
                      <a:pt x="43" y="44"/>
                      <a:pt x="42" y="49"/>
                    </a:cubicBezTo>
                    <a:cubicBezTo>
                      <a:pt x="42" y="50"/>
                      <a:pt x="43" y="51"/>
                      <a:pt x="44" y="49"/>
                    </a:cubicBezTo>
                    <a:cubicBezTo>
                      <a:pt x="46" y="45"/>
                      <a:pt x="48" y="42"/>
                      <a:pt x="48" y="37"/>
                    </a:cubicBezTo>
                    <a:cubicBezTo>
                      <a:pt x="48" y="36"/>
                      <a:pt x="46" y="36"/>
                      <a:pt x="45" y="37"/>
                    </a:cubicBezTo>
                    <a:cubicBezTo>
                      <a:pt x="43" y="42"/>
                      <a:pt x="42" y="47"/>
                      <a:pt x="41" y="52"/>
                    </a:cubicBezTo>
                    <a:cubicBezTo>
                      <a:pt x="41" y="53"/>
                      <a:pt x="42" y="55"/>
                      <a:pt x="42" y="54"/>
                    </a:cubicBezTo>
                    <a:cubicBezTo>
                      <a:pt x="52" y="47"/>
                      <a:pt x="54" y="25"/>
                      <a:pt x="44" y="17"/>
                    </a:cubicBezTo>
                    <a:cubicBezTo>
                      <a:pt x="43" y="16"/>
                      <a:pt x="42" y="17"/>
                      <a:pt x="42" y="19"/>
                    </a:cubicBezTo>
                    <a:cubicBezTo>
                      <a:pt x="45" y="25"/>
                      <a:pt x="48" y="31"/>
                      <a:pt x="49" y="38"/>
                    </a:cubicBezTo>
                    <a:cubicBezTo>
                      <a:pt x="49" y="40"/>
                      <a:pt x="52" y="39"/>
                      <a:pt x="52" y="38"/>
                    </a:cubicBezTo>
                    <a:cubicBezTo>
                      <a:pt x="51" y="29"/>
                      <a:pt x="51" y="20"/>
                      <a:pt x="42" y="15"/>
                    </a:cubicBezTo>
                    <a:cubicBezTo>
                      <a:pt x="41" y="15"/>
                      <a:pt x="39" y="16"/>
                      <a:pt x="40" y="17"/>
                    </a:cubicBezTo>
                    <a:cubicBezTo>
                      <a:pt x="48" y="24"/>
                      <a:pt x="44" y="31"/>
                      <a:pt x="47" y="39"/>
                    </a:cubicBezTo>
                    <a:cubicBezTo>
                      <a:pt x="48" y="40"/>
                      <a:pt x="49" y="40"/>
                      <a:pt x="50" y="39"/>
                    </a:cubicBezTo>
                    <a:cubicBezTo>
                      <a:pt x="51" y="30"/>
                      <a:pt x="48" y="22"/>
                      <a:pt x="42" y="16"/>
                    </a:cubicBezTo>
                    <a:cubicBezTo>
                      <a:pt x="41" y="16"/>
                      <a:pt x="41" y="17"/>
                      <a:pt x="40" y="17"/>
                    </a:cubicBezTo>
                    <a:cubicBezTo>
                      <a:pt x="47" y="25"/>
                      <a:pt x="46" y="33"/>
                      <a:pt x="47" y="42"/>
                    </a:cubicBezTo>
                    <a:cubicBezTo>
                      <a:pt x="47" y="43"/>
                      <a:pt x="49" y="44"/>
                      <a:pt x="49" y="42"/>
                    </a:cubicBezTo>
                    <a:cubicBezTo>
                      <a:pt x="51" y="31"/>
                      <a:pt x="47" y="22"/>
                      <a:pt x="40" y="14"/>
                    </a:cubicBezTo>
                    <a:cubicBezTo>
                      <a:pt x="39" y="14"/>
                      <a:pt x="39" y="15"/>
                      <a:pt x="38" y="16"/>
                    </a:cubicBezTo>
                    <a:cubicBezTo>
                      <a:pt x="46" y="24"/>
                      <a:pt x="44" y="32"/>
                      <a:pt x="45" y="42"/>
                    </a:cubicBezTo>
                    <a:cubicBezTo>
                      <a:pt x="45" y="43"/>
                      <a:pt x="47" y="44"/>
                      <a:pt x="48" y="42"/>
                    </a:cubicBezTo>
                    <a:cubicBezTo>
                      <a:pt x="50" y="32"/>
                      <a:pt x="47" y="22"/>
                      <a:pt x="39" y="15"/>
                    </a:cubicBezTo>
                    <a:cubicBezTo>
                      <a:pt x="38" y="14"/>
                      <a:pt x="37" y="15"/>
                      <a:pt x="37" y="17"/>
                    </a:cubicBezTo>
                    <a:cubicBezTo>
                      <a:pt x="41" y="23"/>
                      <a:pt x="43" y="28"/>
                      <a:pt x="43" y="35"/>
                    </a:cubicBezTo>
                    <a:cubicBezTo>
                      <a:pt x="43" y="39"/>
                      <a:pt x="43" y="41"/>
                      <a:pt x="44" y="45"/>
                    </a:cubicBezTo>
                    <a:cubicBezTo>
                      <a:pt x="44" y="46"/>
                      <a:pt x="45" y="46"/>
                      <a:pt x="46" y="45"/>
                    </a:cubicBezTo>
                    <a:cubicBezTo>
                      <a:pt x="50" y="35"/>
                      <a:pt x="45" y="20"/>
                      <a:pt x="36" y="14"/>
                    </a:cubicBezTo>
                    <a:cubicBezTo>
                      <a:pt x="36" y="14"/>
                      <a:pt x="34" y="14"/>
                      <a:pt x="35" y="15"/>
                    </a:cubicBezTo>
                    <a:cubicBezTo>
                      <a:pt x="35" y="18"/>
                      <a:pt x="36" y="20"/>
                      <a:pt x="37" y="22"/>
                    </a:cubicBezTo>
                    <a:cubicBezTo>
                      <a:pt x="41" y="29"/>
                      <a:pt x="42" y="36"/>
                      <a:pt x="44" y="43"/>
                    </a:cubicBezTo>
                    <a:cubicBezTo>
                      <a:pt x="44" y="45"/>
                      <a:pt x="46" y="45"/>
                      <a:pt x="46" y="43"/>
                    </a:cubicBezTo>
                    <a:cubicBezTo>
                      <a:pt x="48" y="33"/>
                      <a:pt x="44" y="25"/>
                      <a:pt x="38" y="17"/>
                    </a:cubicBezTo>
                    <a:cubicBezTo>
                      <a:pt x="36" y="13"/>
                      <a:pt x="36" y="13"/>
                      <a:pt x="38" y="17"/>
                    </a:cubicBezTo>
                    <a:cubicBezTo>
                      <a:pt x="39" y="19"/>
                      <a:pt x="40" y="22"/>
                      <a:pt x="40" y="25"/>
                    </a:cubicBezTo>
                    <a:cubicBezTo>
                      <a:pt x="41" y="28"/>
                      <a:pt x="41" y="32"/>
                      <a:pt x="43" y="36"/>
                    </a:cubicBezTo>
                    <a:cubicBezTo>
                      <a:pt x="43" y="37"/>
                      <a:pt x="45" y="37"/>
                      <a:pt x="45" y="36"/>
                    </a:cubicBezTo>
                    <a:cubicBezTo>
                      <a:pt x="47" y="25"/>
                      <a:pt x="41" y="19"/>
                      <a:pt x="33" y="12"/>
                    </a:cubicBezTo>
                    <a:cubicBezTo>
                      <a:pt x="32" y="12"/>
                      <a:pt x="32" y="13"/>
                      <a:pt x="31" y="14"/>
                    </a:cubicBezTo>
                    <a:cubicBezTo>
                      <a:pt x="40" y="19"/>
                      <a:pt x="38" y="32"/>
                      <a:pt x="39" y="40"/>
                    </a:cubicBezTo>
                    <a:cubicBezTo>
                      <a:pt x="39" y="41"/>
                      <a:pt x="41" y="41"/>
                      <a:pt x="41" y="40"/>
                    </a:cubicBezTo>
                    <a:cubicBezTo>
                      <a:pt x="44" y="33"/>
                      <a:pt x="43" y="18"/>
                      <a:pt x="34" y="15"/>
                    </a:cubicBezTo>
                    <a:cubicBezTo>
                      <a:pt x="32" y="15"/>
                      <a:pt x="32" y="16"/>
                      <a:pt x="32" y="17"/>
                    </a:cubicBezTo>
                    <a:cubicBezTo>
                      <a:pt x="39" y="25"/>
                      <a:pt x="41" y="32"/>
                      <a:pt x="42" y="42"/>
                    </a:cubicBezTo>
                    <a:cubicBezTo>
                      <a:pt x="42" y="43"/>
                      <a:pt x="44" y="44"/>
                      <a:pt x="44" y="42"/>
                    </a:cubicBezTo>
                    <a:cubicBezTo>
                      <a:pt x="44" y="38"/>
                      <a:pt x="44" y="36"/>
                      <a:pt x="42" y="32"/>
                    </a:cubicBezTo>
                    <a:cubicBezTo>
                      <a:pt x="42" y="31"/>
                      <a:pt x="41" y="31"/>
                      <a:pt x="40" y="32"/>
                    </a:cubicBezTo>
                    <a:cubicBezTo>
                      <a:pt x="39" y="35"/>
                      <a:pt x="39" y="37"/>
                      <a:pt x="39" y="40"/>
                    </a:cubicBezTo>
                    <a:cubicBezTo>
                      <a:pt x="40" y="42"/>
                      <a:pt x="42" y="41"/>
                      <a:pt x="42" y="40"/>
                    </a:cubicBezTo>
                    <a:cubicBezTo>
                      <a:pt x="42" y="35"/>
                      <a:pt x="42" y="30"/>
                      <a:pt x="40" y="25"/>
                    </a:cubicBezTo>
                    <a:cubicBezTo>
                      <a:pt x="40" y="24"/>
                      <a:pt x="37" y="24"/>
                      <a:pt x="38" y="25"/>
                    </a:cubicBezTo>
                    <a:cubicBezTo>
                      <a:pt x="38" y="32"/>
                      <a:pt x="37" y="38"/>
                      <a:pt x="36" y="45"/>
                    </a:cubicBezTo>
                    <a:cubicBezTo>
                      <a:pt x="37" y="45"/>
                      <a:pt x="37" y="45"/>
                      <a:pt x="38" y="44"/>
                    </a:cubicBezTo>
                    <a:cubicBezTo>
                      <a:pt x="37" y="39"/>
                      <a:pt x="37" y="33"/>
                      <a:pt x="35" y="27"/>
                    </a:cubicBezTo>
                    <a:cubicBezTo>
                      <a:pt x="35" y="26"/>
                      <a:pt x="32" y="16"/>
                      <a:pt x="36" y="26"/>
                    </a:cubicBezTo>
                    <a:cubicBezTo>
                      <a:pt x="37" y="27"/>
                      <a:pt x="37" y="29"/>
                      <a:pt x="38" y="31"/>
                    </a:cubicBezTo>
                    <a:cubicBezTo>
                      <a:pt x="39" y="31"/>
                      <a:pt x="39" y="31"/>
                      <a:pt x="40" y="30"/>
                    </a:cubicBezTo>
                    <a:cubicBezTo>
                      <a:pt x="39" y="28"/>
                      <a:pt x="38" y="25"/>
                      <a:pt x="37" y="22"/>
                    </a:cubicBezTo>
                    <a:cubicBezTo>
                      <a:pt x="36" y="21"/>
                      <a:pt x="34" y="22"/>
                      <a:pt x="35" y="23"/>
                    </a:cubicBezTo>
                    <a:cubicBezTo>
                      <a:pt x="39" y="35"/>
                      <a:pt x="48" y="44"/>
                      <a:pt x="38" y="56"/>
                    </a:cubicBezTo>
                    <a:cubicBezTo>
                      <a:pt x="38" y="56"/>
                      <a:pt x="39" y="57"/>
                      <a:pt x="40" y="57"/>
                    </a:cubicBezTo>
                    <a:cubicBezTo>
                      <a:pt x="41" y="56"/>
                      <a:pt x="42" y="54"/>
                      <a:pt x="43" y="52"/>
                    </a:cubicBezTo>
                    <a:cubicBezTo>
                      <a:pt x="43" y="52"/>
                      <a:pt x="42" y="51"/>
                      <a:pt x="41" y="51"/>
                    </a:cubicBezTo>
                    <a:cubicBezTo>
                      <a:pt x="40" y="54"/>
                      <a:pt x="38" y="56"/>
                      <a:pt x="35" y="57"/>
                    </a:cubicBezTo>
                    <a:cubicBezTo>
                      <a:pt x="36" y="58"/>
                      <a:pt x="36" y="59"/>
                      <a:pt x="36" y="59"/>
                    </a:cubicBezTo>
                    <a:cubicBezTo>
                      <a:pt x="38" y="57"/>
                      <a:pt x="39" y="56"/>
                      <a:pt x="41" y="54"/>
                    </a:cubicBezTo>
                    <a:cubicBezTo>
                      <a:pt x="42" y="53"/>
                      <a:pt x="41" y="51"/>
                      <a:pt x="40" y="52"/>
                    </a:cubicBezTo>
                    <a:cubicBezTo>
                      <a:pt x="37" y="55"/>
                      <a:pt x="34" y="57"/>
                      <a:pt x="32" y="60"/>
                    </a:cubicBezTo>
                    <a:cubicBezTo>
                      <a:pt x="31" y="60"/>
                      <a:pt x="32" y="62"/>
                      <a:pt x="33" y="62"/>
                    </a:cubicBezTo>
                    <a:cubicBezTo>
                      <a:pt x="40" y="61"/>
                      <a:pt x="44" y="49"/>
                      <a:pt x="43" y="44"/>
                    </a:cubicBezTo>
                    <a:cubicBezTo>
                      <a:pt x="43" y="42"/>
                      <a:pt x="41" y="42"/>
                      <a:pt x="41" y="43"/>
                    </a:cubicBezTo>
                    <a:cubicBezTo>
                      <a:pt x="39" y="48"/>
                      <a:pt x="38" y="55"/>
                      <a:pt x="32" y="56"/>
                    </a:cubicBezTo>
                    <a:cubicBezTo>
                      <a:pt x="32" y="56"/>
                      <a:pt x="33" y="57"/>
                      <a:pt x="33" y="58"/>
                    </a:cubicBezTo>
                    <a:cubicBezTo>
                      <a:pt x="38" y="54"/>
                      <a:pt x="45" y="48"/>
                      <a:pt x="41" y="42"/>
                    </a:cubicBezTo>
                    <a:cubicBezTo>
                      <a:pt x="41" y="41"/>
                      <a:pt x="40" y="41"/>
                      <a:pt x="40" y="42"/>
                    </a:cubicBezTo>
                    <a:cubicBezTo>
                      <a:pt x="37" y="44"/>
                      <a:pt x="35" y="46"/>
                      <a:pt x="34" y="50"/>
                    </a:cubicBezTo>
                    <a:cubicBezTo>
                      <a:pt x="34" y="51"/>
                      <a:pt x="36" y="52"/>
                      <a:pt x="36" y="51"/>
                    </a:cubicBezTo>
                    <a:cubicBezTo>
                      <a:pt x="40" y="46"/>
                      <a:pt x="43" y="40"/>
                      <a:pt x="41" y="35"/>
                    </a:cubicBezTo>
                    <a:cubicBezTo>
                      <a:pt x="41" y="34"/>
                      <a:pt x="40" y="33"/>
                      <a:pt x="39" y="34"/>
                    </a:cubicBezTo>
                    <a:cubicBezTo>
                      <a:pt x="35" y="38"/>
                      <a:pt x="34" y="44"/>
                      <a:pt x="34" y="49"/>
                    </a:cubicBezTo>
                    <a:cubicBezTo>
                      <a:pt x="34" y="51"/>
                      <a:pt x="36" y="51"/>
                      <a:pt x="36" y="49"/>
                    </a:cubicBezTo>
                    <a:cubicBezTo>
                      <a:pt x="38" y="44"/>
                      <a:pt x="43" y="31"/>
                      <a:pt x="38" y="27"/>
                    </a:cubicBezTo>
                    <a:cubicBezTo>
                      <a:pt x="37" y="26"/>
                      <a:pt x="36" y="27"/>
                      <a:pt x="36" y="28"/>
                    </a:cubicBezTo>
                    <a:cubicBezTo>
                      <a:pt x="33" y="34"/>
                      <a:pt x="33" y="39"/>
                      <a:pt x="34" y="46"/>
                    </a:cubicBezTo>
                    <a:cubicBezTo>
                      <a:pt x="34" y="47"/>
                      <a:pt x="36" y="47"/>
                      <a:pt x="36" y="46"/>
                    </a:cubicBezTo>
                    <a:cubicBezTo>
                      <a:pt x="38" y="39"/>
                      <a:pt x="40" y="32"/>
                      <a:pt x="38" y="25"/>
                    </a:cubicBezTo>
                    <a:cubicBezTo>
                      <a:pt x="38" y="24"/>
                      <a:pt x="36" y="24"/>
                      <a:pt x="36" y="25"/>
                    </a:cubicBezTo>
                    <a:cubicBezTo>
                      <a:pt x="33" y="31"/>
                      <a:pt x="33" y="37"/>
                      <a:pt x="34" y="43"/>
                    </a:cubicBezTo>
                    <a:cubicBezTo>
                      <a:pt x="34" y="44"/>
                      <a:pt x="36" y="45"/>
                      <a:pt x="36" y="43"/>
                    </a:cubicBezTo>
                    <a:cubicBezTo>
                      <a:pt x="38" y="36"/>
                      <a:pt x="39" y="28"/>
                      <a:pt x="37" y="20"/>
                    </a:cubicBezTo>
                    <a:cubicBezTo>
                      <a:pt x="36" y="19"/>
                      <a:pt x="35" y="19"/>
                      <a:pt x="34" y="20"/>
                    </a:cubicBezTo>
                    <a:cubicBezTo>
                      <a:pt x="30" y="25"/>
                      <a:pt x="31" y="33"/>
                      <a:pt x="33" y="39"/>
                    </a:cubicBezTo>
                    <a:cubicBezTo>
                      <a:pt x="34" y="40"/>
                      <a:pt x="35" y="40"/>
                      <a:pt x="36" y="39"/>
                    </a:cubicBezTo>
                    <a:cubicBezTo>
                      <a:pt x="36" y="34"/>
                      <a:pt x="39" y="20"/>
                      <a:pt x="33" y="18"/>
                    </a:cubicBezTo>
                    <a:cubicBezTo>
                      <a:pt x="32" y="18"/>
                      <a:pt x="32" y="18"/>
                      <a:pt x="31" y="19"/>
                    </a:cubicBezTo>
                    <a:cubicBezTo>
                      <a:pt x="29" y="23"/>
                      <a:pt x="29" y="27"/>
                      <a:pt x="30" y="32"/>
                    </a:cubicBezTo>
                    <a:cubicBezTo>
                      <a:pt x="30" y="33"/>
                      <a:pt x="32" y="33"/>
                      <a:pt x="32" y="32"/>
                    </a:cubicBezTo>
                    <a:cubicBezTo>
                      <a:pt x="35" y="27"/>
                      <a:pt x="36" y="16"/>
                      <a:pt x="32" y="11"/>
                    </a:cubicBezTo>
                    <a:cubicBezTo>
                      <a:pt x="31" y="11"/>
                      <a:pt x="31" y="11"/>
                      <a:pt x="30" y="11"/>
                    </a:cubicBezTo>
                    <a:cubicBezTo>
                      <a:pt x="26" y="15"/>
                      <a:pt x="27" y="21"/>
                      <a:pt x="28" y="26"/>
                    </a:cubicBezTo>
                    <a:cubicBezTo>
                      <a:pt x="28" y="27"/>
                      <a:pt x="30" y="27"/>
                      <a:pt x="30" y="26"/>
                    </a:cubicBezTo>
                    <a:cubicBezTo>
                      <a:pt x="32" y="21"/>
                      <a:pt x="35" y="10"/>
                      <a:pt x="30" y="6"/>
                    </a:cubicBezTo>
                    <a:cubicBezTo>
                      <a:pt x="25" y="2"/>
                      <a:pt x="24" y="17"/>
                      <a:pt x="25" y="20"/>
                    </a:cubicBezTo>
                    <a:cubicBezTo>
                      <a:pt x="25" y="21"/>
                      <a:pt x="27" y="20"/>
                      <a:pt x="27" y="19"/>
                    </a:cubicBezTo>
                    <a:cubicBezTo>
                      <a:pt x="29" y="14"/>
                      <a:pt x="30" y="10"/>
                      <a:pt x="29" y="5"/>
                    </a:cubicBezTo>
                    <a:cubicBezTo>
                      <a:pt x="28" y="4"/>
                      <a:pt x="27" y="4"/>
                      <a:pt x="26" y="5"/>
                    </a:cubicBezTo>
                    <a:cubicBezTo>
                      <a:pt x="24" y="9"/>
                      <a:pt x="23" y="14"/>
                      <a:pt x="23" y="19"/>
                    </a:cubicBezTo>
                    <a:cubicBezTo>
                      <a:pt x="23" y="20"/>
                      <a:pt x="25" y="20"/>
                      <a:pt x="25" y="19"/>
                    </a:cubicBezTo>
                    <a:cubicBezTo>
                      <a:pt x="26" y="15"/>
                      <a:pt x="28" y="7"/>
                      <a:pt x="25" y="4"/>
                    </a:cubicBezTo>
                    <a:cubicBezTo>
                      <a:pt x="23" y="2"/>
                      <a:pt x="19" y="3"/>
                      <a:pt x="18" y="5"/>
                    </a:cubicBezTo>
                    <a:cubicBezTo>
                      <a:pt x="16" y="13"/>
                      <a:pt x="30" y="19"/>
                      <a:pt x="28" y="8"/>
                    </a:cubicBezTo>
                    <a:cubicBezTo>
                      <a:pt x="28" y="7"/>
                      <a:pt x="27" y="7"/>
                      <a:pt x="27" y="7"/>
                    </a:cubicBezTo>
                    <a:cubicBezTo>
                      <a:pt x="20" y="8"/>
                      <a:pt x="20" y="16"/>
                      <a:pt x="24" y="20"/>
                    </a:cubicBezTo>
                    <a:cubicBezTo>
                      <a:pt x="24" y="21"/>
                      <a:pt x="25" y="21"/>
                      <a:pt x="26" y="20"/>
                    </a:cubicBezTo>
                    <a:cubicBezTo>
                      <a:pt x="29" y="17"/>
                      <a:pt x="34" y="6"/>
                      <a:pt x="27" y="4"/>
                    </a:cubicBezTo>
                    <a:cubicBezTo>
                      <a:pt x="19" y="2"/>
                      <a:pt x="19" y="17"/>
                      <a:pt x="21" y="21"/>
                    </a:cubicBezTo>
                    <a:cubicBezTo>
                      <a:pt x="22" y="22"/>
                      <a:pt x="22" y="22"/>
                      <a:pt x="23" y="21"/>
                    </a:cubicBezTo>
                    <a:cubicBezTo>
                      <a:pt x="26" y="18"/>
                      <a:pt x="29" y="9"/>
                      <a:pt x="25" y="5"/>
                    </a:cubicBezTo>
                    <a:cubicBezTo>
                      <a:pt x="21" y="0"/>
                      <a:pt x="19" y="14"/>
                      <a:pt x="20" y="16"/>
                    </a:cubicBezTo>
                    <a:cubicBezTo>
                      <a:pt x="20" y="17"/>
                      <a:pt x="21" y="17"/>
                      <a:pt x="22" y="16"/>
                    </a:cubicBezTo>
                    <a:cubicBezTo>
                      <a:pt x="24" y="13"/>
                      <a:pt x="25" y="10"/>
                      <a:pt x="24" y="6"/>
                    </a:cubicBezTo>
                    <a:cubicBezTo>
                      <a:pt x="23" y="5"/>
                      <a:pt x="22" y="5"/>
                      <a:pt x="22" y="6"/>
                    </a:cubicBezTo>
                    <a:cubicBezTo>
                      <a:pt x="19" y="8"/>
                      <a:pt x="18" y="11"/>
                      <a:pt x="17" y="15"/>
                    </a:cubicBezTo>
                    <a:cubicBezTo>
                      <a:pt x="17" y="16"/>
                      <a:pt x="18" y="17"/>
                      <a:pt x="19" y="16"/>
                    </a:cubicBezTo>
                    <a:cubicBezTo>
                      <a:pt x="21" y="13"/>
                      <a:pt x="22" y="11"/>
                      <a:pt x="23" y="8"/>
                    </a:cubicBezTo>
                    <a:cubicBezTo>
                      <a:pt x="24" y="7"/>
                      <a:pt x="22" y="6"/>
                      <a:pt x="21" y="7"/>
                    </a:cubicBezTo>
                    <a:cubicBezTo>
                      <a:pt x="17" y="11"/>
                      <a:pt x="15" y="16"/>
                      <a:pt x="13" y="22"/>
                    </a:cubicBezTo>
                    <a:cubicBezTo>
                      <a:pt x="13" y="23"/>
                      <a:pt x="15" y="24"/>
                      <a:pt x="16" y="23"/>
                    </a:cubicBezTo>
                    <a:cubicBezTo>
                      <a:pt x="18" y="18"/>
                      <a:pt x="20" y="13"/>
                      <a:pt x="22" y="8"/>
                    </a:cubicBezTo>
                    <a:cubicBezTo>
                      <a:pt x="22" y="6"/>
                      <a:pt x="20" y="6"/>
                      <a:pt x="20" y="7"/>
                    </a:cubicBezTo>
                    <a:cubicBezTo>
                      <a:pt x="18" y="11"/>
                      <a:pt x="16" y="15"/>
                      <a:pt x="14" y="20"/>
                    </a:cubicBezTo>
                    <a:cubicBezTo>
                      <a:pt x="15" y="20"/>
                      <a:pt x="15" y="20"/>
                      <a:pt x="16" y="20"/>
                    </a:cubicBezTo>
                    <a:cubicBezTo>
                      <a:pt x="17" y="16"/>
                      <a:pt x="18" y="13"/>
                      <a:pt x="16" y="9"/>
                    </a:cubicBezTo>
                    <a:cubicBezTo>
                      <a:pt x="16" y="8"/>
                      <a:pt x="15" y="7"/>
                      <a:pt x="14" y="8"/>
                    </a:cubicBezTo>
                    <a:cubicBezTo>
                      <a:pt x="11" y="11"/>
                      <a:pt x="10" y="15"/>
                      <a:pt x="10" y="19"/>
                    </a:cubicBezTo>
                    <a:cubicBezTo>
                      <a:pt x="10" y="20"/>
                      <a:pt x="11" y="21"/>
                      <a:pt x="12" y="20"/>
                    </a:cubicBezTo>
                    <a:cubicBezTo>
                      <a:pt x="14" y="16"/>
                      <a:pt x="16" y="12"/>
                      <a:pt x="18" y="8"/>
                    </a:cubicBezTo>
                    <a:cubicBezTo>
                      <a:pt x="19" y="7"/>
                      <a:pt x="17" y="6"/>
                      <a:pt x="16" y="7"/>
                    </a:cubicBezTo>
                    <a:cubicBezTo>
                      <a:pt x="15" y="10"/>
                      <a:pt x="14" y="12"/>
                      <a:pt x="12" y="14"/>
                    </a:cubicBezTo>
                    <a:cubicBezTo>
                      <a:pt x="11" y="15"/>
                      <a:pt x="12" y="17"/>
                      <a:pt x="13" y="16"/>
                    </a:cubicBezTo>
                    <a:cubicBezTo>
                      <a:pt x="16" y="12"/>
                      <a:pt x="17" y="13"/>
                      <a:pt x="17" y="18"/>
                    </a:cubicBezTo>
                    <a:cubicBezTo>
                      <a:pt x="17" y="18"/>
                      <a:pt x="18" y="19"/>
                      <a:pt x="19" y="19"/>
                    </a:cubicBezTo>
                    <a:cubicBezTo>
                      <a:pt x="20" y="15"/>
                      <a:pt x="23" y="7"/>
                      <a:pt x="28" y="5"/>
                    </a:cubicBezTo>
                    <a:cubicBezTo>
                      <a:pt x="29" y="5"/>
                      <a:pt x="30" y="3"/>
                      <a:pt x="28" y="3"/>
                    </a:cubicBezTo>
                    <a:cubicBezTo>
                      <a:pt x="21" y="1"/>
                      <a:pt x="14" y="2"/>
                      <a:pt x="7" y="6"/>
                    </a:cubicBezTo>
                    <a:cubicBezTo>
                      <a:pt x="6" y="7"/>
                      <a:pt x="7" y="9"/>
                      <a:pt x="8" y="8"/>
                    </a:cubicBezTo>
                    <a:cubicBezTo>
                      <a:pt x="11" y="8"/>
                      <a:pt x="14" y="8"/>
                      <a:pt x="16" y="7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3" y="5"/>
                      <a:pt x="11" y="6"/>
                      <a:pt x="9" y="7"/>
                    </a:cubicBezTo>
                    <a:cubicBezTo>
                      <a:pt x="8" y="7"/>
                      <a:pt x="8" y="9"/>
                      <a:pt x="10" y="9"/>
                    </a:cubicBezTo>
                    <a:cubicBezTo>
                      <a:pt x="14" y="9"/>
                      <a:pt x="17" y="9"/>
                      <a:pt x="21" y="6"/>
                    </a:cubicBezTo>
                    <a:cubicBezTo>
                      <a:pt x="22" y="6"/>
                      <a:pt x="21" y="4"/>
                      <a:pt x="20" y="4"/>
                    </a:cubicBezTo>
                    <a:cubicBezTo>
                      <a:pt x="16" y="4"/>
                      <a:pt x="12" y="5"/>
                      <a:pt x="9" y="9"/>
                    </a:cubicBezTo>
                    <a:cubicBezTo>
                      <a:pt x="8" y="9"/>
                      <a:pt x="9" y="11"/>
                      <a:pt x="10" y="11"/>
                    </a:cubicBezTo>
                    <a:cubicBezTo>
                      <a:pt x="13" y="11"/>
                      <a:pt x="17" y="11"/>
                      <a:pt x="20" y="10"/>
                    </a:cubicBezTo>
                    <a:cubicBezTo>
                      <a:pt x="22" y="10"/>
                      <a:pt x="22" y="8"/>
                      <a:pt x="20" y="8"/>
                    </a:cubicBezTo>
                    <a:cubicBezTo>
                      <a:pt x="16" y="8"/>
                      <a:pt x="13" y="8"/>
                      <a:pt x="9" y="8"/>
                    </a:cubicBezTo>
                    <a:cubicBezTo>
                      <a:pt x="9" y="9"/>
                      <a:pt x="9" y="10"/>
                      <a:pt x="9" y="11"/>
                    </a:cubicBezTo>
                    <a:cubicBezTo>
                      <a:pt x="13" y="10"/>
                      <a:pt x="17" y="10"/>
                      <a:pt x="21" y="10"/>
                    </a:cubicBezTo>
                    <a:cubicBezTo>
                      <a:pt x="21" y="9"/>
                      <a:pt x="21" y="8"/>
                      <a:pt x="20" y="7"/>
                    </a:cubicBezTo>
                    <a:cubicBezTo>
                      <a:pt x="15" y="8"/>
                      <a:pt x="9" y="10"/>
                      <a:pt x="4" y="9"/>
                    </a:cubicBezTo>
                    <a:cubicBezTo>
                      <a:pt x="4" y="10"/>
                      <a:pt x="4" y="11"/>
                      <a:pt x="4" y="12"/>
                    </a:cubicBezTo>
                    <a:cubicBezTo>
                      <a:pt x="8" y="10"/>
                      <a:pt x="11" y="9"/>
                      <a:pt x="15" y="9"/>
                    </a:cubicBezTo>
                    <a:cubicBezTo>
                      <a:pt x="15" y="8"/>
                      <a:pt x="14" y="7"/>
                      <a:pt x="14" y="6"/>
                    </a:cubicBezTo>
                    <a:cubicBezTo>
                      <a:pt x="9" y="9"/>
                      <a:pt x="5" y="10"/>
                      <a:pt x="1" y="14"/>
                    </a:cubicBezTo>
                    <a:cubicBezTo>
                      <a:pt x="0" y="15"/>
                      <a:pt x="1" y="17"/>
                      <a:pt x="2" y="16"/>
                    </a:cubicBezTo>
                    <a:cubicBezTo>
                      <a:pt x="6" y="14"/>
                      <a:pt x="9" y="11"/>
                      <a:pt x="12" y="9"/>
                    </a:cubicBezTo>
                    <a:cubicBezTo>
                      <a:pt x="11" y="8"/>
                      <a:pt x="11" y="8"/>
                      <a:pt x="10" y="7"/>
                    </a:cubicBezTo>
                    <a:cubicBezTo>
                      <a:pt x="7" y="10"/>
                      <a:pt x="4" y="13"/>
                      <a:pt x="1" y="16"/>
                    </a:cubicBezTo>
                    <a:cubicBezTo>
                      <a:pt x="2" y="16"/>
                      <a:pt x="2" y="17"/>
                      <a:pt x="3" y="18"/>
                    </a:cubicBezTo>
                    <a:cubicBezTo>
                      <a:pt x="5" y="15"/>
                      <a:pt x="8" y="12"/>
                      <a:pt x="12" y="10"/>
                    </a:cubicBezTo>
                    <a:cubicBezTo>
                      <a:pt x="11" y="10"/>
                      <a:pt x="11" y="9"/>
                      <a:pt x="10" y="8"/>
                    </a:cubicBezTo>
                    <a:cubicBezTo>
                      <a:pt x="8" y="11"/>
                      <a:pt x="5" y="13"/>
                      <a:pt x="2" y="16"/>
                    </a:cubicBezTo>
                    <a:cubicBezTo>
                      <a:pt x="1" y="17"/>
                      <a:pt x="2" y="18"/>
                      <a:pt x="3" y="18"/>
                    </a:cubicBezTo>
                    <a:cubicBezTo>
                      <a:pt x="8" y="16"/>
                      <a:pt x="12" y="14"/>
                      <a:pt x="17" y="14"/>
                    </a:cubicBezTo>
                    <a:cubicBezTo>
                      <a:pt x="16" y="13"/>
                      <a:pt x="16" y="12"/>
                      <a:pt x="16" y="11"/>
                    </a:cubicBezTo>
                    <a:cubicBezTo>
                      <a:pt x="11" y="13"/>
                      <a:pt x="7" y="14"/>
                      <a:pt x="3" y="16"/>
                    </a:cubicBezTo>
                    <a:cubicBezTo>
                      <a:pt x="2" y="17"/>
                      <a:pt x="3" y="19"/>
                      <a:pt x="4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5" name="Freeform 235">
                <a:extLst>
                  <a:ext uri="{FF2B5EF4-FFF2-40B4-BE49-F238E27FC236}">
                    <a16:creationId xmlns:a16="http://schemas.microsoft.com/office/drawing/2014/main" id="{1114453A-7A71-4323-82CF-BD1756BEB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1532"/>
                <a:ext cx="75" cy="163"/>
              </a:xfrm>
              <a:custGeom>
                <a:avLst/>
                <a:gdLst>
                  <a:gd name="T0" fmla="*/ 167567 w 26"/>
                  <a:gd name="T1" fmla="*/ 653421 h 57"/>
                  <a:gd name="T2" fmla="*/ 302368 w 26"/>
                  <a:gd name="T3" fmla="*/ 562808 h 57"/>
                  <a:gd name="T4" fmla="*/ 139385 w 26"/>
                  <a:gd name="T5" fmla="*/ 687851 h 57"/>
                  <a:gd name="T6" fmla="*/ 315808 w 26"/>
                  <a:gd name="T7" fmla="*/ 550760 h 57"/>
                  <a:gd name="T8" fmla="*/ 277638 w 26"/>
                  <a:gd name="T9" fmla="*/ 550760 h 57"/>
                  <a:gd name="T10" fmla="*/ 315808 w 26"/>
                  <a:gd name="T11" fmla="*/ 317641 h 57"/>
                  <a:gd name="T12" fmla="*/ 182588 w 26"/>
                  <a:gd name="T13" fmla="*/ 139419 h 57"/>
                  <a:gd name="T14" fmla="*/ 264415 w 26"/>
                  <a:gd name="T15" fmla="*/ 139419 h 57"/>
                  <a:gd name="T16" fmla="*/ 81297 w 26"/>
                  <a:gd name="T17" fmla="*/ 89144 h 57"/>
                  <a:gd name="T18" fmla="*/ 191299 w 26"/>
                  <a:gd name="T19" fmla="*/ 115893 h 57"/>
                  <a:gd name="T20" fmla="*/ 58090 w 26"/>
                  <a:gd name="T21" fmla="*/ 48754 h 57"/>
                  <a:gd name="T22" fmla="*/ 152608 w 26"/>
                  <a:gd name="T23" fmla="*/ 76493 h 57"/>
                  <a:gd name="T24" fmla="*/ 58090 w 26"/>
                  <a:gd name="T25" fmla="*/ 40527 h 57"/>
                  <a:gd name="T26" fmla="*/ 139385 w 26"/>
                  <a:gd name="T27" fmla="*/ 26749 h 57"/>
                  <a:gd name="T28" fmla="*/ 14954 w 26"/>
                  <a:gd name="T29" fmla="*/ 40527 h 57"/>
                  <a:gd name="T30" fmla="*/ 221282 w 26"/>
                  <a:gd name="T31" fmla="*/ 129671 h 57"/>
                  <a:gd name="T32" fmla="*/ 221282 w 26"/>
                  <a:gd name="T33" fmla="*/ 115893 h 57"/>
                  <a:gd name="T34" fmla="*/ 139385 w 26"/>
                  <a:gd name="T35" fmla="*/ 89144 h 57"/>
                  <a:gd name="T36" fmla="*/ 277638 w 26"/>
                  <a:gd name="T37" fmla="*/ 178213 h 57"/>
                  <a:gd name="T38" fmla="*/ 249464 w 26"/>
                  <a:gd name="T39" fmla="*/ 206166 h 57"/>
                  <a:gd name="T40" fmla="*/ 345713 w 26"/>
                  <a:gd name="T41" fmla="*/ 281670 h 57"/>
                  <a:gd name="T42" fmla="*/ 249464 w 26"/>
                  <a:gd name="T43" fmla="*/ 206166 h 57"/>
                  <a:gd name="T44" fmla="*/ 277638 w 26"/>
                  <a:gd name="T45" fmla="*/ 192597 h 57"/>
                  <a:gd name="T46" fmla="*/ 139385 w 26"/>
                  <a:gd name="T47" fmla="*/ 89144 h 57"/>
                  <a:gd name="T48" fmla="*/ 234511 w 26"/>
                  <a:gd name="T49" fmla="*/ 129671 h 57"/>
                  <a:gd name="T50" fmla="*/ 109480 w 26"/>
                  <a:gd name="T51" fmla="*/ 76493 h 57"/>
                  <a:gd name="T52" fmla="*/ 221282 w 26"/>
                  <a:gd name="T53" fmla="*/ 129671 h 57"/>
                  <a:gd name="T54" fmla="*/ 14954 w 26"/>
                  <a:gd name="T55" fmla="*/ 40527 h 57"/>
                  <a:gd name="T56" fmla="*/ 139385 w 26"/>
                  <a:gd name="T57" fmla="*/ 26749 h 57"/>
                  <a:gd name="T58" fmla="*/ 58090 w 26"/>
                  <a:gd name="T59" fmla="*/ 26749 h 57"/>
                  <a:gd name="T60" fmla="*/ 152608 w 26"/>
                  <a:gd name="T61" fmla="*/ 62320 h 57"/>
                  <a:gd name="T62" fmla="*/ 58090 w 26"/>
                  <a:gd name="T63" fmla="*/ 48754 h 57"/>
                  <a:gd name="T64" fmla="*/ 191299 w 26"/>
                  <a:gd name="T65" fmla="*/ 115893 h 57"/>
                  <a:gd name="T66" fmla="*/ 81297 w 26"/>
                  <a:gd name="T67" fmla="*/ 89144 h 57"/>
                  <a:gd name="T68" fmla="*/ 264415 w 26"/>
                  <a:gd name="T69" fmla="*/ 139419 h 57"/>
                  <a:gd name="T70" fmla="*/ 182588 w 26"/>
                  <a:gd name="T71" fmla="*/ 139419 h 57"/>
                  <a:gd name="T72" fmla="*/ 277638 w 26"/>
                  <a:gd name="T73" fmla="*/ 562808 h 57"/>
                  <a:gd name="T74" fmla="*/ 315808 w 26"/>
                  <a:gd name="T75" fmla="*/ 550760 h 57"/>
                  <a:gd name="T76" fmla="*/ 139385 w 26"/>
                  <a:gd name="T77" fmla="*/ 687851 h 57"/>
                  <a:gd name="T78" fmla="*/ 302368 w 26"/>
                  <a:gd name="T79" fmla="*/ 562808 h 57"/>
                  <a:gd name="T80" fmla="*/ 167567 w 26"/>
                  <a:gd name="T81" fmla="*/ 653421 h 57"/>
                  <a:gd name="T82" fmla="*/ 315808 w 26"/>
                  <a:gd name="T83" fmla="*/ 509627 h 5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6"/>
                  <a:gd name="T127" fmla="*/ 0 h 57"/>
                  <a:gd name="T128" fmla="*/ 26 w 26"/>
                  <a:gd name="T129" fmla="*/ 57 h 57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6" h="57">
                    <a:moveTo>
                      <a:pt x="21" y="40"/>
                    </a:moveTo>
                    <a:cubicBezTo>
                      <a:pt x="19" y="45"/>
                      <a:pt x="16" y="48"/>
                      <a:pt x="12" y="51"/>
                    </a:cubicBezTo>
                    <a:cubicBezTo>
                      <a:pt x="11" y="52"/>
                      <a:pt x="12" y="54"/>
                      <a:pt x="13" y="53"/>
                    </a:cubicBezTo>
                    <a:cubicBezTo>
                      <a:pt x="17" y="51"/>
                      <a:pt x="19" y="47"/>
                      <a:pt x="22" y="44"/>
                    </a:cubicBezTo>
                    <a:cubicBezTo>
                      <a:pt x="21" y="44"/>
                      <a:pt x="21" y="44"/>
                      <a:pt x="20" y="43"/>
                    </a:cubicBezTo>
                    <a:cubicBezTo>
                      <a:pt x="18" y="49"/>
                      <a:pt x="14" y="51"/>
                      <a:pt x="10" y="54"/>
                    </a:cubicBezTo>
                    <a:cubicBezTo>
                      <a:pt x="10" y="55"/>
                      <a:pt x="11" y="55"/>
                      <a:pt x="11" y="56"/>
                    </a:cubicBezTo>
                    <a:cubicBezTo>
                      <a:pt x="16" y="52"/>
                      <a:pt x="20" y="49"/>
                      <a:pt x="23" y="43"/>
                    </a:cubicBezTo>
                    <a:cubicBezTo>
                      <a:pt x="24" y="42"/>
                      <a:pt x="22" y="40"/>
                      <a:pt x="21" y="42"/>
                    </a:cubicBezTo>
                    <a:cubicBezTo>
                      <a:pt x="21" y="42"/>
                      <a:pt x="21" y="43"/>
                      <a:pt x="20" y="43"/>
                    </a:cubicBezTo>
                    <a:cubicBezTo>
                      <a:pt x="21" y="44"/>
                      <a:pt x="22" y="44"/>
                      <a:pt x="23" y="44"/>
                    </a:cubicBezTo>
                    <a:cubicBezTo>
                      <a:pt x="23" y="36"/>
                      <a:pt x="26" y="32"/>
                      <a:pt x="23" y="25"/>
                    </a:cubicBezTo>
                    <a:cubicBezTo>
                      <a:pt x="21" y="19"/>
                      <a:pt x="19" y="14"/>
                      <a:pt x="15" y="9"/>
                    </a:cubicBezTo>
                    <a:cubicBezTo>
                      <a:pt x="14" y="10"/>
                      <a:pt x="14" y="11"/>
                      <a:pt x="13" y="11"/>
                    </a:cubicBezTo>
                    <a:cubicBezTo>
                      <a:pt x="16" y="13"/>
                      <a:pt x="15" y="13"/>
                      <a:pt x="18" y="14"/>
                    </a:cubicBezTo>
                    <a:cubicBezTo>
                      <a:pt x="20" y="14"/>
                      <a:pt x="20" y="12"/>
                      <a:pt x="19" y="11"/>
                    </a:cubicBezTo>
                    <a:cubicBezTo>
                      <a:pt x="15" y="9"/>
                      <a:pt x="11" y="7"/>
                      <a:pt x="7" y="5"/>
                    </a:cubicBezTo>
                    <a:cubicBezTo>
                      <a:pt x="6" y="5"/>
                      <a:pt x="5" y="6"/>
                      <a:pt x="6" y="7"/>
                    </a:cubicBezTo>
                    <a:cubicBezTo>
                      <a:pt x="8" y="9"/>
                      <a:pt x="10" y="10"/>
                      <a:pt x="12" y="11"/>
                    </a:cubicBezTo>
                    <a:cubicBezTo>
                      <a:pt x="14" y="12"/>
                      <a:pt x="15" y="10"/>
                      <a:pt x="14" y="9"/>
                    </a:cubicBezTo>
                    <a:cubicBezTo>
                      <a:pt x="11" y="7"/>
                      <a:pt x="8" y="5"/>
                      <a:pt x="6" y="3"/>
                    </a:cubicBezTo>
                    <a:cubicBezTo>
                      <a:pt x="5" y="3"/>
                      <a:pt x="5" y="4"/>
                      <a:pt x="4" y="4"/>
                    </a:cubicBezTo>
                    <a:cubicBezTo>
                      <a:pt x="6" y="5"/>
                      <a:pt x="8" y="6"/>
                      <a:pt x="9" y="8"/>
                    </a:cubicBezTo>
                    <a:cubicBezTo>
                      <a:pt x="11" y="8"/>
                      <a:pt x="12" y="7"/>
                      <a:pt x="11" y="6"/>
                    </a:cubicBezTo>
                    <a:cubicBezTo>
                      <a:pt x="9" y="4"/>
                      <a:pt x="7" y="3"/>
                      <a:pt x="5" y="1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6" y="3"/>
                      <a:pt x="8" y="3"/>
                      <a:pt x="10" y="4"/>
                    </a:cubicBezTo>
                    <a:cubicBezTo>
                      <a:pt x="10" y="3"/>
                      <a:pt x="10" y="3"/>
                      <a:pt x="10" y="2"/>
                    </a:cubicBezTo>
                    <a:cubicBezTo>
                      <a:pt x="7" y="1"/>
                      <a:pt x="5" y="1"/>
                      <a:pt x="1" y="1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8" y="3"/>
                      <a:pt x="11" y="7"/>
                      <a:pt x="14" y="12"/>
                    </a:cubicBezTo>
                    <a:cubicBezTo>
                      <a:pt x="15" y="11"/>
                      <a:pt x="15" y="11"/>
                      <a:pt x="16" y="10"/>
                    </a:cubicBezTo>
                    <a:cubicBezTo>
                      <a:pt x="13" y="8"/>
                      <a:pt x="13" y="8"/>
                      <a:pt x="15" y="11"/>
                    </a:cubicBezTo>
                    <a:cubicBezTo>
                      <a:pt x="15" y="10"/>
                      <a:pt x="16" y="10"/>
                      <a:pt x="16" y="9"/>
                    </a:cubicBezTo>
                    <a:cubicBezTo>
                      <a:pt x="15" y="8"/>
                      <a:pt x="13" y="7"/>
                      <a:pt x="11" y="5"/>
                    </a:cubicBezTo>
                    <a:cubicBezTo>
                      <a:pt x="11" y="6"/>
                      <a:pt x="10" y="6"/>
                      <a:pt x="10" y="7"/>
                    </a:cubicBezTo>
                    <a:cubicBezTo>
                      <a:pt x="14" y="9"/>
                      <a:pt x="16" y="12"/>
                      <a:pt x="18" y="16"/>
                    </a:cubicBezTo>
                    <a:cubicBezTo>
                      <a:pt x="19" y="15"/>
                      <a:pt x="19" y="15"/>
                      <a:pt x="20" y="14"/>
                    </a:cubicBezTo>
                    <a:cubicBezTo>
                      <a:pt x="20" y="14"/>
                      <a:pt x="19" y="14"/>
                      <a:pt x="19" y="14"/>
                    </a:cubicBezTo>
                    <a:cubicBezTo>
                      <a:pt x="18" y="13"/>
                      <a:pt x="16" y="15"/>
                      <a:pt x="18" y="16"/>
                    </a:cubicBezTo>
                    <a:cubicBezTo>
                      <a:pt x="19" y="18"/>
                      <a:pt x="21" y="20"/>
                      <a:pt x="23" y="22"/>
                    </a:cubicBezTo>
                    <a:cubicBezTo>
                      <a:pt x="23" y="24"/>
                      <a:pt x="25" y="24"/>
                      <a:pt x="25" y="22"/>
                    </a:cubicBezTo>
                    <a:cubicBezTo>
                      <a:pt x="25" y="18"/>
                      <a:pt x="23" y="16"/>
                      <a:pt x="19" y="14"/>
                    </a:cubicBezTo>
                    <a:cubicBezTo>
                      <a:pt x="19" y="15"/>
                      <a:pt x="18" y="15"/>
                      <a:pt x="18" y="16"/>
                    </a:cubicBezTo>
                    <a:cubicBezTo>
                      <a:pt x="18" y="16"/>
                      <a:pt x="18" y="16"/>
                      <a:pt x="19" y="16"/>
                    </a:cubicBezTo>
                    <a:cubicBezTo>
                      <a:pt x="20" y="17"/>
                      <a:pt x="21" y="16"/>
                      <a:pt x="20" y="15"/>
                    </a:cubicBezTo>
                    <a:cubicBezTo>
                      <a:pt x="18" y="10"/>
                      <a:pt x="15" y="8"/>
                      <a:pt x="11" y="5"/>
                    </a:cubicBezTo>
                    <a:cubicBezTo>
                      <a:pt x="10" y="4"/>
                      <a:pt x="9" y="6"/>
                      <a:pt x="10" y="7"/>
                    </a:cubicBezTo>
                    <a:cubicBezTo>
                      <a:pt x="13" y="10"/>
                      <a:pt x="11" y="9"/>
                      <a:pt x="15" y="11"/>
                    </a:cubicBezTo>
                    <a:cubicBezTo>
                      <a:pt x="16" y="12"/>
                      <a:pt x="17" y="11"/>
                      <a:pt x="17" y="10"/>
                    </a:cubicBezTo>
                    <a:cubicBezTo>
                      <a:pt x="15" y="7"/>
                      <a:pt x="13" y="5"/>
                      <a:pt x="10" y="4"/>
                    </a:cubicBezTo>
                    <a:cubicBezTo>
                      <a:pt x="9" y="3"/>
                      <a:pt x="8" y="5"/>
                      <a:pt x="8" y="6"/>
                    </a:cubicBezTo>
                    <a:cubicBezTo>
                      <a:pt x="10" y="8"/>
                      <a:pt x="12" y="10"/>
                      <a:pt x="14" y="12"/>
                    </a:cubicBezTo>
                    <a:cubicBezTo>
                      <a:pt x="15" y="13"/>
                      <a:pt x="17" y="11"/>
                      <a:pt x="16" y="10"/>
                    </a:cubicBezTo>
                    <a:cubicBezTo>
                      <a:pt x="11" y="4"/>
                      <a:pt x="8" y="1"/>
                      <a:pt x="1" y="1"/>
                    </a:cubicBezTo>
                    <a:cubicBezTo>
                      <a:pt x="0" y="1"/>
                      <a:pt x="0" y="3"/>
                      <a:pt x="1" y="3"/>
                    </a:cubicBezTo>
                    <a:cubicBezTo>
                      <a:pt x="4" y="3"/>
                      <a:pt x="7" y="4"/>
                      <a:pt x="10" y="4"/>
                    </a:cubicBezTo>
                    <a:cubicBezTo>
                      <a:pt x="11" y="4"/>
                      <a:pt x="12" y="2"/>
                      <a:pt x="10" y="2"/>
                    </a:cubicBezTo>
                    <a:cubicBezTo>
                      <a:pt x="9" y="1"/>
                      <a:pt x="7" y="1"/>
                      <a:pt x="5" y="0"/>
                    </a:cubicBezTo>
                    <a:cubicBezTo>
                      <a:pt x="4" y="0"/>
                      <a:pt x="3" y="2"/>
                      <a:pt x="4" y="2"/>
                    </a:cubicBezTo>
                    <a:cubicBezTo>
                      <a:pt x="5" y="4"/>
                      <a:pt x="7" y="6"/>
                      <a:pt x="9" y="7"/>
                    </a:cubicBezTo>
                    <a:cubicBezTo>
                      <a:pt x="10" y="7"/>
                      <a:pt x="10" y="6"/>
                      <a:pt x="11" y="5"/>
                    </a:cubicBezTo>
                    <a:cubicBezTo>
                      <a:pt x="9" y="4"/>
                      <a:pt x="7" y="3"/>
                      <a:pt x="5" y="2"/>
                    </a:cubicBezTo>
                    <a:cubicBezTo>
                      <a:pt x="4" y="2"/>
                      <a:pt x="3" y="3"/>
                      <a:pt x="4" y="4"/>
                    </a:cubicBezTo>
                    <a:cubicBezTo>
                      <a:pt x="6" y="7"/>
                      <a:pt x="9" y="9"/>
                      <a:pt x="12" y="11"/>
                    </a:cubicBezTo>
                    <a:cubicBezTo>
                      <a:pt x="13" y="11"/>
                      <a:pt x="13" y="10"/>
                      <a:pt x="14" y="9"/>
                    </a:cubicBezTo>
                    <a:cubicBezTo>
                      <a:pt x="11" y="8"/>
                      <a:pt x="9" y="7"/>
                      <a:pt x="7" y="5"/>
                    </a:cubicBezTo>
                    <a:cubicBezTo>
                      <a:pt x="7" y="6"/>
                      <a:pt x="7" y="7"/>
                      <a:pt x="6" y="7"/>
                    </a:cubicBezTo>
                    <a:cubicBezTo>
                      <a:pt x="11" y="9"/>
                      <a:pt x="14" y="11"/>
                      <a:pt x="18" y="13"/>
                    </a:cubicBezTo>
                    <a:cubicBezTo>
                      <a:pt x="18" y="13"/>
                      <a:pt x="19" y="12"/>
                      <a:pt x="19" y="11"/>
                    </a:cubicBezTo>
                    <a:cubicBezTo>
                      <a:pt x="17" y="10"/>
                      <a:pt x="16" y="10"/>
                      <a:pt x="14" y="9"/>
                    </a:cubicBezTo>
                    <a:cubicBezTo>
                      <a:pt x="13" y="8"/>
                      <a:pt x="12" y="10"/>
                      <a:pt x="13" y="11"/>
                    </a:cubicBezTo>
                    <a:cubicBezTo>
                      <a:pt x="18" y="16"/>
                      <a:pt x="20" y="22"/>
                      <a:pt x="22" y="28"/>
                    </a:cubicBezTo>
                    <a:cubicBezTo>
                      <a:pt x="24" y="33"/>
                      <a:pt x="21" y="39"/>
                      <a:pt x="20" y="44"/>
                    </a:cubicBezTo>
                    <a:cubicBezTo>
                      <a:pt x="20" y="45"/>
                      <a:pt x="22" y="46"/>
                      <a:pt x="22" y="45"/>
                    </a:cubicBezTo>
                    <a:cubicBezTo>
                      <a:pt x="23" y="44"/>
                      <a:pt x="23" y="43"/>
                      <a:pt x="23" y="43"/>
                    </a:cubicBezTo>
                    <a:cubicBezTo>
                      <a:pt x="23" y="43"/>
                      <a:pt x="22" y="42"/>
                      <a:pt x="21" y="42"/>
                    </a:cubicBezTo>
                    <a:cubicBezTo>
                      <a:pt x="18" y="47"/>
                      <a:pt x="15" y="51"/>
                      <a:pt x="10" y="54"/>
                    </a:cubicBezTo>
                    <a:cubicBezTo>
                      <a:pt x="9" y="55"/>
                      <a:pt x="10" y="57"/>
                      <a:pt x="11" y="56"/>
                    </a:cubicBezTo>
                    <a:cubicBezTo>
                      <a:pt x="16" y="53"/>
                      <a:pt x="20" y="50"/>
                      <a:pt x="22" y="44"/>
                    </a:cubicBezTo>
                    <a:cubicBezTo>
                      <a:pt x="23" y="43"/>
                      <a:pt x="21" y="42"/>
                      <a:pt x="20" y="43"/>
                    </a:cubicBezTo>
                    <a:cubicBezTo>
                      <a:pt x="17" y="45"/>
                      <a:pt x="15" y="49"/>
                      <a:pt x="12" y="51"/>
                    </a:cubicBezTo>
                    <a:cubicBezTo>
                      <a:pt x="13" y="52"/>
                      <a:pt x="13" y="52"/>
                      <a:pt x="14" y="53"/>
                    </a:cubicBezTo>
                    <a:cubicBezTo>
                      <a:pt x="18" y="49"/>
                      <a:pt x="21" y="46"/>
                      <a:pt x="23" y="40"/>
                    </a:cubicBezTo>
                    <a:cubicBezTo>
                      <a:pt x="23" y="39"/>
                      <a:pt x="21" y="38"/>
                      <a:pt x="21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6" name="Freeform 236">
                <a:extLst>
                  <a:ext uri="{FF2B5EF4-FFF2-40B4-BE49-F238E27FC236}">
                    <a16:creationId xmlns:a16="http://schemas.microsoft.com/office/drawing/2014/main" id="{7FBCBA72-CF6B-4454-91F3-75DC90EBA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9" y="1898"/>
                <a:ext cx="43" cy="43"/>
              </a:xfrm>
              <a:custGeom>
                <a:avLst/>
                <a:gdLst>
                  <a:gd name="T0" fmla="*/ 104949 w 15"/>
                  <a:gd name="T1" fmla="*/ 14514 h 15"/>
                  <a:gd name="T2" fmla="*/ 14514 w 15"/>
                  <a:gd name="T3" fmla="*/ 51124 h 15"/>
                  <a:gd name="T4" fmla="*/ 27093 w 15"/>
                  <a:gd name="T5" fmla="*/ 132019 h 15"/>
                  <a:gd name="T6" fmla="*/ 183134 w 15"/>
                  <a:gd name="T7" fmla="*/ 119273 h 15"/>
                  <a:gd name="T8" fmla="*/ 63884 w 15"/>
                  <a:gd name="T9" fmla="*/ 14514 h 15"/>
                  <a:gd name="T10" fmla="*/ 27093 w 15"/>
                  <a:gd name="T11" fmla="*/ 119273 h 15"/>
                  <a:gd name="T12" fmla="*/ 119273 w 15"/>
                  <a:gd name="T13" fmla="*/ 168629 h 15"/>
                  <a:gd name="T14" fmla="*/ 154304 w 15"/>
                  <a:gd name="T15" fmla="*/ 63884 h 15"/>
                  <a:gd name="T16" fmla="*/ 63884 w 15"/>
                  <a:gd name="T17" fmla="*/ 51124 h 15"/>
                  <a:gd name="T18" fmla="*/ 119273 w 15"/>
                  <a:gd name="T19" fmla="*/ 119273 h 15"/>
                  <a:gd name="T20" fmla="*/ 104949 w 15"/>
                  <a:gd name="T21" fmla="*/ 41607 h 15"/>
                  <a:gd name="T22" fmla="*/ 51124 w 15"/>
                  <a:gd name="T23" fmla="*/ 104949 h 15"/>
                  <a:gd name="T24" fmla="*/ 119273 w 15"/>
                  <a:gd name="T25" fmla="*/ 119273 h 15"/>
                  <a:gd name="T26" fmla="*/ 63884 w 15"/>
                  <a:gd name="T27" fmla="*/ 63884 h 15"/>
                  <a:gd name="T28" fmla="*/ 90412 w 15"/>
                  <a:gd name="T29" fmla="*/ 132019 h 15"/>
                  <a:gd name="T30" fmla="*/ 146555 w 15"/>
                  <a:gd name="T31" fmla="*/ 90412 h 15"/>
                  <a:gd name="T32" fmla="*/ 146555 w 15"/>
                  <a:gd name="T33" fmla="*/ 63884 h 15"/>
                  <a:gd name="T34" fmla="*/ 104949 w 15"/>
                  <a:gd name="T35" fmla="*/ 63884 h 15"/>
                  <a:gd name="T36" fmla="*/ 104949 w 15"/>
                  <a:gd name="T37" fmla="*/ 90412 h 15"/>
                  <a:gd name="T38" fmla="*/ 132019 w 15"/>
                  <a:gd name="T39" fmla="*/ 90412 h 15"/>
                  <a:gd name="T40" fmla="*/ 119273 w 15"/>
                  <a:gd name="T41" fmla="*/ 77667 h 15"/>
                  <a:gd name="T42" fmla="*/ 77667 w 15"/>
                  <a:gd name="T43" fmla="*/ 104949 h 15"/>
                  <a:gd name="T44" fmla="*/ 77667 w 15"/>
                  <a:gd name="T45" fmla="*/ 104949 h 15"/>
                  <a:gd name="T46" fmla="*/ 90412 w 15"/>
                  <a:gd name="T47" fmla="*/ 90412 h 15"/>
                  <a:gd name="T48" fmla="*/ 90412 w 15"/>
                  <a:gd name="T49" fmla="*/ 104949 h 15"/>
                  <a:gd name="T50" fmla="*/ 77667 w 15"/>
                  <a:gd name="T51" fmla="*/ 104949 h 15"/>
                  <a:gd name="T52" fmla="*/ 104949 w 15"/>
                  <a:gd name="T53" fmla="*/ 77667 h 15"/>
                  <a:gd name="T54" fmla="*/ 90412 w 15"/>
                  <a:gd name="T55" fmla="*/ 90412 h 15"/>
                  <a:gd name="T56" fmla="*/ 90412 w 15"/>
                  <a:gd name="T57" fmla="*/ 63884 h 15"/>
                  <a:gd name="T58" fmla="*/ 132019 w 15"/>
                  <a:gd name="T59" fmla="*/ 119273 h 15"/>
                  <a:gd name="T60" fmla="*/ 77667 w 15"/>
                  <a:gd name="T61" fmla="*/ 132019 h 15"/>
                  <a:gd name="T62" fmla="*/ 90412 w 15"/>
                  <a:gd name="T63" fmla="*/ 41607 h 15"/>
                  <a:gd name="T64" fmla="*/ 146555 w 15"/>
                  <a:gd name="T65" fmla="*/ 90412 h 15"/>
                  <a:gd name="T66" fmla="*/ 90412 w 15"/>
                  <a:gd name="T67" fmla="*/ 146555 h 15"/>
                  <a:gd name="T68" fmla="*/ 41607 w 15"/>
                  <a:gd name="T69" fmla="*/ 90412 h 15"/>
                  <a:gd name="T70" fmla="*/ 104949 w 15"/>
                  <a:gd name="T71" fmla="*/ 51124 h 15"/>
                  <a:gd name="T72" fmla="*/ 104949 w 15"/>
                  <a:gd name="T73" fmla="*/ 14514 h 1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5"/>
                  <a:gd name="T112" fmla="*/ 0 h 15"/>
                  <a:gd name="T113" fmla="*/ 15 w 15"/>
                  <a:gd name="T114" fmla="*/ 15 h 1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5" h="15">
                    <a:moveTo>
                      <a:pt x="8" y="1"/>
                    </a:moveTo>
                    <a:cubicBezTo>
                      <a:pt x="6" y="1"/>
                      <a:pt x="3" y="2"/>
                      <a:pt x="1" y="4"/>
                    </a:cubicBezTo>
                    <a:cubicBezTo>
                      <a:pt x="0" y="6"/>
                      <a:pt x="1" y="9"/>
                      <a:pt x="2" y="10"/>
                    </a:cubicBezTo>
                    <a:cubicBezTo>
                      <a:pt x="4" y="15"/>
                      <a:pt x="12" y="15"/>
                      <a:pt x="14" y="9"/>
                    </a:cubicBezTo>
                    <a:cubicBezTo>
                      <a:pt x="15" y="5"/>
                      <a:pt x="9" y="0"/>
                      <a:pt x="5" y="1"/>
                    </a:cubicBezTo>
                    <a:cubicBezTo>
                      <a:pt x="2" y="3"/>
                      <a:pt x="1" y="6"/>
                      <a:pt x="2" y="9"/>
                    </a:cubicBezTo>
                    <a:cubicBezTo>
                      <a:pt x="3" y="12"/>
                      <a:pt x="6" y="13"/>
                      <a:pt x="9" y="13"/>
                    </a:cubicBezTo>
                    <a:cubicBezTo>
                      <a:pt x="12" y="12"/>
                      <a:pt x="13" y="8"/>
                      <a:pt x="12" y="5"/>
                    </a:cubicBezTo>
                    <a:cubicBezTo>
                      <a:pt x="11" y="3"/>
                      <a:pt x="7" y="1"/>
                      <a:pt x="5" y="4"/>
                    </a:cubicBezTo>
                    <a:cubicBezTo>
                      <a:pt x="3" y="7"/>
                      <a:pt x="6" y="10"/>
                      <a:pt x="9" y="9"/>
                    </a:cubicBezTo>
                    <a:cubicBezTo>
                      <a:pt x="11" y="8"/>
                      <a:pt x="10" y="3"/>
                      <a:pt x="8" y="3"/>
                    </a:cubicBezTo>
                    <a:cubicBezTo>
                      <a:pt x="5" y="3"/>
                      <a:pt x="3" y="6"/>
                      <a:pt x="4" y="8"/>
                    </a:cubicBezTo>
                    <a:cubicBezTo>
                      <a:pt x="4" y="11"/>
                      <a:pt x="8" y="11"/>
                      <a:pt x="9" y="9"/>
                    </a:cubicBezTo>
                    <a:cubicBezTo>
                      <a:pt x="11" y="6"/>
                      <a:pt x="8" y="3"/>
                      <a:pt x="5" y="5"/>
                    </a:cubicBezTo>
                    <a:cubicBezTo>
                      <a:pt x="3" y="7"/>
                      <a:pt x="4" y="10"/>
                      <a:pt x="7" y="10"/>
                    </a:cubicBezTo>
                    <a:cubicBezTo>
                      <a:pt x="9" y="9"/>
                      <a:pt x="10" y="8"/>
                      <a:pt x="11" y="7"/>
                    </a:cubicBezTo>
                    <a:cubicBezTo>
                      <a:pt x="12" y="6"/>
                      <a:pt x="11" y="5"/>
                      <a:pt x="11" y="5"/>
                    </a:cubicBezTo>
                    <a:cubicBezTo>
                      <a:pt x="10" y="5"/>
                      <a:pt x="9" y="5"/>
                      <a:pt x="8" y="5"/>
                    </a:cubicBezTo>
                    <a:cubicBezTo>
                      <a:pt x="7" y="6"/>
                      <a:pt x="7" y="8"/>
                      <a:pt x="8" y="7"/>
                    </a:cubicBezTo>
                    <a:cubicBezTo>
                      <a:pt x="9" y="7"/>
                      <a:pt x="9" y="7"/>
                      <a:pt x="10" y="7"/>
                    </a:cubicBezTo>
                    <a:cubicBezTo>
                      <a:pt x="10" y="7"/>
                      <a:pt x="9" y="6"/>
                      <a:pt x="9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7"/>
                      <a:pt x="7" y="7"/>
                    </a:cubicBezTo>
                    <a:cubicBezTo>
                      <a:pt x="7" y="6"/>
                      <a:pt x="7" y="7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6" y="5"/>
                      <a:pt x="8" y="6"/>
                    </a:cubicBezTo>
                    <a:cubicBezTo>
                      <a:pt x="9" y="6"/>
                      <a:pt x="8" y="8"/>
                      <a:pt x="7" y="7"/>
                    </a:cubicBezTo>
                    <a:cubicBezTo>
                      <a:pt x="6" y="6"/>
                      <a:pt x="7" y="5"/>
                      <a:pt x="7" y="5"/>
                    </a:cubicBezTo>
                    <a:cubicBezTo>
                      <a:pt x="9" y="4"/>
                      <a:pt x="10" y="8"/>
                      <a:pt x="10" y="9"/>
                    </a:cubicBezTo>
                    <a:cubicBezTo>
                      <a:pt x="10" y="11"/>
                      <a:pt x="7" y="11"/>
                      <a:pt x="6" y="10"/>
                    </a:cubicBezTo>
                    <a:cubicBezTo>
                      <a:pt x="3" y="9"/>
                      <a:pt x="3" y="4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2" y="10"/>
                      <a:pt x="9" y="12"/>
                      <a:pt x="7" y="11"/>
                    </a:cubicBezTo>
                    <a:cubicBezTo>
                      <a:pt x="5" y="11"/>
                      <a:pt x="3" y="9"/>
                      <a:pt x="3" y="7"/>
                    </a:cubicBezTo>
                    <a:cubicBezTo>
                      <a:pt x="3" y="4"/>
                      <a:pt x="6" y="3"/>
                      <a:pt x="8" y="4"/>
                    </a:cubicBezTo>
                    <a:cubicBezTo>
                      <a:pt x="10" y="4"/>
                      <a:pt x="10" y="1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7" name="Freeform 237">
                <a:extLst>
                  <a:ext uri="{FF2B5EF4-FFF2-40B4-BE49-F238E27FC236}">
                    <a16:creationId xmlns:a16="http://schemas.microsoft.com/office/drawing/2014/main" id="{550F7644-2D97-411D-B058-9D8CB3E55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" y="1847"/>
                <a:ext cx="88" cy="88"/>
              </a:xfrm>
              <a:custGeom>
                <a:avLst/>
                <a:gdLst>
                  <a:gd name="T0" fmla="*/ 286835 w 31"/>
                  <a:gd name="T1" fmla="*/ 357998 h 31"/>
                  <a:gd name="T2" fmla="*/ 371422 w 31"/>
                  <a:gd name="T3" fmla="*/ 299938 h 31"/>
                  <a:gd name="T4" fmla="*/ 13634 w 31"/>
                  <a:gd name="T5" fmla="*/ 117216 h 31"/>
                  <a:gd name="T6" fmla="*/ 38703 w 31"/>
                  <a:gd name="T7" fmla="*/ 59752 h 31"/>
                  <a:gd name="T8" fmla="*/ 71164 w 31"/>
                  <a:gd name="T9" fmla="*/ 59752 h 31"/>
                  <a:gd name="T10" fmla="*/ 71164 w 31"/>
                  <a:gd name="T11" fmla="*/ 109867 h 31"/>
                  <a:gd name="T12" fmla="*/ 71164 w 31"/>
                  <a:gd name="T13" fmla="*/ 109867 h 31"/>
                  <a:gd name="T14" fmla="*/ 84798 w 31"/>
                  <a:gd name="T15" fmla="*/ 46092 h 31"/>
                  <a:gd name="T16" fmla="*/ 130842 w 31"/>
                  <a:gd name="T17" fmla="*/ 59752 h 31"/>
                  <a:gd name="T18" fmla="*/ 130842 w 31"/>
                  <a:gd name="T19" fmla="*/ 109867 h 31"/>
                  <a:gd name="T20" fmla="*/ 130842 w 31"/>
                  <a:gd name="T21" fmla="*/ 109867 h 31"/>
                  <a:gd name="T22" fmla="*/ 155984 w 31"/>
                  <a:gd name="T23" fmla="*/ 59752 h 31"/>
                  <a:gd name="T24" fmla="*/ 189861 w 31"/>
                  <a:gd name="T25" fmla="*/ 96763 h 31"/>
                  <a:gd name="T26" fmla="*/ 181036 w 31"/>
                  <a:gd name="T27" fmla="*/ 117216 h 31"/>
                  <a:gd name="T28" fmla="*/ 169619 w 31"/>
                  <a:gd name="T29" fmla="*/ 117216 h 31"/>
                  <a:gd name="T30" fmla="*/ 189861 w 31"/>
                  <a:gd name="T31" fmla="*/ 109867 h 31"/>
                  <a:gd name="T32" fmla="*/ 240717 w 31"/>
                  <a:gd name="T33" fmla="*/ 143954 h 31"/>
                  <a:gd name="T34" fmla="*/ 215648 w 31"/>
                  <a:gd name="T35" fmla="*/ 181036 h 31"/>
                  <a:gd name="T36" fmla="*/ 215648 w 31"/>
                  <a:gd name="T37" fmla="*/ 169619 h 31"/>
                  <a:gd name="T38" fmla="*/ 252725 w 31"/>
                  <a:gd name="T39" fmla="*/ 155984 h 31"/>
                  <a:gd name="T40" fmla="*/ 286835 w 31"/>
                  <a:gd name="T41" fmla="*/ 189861 h 31"/>
                  <a:gd name="T42" fmla="*/ 274682 w 31"/>
                  <a:gd name="T43" fmla="*/ 240717 h 31"/>
                  <a:gd name="T44" fmla="*/ 261556 w 31"/>
                  <a:gd name="T45" fmla="*/ 240717 h 31"/>
                  <a:gd name="T46" fmla="*/ 299938 w 31"/>
                  <a:gd name="T47" fmla="*/ 227083 h 31"/>
                  <a:gd name="T48" fmla="*/ 325515 w 31"/>
                  <a:gd name="T49" fmla="*/ 286835 h 31"/>
                  <a:gd name="T50" fmla="*/ 299938 w 31"/>
                  <a:gd name="T51" fmla="*/ 325515 h 31"/>
                  <a:gd name="T52" fmla="*/ 286835 w 31"/>
                  <a:gd name="T53" fmla="*/ 325515 h 31"/>
                  <a:gd name="T54" fmla="*/ 311881 w 31"/>
                  <a:gd name="T55" fmla="*/ 261556 h 31"/>
                  <a:gd name="T56" fmla="*/ 240717 w 31"/>
                  <a:gd name="T57" fmla="*/ 117216 h 31"/>
                  <a:gd name="T58" fmla="*/ 274682 w 31"/>
                  <a:gd name="T59" fmla="*/ 143954 h 31"/>
                  <a:gd name="T60" fmla="*/ 261556 w 31"/>
                  <a:gd name="T61" fmla="*/ 169619 h 31"/>
                  <a:gd name="T62" fmla="*/ 227083 w 31"/>
                  <a:gd name="T63" fmla="*/ 143954 h 31"/>
                  <a:gd name="T64" fmla="*/ 325515 w 31"/>
                  <a:gd name="T65" fmla="*/ 240717 h 31"/>
                  <a:gd name="T66" fmla="*/ 311881 w 31"/>
                  <a:gd name="T67" fmla="*/ 345780 h 31"/>
                  <a:gd name="T68" fmla="*/ 286835 w 31"/>
                  <a:gd name="T69" fmla="*/ 299938 h 31"/>
                  <a:gd name="T70" fmla="*/ 311881 w 31"/>
                  <a:gd name="T71" fmla="*/ 261556 h 31"/>
                  <a:gd name="T72" fmla="*/ 325515 w 31"/>
                  <a:gd name="T73" fmla="*/ 240717 h 31"/>
                  <a:gd name="T74" fmla="*/ 286835 w 31"/>
                  <a:gd name="T75" fmla="*/ 252725 h 31"/>
                  <a:gd name="T76" fmla="*/ 261556 w 31"/>
                  <a:gd name="T77" fmla="*/ 215648 h 31"/>
                  <a:gd name="T78" fmla="*/ 274682 w 31"/>
                  <a:gd name="T79" fmla="*/ 169619 h 31"/>
                  <a:gd name="T80" fmla="*/ 274682 w 31"/>
                  <a:gd name="T81" fmla="*/ 169619 h 31"/>
                  <a:gd name="T82" fmla="*/ 240717 w 31"/>
                  <a:gd name="T83" fmla="*/ 181036 h 31"/>
                  <a:gd name="T84" fmla="*/ 202014 w 31"/>
                  <a:gd name="T85" fmla="*/ 155984 h 31"/>
                  <a:gd name="T86" fmla="*/ 227083 w 31"/>
                  <a:gd name="T87" fmla="*/ 117216 h 31"/>
                  <a:gd name="T88" fmla="*/ 215648 w 31"/>
                  <a:gd name="T89" fmla="*/ 117216 h 31"/>
                  <a:gd name="T90" fmla="*/ 189861 w 31"/>
                  <a:gd name="T91" fmla="*/ 130842 h 31"/>
                  <a:gd name="T92" fmla="*/ 169619 w 31"/>
                  <a:gd name="T93" fmla="*/ 109867 h 31"/>
                  <a:gd name="T94" fmla="*/ 181036 w 31"/>
                  <a:gd name="T95" fmla="*/ 84798 h 31"/>
                  <a:gd name="T96" fmla="*/ 181036 w 31"/>
                  <a:gd name="T97" fmla="*/ 59752 h 31"/>
                  <a:gd name="T98" fmla="*/ 155984 w 31"/>
                  <a:gd name="T99" fmla="*/ 109867 h 31"/>
                  <a:gd name="T100" fmla="*/ 109867 w 31"/>
                  <a:gd name="T101" fmla="*/ 109867 h 31"/>
                  <a:gd name="T102" fmla="*/ 109867 w 31"/>
                  <a:gd name="T103" fmla="*/ 59752 h 31"/>
                  <a:gd name="T104" fmla="*/ 109867 w 31"/>
                  <a:gd name="T105" fmla="*/ 46092 h 31"/>
                  <a:gd name="T106" fmla="*/ 96763 w 31"/>
                  <a:gd name="T107" fmla="*/ 109867 h 31"/>
                  <a:gd name="T108" fmla="*/ 46092 w 31"/>
                  <a:gd name="T109" fmla="*/ 109867 h 31"/>
                  <a:gd name="T110" fmla="*/ 46092 w 31"/>
                  <a:gd name="T111" fmla="*/ 59752 h 31"/>
                  <a:gd name="T112" fmla="*/ 59752 w 31"/>
                  <a:gd name="T113" fmla="*/ 59752 h 31"/>
                  <a:gd name="T114" fmla="*/ 46092 w 31"/>
                  <a:gd name="T115" fmla="*/ 117216 h 31"/>
                  <a:gd name="T116" fmla="*/ 240717 w 31"/>
                  <a:gd name="T117" fmla="*/ 117216 h 31"/>
                  <a:gd name="T118" fmla="*/ 311881 w 31"/>
                  <a:gd name="T119" fmla="*/ 345780 h 31"/>
                  <a:gd name="T120" fmla="*/ 38703 w 31"/>
                  <a:gd name="T121" fmla="*/ 130842 h 3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1"/>
                  <a:gd name="T184" fmla="*/ 0 h 31"/>
                  <a:gd name="T185" fmla="*/ 31 w 31"/>
                  <a:gd name="T186" fmla="*/ 31 h 31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1" h="31">
                    <a:moveTo>
                      <a:pt x="3" y="11"/>
                    </a:moveTo>
                    <a:cubicBezTo>
                      <a:pt x="8" y="11"/>
                      <a:pt x="12" y="12"/>
                      <a:pt x="15" y="14"/>
                    </a:cubicBezTo>
                    <a:cubicBezTo>
                      <a:pt x="21" y="18"/>
                      <a:pt x="22" y="24"/>
                      <a:pt x="24" y="30"/>
                    </a:cubicBezTo>
                    <a:cubicBezTo>
                      <a:pt x="24" y="30"/>
                      <a:pt x="25" y="31"/>
                      <a:pt x="25" y="30"/>
                    </a:cubicBezTo>
                    <a:cubicBezTo>
                      <a:pt x="27" y="28"/>
                      <a:pt x="29" y="27"/>
                      <a:pt x="31" y="26"/>
                    </a:cubicBezTo>
                    <a:cubicBezTo>
                      <a:pt x="31" y="26"/>
                      <a:pt x="31" y="25"/>
                      <a:pt x="31" y="25"/>
                    </a:cubicBezTo>
                    <a:cubicBezTo>
                      <a:pt x="31" y="16"/>
                      <a:pt x="23" y="8"/>
                      <a:pt x="15" y="4"/>
                    </a:cubicBezTo>
                    <a:cubicBezTo>
                      <a:pt x="12" y="2"/>
                      <a:pt x="7" y="0"/>
                      <a:pt x="3" y="2"/>
                    </a:cubicBezTo>
                    <a:cubicBezTo>
                      <a:pt x="0" y="3"/>
                      <a:pt x="1" y="8"/>
                      <a:pt x="1" y="10"/>
                    </a:cubicBezTo>
                    <a:cubicBezTo>
                      <a:pt x="1" y="11"/>
                      <a:pt x="3" y="11"/>
                      <a:pt x="4" y="10"/>
                    </a:cubicBezTo>
                    <a:cubicBezTo>
                      <a:pt x="4" y="9"/>
                      <a:pt x="5" y="7"/>
                      <a:pt x="5" y="5"/>
                    </a:cubicBezTo>
                    <a:cubicBezTo>
                      <a:pt x="5" y="5"/>
                      <a:pt x="4" y="5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10"/>
                      <a:pt x="5" y="10"/>
                      <a:pt x="6" y="8"/>
                    </a:cubicBezTo>
                    <a:cubicBezTo>
                      <a:pt x="6" y="7"/>
                      <a:pt x="6" y="6"/>
                      <a:pt x="6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7"/>
                      <a:pt x="4" y="8"/>
                      <a:pt x="4" y="9"/>
                    </a:cubicBezTo>
                    <a:cubicBezTo>
                      <a:pt x="4" y="11"/>
                      <a:pt x="6" y="11"/>
                      <a:pt x="6" y="9"/>
                    </a:cubicBezTo>
                    <a:cubicBezTo>
                      <a:pt x="7" y="8"/>
                      <a:pt x="7" y="7"/>
                      <a:pt x="7" y="6"/>
                    </a:cubicBezTo>
                    <a:cubicBezTo>
                      <a:pt x="7" y="5"/>
                      <a:pt x="6" y="5"/>
                      <a:pt x="5" y="5"/>
                    </a:cubicBezTo>
                    <a:cubicBezTo>
                      <a:pt x="6" y="6"/>
                      <a:pt x="6" y="7"/>
                      <a:pt x="6" y="9"/>
                    </a:cubicBezTo>
                    <a:cubicBezTo>
                      <a:pt x="6" y="10"/>
                      <a:pt x="8" y="10"/>
                      <a:pt x="8" y="9"/>
                    </a:cubicBezTo>
                    <a:cubicBezTo>
                      <a:pt x="8" y="7"/>
                      <a:pt x="9" y="6"/>
                      <a:pt x="9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6"/>
                      <a:pt x="7" y="8"/>
                      <a:pt x="7" y="10"/>
                    </a:cubicBezTo>
                    <a:cubicBezTo>
                      <a:pt x="7" y="11"/>
                      <a:pt x="9" y="11"/>
                      <a:pt x="9" y="10"/>
                    </a:cubicBezTo>
                    <a:cubicBezTo>
                      <a:pt x="10" y="8"/>
                      <a:pt x="11" y="7"/>
                      <a:pt x="11" y="5"/>
                    </a:cubicBezTo>
                    <a:cubicBezTo>
                      <a:pt x="10" y="5"/>
                      <a:pt x="10" y="5"/>
                      <a:pt x="9" y="5"/>
                    </a:cubicBezTo>
                    <a:cubicBezTo>
                      <a:pt x="9" y="6"/>
                      <a:pt x="9" y="8"/>
                      <a:pt x="9" y="9"/>
                    </a:cubicBezTo>
                    <a:cubicBezTo>
                      <a:pt x="9" y="10"/>
                      <a:pt x="11" y="10"/>
                      <a:pt x="11" y="9"/>
                    </a:cubicBezTo>
                    <a:cubicBezTo>
                      <a:pt x="12" y="8"/>
                      <a:pt x="12" y="6"/>
                      <a:pt x="13" y="4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6"/>
                      <a:pt x="11" y="8"/>
                      <a:pt x="11" y="9"/>
                    </a:cubicBezTo>
                    <a:cubicBezTo>
                      <a:pt x="11" y="11"/>
                      <a:pt x="12" y="11"/>
                      <a:pt x="13" y="10"/>
                    </a:cubicBezTo>
                    <a:cubicBezTo>
                      <a:pt x="13" y="9"/>
                      <a:pt x="14" y="7"/>
                      <a:pt x="15" y="6"/>
                    </a:cubicBezTo>
                    <a:cubicBezTo>
                      <a:pt x="14" y="6"/>
                      <a:pt x="14" y="5"/>
                      <a:pt x="13" y="5"/>
                    </a:cubicBezTo>
                    <a:cubicBezTo>
                      <a:pt x="13" y="7"/>
                      <a:pt x="13" y="8"/>
                      <a:pt x="12" y="9"/>
                    </a:cubicBezTo>
                    <a:cubicBezTo>
                      <a:pt x="12" y="10"/>
                      <a:pt x="13" y="11"/>
                      <a:pt x="14" y="10"/>
                    </a:cubicBezTo>
                    <a:cubicBezTo>
                      <a:pt x="15" y="9"/>
                      <a:pt x="16" y="9"/>
                      <a:pt x="16" y="8"/>
                    </a:cubicBezTo>
                    <a:cubicBezTo>
                      <a:pt x="16" y="8"/>
                      <a:pt x="15" y="8"/>
                      <a:pt x="14" y="7"/>
                    </a:cubicBezTo>
                    <a:cubicBezTo>
                      <a:pt x="14" y="8"/>
                      <a:pt x="14" y="9"/>
                      <a:pt x="14" y="9"/>
                    </a:cubicBezTo>
                    <a:cubicBezTo>
                      <a:pt x="13" y="10"/>
                      <a:pt x="15" y="11"/>
                      <a:pt x="15" y="10"/>
                    </a:cubicBezTo>
                    <a:cubicBezTo>
                      <a:pt x="16" y="10"/>
                      <a:pt x="17" y="9"/>
                      <a:pt x="18" y="8"/>
                    </a:cubicBezTo>
                    <a:cubicBezTo>
                      <a:pt x="18" y="8"/>
                      <a:pt x="17" y="7"/>
                      <a:pt x="17" y="7"/>
                    </a:cubicBezTo>
                    <a:cubicBezTo>
                      <a:pt x="16" y="8"/>
                      <a:pt x="15" y="9"/>
                      <a:pt x="14" y="10"/>
                    </a:cubicBezTo>
                    <a:cubicBezTo>
                      <a:pt x="14" y="11"/>
                      <a:pt x="15" y="12"/>
                      <a:pt x="16" y="11"/>
                    </a:cubicBezTo>
                    <a:cubicBezTo>
                      <a:pt x="17" y="11"/>
                      <a:pt x="17" y="11"/>
                      <a:pt x="18" y="10"/>
                    </a:cubicBezTo>
                    <a:cubicBezTo>
                      <a:pt x="17" y="10"/>
                      <a:pt x="17" y="10"/>
                      <a:pt x="16" y="9"/>
                    </a:cubicBezTo>
                    <a:cubicBezTo>
                      <a:pt x="16" y="10"/>
                      <a:pt x="15" y="11"/>
                      <a:pt x="15" y="12"/>
                    </a:cubicBezTo>
                    <a:cubicBezTo>
                      <a:pt x="15" y="13"/>
                      <a:pt x="15" y="14"/>
                      <a:pt x="16" y="14"/>
                    </a:cubicBezTo>
                    <a:cubicBezTo>
                      <a:pt x="18" y="13"/>
                      <a:pt x="18" y="13"/>
                      <a:pt x="20" y="12"/>
                    </a:cubicBezTo>
                    <a:cubicBezTo>
                      <a:pt x="19" y="11"/>
                      <a:pt x="19" y="11"/>
                      <a:pt x="18" y="10"/>
                    </a:cubicBezTo>
                    <a:cubicBezTo>
                      <a:pt x="18" y="12"/>
                      <a:pt x="17" y="13"/>
                      <a:pt x="17" y="14"/>
                    </a:cubicBezTo>
                    <a:cubicBezTo>
                      <a:pt x="16" y="15"/>
                      <a:pt x="17" y="16"/>
                      <a:pt x="18" y="15"/>
                    </a:cubicBezTo>
                    <a:cubicBezTo>
                      <a:pt x="19" y="15"/>
                      <a:pt x="20" y="14"/>
                      <a:pt x="22" y="13"/>
                    </a:cubicBez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2"/>
                      <a:pt x="19" y="13"/>
                      <a:pt x="18" y="14"/>
                    </a:cubicBezTo>
                    <a:cubicBezTo>
                      <a:pt x="17" y="15"/>
                      <a:pt x="19" y="16"/>
                      <a:pt x="20" y="16"/>
                    </a:cubicBezTo>
                    <a:cubicBezTo>
                      <a:pt x="21" y="15"/>
                      <a:pt x="22" y="15"/>
                      <a:pt x="23" y="14"/>
                    </a:cubicBezTo>
                    <a:cubicBezTo>
                      <a:pt x="22" y="14"/>
                      <a:pt x="22" y="13"/>
                      <a:pt x="21" y="13"/>
                    </a:cubicBezTo>
                    <a:cubicBezTo>
                      <a:pt x="21" y="14"/>
                      <a:pt x="20" y="15"/>
                      <a:pt x="19" y="16"/>
                    </a:cubicBezTo>
                    <a:cubicBezTo>
                      <a:pt x="19" y="17"/>
                      <a:pt x="20" y="18"/>
                      <a:pt x="21" y="18"/>
                    </a:cubicBezTo>
                    <a:cubicBezTo>
                      <a:pt x="22" y="17"/>
                      <a:pt x="23" y="17"/>
                      <a:pt x="24" y="16"/>
                    </a:cubicBezTo>
                    <a:cubicBezTo>
                      <a:pt x="24" y="16"/>
                      <a:pt x="23" y="16"/>
                      <a:pt x="23" y="15"/>
                    </a:cubicBezTo>
                    <a:cubicBezTo>
                      <a:pt x="22" y="16"/>
                      <a:pt x="22" y="17"/>
                      <a:pt x="21" y="18"/>
                    </a:cubicBezTo>
                    <a:cubicBezTo>
                      <a:pt x="21" y="19"/>
                      <a:pt x="22" y="20"/>
                      <a:pt x="23" y="20"/>
                    </a:cubicBezTo>
                    <a:cubicBezTo>
                      <a:pt x="25" y="19"/>
                      <a:pt x="24" y="19"/>
                      <a:pt x="26" y="18"/>
                    </a:cubicBezTo>
                    <a:cubicBezTo>
                      <a:pt x="25" y="18"/>
                      <a:pt x="25" y="17"/>
                      <a:pt x="24" y="17"/>
                    </a:cubicBezTo>
                    <a:cubicBezTo>
                      <a:pt x="24" y="18"/>
                      <a:pt x="23" y="19"/>
                      <a:pt x="22" y="20"/>
                    </a:cubicBezTo>
                    <a:cubicBezTo>
                      <a:pt x="22" y="21"/>
                      <a:pt x="23" y="22"/>
                      <a:pt x="24" y="22"/>
                    </a:cubicBezTo>
                    <a:cubicBezTo>
                      <a:pt x="25" y="21"/>
                      <a:pt x="25" y="21"/>
                      <a:pt x="26" y="21"/>
                    </a:cubicBezTo>
                    <a:cubicBezTo>
                      <a:pt x="26" y="20"/>
                      <a:pt x="25" y="20"/>
                      <a:pt x="25" y="19"/>
                    </a:cubicBezTo>
                    <a:cubicBezTo>
                      <a:pt x="24" y="20"/>
                      <a:pt x="24" y="22"/>
                      <a:pt x="23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25" y="24"/>
                      <a:pt x="26" y="24"/>
                      <a:pt x="27" y="24"/>
                    </a:cubicBezTo>
                    <a:cubicBezTo>
                      <a:pt x="26" y="23"/>
                      <a:pt x="26" y="23"/>
                      <a:pt x="25" y="22"/>
                    </a:cubicBezTo>
                    <a:cubicBezTo>
                      <a:pt x="25" y="23"/>
                      <a:pt x="24" y="24"/>
                      <a:pt x="24" y="25"/>
                    </a:cubicBezTo>
                    <a:cubicBezTo>
                      <a:pt x="23" y="26"/>
                      <a:pt x="24" y="27"/>
                      <a:pt x="25" y="27"/>
                    </a:cubicBezTo>
                    <a:cubicBezTo>
                      <a:pt x="26" y="27"/>
                      <a:pt x="26" y="27"/>
                      <a:pt x="27" y="26"/>
                    </a:cubicBezTo>
                    <a:cubicBezTo>
                      <a:pt x="27" y="26"/>
                      <a:pt x="26" y="25"/>
                      <a:pt x="26" y="25"/>
                    </a:cubicBezTo>
                    <a:cubicBezTo>
                      <a:pt x="25" y="26"/>
                      <a:pt x="25" y="26"/>
                      <a:pt x="24" y="27"/>
                    </a:cubicBezTo>
                    <a:cubicBezTo>
                      <a:pt x="23" y="28"/>
                      <a:pt x="25" y="30"/>
                      <a:pt x="26" y="29"/>
                    </a:cubicBezTo>
                    <a:cubicBezTo>
                      <a:pt x="28" y="26"/>
                      <a:pt x="28" y="24"/>
                      <a:pt x="28" y="21"/>
                    </a:cubicBezTo>
                    <a:cubicBezTo>
                      <a:pt x="27" y="21"/>
                      <a:pt x="27" y="22"/>
                      <a:pt x="26" y="22"/>
                    </a:cubicBezTo>
                    <a:cubicBezTo>
                      <a:pt x="26" y="23"/>
                      <a:pt x="27" y="23"/>
                      <a:pt x="27" y="24"/>
                    </a:cubicBezTo>
                    <a:cubicBezTo>
                      <a:pt x="28" y="23"/>
                      <a:pt x="28" y="23"/>
                      <a:pt x="29" y="23"/>
                    </a:cubicBezTo>
                    <a:cubicBezTo>
                      <a:pt x="27" y="18"/>
                      <a:pt x="24" y="14"/>
                      <a:pt x="20" y="10"/>
                    </a:cubicBezTo>
                    <a:cubicBezTo>
                      <a:pt x="20" y="11"/>
                      <a:pt x="19" y="11"/>
                      <a:pt x="19" y="12"/>
                    </a:cubicBezTo>
                    <a:cubicBezTo>
                      <a:pt x="20" y="13"/>
                      <a:pt x="21" y="14"/>
                      <a:pt x="22" y="14"/>
                    </a:cubicBezTo>
                    <a:cubicBezTo>
                      <a:pt x="23" y="14"/>
                      <a:pt x="24" y="13"/>
                      <a:pt x="23" y="12"/>
                    </a:cubicBezTo>
                    <a:cubicBezTo>
                      <a:pt x="22" y="11"/>
                      <a:pt x="20" y="10"/>
                      <a:pt x="18" y="9"/>
                    </a:cubicBezTo>
                    <a:cubicBezTo>
                      <a:pt x="17" y="9"/>
                      <a:pt x="16" y="11"/>
                      <a:pt x="18" y="11"/>
                    </a:cubicBezTo>
                    <a:cubicBezTo>
                      <a:pt x="19" y="12"/>
                      <a:pt x="20" y="13"/>
                      <a:pt x="22" y="14"/>
                    </a:cubicBezTo>
                    <a:cubicBezTo>
                      <a:pt x="22" y="13"/>
                      <a:pt x="23" y="13"/>
                      <a:pt x="23" y="12"/>
                    </a:cubicBezTo>
                    <a:cubicBezTo>
                      <a:pt x="22" y="11"/>
                      <a:pt x="21" y="11"/>
                      <a:pt x="20" y="10"/>
                    </a:cubicBezTo>
                    <a:cubicBezTo>
                      <a:pt x="19" y="9"/>
                      <a:pt x="18" y="11"/>
                      <a:pt x="19" y="12"/>
                    </a:cubicBezTo>
                    <a:cubicBezTo>
                      <a:pt x="22" y="15"/>
                      <a:pt x="25" y="19"/>
                      <a:pt x="27" y="24"/>
                    </a:cubicBezTo>
                    <a:cubicBezTo>
                      <a:pt x="28" y="25"/>
                      <a:pt x="30" y="24"/>
                      <a:pt x="29" y="23"/>
                    </a:cubicBezTo>
                    <a:cubicBezTo>
                      <a:pt x="28" y="21"/>
                      <a:pt x="28" y="21"/>
                      <a:pt x="27" y="20"/>
                    </a:cubicBezTo>
                    <a:cubicBezTo>
                      <a:pt x="27" y="20"/>
                      <a:pt x="26" y="20"/>
                      <a:pt x="26" y="21"/>
                    </a:cubicBezTo>
                    <a:cubicBezTo>
                      <a:pt x="26" y="23"/>
                      <a:pt x="26" y="25"/>
                      <a:pt x="24" y="27"/>
                    </a:cubicBezTo>
                    <a:cubicBezTo>
                      <a:pt x="25" y="28"/>
                      <a:pt x="25" y="28"/>
                      <a:pt x="26" y="29"/>
                    </a:cubicBezTo>
                    <a:cubicBezTo>
                      <a:pt x="27" y="27"/>
                      <a:pt x="27" y="27"/>
                      <a:pt x="28" y="26"/>
                    </a:cubicBezTo>
                    <a:cubicBezTo>
                      <a:pt x="28" y="25"/>
                      <a:pt x="27" y="24"/>
                      <a:pt x="26" y="24"/>
                    </a:cubicBezTo>
                    <a:cubicBezTo>
                      <a:pt x="26" y="25"/>
                      <a:pt x="25" y="25"/>
                      <a:pt x="24" y="25"/>
                    </a:cubicBezTo>
                    <a:cubicBezTo>
                      <a:pt x="25" y="25"/>
                      <a:pt x="25" y="26"/>
                      <a:pt x="26" y="27"/>
                    </a:cubicBezTo>
                    <a:cubicBezTo>
                      <a:pt x="27" y="25"/>
                      <a:pt x="27" y="25"/>
                      <a:pt x="27" y="23"/>
                    </a:cubicBezTo>
                    <a:cubicBezTo>
                      <a:pt x="28" y="22"/>
                      <a:pt x="27" y="21"/>
                      <a:pt x="26" y="22"/>
                    </a:cubicBezTo>
                    <a:cubicBezTo>
                      <a:pt x="25" y="22"/>
                      <a:pt x="25" y="22"/>
                      <a:pt x="24" y="22"/>
                    </a:cubicBezTo>
                    <a:cubicBezTo>
                      <a:pt x="24" y="23"/>
                      <a:pt x="25" y="23"/>
                      <a:pt x="25" y="24"/>
                    </a:cubicBezTo>
                    <a:cubicBezTo>
                      <a:pt x="26" y="22"/>
                      <a:pt x="26" y="22"/>
                      <a:pt x="27" y="20"/>
                    </a:cubicBezTo>
                    <a:cubicBezTo>
                      <a:pt x="27" y="19"/>
                      <a:pt x="26" y="18"/>
                      <a:pt x="25" y="19"/>
                    </a:cubicBezTo>
                    <a:cubicBezTo>
                      <a:pt x="24" y="19"/>
                      <a:pt x="24" y="19"/>
                      <a:pt x="23" y="19"/>
                    </a:cubicBezTo>
                    <a:cubicBezTo>
                      <a:pt x="23" y="20"/>
                      <a:pt x="24" y="21"/>
                      <a:pt x="24" y="21"/>
                    </a:cubicBezTo>
                    <a:cubicBezTo>
                      <a:pt x="25" y="20"/>
                      <a:pt x="26" y="19"/>
                      <a:pt x="26" y="18"/>
                    </a:cubicBezTo>
                    <a:cubicBezTo>
                      <a:pt x="27" y="17"/>
                      <a:pt x="26" y="16"/>
                      <a:pt x="25" y="16"/>
                    </a:cubicBezTo>
                    <a:cubicBezTo>
                      <a:pt x="24" y="17"/>
                      <a:pt x="23" y="17"/>
                      <a:pt x="22" y="18"/>
                    </a:cubicBezTo>
                    <a:cubicBezTo>
                      <a:pt x="22" y="18"/>
                      <a:pt x="23" y="19"/>
                      <a:pt x="23" y="19"/>
                    </a:cubicBezTo>
                    <a:cubicBezTo>
                      <a:pt x="25" y="17"/>
                      <a:pt x="24" y="18"/>
                      <a:pt x="25" y="16"/>
                    </a:cubicBezTo>
                    <a:cubicBezTo>
                      <a:pt x="25" y="15"/>
                      <a:pt x="24" y="14"/>
                      <a:pt x="23" y="14"/>
                    </a:cubicBezTo>
                    <a:cubicBezTo>
                      <a:pt x="22" y="15"/>
                      <a:pt x="21" y="15"/>
                      <a:pt x="20" y="16"/>
                    </a:cubicBezTo>
                    <a:cubicBezTo>
                      <a:pt x="20" y="16"/>
                      <a:pt x="21" y="17"/>
                      <a:pt x="21" y="18"/>
                    </a:cubicBezTo>
                    <a:cubicBezTo>
                      <a:pt x="22" y="16"/>
                      <a:pt x="23" y="15"/>
                      <a:pt x="23" y="14"/>
                    </a:cubicBezTo>
                    <a:cubicBezTo>
                      <a:pt x="24" y="13"/>
                      <a:pt x="23" y="12"/>
                      <a:pt x="22" y="12"/>
                    </a:cubicBezTo>
                    <a:cubicBezTo>
                      <a:pt x="21" y="13"/>
                      <a:pt x="20" y="13"/>
                      <a:pt x="18" y="14"/>
                    </a:cubicBezTo>
                    <a:cubicBezTo>
                      <a:pt x="19" y="14"/>
                      <a:pt x="19" y="15"/>
                      <a:pt x="20" y="15"/>
                    </a:cubicBezTo>
                    <a:cubicBezTo>
                      <a:pt x="21" y="15"/>
                      <a:pt x="21" y="14"/>
                      <a:pt x="22" y="13"/>
                    </a:cubicBezTo>
                    <a:cubicBezTo>
                      <a:pt x="23" y="12"/>
                      <a:pt x="22" y="11"/>
                      <a:pt x="21" y="11"/>
                    </a:cubicBezTo>
                    <a:cubicBezTo>
                      <a:pt x="20" y="12"/>
                      <a:pt x="18" y="13"/>
                      <a:pt x="17" y="13"/>
                    </a:cubicBezTo>
                    <a:cubicBezTo>
                      <a:pt x="17" y="14"/>
                      <a:pt x="18" y="14"/>
                      <a:pt x="18" y="15"/>
                    </a:cubicBezTo>
                    <a:cubicBezTo>
                      <a:pt x="19" y="14"/>
                      <a:pt x="20" y="13"/>
                      <a:pt x="20" y="12"/>
                    </a:cubicBezTo>
                    <a:cubicBezTo>
                      <a:pt x="21" y="11"/>
                      <a:pt x="20" y="9"/>
                      <a:pt x="19" y="10"/>
                    </a:cubicBezTo>
                    <a:cubicBezTo>
                      <a:pt x="18" y="11"/>
                      <a:pt x="17" y="11"/>
                      <a:pt x="16" y="12"/>
                    </a:cubicBezTo>
                    <a:cubicBezTo>
                      <a:pt x="16" y="12"/>
                      <a:pt x="17" y="12"/>
                      <a:pt x="17" y="13"/>
                    </a:cubicBezTo>
                    <a:cubicBezTo>
                      <a:pt x="17" y="12"/>
                      <a:pt x="18" y="11"/>
                      <a:pt x="18" y="10"/>
                    </a:cubicBezTo>
                    <a:cubicBezTo>
                      <a:pt x="19" y="9"/>
                      <a:pt x="17" y="8"/>
                      <a:pt x="17" y="8"/>
                    </a:cubicBezTo>
                    <a:cubicBezTo>
                      <a:pt x="16" y="9"/>
                      <a:pt x="15" y="9"/>
                      <a:pt x="15" y="10"/>
                    </a:cubicBezTo>
                    <a:cubicBezTo>
                      <a:pt x="15" y="10"/>
                      <a:pt x="16" y="11"/>
                      <a:pt x="16" y="11"/>
                    </a:cubicBezTo>
                    <a:cubicBezTo>
                      <a:pt x="17" y="10"/>
                      <a:pt x="18" y="9"/>
                      <a:pt x="18" y="8"/>
                    </a:cubicBezTo>
                    <a:cubicBezTo>
                      <a:pt x="19" y="7"/>
                      <a:pt x="18" y="6"/>
                      <a:pt x="17" y="6"/>
                    </a:cubicBezTo>
                    <a:cubicBezTo>
                      <a:pt x="16" y="7"/>
                      <a:pt x="15" y="8"/>
                      <a:pt x="14" y="9"/>
                    </a:cubicBezTo>
                    <a:cubicBezTo>
                      <a:pt x="15" y="9"/>
                      <a:pt x="15" y="9"/>
                      <a:pt x="16" y="10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7" y="7"/>
                      <a:pt x="15" y="6"/>
                      <a:pt x="15" y="7"/>
                    </a:cubicBezTo>
                    <a:cubicBezTo>
                      <a:pt x="14" y="7"/>
                      <a:pt x="13" y="8"/>
                      <a:pt x="13" y="8"/>
                    </a:cubicBezTo>
                    <a:cubicBezTo>
                      <a:pt x="13" y="9"/>
                      <a:pt x="14" y="9"/>
                      <a:pt x="15" y="10"/>
                    </a:cubicBezTo>
                    <a:cubicBezTo>
                      <a:pt x="15" y="8"/>
                      <a:pt x="15" y="7"/>
                      <a:pt x="15" y="5"/>
                    </a:cubicBezTo>
                    <a:cubicBezTo>
                      <a:pt x="15" y="4"/>
                      <a:pt x="14" y="4"/>
                      <a:pt x="13" y="5"/>
                    </a:cubicBezTo>
                    <a:cubicBezTo>
                      <a:pt x="12" y="6"/>
                      <a:pt x="12" y="7"/>
                      <a:pt x="11" y="9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3" y="6"/>
                      <a:pt x="13" y="4"/>
                    </a:cubicBezTo>
                    <a:cubicBezTo>
                      <a:pt x="13" y="3"/>
                      <a:pt x="11" y="3"/>
                      <a:pt x="11" y="4"/>
                    </a:cubicBezTo>
                    <a:cubicBezTo>
                      <a:pt x="10" y="5"/>
                      <a:pt x="10" y="7"/>
                      <a:pt x="9" y="9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8"/>
                      <a:pt x="11" y="6"/>
                      <a:pt x="11" y="5"/>
                    </a:cubicBezTo>
                    <a:cubicBezTo>
                      <a:pt x="11" y="4"/>
                      <a:pt x="9" y="4"/>
                      <a:pt x="9" y="5"/>
                    </a:cubicBezTo>
                    <a:cubicBezTo>
                      <a:pt x="8" y="6"/>
                      <a:pt x="8" y="8"/>
                      <a:pt x="7" y="9"/>
                    </a:cubicBezTo>
                    <a:cubicBezTo>
                      <a:pt x="8" y="9"/>
                      <a:pt x="9" y="10"/>
                      <a:pt x="10" y="10"/>
                    </a:cubicBezTo>
                    <a:cubicBezTo>
                      <a:pt x="10" y="8"/>
                      <a:pt x="10" y="6"/>
                      <a:pt x="9" y="4"/>
                    </a:cubicBezTo>
                    <a:cubicBezTo>
                      <a:pt x="9" y="3"/>
                      <a:pt x="7" y="2"/>
                      <a:pt x="7" y="4"/>
                    </a:cubicBezTo>
                    <a:cubicBezTo>
                      <a:pt x="7" y="5"/>
                      <a:pt x="6" y="7"/>
                      <a:pt x="6" y="8"/>
                    </a:cubicBezTo>
                    <a:cubicBezTo>
                      <a:pt x="7" y="8"/>
                      <a:pt x="7" y="8"/>
                      <a:pt x="8" y="9"/>
                    </a:cubicBezTo>
                    <a:cubicBezTo>
                      <a:pt x="8" y="7"/>
                      <a:pt x="8" y="6"/>
                      <a:pt x="8" y="5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5" y="6"/>
                      <a:pt x="4" y="7"/>
                      <a:pt x="4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8"/>
                      <a:pt x="6" y="6"/>
                      <a:pt x="6" y="5"/>
                    </a:cubicBezTo>
                    <a:cubicBezTo>
                      <a:pt x="6" y="3"/>
                      <a:pt x="4" y="4"/>
                      <a:pt x="4" y="5"/>
                    </a:cubicBezTo>
                    <a:cubicBezTo>
                      <a:pt x="4" y="6"/>
                      <a:pt x="3" y="7"/>
                      <a:pt x="3" y="8"/>
                    </a:cubicBezTo>
                    <a:cubicBezTo>
                      <a:pt x="4" y="8"/>
                      <a:pt x="5" y="8"/>
                      <a:pt x="6" y="8"/>
                    </a:cubicBezTo>
                    <a:cubicBezTo>
                      <a:pt x="6" y="7"/>
                      <a:pt x="6" y="6"/>
                      <a:pt x="5" y="5"/>
                    </a:cubicBezTo>
                    <a:cubicBezTo>
                      <a:pt x="5" y="4"/>
                      <a:pt x="4" y="4"/>
                      <a:pt x="3" y="5"/>
                    </a:cubicBezTo>
                    <a:cubicBezTo>
                      <a:pt x="2" y="7"/>
                      <a:pt x="2" y="8"/>
                      <a:pt x="1" y="10"/>
                    </a:cubicBezTo>
                    <a:cubicBezTo>
                      <a:pt x="2" y="10"/>
                      <a:pt x="3" y="10"/>
                      <a:pt x="4" y="10"/>
                    </a:cubicBezTo>
                    <a:cubicBezTo>
                      <a:pt x="4" y="8"/>
                      <a:pt x="3" y="6"/>
                      <a:pt x="4" y="4"/>
                    </a:cubicBezTo>
                    <a:cubicBezTo>
                      <a:pt x="4" y="3"/>
                      <a:pt x="10" y="4"/>
                      <a:pt x="10" y="4"/>
                    </a:cubicBezTo>
                    <a:cubicBezTo>
                      <a:pt x="14" y="5"/>
                      <a:pt x="17" y="7"/>
                      <a:pt x="20" y="10"/>
                    </a:cubicBezTo>
                    <a:cubicBezTo>
                      <a:pt x="23" y="13"/>
                      <a:pt x="26" y="16"/>
                      <a:pt x="28" y="19"/>
                    </a:cubicBezTo>
                    <a:cubicBezTo>
                      <a:pt x="30" y="24"/>
                      <a:pt x="27" y="26"/>
                      <a:pt x="24" y="29"/>
                    </a:cubicBezTo>
                    <a:cubicBezTo>
                      <a:pt x="24" y="29"/>
                      <a:pt x="25" y="29"/>
                      <a:pt x="26" y="29"/>
                    </a:cubicBezTo>
                    <a:cubicBezTo>
                      <a:pt x="24" y="23"/>
                      <a:pt x="23" y="18"/>
                      <a:pt x="18" y="13"/>
                    </a:cubicBezTo>
                    <a:cubicBezTo>
                      <a:pt x="14" y="10"/>
                      <a:pt x="8" y="9"/>
                      <a:pt x="3" y="9"/>
                    </a:cubicBezTo>
                    <a:cubicBezTo>
                      <a:pt x="2" y="9"/>
                      <a:pt x="2" y="11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8" name="Freeform 238">
                <a:extLst>
                  <a:ext uri="{FF2B5EF4-FFF2-40B4-BE49-F238E27FC236}">
                    <a16:creationId xmlns:a16="http://schemas.microsoft.com/office/drawing/2014/main" id="{8B917D4D-7519-4EF0-8E7E-B4D42F470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0" y="1787"/>
                <a:ext cx="157" cy="131"/>
              </a:xfrm>
              <a:custGeom>
                <a:avLst/>
                <a:gdLst>
                  <a:gd name="T0" fmla="*/ 75828 w 55"/>
                  <a:gd name="T1" fmla="*/ 159575 h 46"/>
                  <a:gd name="T2" fmla="*/ 135719 w 55"/>
                  <a:gd name="T3" fmla="*/ 25662 h 46"/>
                  <a:gd name="T4" fmla="*/ 440479 w 55"/>
                  <a:gd name="T5" fmla="*/ 159575 h 46"/>
                  <a:gd name="T6" fmla="*/ 591339 w 55"/>
                  <a:gd name="T7" fmla="*/ 367486 h 46"/>
                  <a:gd name="T8" fmla="*/ 643866 w 55"/>
                  <a:gd name="T9" fmla="*/ 467904 h 46"/>
                  <a:gd name="T10" fmla="*/ 577920 w 55"/>
                  <a:gd name="T11" fmla="*/ 527101 h 46"/>
                  <a:gd name="T12" fmla="*/ 502089 w 55"/>
                  <a:gd name="T13" fmla="*/ 381361 h 46"/>
                  <a:gd name="T14" fmla="*/ 366369 w 55"/>
                  <a:gd name="T15" fmla="*/ 220271 h 46"/>
                  <a:gd name="T16" fmla="*/ 47545 w 55"/>
                  <a:gd name="T17" fmla="*/ 121554 h 46"/>
                  <a:gd name="T18" fmla="*/ 47545 w 55"/>
                  <a:gd name="T19" fmla="*/ 159575 h 46"/>
                  <a:gd name="T20" fmla="*/ 556083 w 55"/>
                  <a:gd name="T21" fmla="*/ 554287 h 46"/>
                  <a:gd name="T22" fmla="*/ 563636 w 55"/>
                  <a:gd name="T23" fmla="*/ 566435 h 46"/>
                  <a:gd name="T24" fmla="*/ 679499 w 55"/>
                  <a:gd name="T25" fmla="*/ 519614 h 46"/>
                  <a:gd name="T26" fmla="*/ 453964 w 55"/>
                  <a:gd name="T27" fmla="*/ 147190 h 46"/>
                  <a:gd name="T28" fmla="*/ 114070 w 55"/>
                  <a:gd name="T29" fmla="*/ 0 h 46"/>
                  <a:gd name="T30" fmla="*/ 47545 w 55"/>
                  <a:gd name="T31" fmla="*/ 159575 h 46"/>
                  <a:gd name="T32" fmla="*/ 75828 w 55"/>
                  <a:gd name="T33" fmla="*/ 159575 h 4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5"/>
                  <a:gd name="T52" fmla="*/ 0 h 46"/>
                  <a:gd name="T53" fmla="*/ 55 w 55"/>
                  <a:gd name="T54" fmla="*/ 46 h 4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5" h="46">
                    <a:moveTo>
                      <a:pt x="6" y="13"/>
                    </a:moveTo>
                    <a:cubicBezTo>
                      <a:pt x="5" y="8"/>
                      <a:pt x="3" y="2"/>
                      <a:pt x="11" y="2"/>
                    </a:cubicBezTo>
                    <a:cubicBezTo>
                      <a:pt x="20" y="3"/>
                      <a:pt x="28" y="8"/>
                      <a:pt x="35" y="13"/>
                    </a:cubicBezTo>
                    <a:cubicBezTo>
                      <a:pt x="40" y="18"/>
                      <a:pt x="44" y="23"/>
                      <a:pt x="47" y="30"/>
                    </a:cubicBezTo>
                    <a:cubicBezTo>
                      <a:pt x="49" y="32"/>
                      <a:pt x="50" y="35"/>
                      <a:pt x="51" y="38"/>
                    </a:cubicBezTo>
                    <a:cubicBezTo>
                      <a:pt x="53" y="43"/>
                      <a:pt x="49" y="43"/>
                      <a:pt x="46" y="43"/>
                    </a:cubicBezTo>
                    <a:cubicBezTo>
                      <a:pt x="47" y="43"/>
                      <a:pt x="40" y="32"/>
                      <a:pt x="40" y="31"/>
                    </a:cubicBezTo>
                    <a:cubicBezTo>
                      <a:pt x="37" y="26"/>
                      <a:pt x="33" y="22"/>
                      <a:pt x="29" y="18"/>
                    </a:cubicBezTo>
                    <a:cubicBezTo>
                      <a:pt x="22" y="13"/>
                      <a:pt x="12" y="9"/>
                      <a:pt x="4" y="10"/>
                    </a:cubicBezTo>
                    <a:cubicBezTo>
                      <a:pt x="2" y="11"/>
                      <a:pt x="3" y="13"/>
                      <a:pt x="4" y="13"/>
                    </a:cubicBezTo>
                    <a:cubicBezTo>
                      <a:pt x="22" y="8"/>
                      <a:pt x="41" y="30"/>
                      <a:pt x="44" y="45"/>
                    </a:cubicBezTo>
                    <a:cubicBezTo>
                      <a:pt x="44" y="45"/>
                      <a:pt x="44" y="46"/>
                      <a:pt x="45" y="46"/>
                    </a:cubicBezTo>
                    <a:cubicBezTo>
                      <a:pt x="47" y="46"/>
                      <a:pt x="55" y="46"/>
                      <a:pt x="54" y="42"/>
                    </a:cubicBezTo>
                    <a:cubicBezTo>
                      <a:pt x="51" y="30"/>
                      <a:pt x="45" y="20"/>
                      <a:pt x="36" y="12"/>
                    </a:cubicBezTo>
                    <a:cubicBezTo>
                      <a:pt x="29" y="5"/>
                      <a:pt x="19" y="1"/>
                      <a:pt x="9" y="0"/>
                    </a:cubicBezTo>
                    <a:cubicBezTo>
                      <a:pt x="0" y="0"/>
                      <a:pt x="3" y="7"/>
                      <a:pt x="4" y="13"/>
                    </a:cubicBezTo>
                    <a:cubicBezTo>
                      <a:pt x="4" y="14"/>
                      <a:pt x="6" y="14"/>
                      <a:pt x="6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49" name="Freeform 239">
                <a:extLst>
                  <a:ext uri="{FF2B5EF4-FFF2-40B4-BE49-F238E27FC236}">
                    <a16:creationId xmlns:a16="http://schemas.microsoft.com/office/drawing/2014/main" id="{95031D29-F9EC-4AB9-95DA-4D8102B061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2" y="1790"/>
                <a:ext cx="102" cy="77"/>
              </a:xfrm>
              <a:custGeom>
                <a:avLst/>
                <a:gdLst>
                  <a:gd name="T0" fmla="*/ 38349 w 36"/>
                  <a:gd name="T1" fmla="*/ 61323 h 27"/>
                  <a:gd name="T2" fmla="*/ 38349 w 36"/>
                  <a:gd name="T3" fmla="*/ 47358 h 27"/>
                  <a:gd name="T4" fmla="*/ 45447 w 36"/>
                  <a:gd name="T5" fmla="*/ 25863 h 27"/>
                  <a:gd name="T6" fmla="*/ 58457 w 36"/>
                  <a:gd name="T7" fmla="*/ 39829 h 27"/>
                  <a:gd name="T8" fmla="*/ 45447 w 36"/>
                  <a:gd name="T9" fmla="*/ 87723 h 27"/>
                  <a:gd name="T10" fmla="*/ 70306 w 36"/>
                  <a:gd name="T11" fmla="*/ 87723 h 27"/>
                  <a:gd name="T12" fmla="*/ 128903 w 36"/>
                  <a:gd name="T13" fmla="*/ 101127 h 27"/>
                  <a:gd name="T14" fmla="*/ 140752 w 36"/>
                  <a:gd name="T15" fmla="*/ 127518 h 27"/>
                  <a:gd name="T16" fmla="*/ 165628 w 36"/>
                  <a:gd name="T17" fmla="*/ 135058 h 27"/>
                  <a:gd name="T18" fmla="*/ 178965 w 36"/>
                  <a:gd name="T19" fmla="*/ 162384 h 27"/>
                  <a:gd name="T20" fmla="*/ 178965 w 36"/>
                  <a:gd name="T21" fmla="*/ 127518 h 27"/>
                  <a:gd name="T22" fmla="*/ 187924 w 36"/>
                  <a:gd name="T23" fmla="*/ 113586 h 27"/>
                  <a:gd name="T24" fmla="*/ 178965 w 36"/>
                  <a:gd name="T25" fmla="*/ 101127 h 27"/>
                  <a:gd name="T26" fmla="*/ 187924 w 36"/>
                  <a:gd name="T27" fmla="*/ 73757 h 27"/>
                  <a:gd name="T28" fmla="*/ 178965 w 36"/>
                  <a:gd name="T29" fmla="*/ 73757 h 27"/>
                  <a:gd name="T30" fmla="*/ 165628 w 36"/>
                  <a:gd name="T31" fmla="*/ 39829 h 27"/>
                  <a:gd name="T32" fmla="*/ 224584 w 36"/>
                  <a:gd name="T33" fmla="*/ 73757 h 27"/>
                  <a:gd name="T34" fmla="*/ 212735 w 36"/>
                  <a:gd name="T35" fmla="*/ 101127 h 27"/>
                  <a:gd name="T36" fmla="*/ 269510 w 36"/>
                  <a:gd name="T37" fmla="*/ 174884 h 27"/>
                  <a:gd name="T38" fmla="*/ 258156 w 36"/>
                  <a:gd name="T39" fmla="*/ 188850 h 27"/>
                  <a:gd name="T40" fmla="*/ 283044 w 36"/>
                  <a:gd name="T41" fmla="*/ 210344 h 27"/>
                  <a:gd name="T42" fmla="*/ 307859 w 36"/>
                  <a:gd name="T43" fmla="*/ 236207 h 27"/>
                  <a:gd name="T44" fmla="*/ 319708 w 36"/>
                  <a:gd name="T45" fmla="*/ 210344 h 27"/>
                  <a:gd name="T46" fmla="*/ 340026 w 36"/>
                  <a:gd name="T47" fmla="*/ 250173 h 27"/>
                  <a:gd name="T48" fmla="*/ 353280 w 36"/>
                  <a:gd name="T49" fmla="*/ 188850 h 27"/>
                  <a:gd name="T50" fmla="*/ 353280 w 36"/>
                  <a:gd name="T51" fmla="*/ 210344 h 27"/>
                  <a:gd name="T52" fmla="*/ 398982 w 36"/>
                  <a:gd name="T53" fmla="*/ 323930 h 27"/>
                  <a:gd name="T54" fmla="*/ 237550 w 36"/>
                  <a:gd name="T55" fmla="*/ 87723 h 27"/>
                  <a:gd name="T56" fmla="*/ 294893 w 36"/>
                  <a:gd name="T57" fmla="*/ 127518 h 27"/>
                  <a:gd name="T58" fmla="*/ 340026 w 36"/>
                  <a:gd name="T59" fmla="*/ 262607 h 27"/>
                  <a:gd name="T60" fmla="*/ 328488 w 36"/>
                  <a:gd name="T61" fmla="*/ 210344 h 27"/>
                  <a:gd name="T62" fmla="*/ 307859 w 36"/>
                  <a:gd name="T63" fmla="*/ 236207 h 27"/>
                  <a:gd name="T64" fmla="*/ 283044 w 36"/>
                  <a:gd name="T65" fmla="*/ 210344 h 27"/>
                  <a:gd name="T66" fmla="*/ 269510 w 36"/>
                  <a:gd name="T67" fmla="*/ 188850 h 27"/>
                  <a:gd name="T68" fmla="*/ 269510 w 36"/>
                  <a:gd name="T69" fmla="*/ 174884 h 27"/>
                  <a:gd name="T70" fmla="*/ 269510 w 36"/>
                  <a:gd name="T71" fmla="*/ 162384 h 27"/>
                  <a:gd name="T72" fmla="*/ 237550 w 36"/>
                  <a:gd name="T73" fmla="*/ 87723 h 27"/>
                  <a:gd name="T74" fmla="*/ 165628 w 36"/>
                  <a:gd name="T75" fmla="*/ 39829 h 27"/>
                  <a:gd name="T76" fmla="*/ 178965 w 36"/>
                  <a:gd name="T77" fmla="*/ 73757 h 27"/>
                  <a:gd name="T78" fmla="*/ 187924 w 36"/>
                  <a:gd name="T79" fmla="*/ 73757 h 27"/>
                  <a:gd name="T80" fmla="*/ 178965 w 36"/>
                  <a:gd name="T81" fmla="*/ 101127 h 27"/>
                  <a:gd name="T82" fmla="*/ 187924 w 36"/>
                  <a:gd name="T83" fmla="*/ 113586 h 27"/>
                  <a:gd name="T84" fmla="*/ 178965 w 36"/>
                  <a:gd name="T85" fmla="*/ 127518 h 27"/>
                  <a:gd name="T86" fmla="*/ 178965 w 36"/>
                  <a:gd name="T87" fmla="*/ 162384 h 27"/>
                  <a:gd name="T88" fmla="*/ 178965 w 36"/>
                  <a:gd name="T89" fmla="*/ 135058 h 27"/>
                  <a:gd name="T90" fmla="*/ 140752 w 36"/>
                  <a:gd name="T91" fmla="*/ 127518 h 27"/>
                  <a:gd name="T92" fmla="*/ 128903 w 36"/>
                  <a:gd name="T93" fmla="*/ 101127 h 27"/>
                  <a:gd name="T94" fmla="*/ 83770 w 36"/>
                  <a:gd name="T95" fmla="*/ 73757 h 27"/>
                  <a:gd name="T96" fmla="*/ 70306 w 36"/>
                  <a:gd name="T97" fmla="*/ 113586 h 27"/>
                  <a:gd name="T98" fmla="*/ 70306 w 36"/>
                  <a:gd name="T99" fmla="*/ 113586 h 27"/>
                  <a:gd name="T100" fmla="*/ 58457 w 36"/>
                  <a:gd name="T101" fmla="*/ 25863 h 27"/>
                  <a:gd name="T102" fmla="*/ 45447 w 36"/>
                  <a:gd name="T103" fmla="*/ 13966 h 27"/>
                  <a:gd name="T104" fmla="*/ 38349 w 36"/>
                  <a:gd name="T105" fmla="*/ 47358 h 27"/>
                  <a:gd name="T106" fmla="*/ 38349 w 36"/>
                  <a:gd name="T107" fmla="*/ 61323 h 27"/>
                  <a:gd name="T108" fmla="*/ 45447 w 36"/>
                  <a:gd name="T109" fmla="*/ 73757 h 27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36"/>
                  <a:gd name="T166" fmla="*/ 0 h 27"/>
                  <a:gd name="T167" fmla="*/ 36 w 36"/>
                  <a:gd name="T168" fmla="*/ 27 h 27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36" h="27">
                    <a:moveTo>
                      <a:pt x="2" y="5"/>
                    </a:moveTo>
                    <a:cubicBezTo>
                      <a:pt x="2" y="5"/>
                      <a:pt x="2" y="5"/>
                      <a:pt x="1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3"/>
                      <a:pt x="1" y="3"/>
                      <a:pt x="1" y="5"/>
                    </a:cubicBezTo>
                    <a:cubicBezTo>
                      <a:pt x="1" y="6"/>
                      <a:pt x="1" y="7"/>
                      <a:pt x="1" y="8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3" y="7"/>
                      <a:pt x="3" y="5"/>
                      <a:pt x="3" y="4"/>
                    </a:cubicBezTo>
                    <a:cubicBezTo>
                      <a:pt x="3" y="2"/>
                      <a:pt x="1" y="2"/>
                      <a:pt x="1" y="3"/>
                    </a:cubicBezTo>
                    <a:cubicBezTo>
                      <a:pt x="1" y="4"/>
                      <a:pt x="1" y="5"/>
                      <a:pt x="0" y="6"/>
                    </a:cubicBezTo>
                    <a:cubicBezTo>
                      <a:pt x="1" y="6"/>
                      <a:pt x="2" y="6"/>
                      <a:pt x="3" y="7"/>
                    </a:cubicBezTo>
                    <a:cubicBezTo>
                      <a:pt x="3" y="5"/>
                      <a:pt x="3" y="4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5" y="5"/>
                      <a:pt x="5" y="4"/>
                      <a:pt x="5" y="3"/>
                    </a:cubicBezTo>
                    <a:cubicBezTo>
                      <a:pt x="4" y="3"/>
                      <a:pt x="4" y="3"/>
                      <a:pt x="3" y="3"/>
                    </a:cubicBezTo>
                    <a:cubicBezTo>
                      <a:pt x="3" y="5"/>
                      <a:pt x="3" y="6"/>
                      <a:pt x="3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5" y="7"/>
                      <a:pt x="6" y="7"/>
                      <a:pt x="6" y="8"/>
                    </a:cubicBezTo>
                    <a:cubicBezTo>
                      <a:pt x="6" y="7"/>
                      <a:pt x="5" y="7"/>
                      <a:pt x="4" y="7"/>
                    </a:cubicBezTo>
                    <a:cubicBezTo>
                      <a:pt x="5" y="7"/>
                      <a:pt x="6" y="7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6"/>
                      <a:pt x="5" y="6"/>
                      <a:pt x="5" y="5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2" y="7"/>
                      <a:pt x="2" y="9"/>
                      <a:pt x="3" y="9"/>
                    </a:cubicBezTo>
                    <a:cubicBezTo>
                      <a:pt x="6" y="9"/>
                      <a:pt x="8" y="9"/>
                      <a:pt x="11" y="8"/>
                    </a:cubicBezTo>
                    <a:cubicBezTo>
                      <a:pt x="12" y="8"/>
                      <a:pt x="12" y="6"/>
                      <a:pt x="10" y="6"/>
                    </a:cubicBezTo>
                    <a:cubicBezTo>
                      <a:pt x="9" y="6"/>
                      <a:pt x="9" y="6"/>
                      <a:pt x="8" y="7"/>
                    </a:cubicBezTo>
                    <a:cubicBezTo>
                      <a:pt x="7" y="7"/>
                      <a:pt x="7" y="8"/>
                      <a:pt x="8" y="9"/>
                    </a:cubicBezTo>
                    <a:cubicBezTo>
                      <a:pt x="10" y="10"/>
                      <a:pt x="9" y="10"/>
                      <a:pt x="12" y="10"/>
                    </a:cubicBezTo>
                    <a:cubicBezTo>
                      <a:pt x="12" y="9"/>
                      <a:pt x="12" y="9"/>
                      <a:pt x="12" y="8"/>
                    </a:cubicBezTo>
                    <a:cubicBezTo>
                      <a:pt x="11" y="8"/>
                      <a:pt x="9" y="7"/>
                      <a:pt x="8" y="7"/>
                    </a:cubicBezTo>
                    <a:cubicBezTo>
                      <a:pt x="7" y="8"/>
                      <a:pt x="7" y="9"/>
                      <a:pt x="7" y="9"/>
                    </a:cubicBezTo>
                    <a:cubicBezTo>
                      <a:pt x="10" y="10"/>
                      <a:pt x="12" y="10"/>
                      <a:pt x="14" y="11"/>
                    </a:cubicBezTo>
                    <a:cubicBezTo>
                      <a:pt x="14" y="10"/>
                      <a:pt x="14" y="9"/>
                      <a:pt x="14" y="9"/>
                    </a:cubicBezTo>
                    <a:cubicBezTo>
                      <a:pt x="12" y="9"/>
                      <a:pt x="10" y="9"/>
                      <a:pt x="9" y="8"/>
                    </a:cubicBezTo>
                    <a:cubicBezTo>
                      <a:pt x="7" y="8"/>
                      <a:pt x="7" y="10"/>
                      <a:pt x="8" y="11"/>
                    </a:cubicBezTo>
                    <a:cubicBezTo>
                      <a:pt x="10" y="11"/>
                      <a:pt x="13" y="12"/>
                      <a:pt x="15" y="13"/>
                    </a:cubicBezTo>
                    <a:cubicBezTo>
                      <a:pt x="17" y="13"/>
                      <a:pt x="17" y="11"/>
                      <a:pt x="16" y="11"/>
                    </a:cubicBezTo>
                    <a:cubicBezTo>
                      <a:pt x="13" y="10"/>
                      <a:pt x="11" y="9"/>
                      <a:pt x="10" y="7"/>
                    </a:cubicBezTo>
                    <a:cubicBezTo>
                      <a:pt x="10" y="7"/>
                      <a:pt x="9" y="8"/>
                      <a:pt x="9" y="8"/>
                    </a:cubicBezTo>
                    <a:cubicBezTo>
                      <a:pt x="11" y="9"/>
                      <a:pt x="13" y="9"/>
                      <a:pt x="15" y="10"/>
                    </a:cubicBezTo>
                    <a:cubicBezTo>
                      <a:pt x="16" y="10"/>
                      <a:pt x="17" y="9"/>
                      <a:pt x="16" y="8"/>
                    </a:cubicBezTo>
                    <a:cubicBezTo>
                      <a:pt x="15" y="7"/>
                      <a:pt x="13" y="5"/>
                      <a:pt x="12" y="3"/>
                    </a:cubicBezTo>
                    <a:cubicBezTo>
                      <a:pt x="12" y="4"/>
                      <a:pt x="11" y="5"/>
                      <a:pt x="11" y="5"/>
                    </a:cubicBezTo>
                    <a:cubicBezTo>
                      <a:pt x="12" y="6"/>
                      <a:pt x="14" y="8"/>
                      <a:pt x="16" y="9"/>
                    </a:cubicBezTo>
                    <a:cubicBezTo>
                      <a:pt x="16" y="8"/>
                      <a:pt x="16" y="8"/>
                      <a:pt x="17" y="7"/>
                    </a:cubicBezTo>
                    <a:cubicBezTo>
                      <a:pt x="14" y="7"/>
                      <a:pt x="12" y="5"/>
                      <a:pt x="10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11" y="6"/>
                      <a:pt x="13" y="7"/>
                      <a:pt x="15" y="8"/>
                    </a:cubicBezTo>
                    <a:cubicBezTo>
                      <a:pt x="15" y="7"/>
                      <a:pt x="15" y="6"/>
                      <a:pt x="15" y="5"/>
                    </a:cubicBezTo>
                    <a:cubicBezTo>
                      <a:pt x="13" y="6"/>
                      <a:pt x="11" y="5"/>
                      <a:pt x="9" y="3"/>
                    </a:cubicBezTo>
                    <a:cubicBezTo>
                      <a:pt x="9" y="4"/>
                      <a:pt x="8" y="4"/>
                      <a:pt x="8" y="5"/>
                    </a:cubicBezTo>
                    <a:cubicBezTo>
                      <a:pt x="11" y="5"/>
                      <a:pt x="13" y="5"/>
                      <a:pt x="16" y="6"/>
                    </a:cubicBezTo>
                    <a:cubicBezTo>
                      <a:pt x="16" y="6"/>
                      <a:pt x="16" y="5"/>
                      <a:pt x="16" y="4"/>
                    </a:cubicBezTo>
                    <a:cubicBezTo>
                      <a:pt x="14" y="4"/>
                      <a:pt x="11" y="4"/>
                      <a:pt x="9" y="4"/>
                    </a:cubicBezTo>
                    <a:cubicBezTo>
                      <a:pt x="9" y="4"/>
                      <a:pt x="9" y="5"/>
                      <a:pt x="9" y="6"/>
                    </a:cubicBezTo>
                    <a:cubicBezTo>
                      <a:pt x="11" y="6"/>
                      <a:pt x="13" y="6"/>
                      <a:pt x="15" y="6"/>
                    </a:cubicBezTo>
                    <a:cubicBezTo>
                      <a:pt x="15" y="5"/>
                      <a:pt x="15" y="4"/>
                      <a:pt x="15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10" y="2"/>
                      <a:pt x="12" y="2"/>
                      <a:pt x="14" y="3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8" y="1"/>
                      <a:pt x="8" y="3"/>
                      <a:pt x="9" y="3"/>
                    </a:cubicBezTo>
                    <a:cubicBezTo>
                      <a:pt x="12" y="4"/>
                      <a:pt x="17" y="4"/>
                      <a:pt x="19" y="6"/>
                    </a:cubicBezTo>
                    <a:cubicBezTo>
                      <a:pt x="20" y="6"/>
                      <a:pt x="20" y="5"/>
                      <a:pt x="20" y="4"/>
                    </a:cubicBezTo>
                    <a:cubicBezTo>
                      <a:pt x="19" y="4"/>
                      <a:pt x="17" y="4"/>
                      <a:pt x="16" y="4"/>
                    </a:cubicBezTo>
                    <a:cubicBezTo>
                      <a:pt x="15" y="4"/>
                      <a:pt x="14" y="6"/>
                      <a:pt x="15" y="6"/>
                    </a:cubicBezTo>
                    <a:cubicBezTo>
                      <a:pt x="16" y="7"/>
                      <a:pt x="17" y="7"/>
                      <a:pt x="18" y="8"/>
                    </a:cubicBezTo>
                    <a:cubicBezTo>
                      <a:pt x="19" y="9"/>
                      <a:pt x="20" y="9"/>
                      <a:pt x="21" y="10"/>
                    </a:cubicBezTo>
                    <a:cubicBezTo>
                      <a:pt x="19" y="10"/>
                      <a:pt x="17" y="9"/>
                      <a:pt x="16" y="7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8" y="10"/>
                      <a:pt x="20" y="12"/>
                      <a:pt x="23" y="14"/>
                    </a:cubicBezTo>
                    <a:cubicBezTo>
                      <a:pt x="23" y="13"/>
                      <a:pt x="24" y="13"/>
                      <a:pt x="24" y="12"/>
                    </a:cubicBezTo>
                    <a:cubicBezTo>
                      <a:pt x="21" y="12"/>
                      <a:pt x="19" y="11"/>
                      <a:pt x="16" y="9"/>
                    </a:cubicBezTo>
                    <a:cubicBezTo>
                      <a:pt x="16" y="10"/>
                      <a:pt x="16" y="10"/>
                      <a:pt x="15" y="11"/>
                    </a:cubicBezTo>
                    <a:cubicBezTo>
                      <a:pt x="18" y="12"/>
                      <a:pt x="20" y="13"/>
                      <a:pt x="22" y="15"/>
                    </a:cubicBezTo>
                    <a:cubicBezTo>
                      <a:pt x="23" y="14"/>
                      <a:pt x="23" y="14"/>
                      <a:pt x="23" y="13"/>
                    </a:cubicBezTo>
                    <a:cubicBezTo>
                      <a:pt x="20" y="13"/>
                      <a:pt x="18" y="12"/>
                      <a:pt x="15" y="11"/>
                    </a:cubicBezTo>
                    <a:cubicBezTo>
                      <a:pt x="15" y="11"/>
                      <a:pt x="15" y="12"/>
                      <a:pt x="15" y="13"/>
                    </a:cubicBezTo>
                    <a:cubicBezTo>
                      <a:pt x="18" y="14"/>
                      <a:pt x="21" y="15"/>
                      <a:pt x="24" y="17"/>
                    </a:cubicBezTo>
                    <a:cubicBezTo>
                      <a:pt x="25" y="18"/>
                      <a:pt x="26" y="16"/>
                      <a:pt x="25" y="15"/>
                    </a:cubicBezTo>
                    <a:cubicBezTo>
                      <a:pt x="23" y="14"/>
                      <a:pt x="21" y="12"/>
                      <a:pt x="19" y="11"/>
                    </a:cubicBezTo>
                    <a:cubicBezTo>
                      <a:pt x="19" y="11"/>
                      <a:pt x="18" y="12"/>
                      <a:pt x="18" y="12"/>
                    </a:cubicBezTo>
                    <a:cubicBezTo>
                      <a:pt x="22" y="14"/>
                      <a:pt x="24" y="16"/>
                      <a:pt x="26" y="19"/>
                    </a:cubicBezTo>
                    <a:cubicBezTo>
                      <a:pt x="26" y="19"/>
                      <a:pt x="27" y="18"/>
                      <a:pt x="27" y="18"/>
                    </a:cubicBezTo>
                    <a:cubicBezTo>
                      <a:pt x="24" y="15"/>
                      <a:pt x="21" y="12"/>
                      <a:pt x="21" y="8"/>
                    </a:cubicBezTo>
                    <a:cubicBezTo>
                      <a:pt x="20" y="9"/>
                      <a:pt x="20" y="9"/>
                      <a:pt x="19" y="10"/>
                    </a:cubicBezTo>
                    <a:cubicBezTo>
                      <a:pt x="23" y="11"/>
                      <a:pt x="25" y="14"/>
                      <a:pt x="27" y="17"/>
                    </a:cubicBezTo>
                    <a:cubicBezTo>
                      <a:pt x="27" y="16"/>
                      <a:pt x="28" y="16"/>
                      <a:pt x="28" y="15"/>
                    </a:cubicBezTo>
                    <a:cubicBezTo>
                      <a:pt x="26" y="14"/>
                      <a:pt x="21" y="11"/>
                      <a:pt x="21" y="7"/>
                    </a:cubicBezTo>
                    <a:cubicBezTo>
                      <a:pt x="21" y="8"/>
                      <a:pt x="20" y="8"/>
                      <a:pt x="20" y="9"/>
                    </a:cubicBezTo>
                    <a:cubicBezTo>
                      <a:pt x="24" y="10"/>
                      <a:pt x="28" y="15"/>
                      <a:pt x="29" y="20"/>
                    </a:cubicBezTo>
                    <a:cubicBezTo>
                      <a:pt x="29" y="19"/>
                      <a:pt x="30" y="19"/>
                      <a:pt x="30" y="19"/>
                    </a:cubicBezTo>
                    <a:cubicBezTo>
                      <a:pt x="28" y="17"/>
                      <a:pt x="27" y="15"/>
                      <a:pt x="26" y="13"/>
                    </a:cubicBezTo>
                    <a:cubicBezTo>
                      <a:pt x="26" y="12"/>
                      <a:pt x="27" y="12"/>
                      <a:pt x="28" y="11"/>
                    </a:cubicBezTo>
                    <a:cubicBezTo>
                      <a:pt x="29" y="12"/>
                      <a:pt x="29" y="13"/>
                      <a:pt x="30" y="15"/>
                    </a:cubicBezTo>
                    <a:cubicBezTo>
                      <a:pt x="31" y="16"/>
                      <a:pt x="32" y="18"/>
                      <a:pt x="32" y="19"/>
                    </a:cubicBezTo>
                    <a:cubicBezTo>
                      <a:pt x="32" y="19"/>
                      <a:pt x="33" y="19"/>
                      <a:pt x="33" y="18"/>
                    </a:cubicBezTo>
                    <a:cubicBezTo>
                      <a:pt x="31" y="18"/>
                      <a:pt x="30" y="17"/>
                      <a:pt x="29" y="16"/>
                    </a:cubicBezTo>
                    <a:cubicBezTo>
                      <a:pt x="25" y="13"/>
                      <a:pt x="30" y="11"/>
                      <a:pt x="30" y="17"/>
                    </a:cubicBezTo>
                    <a:cubicBezTo>
                      <a:pt x="31" y="17"/>
                      <a:pt x="32" y="17"/>
                      <a:pt x="32" y="16"/>
                    </a:cubicBezTo>
                    <a:cubicBezTo>
                      <a:pt x="28" y="14"/>
                      <a:pt x="24" y="11"/>
                      <a:pt x="22" y="6"/>
                    </a:cubicBezTo>
                    <a:cubicBezTo>
                      <a:pt x="21" y="7"/>
                      <a:pt x="21" y="7"/>
                      <a:pt x="21" y="8"/>
                    </a:cubicBezTo>
                    <a:cubicBezTo>
                      <a:pt x="30" y="10"/>
                      <a:pt x="29" y="20"/>
                      <a:pt x="34" y="26"/>
                    </a:cubicBezTo>
                    <a:cubicBezTo>
                      <a:pt x="34" y="27"/>
                      <a:pt x="36" y="25"/>
                      <a:pt x="35" y="24"/>
                    </a:cubicBezTo>
                    <a:cubicBezTo>
                      <a:pt x="32" y="21"/>
                      <a:pt x="32" y="15"/>
                      <a:pt x="30" y="12"/>
                    </a:cubicBezTo>
                    <a:cubicBezTo>
                      <a:pt x="28" y="8"/>
                      <a:pt x="25" y="7"/>
                      <a:pt x="21" y="6"/>
                    </a:cubicBezTo>
                    <a:cubicBezTo>
                      <a:pt x="20" y="5"/>
                      <a:pt x="20" y="6"/>
                      <a:pt x="20" y="7"/>
                    </a:cubicBezTo>
                    <a:cubicBezTo>
                      <a:pt x="22" y="12"/>
                      <a:pt x="26" y="16"/>
                      <a:pt x="31" y="18"/>
                    </a:cubicBezTo>
                    <a:cubicBezTo>
                      <a:pt x="32" y="19"/>
                      <a:pt x="33" y="18"/>
                      <a:pt x="33" y="17"/>
                    </a:cubicBezTo>
                    <a:cubicBezTo>
                      <a:pt x="33" y="13"/>
                      <a:pt x="30" y="10"/>
                      <a:pt x="26" y="9"/>
                    </a:cubicBezTo>
                    <a:cubicBezTo>
                      <a:pt x="25" y="9"/>
                      <a:pt x="25" y="10"/>
                      <a:pt x="25" y="10"/>
                    </a:cubicBezTo>
                    <a:cubicBezTo>
                      <a:pt x="24" y="15"/>
                      <a:pt x="28" y="19"/>
                      <a:pt x="32" y="21"/>
                    </a:cubicBezTo>
                    <a:cubicBezTo>
                      <a:pt x="33" y="21"/>
                      <a:pt x="34" y="20"/>
                      <a:pt x="34" y="19"/>
                    </a:cubicBezTo>
                    <a:cubicBezTo>
                      <a:pt x="34" y="16"/>
                      <a:pt x="29" y="5"/>
                      <a:pt x="24" y="8"/>
                    </a:cubicBezTo>
                    <a:cubicBezTo>
                      <a:pt x="19" y="11"/>
                      <a:pt x="27" y="19"/>
                      <a:pt x="29" y="21"/>
                    </a:cubicBezTo>
                    <a:cubicBezTo>
                      <a:pt x="30" y="21"/>
                      <a:pt x="31" y="21"/>
                      <a:pt x="31" y="20"/>
                    </a:cubicBezTo>
                    <a:cubicBezTo>
                      <a:pt x="31" y="14"/>
                      <a:pt x="26" y="8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12"/>
                      <a:pt x="24" y="16"/>
                      <a:pt x="28" y="17"/>
                    </a:cubicBezTo>
                    <a:cubicBezTo>
                      <a:pt x="29" y="18"/>
                      <a:pt x="29" y="16"/>
                      <a:pt x="29" y="16"/>
                    </a:cubicBezTo>
                    <a:cubicBezTo>
                      <a:pt x="27" y="12"/>
                      <a:pt x="24" y="8"/>
                      <a:pt x="20" y="8"/>
                    </a:cubicBezTo>
                    <a:cubicBezTo>
                      <a:pt x="19" y="7"/>
                      <a:pt x="18" y="8"/>
                      <a:pt x="18" y="9"/>
                    </a:cubicBezTo>
                    <a:cubicBezTo>
                      <a:pt x="19" y="13"/>
                      <a:pt x="22" y="17"/>
                      <a:pt x="26" y="19"/>
                    </a:cubicBezTo>
                    <a:cubicBezTo>
                      <a:pt x="27" y="20"/>
                      <a:pt x="28" y="19"/>
                      <a:pt x="28" y="18"/>
                    </a:cubicBezTo>
                    <a:cubicBezTo>
                      <a:pt x="25" y="14"/>
                      <a:pt x="23" y="12"/>
                      <a:pt x="19" y="10"/>
                    </a:cubicBezTo>
                    <a:cubicBezTo>
                      <a:pt x="18" y="10"/>
                      <a:pt x="17" y="11"/>
                      <a:pt x="18" y="12"/>
                    </a:cubicBezTo>
                    <a:cubicBezTo>
                      <a:pt x="20" y="14"/>
                      <a:pt x="22" y="16"/>
                      <a:pt x="24" y="17"/>
                    </a:cubicBezTo>
                    <a:cubicBezTo>
                      <a:pt x="24" y="16"/>
                      <a:pt x="25" y="16"/>
                      <a:pt x="25" y="15"/>
                    </a:cubicBezTo>
                    <a:cubicBezTo>
                      <a:pt x="22" y="13"/>
                      <a:pt x="19" y="12"/>
                      <a:pt x="15" y="10"/>
                    </a:cubicBezTo>
                    <a:cubicBezTo>
                      <a:pt x="14" y="10"/>
                      <a:pt x="13" y="12"/>
                      <a:pt x="14" y="12"/>
                    </a:cubicBezTo>
                    <a:cubicBezTo>
                      <a:pt x="17" y="14"/>
                      <a:pt x="20" y="15"/>
                      <a:pt x="23" y="15"/>
                    </a:cubicBezTo>
                    <a:cubicBezTo>
                      <a:pt x="24" y="15"/>
                      <a:pt x="25" y="14"/>
                      <a:pt x="24" y="13"/>
                    </a:cubicBezTo>
                    <a:cubicBezTo>
                      <a:pt x="22" y="11"/>
                      <a:pt x="19" y="10"/>
                      <a:pt x="16" y="9"/>
                    </a:cubicBezTo>
                    <a:cubicBezTo>
                      <a:pt x="15" y="8"/>
                      <a:pt x="14" y="10"/>
                      <a:pt x="15" y="11"/>
                    </a:cubicBezTo>
                    <a:cubicBezTo>
                      <a:pt x="18" y="13"/>
                      <a:pt x="20" y="14"/>
                      <a:pt x="23" y="14"/>
                    </a:cubicBezTo>
                    <a:cubicBezTo>
                      <a:pt x="24" y="15"/>
                      <a:pt x="25" y="13"/>
                      <a:pt x="24" y="12"/>
                    </a:cubicBezTo>
                    <a:cubicBezTo>
                      <a:pt x="22" y="10"/>
                      <a:pt x="19" y="8"/>
                      <a:pt x="15" y="7"/>
                    </a:cubicBezTo>
                    <a:cubicBezTo>
                      <a:pt x="14" y="7"/>
                      <a:pt x="13" y="8"/>
                      <a:pt x="14" y="9"/>
                    </a:cubicBezTo>
                    <a:cubicBezTo>
                      <a:pt x="17" y="11"/>
                      <a:pt x="19" y="13"/>
                      <a:pt x="23" y="13"/>
                    </a:cubicBezTo>
                    <a:cubicBezTo>
                      <a:pt x="24" y="13"/>
                      <a:pt x="24" y="12"/>
                      <a:pt x="24" y="12"/>
                    </a:cubicBezTo>
                    <a:cubicBezTo>
                      <a:pt x="24" y="8"/>
                      <a:pt x="19" y="6"/>
                      <a:pt x="16" y="4"/>
                    </a:cubicBezTo>
                    <a:cubicBezTo>
                      <a:pt x="16" y="5"/>
                      <a:pt x="16" y="6"/>
                      <a:pt x="16" y="6"/>
                    </a:cubicBezTo>
                    <a:cubicBezTo>
                      <a:pt x="18" y="7"/>
                      <a:pt x="18" y="7"/>
                      <a:pt x="20" y="7"/>
                    </a:cubicBezTo>
                    <a:cubicBezTo>
                      <a:pt x="21" y="7"/>
                      <a:pt x="22" y="6"/>
                      <a:pt x="21" y="5"/>
                    </a:cubicBezTo>
                    <a:cubicBezTo>
                      <a:pt x="18" y="2"/>
                      <a:pt x="14" y="2"/>
                      <a:pt x="10" y="1"/>
                    </a:cubicBezTo>
                    <a:cubicBezTo>
                      <a:pt x="9" y="2"/>
                      <a:pt x="9" y="2"/>
                      <a:pt x="9" y="3"/>
                    </a:cubicBezTo>
                    <a:cubicBezTo>
                      <a:pt x="12" y="3"/>
                      <a:pt x="11" y="3"/>
                      <a:pt x="14" y="3"/>
                    </a:cubicBezTo>
                    <a:cubicBezTo>
                      <a:pt x="15" y="3"/>
                      <a:pt x="15" y="1"/>
                      <a:pt x="14" y="1"/>
                    </a:cubicBezTo>
                    <a:cubicBezTo>
                      <a:pt x="12" y="0"/>
                      <a:pt x="10" y="0"/>
                      <a:pt x="8" y="0"/>
                    </a:cubicBezTo>
                    <a:cubicBezTo>
                      <a:pt x="7" y="1"/>
                      <a:pt x="6" y="2"/>
                      <a:pt x="7" y="2"/>
                    </a:cubicBezTo>
                    <a:cubicBezTo>
                      <a:pt x="9" y="5"/>
                      <a:pt x="12" y="5"/>
                      <a:pt x="15" y="6"/>
                    </a:cubicBezTo>
                    <a:cubicBezTo>
                      <a:pt x="16" y="6"/>
                      <a:pt x="16" y="4"/>
                      <a:pt x="15" y="3"/>
                    </a:cubicBezTo>
                    <a:cubicBezTo>
                      <a:pt x="13" y="3"/>
                      <a:pt x="11" y="3"/>
                      <a:pt x="9" y="4"/>
                    </a:cubicBezTo>
                    <a:cubicBezTo>
                      <a:pt x="7" y="4"/>
                      <a:pt x="7" y="5"/>
                      <a:pt x="9" y="6"/>
                    </a:cubicBezTo>
                    <a:cubicBezTo>
                      <a:pt x="11" y="6"/>
                      <a:pt x="14" y="7"/>
                      <a:pt x="16" y="6"/>
                    </a:cubicBezTo>
                    <a:cubicBezTo>
                      <a:pt x="18" y="6"/>
                      <a:pt x="17" y="4"/>
                      <a:pt x="16" y="4"/>
                    </a:cubicBezTo>
                    <a:cubicBezTo>
                      <a:pt x="14" y="3"/>
                      <a:pt x="11" y="3"/>
                      <a:pt x="8" y="3"/>
                    </a:cubicBezTo>
                    <a:cubicBezTo>
                      <a:pt x="7" y="3"/>
                      <a:pt x="7" y="4"/>
                      <a:pt x="7" y="5"/>
                    </a:cubicBezTo>
                    <a:cubicBezTo>
                      <a:pt x="10" y="7"/>
                      <a:pt x="12" y="8"/>
                      <a:pt x="15" y="8"/>
                    </a:cubicBezTo>
                    <a:cubicBezTo>
                      <a:pt x="17" y="7"/>
                      <a:pt x="17" y="6"/>
                      <a:pt x="16" y="5"/>
                    </a:cubicBezTo>
                    <a:cubicBezTo>
                      <a:pt x="14" y="5"/>
                      <a:pt x="11" y="4"/>
                      <a:pt x="9" y="4"/>
                    </a:cubicBezTo>
                    <a:cubicBezTo>
                      <a:pt x="8" y="3"/>
                      <a:pt x="8" y="5"/>
                      <a:pt x="9" y="6"/>
                    </a:cubicBezTo>
                    <a:cubicBezTo>
                      <a:pt x="11" y="7"/>
                      <a:pt x="13" y="9"/>
                      <a:pt x="16" y="9"/>
                    </a:cubicBezTo>
                    <a:cubicBezTo>
                      <a:pt x="17" y="10"/>
                      <a:pt x="18" y="8"/>
                      <a:pt x="17" y="7"/>
                    </a:cubicBezTo>
                    <a:cubicBezTo>
                      <a:pt x="15" y="6"/>
                      <a:pt x="14" y="5"/>
                      <a:pt x="12" y="3"/>
                    </a:cubicBezTo>
                    <a:cubicBezTo>
                      <a:pt x="11" y="3"/>
                      <a:pt x="10" y="4"/>
                      <a:pt x="10" y="5"/>
                    </a:cubicBezTo>
                    <a:cubicBezTo>
                      <a:pt x="12" y="7"/>
                      <a:pt x="13" y="8"/>
                      <a:pt x="15" y="10"/>
                    </a:cubicBezTo>
                    <a:cubicBezTo>
                      <a:pt x="15" y="9"/>
                      <a:pt x="16" y="8"/>
                      <a:pt x="16" y="8"/>
                    </a:cubicBezTo>
                    <a:cubicBezTo>
                      <a:pt x="14" y="7"/>
                      <a:pt x="12" y="6"/>
                      <a:pt x="9" y="6"/>
                    </a:cubicBezTo>
                    <a:cubicBezTo>
                      <a:pt x="8" y="6"/>
                      <a:pt x="8" y="7"/>
                      <a:pt x="8" y="8"/>
                    </a:cubicBezTo>
                    <a:cubicBezTo>
                      <a:pt x="10" y="10"/>
                      <a:pt x="12" y="12"/>
                      <a:pt x="15" y="13"/>
                    </a:cubicBezTo>
                    <a:cubicBezTo>
                      <a:pt x="15" y="12"/>
                      <a:pt x="16" y="11"/>
                      <a:pt x="16" y="11"/>
                    </a:cubicBezTo>
                    <a:cubicBezTo>
                      <a:pt x="13" y="10"/>
                      <a:pt x="11" y="9"/>
                      <a:pt x="9" y="8"/>
                    </a:cubicBezTo>
                    <a:cubicBezTo>
                      <a:pt x="8" y="9"/>
                      <a:pt x="8" y="10"/>
                      <a:pt x="8" y="11"/>
                    </a:cubicBezTo>
                    <a:cubicBezTo>
                      <a:pt x="11" y="11"/>
                      <a:pt x="12" y="12"/>
                      <a:pt x="15" y="11"/>
                    </a:cubicBezTo>
                    <a:cubicBezTo>
                      <a:pt x="16" y="10"/>
                      <a:pt x="15" y="9"/>
                      <a:pt x="15" y="8"/>
                    </a:cubicBezTo>
                    <a:cubicBezTo>
                      <a:pt x="12" y="8"/>
                      <a:pt x="10" y="7"/>
                      <a:pt x="7" y="7"/>
                    </a:cubicBezTo>
                    <a:cubicBezTo>
                      <a:pt x="6" y="7"/>
                      <a:pt x="6" y="9"/>
                      <a:pt x="7" y="9"/>
                    </a:cubicBezTo>
                    <a:cubicBezTo>
                      <a:pt x="10" y="10"/>
                      <a:pt x="9" y="10"/>
                      <a:pt x="12" y="10"/>
                    </a:cubicBezTo>
                    <a:cubicBezTo>
                      <a:pt x="13" y="10"/>
                      <a:pt x="14" y="8"/>
                      <a:pt x="12" y="8"/>
                    </a:cubicBezTo>
                    <a:cubicBezTo>
                      <a:pt x="11" y="8"/>
                      <a:pt x="10" y="7"/>
                      <a:pt x="9" y="7"/>
                    </a:cubicBezTo>
                    <a:cubicBezTo>
                      <a:pt x="9" y="7"/>
                      <a:pt x="9" y="8"/>
                      <a:pt x="9" y="9"/>
                    </a:cubicBezTo>
                    <a:cubicBezTo>
                      <a:pt x="9" y="9"/>
                      <a:pt x="10" y="8"/>
                      <a:pt x="11" y="8"/>
                    </a:cubicBezTo>
                    <a:cubicBezTo>
                      <a:pt x="11" y="7"/>
                      <a:pt x="10" y="7"/>
                      <a:pt x="10" y="6"/>
                    </a:cubicBezTo>
                    <a:cubicBezTo>
                      <a:pt x="8" y="6"/>
                      <a:pt x="6" y="6"/>
                      <a:pt x="3" y="7"/>
                    </a:cubicBezTo>
                    <a:cubicBezTo>
                      <a:pt x="3" y="7"/>
                      <a:pt x="3" y="8"/>
                      <a:pt x="4" y="9"/>
                    </a:cubicBezTo>
                    <a:cubicBezTo>
                      <a:pt x="6" y="8"/>
                      <a:pt x="5" y="8"/>
                      <a:pt x="7" y="6"/>
                    </a:cubicBezTo>
                    <a:cubicBezTo>
                      <a:pt x="7" y="5"/>
                      <a:pt x="6" y="5"/>
                      <a:pt x="5" y="5"/>
                    </a:cubicBezTo>
                    <a:cubicBezTo>
                      <a:pt x="0" y="6"/>
                      <a:pt x="6" y="12"/>
                      <a:pt x="9" y="7"/>
                    </a:cubicBezTo>
                    <a:cubicBezTo>
                      <a:pt x="11" y="1"/>
                      <a:pt x="2" y="2"/>
                      <a:pt x="4" y="8"/>
                    </a:cubicBezTo>
                    <a:cubicBezTo>
                      <a:pt x="5" y="9"/>
                      <a:pt x="5" y="9"/>
                      <a:pt x="6" y="9"/>
                    </a:cubicBezTo>
                    <a:cubicBezTo>
                      <a:pt x="9" y="7"/>
                      <a:pt x="9" y="4"/>
                      <a:pt x="7" y="2"/>
                    </a:cubicBezTo>
                    <a:cubicBezTo>
                      <a:pt x="7" y="1"/>
                      <a:pt x="6" y="1"/>
                      <a:pt x="5" y="2"/>
                    </a:cubicBezTo>
                    <a:cubicBezTo>
                      <a:pt x="4" y="4"/>
                      <a:pt x="3" y="6"/>
                      <a:pt x="4" y="8"/>
                    </a:cubicBezTo>
                    <a:cubicBezTo>
                      <a:pt x="4" y="9"/>
                      <a:pt x="5" y="9"/>
                      <a:pt x="6" y="9"/>
                    </a:cubicBezTo>
                    <a:cubicBezTo>
                      <a:pt x="8" y="7"/>
                      <a:pt x="9" y="3"/>
                      <a:pt x="6" y="2"/>
                    </a:cubicBezTo>
                    <a:cubicBezTo>
                      <a:pt x="2" y="1"/>
                      <a:pt x="2" y="6"/>
                      <a:pt x="3" y="8"/>
                    </a:cubicBezTo>
                    <a:cubicBezTo>
                      <a:pt x="4" y="9"/>
                      <a:pt x="4" y="9"/>
                      <a:pt x="5" y="8"/>
                    </a:cubicBezTo>
                    <a:cubicBezTo>
                      <a:pt x="7" y="6"/>
                      <a:pt x="7" y="4"/>
                      <a:pt x="5" y="2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2" y="4"/>
                      <a:pt x="2" y="5"/>
                      <a:pt x="2" y="7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5" y="5"/>
                      <a:pt x="5" y="3"/>
                      <a:pt x="4" y="1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1" y="3"/>
                      <a:pt x="1" y="4"/>
                      <a:pt x="0" y="6"/>
                    </a:cubicBezTo>
                    <a:cubicBezTo>
                      <a:pt x="0" y="7"/>
                      <a:pt x="2" y="8"/>
                      <a:pt x="3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5"/>
                      <a:pt x="1" y="7"/>
                      <a:pt x="1" y="8"/>
                    </a:cubicBezTo>
                    <a:cubicBezTo>
                      <a:pt x="1" y="9"/>
                      <a:pt x="3" y="10"/>
                      <a:pt x="3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7"/>
                      <a:pt x="2" y="8"/>
                      <a:pt x="3" y="7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5" y="5"/>
                      <a:pt x="3" y="4"/>
                      <a:pt x="2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0" name="Freeform 240">
                <a:extLst>
                  <a:ext uri="{FF2B5EF4-FFF2-40B4-BE49-F238E27FC236}">
                    <a16:creationId xmlns:a16="http://schemas.microsoft.com/office/drawing/2014/main" id="{21FBCECE-D740-4568-81D1-977E6A9CF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6" y="1813"/>
                <a:ext cx="63" cy="102"/>
              </a:xfrm>
              <a:custGeom>
                <a:avLst/>
                <a:gdLst>
                  <a:gd name="T0" fmla="*/ 63355 w 22"/>
                  <a:gd name="T1" fmla="*/ 165628 h 36"/>
                  <a:gd name="T2" fmla="*/ 89918 w 22"/>
                  <a:gd name="T3" fmla="*/ 165628 h 36"/>
                  <a:gd name="T4" fmla="*/ 167715 w 22"/>
                  <a:gd name="T5" fmla="*/ 269510 h 36"/>
                  <a:gd name="T6" fmla="*/ 40813 w 22"/>
                  <a:gd name="T7" fmla="*/ 187924 h 36"/>
                  <a:gd name="T8" fmla="*/ 14252 w 22"/>
                  <a:gd name="T9" fmla="*/ 154102 h 36"/>
                  <a:gd name="T10" fmla="*/ 131338 w 22"/>
                  <a:gd name="T11" fmla="*/ 212735 h 36"/>
                  <a:gd name="T12" fmla="*/ 194137 w 22"/>
                  <a:gd name="T13" fmla="*/ 328488 h 36"/>
                  <a:gd name="T14" fmla="*/ 181426 w 22"/>
                  <a:gd name="T15" fmla="*/ 353280 h 36"/>
                  <a:gd name="T16" fmla="*/ 144983 w 22"/>
                  <a:gd name="T17" fmla="*/ 294893 h 36"/>
                  <a:gd name="T18" fmla="*/ 167715 w 22"/>
                  <a:gd name="T19" fmla="*/ 319708 h 36"/>
                  <a:gd name="T20" fmla="*/ 181426 w 22"/>
                  <a:gd name="T21" fmla="*/ 398982 h 36"/>
                  <a:gd name="T22" fmla="*/ 208341 w 22"/>
                  <a:gd name="T23" fmla="*/ 294893 h 36"/>
                  <a:gd name="T24" fmla="*/ 221041 w 22"/>
                  <a:gd name="T25" fmla="*/ 398982 h 36"/>
                  <a:gd name="T26" fmla="*/ 208341 w 22"/>
                  <a:gd name="T27" fmla="*/ 294893 h 36"/>
                  <a:gd name="T28" fmla="*/ 257492 w 22"/>
                  <a:gd name="T29" fmla="*/ 390014 h 36"/>
                  <a:gd name="T30" fmla="*/ 257492 w 22"/>
                  <a:gd name="T31" fmla="*/ 378165 h 36"/>
                  <a:gd name="T32" fmla="*/ 194137 w 22"/>
                  <a:gd name="T33" fmla="*/ 258156 h 36"/>
                  <a:gd name="T34" fmla="*/ 208341 w 22"/>
                  <a:gd name="T35" fmla="*/ 224584 h 36"/>
                  <a:gd name="T36" fmla="*/ 257492 w 22"/>
                  <a:gd name="T37" fmla="*/ 328488 h 36"/>
                  <a:gd name="T38" fmla="*/ 194137 w 22"/>
                  <a:gd name="T39" fmla="*/ 294893 h 36"/>
                  <a:gd name="T40" fmla="*/ 104171 w 22"/>
                  <a:gd name="T41" fmla="*/ 165628 h 36"/>
                  <a:gd name="T42" fmla="*/ 116874 w 22"/>
                  <a:gd name="T43" fmla="*/ 108656 h 36"/>
                  <a:gd name="T44" fmla="*/ 221041 w 22"/>
                  <a:gd name="T45" fmla="*/ 224584 h 36"/>
                  <a:gd name="T46" fmla="*/ 194137 w 22"/>
                  <a:gd name="T47" fmla="*/ 249407 h 36"/>
                  <a:gd name="T48" fmla="*/ 50629 w 22"/>
                  <a:gd name="T49" fmla="*/ 70306 h 36"/>
                  <a:gd name="T50" fmla="*/ 144983 w 22"/>
                  <a:gd name="T51" fmla="*/ 165628 h 36"/>
                  <a:gd name="T52" fmla="*/ 89918 w 22"/>
                  <a:gd name="T53" fmla="*/ 95121 h 36"/>
                  <a:gd name="T54" fmla="*/ 244789 w 22"/>
                  <a:gd name="T55" fmla="*/ 319708 h 36"/>
                  <a:gd name="T56" fmla="*/ 221041 w 22"/>
                  <a:gd name="T57" fmla="*/ 328488 h 36"/>
                  <a:gd name="T58" fmla="*/ 116874 w 22"/>
                  <a:gd name="T59" fmla="*/ 83770 h 36"/>
                  <a:gd name="T60" fmla="*/ 167715 w 22"/>
                  <a:gd name="T61" fmla="*/ 140752 h 36"/>
                  <a:gd name="T62" fmla="*/ 194137 w 22"/>
                  <a:gd name="T63" fmla="*/ 249407 h 36"/>
                  <a:gd name="T64" fmla="*/ 116874 w 22"/>
                  <a:gd name="T65" fmla="*/ 108656 h 36"/>
                  <a:gd name="T66" fmla="*/ 104171 w 22"/>
                  <a:gd name="T67" fmla="*/ 95121 h 36"/>
                  <a:gd name="T68" fmla="*/ 208341 w 22"/>
                  <a:gd name="T69" fmla="*/ 237550 h 36"/>
                  <a:gd name="T70" fmla="*/ 194137 w 22"/>
                  <a:gd name="T71" fmla="*/ 294893 h 36"/>
                  <a:gd name="T72" fmla="*/ 131338 w 22"/>
                  <a:gd name="T73" fmla="*/ 187924 h 36"/>
                  <a:gd name="T74" fmla="*/ 208341 w 22"/>
                  <a:gd name="T75" fmla="*/ 224584 h 36"/>
                  <a:gd name="T76" fmla="*/ 271885 w 22"/>
                  <a:gd name="T77" fmla="*/ 353280 h 36"/>
                  <a:gd name="T78" fmla="*/ 257492 w 22"/>
                  <a:gd name="T79" fmla="*/ 378165 h 36"/>
                  <a:gd name="T80" fmla="*/ 194137 w 22"/>
                  <a:gd name="T81" fmla="*/ 294893 h 36"/>
                  <a:gd name="T82" fmla="*/ 208341 w 22"/>
                  <a:gd name="T83" fmla="*/ 294893 h 36"/>
                  <a:gd name="T84" fmla="*/ 244789 w 22"/>
                  <a:gd name="T85" fmla="*/ 353280 h 36"/>
                  <a:gd name="T86" fmla="*/ 194137 w 22"/>
                  <a:gd name="T87" fmla="*/ 411737 h 36"/>
                  <a:gd name="T88" fmla="*/ 181426 w 22"/>
                  <a:gd name="T89" fmla="*/ 307859 h 36"/>
                  <a:gd name="T90" fmla="*/ 167715 w 22"/>
                  <a:gd name="T91" fmla="*/ 319708 h 36"/>
                  <a:gd name="T92" fmla="*/ 221041 w 22"/>
                  <a:gd name="T93" fmla="*/ 390014 h 36"/>
                  <a:gd name="T94" fmla="*/ 194137 w 22"/>
                  <a:gd name="T95" fmla="*/ 365225 h 36"/>
                  <a:gd name="T96" fmla="*/ 144983 w 22"/>
                  <a:gd name="T97" fmla="*/ 249407 h 36"/>
                  <a:gd name="T98" fmla="*/ 144983 w 22"/>
                  <a:gd name="T99" fmla="*/ 212735 h 36"/>
                  <a:gd name="T100" fmla="*/ 144983 w 22"/>
                  <a:gd name="T101" fmla="*/ 224584 h 36"/>
                  <a:gd name="T102" fmla="*/ 50629 w 22"/>
                  <a:gd name="T103" fmla="*/ 187924 h 36"/>
                  <a:gd name="T104" fmla="*/ 40813 w 22"/>
                  <a:gd name="T105" fmla="*/ 154102 h 36"/>
                  <a:gd name="T106" fmla="*/ 89918 w 22"/>
                  <a:gd name="T107" fmla="*/ 165628 h 36"/>
                  <a:gd name="T108" fmla="*/ 167715 w 22"/>
                  <a:gd name="T109" fmla="*/ 269510 h 36"/>
                  <a:gd name="T110" fmla="*/ 89918 w 22"/>
                  <a:gd name="T111" fmla="*/ 187924 h 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22"/>
                  <a:gd name="T169" fmla="*/ 0 h 36"/>
                  <a:gd name="T170" fmla="*/ 22 w 22"/>
                  <a:gd name="T171" fmla="*/ 36 h 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22" h="36">
                    <a:moveTo>
                      <a:pt x="9" y="15"/>
                    </a:moveTo>
                    <a:cubicBezTo>
                      <a:pt x="8" y="14"/>
                      <a:pt x="8" y="13"/>
                      <a:pt x="7" y="13"/>
                    </a:cubicBezTo>
                    <a:cubicBezTo>
                      <a:pt x="7" y="13"/>
                      <a:pt x="6" y="14"/>
                      <a:pt x="5" y="14"/>
                    </a:cubicBezTo>
                    <a:cubicBezTo>
                      <a:pt x="8" y="16"/>
                      <a:pt x="10" y="19"/>
                      <a:pt x="11" y="23"/>
                    </a:cubicBezTo>
                    <a:cubicBezTo>
                      <a:pt x="11" y="23"/>
                      <a:pt x="12" y="23"/>
                      <a:pt x="13" y="22"/>
                    </a:cubicBezTo>
                    <a:cubicBezTo>
                      <a:pt x="10" y="20"/>
                      <a:pt x="9" y="17"/>
                      <a:pt x="7" y="14"/>
                    </a:cubicBezTo>
                    <a:cubicBezTo>
                      <a:pt x="7" y="14"/>
                      <a:pt x="6" y="15"/>
                      <a:pt x="5" y="15"/>
                    </a:cubicBezTo>
                    <a:cubicBezTo>
                      <a:pt x="8" y="18"/>
                      <a:pt x="10" y="20"/>
                      <a:pt x="11" y="24"/>
                    </a:cubicBezTo>
                    <a:cubicBezTo>
                      <a:pt x="12" y="23"/>
                      <a:pt x="13" y="23"/>
                      <a:pt x="13" y="23"/>
                    </a:cubicBezTo>
                    <a:cubicBezTo>
                      <a:pt x="10" y="20"/>
                      <a:pt x="7" y="16"/>
                      <a:pt x="4" y="12"/>
                    </a:cubicBezTo>
                    <a:cubicBezTo>
                      <a:pt x="4" y="11"/>
                      <a:pt x="2" y="12"/>
                      <a:pt x="2" y="13"/>
                    </a:cubicBezTo>
                    <a:cubicBezTo>
                      <a:pt x="3" y="14"/>
                      <a:pt x="3" y="15"/>
                      <a:pt x="3" y="16"/>
                    </a:cubicBezTo>
                    <a:cubicBezTo>
                      <a:pt x="4" y="16"/>
                      <a:pt x="5" y="15"/>
                      <a:pt x="5" y="15"/>
                    </a:cubicBezTo>
                    <a:cubicBezTo>
                      <a:pt x="4" y="14"/>
                      <a:pt x="4" y="13"/>
                      <a:pt x="3" y="12"/>
                    </a:cubicBezTo>
                    <a:cubicBezTo>
                      <a:pt x="2" y="12"/>
                      <a:pt x="2" y="13"/>
                      <a:pt x="1" y="13"/>
                    </a:cubicBezTo>
                    <a:cubicBezTo>
                      <a:pt x="5" y="15"/>
                      <a:pt x="7" y="17"/>
                      <a:pt x="10" y="20"/>
                    </a:cubicBezTo>
                    <a:cubicBezTo>
                      <a:pt x="10" y="20"/>
                      <a:pt x="11" y="19"/>
                      <a:pt x="11" y="19"/>
                    </a:cubicBezTo>
                    <a:cubicBezTo>
                      <a:pt x="11" y="18"/>
                      <a:pt x="11" y="18"/>
                      <a:pt x="10" y="18"/>
                    </a:cubicBezTo>
                    <a:cubicBezTo>
                      <a:pt x="10" y="17"/>
                      <a:pt x="8" y="18"/>
                      <a:pt x="9" y="19"/>
                    </a:cubicBezTo>
                    <a:cubicBezTo>
                      <a:pt x="10" y="22"/>
                      <a:pt x="12" y="26"/>
                      <a:pt x="13" y="29"/>
                    </a:cubicBezTo>
                    <a:cubicBezTo>
                      <a:pt x="14" y="30"/>
                      <a:pt x="16" y="29"/>
                      <a:pt x="15" y="28"/>
                    </a:cubicBezTo>
                    <a:cubicBezTo>
                      <a:pt x="14" y="26"/>
                      <a:pt x="14" y="24"/>
                      <a:pt x="13" y="21"/>
                    </a:cubicBezTo>
                    <a:cubicBezTo>
                      <a:pt x="13" y="22"/>
                      <a:pt x="12" y="22"/>
                      <a:pt x="12" y="22"/>
                    </a:cubicBezTo>
                    <a:cubicBezTo>
                      <a:pt x="14" y="24"/>
                      <a:pt x="14" y="27"/>
                      <a:pt x="14" y="30"/>
                    </a:cubicBezTo>
                    <a:cubicBezTo>
                      <a:pt x="15" y="30"/>
                      <a:pt x="16" y="30"/>
                      <a:pt x="16" y="29"/>
                    </a:cubicBezTo>
                    <a:cubicBezTo>
                      <a:pt x="15" y="28"/>
                      <a:pt x="14" y="26"/>
                      <a:pt x="13" y="24"/>
                    </a:cubicBezTo>
                    <a:cubicBezTo>
                      <a:pt x="12" y="24"/>
                      <a:pt x="12" y="24"/>
                      <a:pt x="11" y="25"/>
                    </a:cubicBezTo>
                    <a:cubicBezTo>
                      <a:pt x="13" y="27"/>
                      <a:pt x="14" y="30"/>
                      <a:pt x="14" y="33"/>
                    </a:cubicBezTo>
                    <a:cubicBezTo>
                      <a:pt x="15" y="33"/>
                      <a:pt x="16" y="33"/>
                      <a:pt x="16" y="32"/>
                    </a:cubicBezTo>
                    <a:cubicBezTo>
                      <a:pt x="15" y="31"/>
                      <a:pt x="14" y="29"/>
                      <a:pt x="13" y="27"/>
                    </a:cubicBezTo>
                    <a:cubicBezTo>
                      <a:pt x="13" y="28"/>
                      <a:pt x="12" y="28"/>
                      <a:pt x="12" y="28"/>
                    </a:cubicBezTo>
                    <a:cubicBezTo>
                      <a:pt x="12" y="30"/>
                      <a:pt x="13" y="31"/>
                      <a:pt x="14" y="33"/>
                    </a:cubicBezTo>
                    <a:cubicBezTo>
                      <a:pt x="14" y="33"/>
                      <a:pt x="14" y="34"/>
                      <a:pt x="14" y="34"/>
                    </a:cubicBezTo>
                    <a:cubicBezTo>
                      <a:pt x="17" y="34"/>
                      <a:pt x="16" y="34"/>
                      <a:pt x="19" y="34"/>
                    </a:cubicBezTo>
                    <a:cubicBezTo>
                      <a:pt x="19" y="34"/>
                      <a:pt x="20" y="34"/>
                      <a:pt x="20" y="33"/>
                    </a:cubicBezTo>
                    <a:cubicBezTo>
                      <a:pt x="19" y="30"/>
                      <a:pt x="17" y="28"/>
                      <a:pt x="16" y="25"/>
                    </a:cubicBezTo>
                    <a:cubicBezTo>
                      <a:pt x="15" y="24"/>
                      <a:pt x="13" y="25"/>
                      <a:pt x="14" y="26"/>
                    </a:cubicBezTo>
                    <a:cubicBezTo>
                      <a:pt x="15" y="29"/>
                      <a:pt x="15" y="31"/>
                      <a:pt x="15" y="34"/>
                    </a:cubicBezTo>
                    <a:cubicBezTo>
                      <a:pt x="16" y="34"/>
                      <a:pt x="17" y="34"/>
                      <a:pt x="17" y="34"/>
                    </a:cubicBezTo>
                    <a:cubicBezTo>
                      <a:pt x="18" y="33"/>
                      <a:pt x="18" y="33"/>
                      <a:pt x="18" y="32"/>
                    </a:cubicBezTo>
                    <a:cubicBezTo>
                      <a:pt x="19" y="33"/>
                      <a:pt x="20" y="32"/>
                      <a:pt x="20" y="31"/>
                    </a:cubicBezTo>
                    <a:cubicBezTo>
                      <a:pt x="19" y="29"/>
                      <a:pt x="18" y="27"/>
                      <a:pt x="16" y="25"/>
                    </a:cubicBezTo>
                    <a:cubicBezTo>
                      <a:pt x="16" y="24"/>
                      <a:pt x="14" y="25"/>
                      <a:pt x="14" y="26"/>
                    </a:cubicBezTo>
                    <a:cubicBezTo>
                      <a:pt x="16" y="29"/>
                      <a:pt x="17" y="32"/>
                      <a:pt x="19" y="34"/>
                    </a:cubicBezTo>
                    <a:cubicBezTo>
                      <a:pt x="20" y="35"/>
                      <a:pt x="21" y="34"/>
                      <a:pt x="20" y="33"/>
                    </a:cubicBezTo>
                    <a:cubicBezTo>
                      <a:pt x="19" y="30"/>
                      <a:pt x="18" y="28"/>
                      <a:pt x="17" y="25"/>
                    </a:cubicBezTo>
                    <a:cubicBezTo>
                      <a:pt x="17" y="25"/>
                      <a:pt x="16" y="25"/>
                      <a:pt x="16" y="26"/>
                    </a:cubicBezTo>
                    <a:cubicBezTo>
                      <a:pt x="17" y="28"/>
                      <a:pt x="18" y="30"/>
                      <a:pt x="20" y="32"/>
                    </a:cubicBezTo>
                    <a:cubicBezTo>
                      <a:pt x="20" y="32"/>
                      <a:pt x="21" y="32"/>
                      <a:pt x="22" y="31"/>
                    </a:cubicBezTo>
                    <a:cubicBezTo>
                      <a:pt x="20" y="28"/>
                      <a:pt x="19" y="25"/>
                      <a:pt x="17" y="22"/>
                    </a:cubicBezTo>
                    <a:cubicBezTo>
                      <a:pt x="17" y="22"/>
                      <a:pt x="16" y="22"/>
                      <a:pt x="15" y="22"/>
                    </a:cubicBezTo>
                    <a:cubicBezTo>
                      <a:pt x="17" y="25"/>
                      <a:pt x="18" y="28"/>
                      <a:pt x="19" y="31"/>
                    </a:cubicBezTo>
                    <a:cubicBezTo>
                      <a:pt x="20" y="31"/>
                      <a:pt x="20" y="30"/>
                      <a:pt x="21" y="30"/>
                    </a:cubicBezTo>
                    <a:cubicBezTo>
                      <a:pt x="19" y="26"/>
                      <a:pt x="17" y="23"/>
                      <a:pt x="16" y="19"/>
                    </a:cubicBezTo>
                    <a:cubicBezTo>
                      <a:pt x="15" y="20"/>
                      <a:pt x="14" y="20"/>
                      <a:pt x="14" y="20"/>
                    </a:cubicBezTo>
                    <a:cubicBezTo>
                      <a:pt x="15" y="23"/>
                      <a:pt x="17" y="26"/>
                      <a:pt x="18" y="29"/>
                    </a:cubicBezTo>
                    <a:cubicBezTo>
                      <a:pt x="19" y="29"/>
                      <a:pt x="19" y="28"/>
                      <a:pt x="20" y="28"/>
                    </a:cubicBezTo>
                    <a:cubicBezTo>
                      <a:pt x="17" y="24"/>
                      <a:pt x="14" y="20"/>
                      <a:pt x="12" y="15"/>
                    </a:cubicBezTo>
                    <a:cubicBezTo>
                      <a:pt x="11" y="16"/>
                      <a:pt x="10" y="16"/>
                      <a:pt x="10" y="16"/>
                    </a:cubicBezTo>
                    <a:cubicBezTo>
                      <a:pt x="12" y="19"/>
                      <a:pt x="14" y="22"/>
                      <a:pt x="15" y="25"/>
                    </a:cubicBezTo>
                    <a:cubicBezTo>
                      <a:pt x="16" y="26"/>
                      <a:pt x="18" y="25"/>
                      <a:pt x="17" y="24"/>
                    </a:cubicBezTo>
                    <a:cubicBezTo>
                      <a:pt x="15" y="19"/>
                      <a:pt x="12" y="16"/>
                      <a:pt x="9" y="12"/>
                    </a:cubicBezTo>
                    <a:cubicBezTo>
                      <a:pt x="9" y="13"/>
                      <a:pt x="8" y="13"/>
                      <a:pt x="8" y="14"/>
                    </a:cubicBezTo>
                    <a:cubicBezTo>
                      <a:pt x="10" y="16"/>
                      <a:pt x="12" y="19"/>
                      <a:pt x="14" y="22"/>
                    </a:cubicBezTo>
                    <a:cubicBezTo>
                      <a:pt x="15" y="21"/>
                      <a:pt x="15" y="21"/>
                      <a:pt x="16" y="20"/>
                    </a:cubicBezTo>
                    <a:cubicBezTo>
                      <a:pt x="13" y="17"/>
                      <a:pt x="10" y="13"/>
                      <a:pt x="9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11" y="12"/>
                      <a:pt x="13" y="17"/>
                      <a:pt x="15" y="20"/>
                    </a:cubicBezTo>
                    <a:cubicBezTo>
                      <a:pt x="16" y="20"/>
                      <a:pt x="17" y="20"/>
                      <a:pt x="17" y="19"/>
                    </a:cubicBezTo>
                    <a:cubicBezTo>
                      <a:pt x="15" y="16"/>
                      <a:pt x="12" y="13"/>
                      <a:pt x="11" y="9"/>
                    </a:cubicBezTo>
                    <a:cubicBezTo>
                      <a:pt x="10" y="9"/>
                      <a:pt x="9" y="9"/>
                      <a:pt x="9" y="10"/>
                    </a:cubicBezTo>
                    <a:cubicBezTo>
                      <a:pt x="12" y="13"/>
                      <a:pt x="14" y="16"/>
                      <a:pt x="15" y="21"/>
                    </a:cubicBezTo>
                    <a:cubicBezTo>
                      <a:pt x="16" y="20"/>
                      <a:pt x="16" y="20"/>
                      <a:pt x="17" y="19"/>
                    </a:cubicBezTo>
                    <a:cubicBezTo>
                      <a:pt x="13" y="17"/>
                      <a:pt x="11" y="14"/>
                      <a:pt x="9" y="11"/>
                    </a:cubicBezTo>
                    <a:cubicBezTo>
                      <a:pt x="7" y="9"/>
                      <a:pt x="6" y="8"/>
                      <a:pt x="4" y="6"/>
                    </a:cubicBezTo>
                    <a:cubicBezTo>
                      <a:pt x="3" y="5"/>
                      <a:pt x="5" y="7"/>
                      <a:pt x="5" y="7"/>
                    </a:cubicBezTo>
                    <a:cubicBezTo>
                      <a:pt x="6" y="8"/>
                      <a:pt x="7" y="9"/>
                      <a:pt x="8" y="10"/>
                    </a:cubicBezTo>
                    <a:cubicBezTo>
                      <a:pt x="9" y="11"/>
                      <a:pt x="10" y="13"/>
                      <a:pt x="11" y="14"/>
                    </a:cubicBezTo>
                    <a:cubicBezTo>
                      <a:pt x="12" y="15"/>
                      <a:pt x="14" y="13"/>
                      <a:pt x="13" y="12"/>
                    </a:cubicBezTo>
                    <a:cubicBezTo>
                      <a:pt x="11" y="11"/>
                      <a:pt x="10" y="9"/>
                      <a:pt x="9" y="7"/>
                    </a:cubicBezTo>
                    <a:cubicBezTo>
                      <a:pt x="8" y="7"/>
                      <a:pt x="8" y="8"/>
                      <a:pt x="7" y="8"/>
                    </a:cubicBezTo>
                    <a:cubicBezTo>
                      <a:pt x="9" y="11"/>
                      <a:pt x="11" y="14"/>
                      <a:pt x="13" y="18"/>
                    </a:cubicBezTo>
                    <a:cubicBezTo>
                      <a:pt x="15" y="21"/>
                      <a:pt x="15" y="25"/>
                      <a:pt x="17" y="28"/>
                    </a:cubicBezTo>
                    <a:cubicBezTo>
                      <a:pt x="17" y="30"/>
                      <a:pt x="19" y="29"/>
                      <a:pt x="19" y="27"/>
                    </a:cubicBezTo>
                    <a:cubicBezTo>
                      <a:pt x="19" y="27"/>
                      <a:pt x="18" y="26"/>
                      <a:pt x="18" y="26"/>
                    </a:cubicBezTo>
                    <a:cubicBezTo>
                      <a:pt x="17" y="25"/>
                      <a:pt x="15" y="26"/>
                      <a:pt x="16" y="27"/>
                    </a:cubicBezTo>
                    <a:cubicBezTo>
                      <a:pt x="16" y="28"/>
                      <a:pt x="16" y="28"/>
                      <a:pt x="17" y="28"/>
                    </a:cubicBezTo>
                    <a:cubicBezTo>
                      <a:pt x="17" y="28"/>
                      <a:pt x="18" y="28"/>
                      <a:pt x="19" y="27"/>
                    </a:cubicBezTo>
                    <a:cubicBezTo>
                      <a:pt x="17" y="24"/>
                      <a:pt x="17" y="21"/>
                      <a:pt x="16" y="18"/>
                    </a:cubicBezTo>
                    <a:cubicBezTo>
                      <a:pt x="14" y="14"/>
                      <a:pt x="12" y="11"/>
                      <a:pt x="9" y="7"/>
                    </a:cubicBezTo>
                    <a:cubicBezTo>
                      <a:pt x="8" y="6"/>
                      <a:pt x="6" y="7"/>
                      <a:pt x="7" y="8"/>
                    </a:cubicBezTo>
                    <a:cubicBezTo>
                      <a:pt x="8" y="10"/>
                      <a:pt x="9" y="12"/>
                      <a:pt x="11" y="14"/>
                    </a:cubicBezTo>
                    <a:cubicBezTo>
                      <a:pt x="11" y="13"/>
                      <a:pt x="12" y="13"/>
                      <a:pt x="13" y="12"/>
                    </a:cubicBezTo>
                    <a:cubicBezTo>
                      <a:pt x="11" y="11"/>
                      <a:pt x="4" y="0"/>
                      <a:pt x="2" y="4"/>
                    </a:cubicBezTo>
                    <a:cubicBezTo>
                      <a:pt x="0" y="7"/>
                      <a:pt x="3" y="9"/>
                      <a:pt x="5" y="10"/>
                    </a:cubicBezTo>
                    <a:cubicBezTo>
                      <a:pt x="9" y="14"/>
                      <a:pt x="11" y="18"/>
                      <a:pt x="15" y="21"/>
                    </a:cubicBezTo>
                    <a:cubicBezTo>
                      <a:pt x="16" y="22"/>
                      <a:pt x="17" y="21"/>
                      <a:pt x="17" y="20"/>
                    </a:cubicBezTo>
                    <a:cubicBezTo>
                      <a:pt x="16" y="16"/>
                      <a:pt x="14" y="11"/>
                      <a:pt x="10" y="8"/>
                    </a:cubicBezTo>
                    <a:cubicBezTo>
                      <a:pt x="10" y="7"/>
                      <a:pt x="8" y="8"/>
                      <a:pt x="9" y="9"/>
                    </a:cubicBezTo>
                    <a:cubicBezTo>
                      <a:pt x="10" y="14"/>
                      <a:pt x="13" y="17"/>
                      <a:pt x="15" y="20"/>
                    </a:cubicBezTo>
                    <a:cubicBezTo>
                      <a:pt x="16" y="22"/>
                      <a:pt x="18" y="20"/>
                      <a:pt x="17" y="19"/>
                    </a:cubicBezTo>
                    <a:cubicBezTo>
                      <a:pt x="15" y="15"/>
                      <a:pt x="13" y="11"/>
                      <a:pt x="8" y="8"/>
                    </a:cubicBezTo>
                    <a:cubicBezTo>
                      <a:pt x="7" y="8"/>
                      <a:pt x="6" y="9"/>
                      <a:pt x="6" y="10"/>
                    </a:cubicBezTo>
                    <a:cubicBezTo>
                      <a:pt x="8" y="14"/>
                      <a:pt x="11" y="18"/>
                      <a:pt x="14" y="22"/>
                    </a:cubicBezTo>
                    <a:cubicBezTo>
                      <a:pt x="15" y="23"/>
                      <a:pt x="17" y="21"/>
                      <a:pt x="16" y="20"/>
                    </a:cubicBezTo>
                    <a:cubicBezTo>
                      <a:pt x="14" y="17"/>
                      <a:pt x="12" y="15"/>
                      <a:pt x="9" y="12"/>
                    </a:cubicBezTo>
                    <a:cubicBezTo>
                      <a:pt x="8" y="11"/>
                      <a:pt x="7" y="13"/>
                      <a:pt x="8" y="14"/>
                    </a:cubicBezTo>
                    <a:cubicBezTo>
                      <a:pt x="11" y="17"/>
                      <a:pt x="13" y="21"/>
                      <a:pt x="15" y="25"/>
                    </a:cubicBezTo>
                    <a:cubicBezTo>
                      <a:pt x="16" y="24"/>
                      <a:pt x="17" y="24"/>
                      <a:pt x="17" y="24"/>
                    </a:cubicBezTo>
                    <a:cubicBezTo>
                      <a:pt x="15" y="21"/>
                      <a:pt x="14" y="18"/>
                      <a:pt x="12" y="15"/>
                    </a:cubicBezTo>
                    <a:cubicBezTo>
                      <a:pt x="11" y="14"/>
                      <a:pt x="9" y="15"/>
                      <a:pt x="10" y="16"/>
                    </a:cubicBezTo>
                    <a:cubicBezTo>
                      <a:pt x="12" y="21"/>
                      <a:pt x="15" y="25"/>
                      <a:pt x="18" y="29"/>
                    </a:cubicBezTo>
                    <a:cubicBezTo>
                      <a:pt x="19" y="30"/>
                      <a:pt x="21" y="29"/>
                      <a:pt x="20" y="28"/>
                    </a:cubicBezTo>
                    <a:cubicBezTo>
                      <a:pt x="19" y="25"/>
                      <a:pt x="17" y="22"/>
                      <a:pt x="16" y="19"/>
                    </a:cubicBezTo>
                    <a:cubicBezTo>
                      <a:pt x="15" y="18"/>
                      <a:pt x="13" y="19"/>
                      <a:pt x="14" y="20"/>
                    </a:cubicBezTo>
                    <a:cubicBezTo>
                      <a:pt x="15" y="24"/>
                      <a:pt x="17" y="27"/>
                      <a:pt x="19" y="31"/>
                    </a:cubicBezTo>
                    <a:cubicBezTo>
                      <a:pt x="20" y="32"/>
                      <a:pt x="22" y="31"/>
                      <a:pt x="21" y="30"/>
                    </a:cubicBezTo>
                    <a:cubicBezTo>
                      <a:pt x="20" y="27"/>
                      <a:pt x="19" y="24"/>
                      <a:pt x="17" y="21"/>
                    </a:cubicBezTo>
                    <a:cubicBezTo>
                      <a:pt x="17" y="20"/>
                      <a:pt x="15" y="21"/>
                      <a:pt x="15" y="22"/>
                    </a:cubicBezTo>
                    <a:cubicBezTo>
                      <a:pt x="17" y="26"/>
                      <a:pt x="18" y="29"/>
                      <a:pt x="20" y="32"/>
                    </a:cubicBezTo>
                    <a:cubicBezTo>
                      <a:pt x="20" y="34"/>
                      <a:pt x="22" y="32"/>
                      <a:pt x="22" y="31"/>
                    </a:cubicBezTo>
                    <a:cubicBezTo>
                      <a:pt x="20" y="29"/>
                      <a:pt x="19" y="26"/>
                      <a:pt x="17" y="24"/>
                    </a:cubicBezTo>
                    <a:cubicBezTo>
                      <a:pt x="17" y="23"/>
                      <a:pt x="15" y="24"/>
                      <a:pt x="15" y="25"/>
                    </a:cubicBezTo>
                    <a:cubicBezTo>
                      <a:pt x="16" y="28"/>
                      <a:pt x="17" y="31"/>
                      <a:pt x="18" y="34"/>
                    </a:cubicBezTo>
                    <a:cubicBezTo>
                      <a:pt x="19" y="34"/>
                      <a:pt x="20" y="33"/>
                      <a:pt x="20" y="33"/>
                    </a:cubicBezTo>
                    <a:cubicBezTo>
                      <a:pt x="18" y="31"/>
                      <a:pt x="18" y="28"/>
                      <a:pt x="16" y="25"/>
                    </a:cubicBezTo>
                    <a:cubicBezTo>
                      <a:pt x="16" y="26"/>
                      <a:pt x="15" y="26"/>
                      <a:pt x="14" y="26"/>
                    </a:cubicBezTo>
                    <a:cubicBezTo>
                      <a:pt x="16" y="28"/>
                      <a:pt x="17" y="30"/>
                      <a:pt x="18" y="32"/>
                    </a:cubicBezTo>
                    <a:cubicBezTo>
                      <a:pt x="18" y="31"/>
                      <a:pt x="19" y="31"/>
                      <a:pt x="19" y="30"/>
                    </a:cubicBezTo>
                    <a:cubicBezTo>
                      <a:pt x="18" y="29"/>
                      <a:pt x="17" y="29"/>
                      <a:pt x="15" y="29"/>
                    </a:cubicBezTo>
                    <a:cubicBezTo>
                      <a:pt x="14" y="29"/>
                      <a:pt x="13" y="29"/>
                      <a:pt x="14" y="30"/>
                    </a:cubicBezTo>
                    <a:cubicBezTo>
                      <a:pt x="14" y="32"/>
                      <a:pt x="14" y="33"/>
                      <a:pt x="15" y="35"/>
                    </a:cubicBezTo>
                    <a:cubicBezTo>
                      <a:pt x="16" y="36"/>
                      <a:pt x="17" y="35"/>
                      <a:pt x="18" y="34"/>
                    </a:cubicBezTo>
                    <a:cubicBezTo>
                      <a:pt x="18" y="31"/>
                      <a:pt x="17" y="28"/>
                      <a:pt x="16" y="25"/>
                    </a:cubicBezTo>
                    <a:cubicBezTo>
                      <a:pt x="15" y="26"/>
                      <a:pt x="15" y="26"/>
                      <a:pt x="14" y="26"/>
                    </a:cubicBezTo>
                    <a:cubicBezTo>
                      <a:pt x="15" y="29"/>
                      <a:pt x="17" y="31"/>
                      <a:pt x="18" y="34"/>
                    </a:cubicBezTo>
                    <a:cubicBezTo>
                      <a:pt x="18" y="33"/>
                      <a:pt x="18" y="33"/>
                      <a:pt x="19" y="32"/>
                    </a:cubicBezTo>
                    <a:cubicBezTo>
                      <a:pt x="15" y="32"/>
                      <a:pt x="15" y="29"/>
                      <a:pt x="13" y="27"/>
                    </a:cubicBezTo>
                    <a:cubicBezTo>
                      <a:pt x="12" y="26"/>
                      <a:pt x="11" y="27"/>
                      <a:pt x="11" y="28"/>
                    </a:cubicBezTo>
                    <a:cubicBezTo>
                      <a:pt x="12" y="30"/>
                      <a:pt x="13" y="32"/>
                      <a:pt x="14" y="33"/>
                    </a:cubicBezTo>
                    <a:cubicBezTo>
                      <a:pt x="15" y="35"/>
                      <a:pt x="17" y="34"/>
                      <a:pt x="17" y="33"/>
                    </a:cubicBezTo>
                    <a:cubicBezTo>
                      <a:pt x="16" y="29"/>
                      <a:pt x="15" y="26"/>
                      <a:pt x="13" y="24"/>
                    </a:cubicBezTo>
                    <a:cubicBezTo>
                      <a:pt x="12" y="23"/>
                      <a:pt x="10" y="23"/>
                      <a:pt x="11" y="24"/>
                    </a:cubicBezTo>
                    <a:cubicBezTo>
                      <a:pt x="12" y="27"/>
                      <a:pt x="13" y="29"/>
                      <a:pt x="15" y="31"/>
                    </a:cubicBezTo>
                    <a:cubicBezTo>
                      <a:pt x="15" y="32"/>
                      <a:pt x="17" y="31"/>
                      <a:pt x="17" y="30"/>
                    </a:cubicBezTo>
                    <a:cubicBezTo>
                      <a:pt x="16" y="27"/>
                      <a:pt x="16" y="23"/>
                      <a:pt x="13" y="21"/>
                    </a:cubicBezTo>
                    <a:cubicBezTo>
                      <a:pt x="13" y="20"/>
                      <a:pt x="11" y="20"/>
                      <a:pt x="11" y="21"/>
                    </a:cubicBezTo>
                    <a:cubicBezTo>
                      <a:pt x="12" y="24"/>
                      <a:pt x="12" y="26"/>
                      <a:pt x="13" y="29"/>
                    </a:cubicBezTo>
                    <a:cubicBezTo>
                      <a:pt x="14" y="28"/>
                      <a:pt x="14" y="28"/>
                      <a:pt x="15" y="28"/>
                    </a:cubicBezTo>
                    <a:cubicBezTo>
                      <a:pt x="14" y="25"/>
                      <a:pt x="12" y="21"/>
                      <a:pt x="11" y="18"/>
                    </a:cubicBezTo>
                    <a:cubicBezTo>
                      <a:pt x="10" y="18"/>
                      <a:pt x="9" y="19"/>
                      <a:pt x="9" y="19"/>
                    </a:cubicBezTo>
                    <a:cubicBezTo>
                      <a:pt x="9" y="20"/>
                      <a:pt x="9" y="20"/>
                      <a:pt x="10" y="20"/>
                    </a:cubicBezTo>
                    <a:cubicBezTo>
                      <a:pt x="11" y="21"/>
                      <a:pt x="12" y="20"/>
                      <a:pt x="11" y="19"/>
                    </a:cubicBezTo>
                    <a:cubicBezTo>
                      <a:pt x="9" y="16"/>
                      <a:pt x="6" y="13"/>
                      <a:pt x="2" y="11"/>
                    </a:cubicBezTo>
                    <a:cubicBezTo>
                      <a:pt x="2" y="11"/>
                      <a:pt x="0" y="12"/>
                      <a:pt x="1" y="13"/>
                    </a:cubicBezTo>
                    <a:cubicBezTo>
                      <a:pt x="2" y="14"/>
                      <a:pt x="3" y="15"/>
                      <a:pt x="4" y="16"/>
                    </a:cubicBezTo>
                    <a:cubicBezTo>
                      <a:pt x="4" y="17"/>
                      <a:pt x="6" y="16"/>
                      <a:pt x="6" y="15"/>
                    </a:cubicBezTo>
                    <a:cubicBezTo>
                      <a:pt x="5" y="14"/>
                      <a:pt x="5" y="13"/>
                      <a:pt x="5" y="12"/>
                    </a:cubicBezTo>
                    <a:cubicBezTo>
                      <a:pt x="4" y="13"/>
                      <a:pt x="3" y="13"/>
                      <a:pt x="3" y="13"/>
                    </a:cubicBezTo>
                    <a:cubicBezTo>
                      <a:pt x="5" y="17"/>
                      <a:pt x="8" y="21"/>
                      <a:pt x="12" y="24"/>
                    </a:cubicBezTo>
                    <a:cubicBezTo>
                      <a:pt x="12" y="25"/>
                      <a:pt x="14" y="24"/>
                      <a:pt x="14" y="23"/>
                    </a:cubicBezTo>
                    <a:cubicBezTo>
                      <a:pt x="12" y="19"/>
                      <a:pt x="10" y="16"/>
                      <a:pt x="7" y="14"/>
                    </a:cubicBezTo>
                    <a:cubicBezTo>
                      <a:pt x="6" y="13"/>
                      <a:pt x="5" y="14"/>
                      <a:pt x="5" y="15"/>
                    </a:cubicBezTo>
                    <a:cubicBezTo>
                      <a:pt x="6" y="18"/>
                      <a:pt x="8" y="21"/>
                      <a:pt x="11" y="24"/>
                    </a:cubicBezTo>
                    <a:cubicBezTo>
                      <a:pt x="12" y="25"/>
                      <a:pt x="13" y="24"/>
                      <a:pt x="13" y="23"/>
                    </a:cubicBezTo>
                    <a:cubicBezTo>
                      <a:pt x="12" y="19"/>
                      <a:pt x="10" y="15"/>
                      <a:pt x="7" y="12"/>
                    </a:cubicBezTo>
                    <a:cubicBezTo>
                      <a:pt x="6" y="12"/>
                      <a:pt x="5" y="13"/>
                      <a:pt x="5" y="14"/>
                    </a:cubicBezTo>
                    <a:cubicBezTo>
                      <a:pt x="6" y="15"/>
                      <a:pt x="6" y="15"/>
                      <a:pt x="7" y="16"/>
                    </a:cubicBezTo>
                    <a:cubicBezTo>
                      <a:pt x="8" y="17"/>
                      <a:pt x="10" y="16"/>
                      <a:pt x="9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1" name="Freeform 241">
                <a:extLst>
                  <a:ext uri="{FF2B5EF4-FFF2-40B4-BE49-F238E27FC236}">
                    <a16:creationId xmlns:a16="http://schemas.microsoft.com/office/drawing/2014/main" id="{AE9567CC-3292-49B6-BBC5-53EC515793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55"/>
                <a:ext cx="137" cy="134"/>
              </a:xfrm>
              <a:custGeom>
                <a:avLst/>
                <a:gdLst>
                  <a:gd name="T0" fmla="*/ 39941 w 48"/>
                  <a:gd name="T1" fmla="*/ 384472 h 47"/>
                  <a:gd name="T2" fmla="*/ 26549 w 48"/>
                  <a:gd name="T3" fmla="*/ 396389 h 47"/>
                  <a:gd name="T4" fmla="*/ 47525 w 48"/>
                  <a:gd name="T5" fmla="*/ 410314 h 47"/>
                  <a:gd name="T6" fmla="*/ 128018 w 48"/>
                  <a:gd name="T7" fmla="*/ 297058 h 47"/>
                  <a:gd name="T8" fmla="*/ 225368 w 48"/>
                  <a:gd name="T9" fmla="*/ 396389 h 47"/>
                  <a:gd name="T10" fmla="*/ 263851 w 48"/>
                  <a:gd name="T11" fmla="*/ 384472 h 47"/>
                  <a:gd name="T12" fmla="*/ 413497 w 48"/>
                  <a:gd name="T13" fmla="*/ 127326 h 47"/>
                  <a:gd name="T14" fmla="*/ 501754 w 48"/>
                  <a:gd name="T15" fmla="*/ 61249 h 47"/>
                  <a:gd name="T16" fmla="*/ 501754 w 48"/>
                  <a:gd name="T17" fmla="*/ 235874 h 47"/>
                  <a:gd name="T18" fmla="*/ 365385 w 48"/>
                  <a:gd name="T19" fmla="*/ 537639 h 47"/>
                  <a:gd name="T20" fmla="*/ 189799 w 48"/>
                  <a:gd name="T21" fmla="*/ 471498 h 47"/>
                  <a:gd name="T22" fmla="*/ 39941 w 48"/>
                  <a:gd name="T23" fmla="*/ 396389 h 47"/>
                  <a:gd name="T24" fmla="*/ 13994 w 48"/>
                  <a:gd name="T25" fmla="*/ 436692 h 47"/>
                  <a:gd name="T26" fmla="*/ 149849 w 48"/>
                  <a:gd name="T27" fmla="*/ 483917 h 47"/>
                  <a:gd name="T28" fmla="*/ 387151 w 48"/>
                  <a:gd name="T29" fmla="*/ 584939 h 47"/>
                  <a:gd name="T30" fmla="*/ 413497 w 48"/>
                  <a:gd name="T31" fmla="*/ 571008 h 47"/>
                  <a:gd name="T32" fmla="*/ 576756 w 48"/>
                  <a:gd name="T33" fmla="*/ 134852 h 47"/>
                  <a:gd name="T34" fmla="*/ 439442 w 48"/>
                  <a:gd name="T35" fmla="*/ 0 h 47"/>
                  <a:gd name="T36" fmla="*/ 413497 w 48"/>
                  <a:gd name="T37" fmla="*/ 13947 h 47"/>
                  <a:gd name="T38" fmla="*/ 225368 w 48"/>
                  <a:gd name="T39" fmla="*/ 375434 h 47"/>
                  <a:gd name="T40" fmla="*/ 251321 w 48"/>
                  <a:gd name="T41" fmla="*/ 375434 h 47"/>
                  <a:gd name="T42" fmla="*/ 101723 w 48"/>
                  <a:gd name="T43" fmla="*/ 262041 h 47"/>
                  <a:gd name="T44" fmla="*/ 13994 w 48"/>
                  <a:gd name="T45" fmla="*/ 410314 h 47"/>
                  <a:gd name="T46" fmla="*/ 39941 w 48"/>
                  <a:gd name="T47" fmla="*/ 424261 h 47"/>
                  <a:gd name="T48" fmla="*/ 61593 w 48"/>
                  <a:gd name="T49" fmla="*/ 410314 h 47"/>
                  <a:gd name="T50" fmla="*/ 39941 w 48"/>
                  <a:gd name="T51" fmla="*/ 384472 h 47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48"/>
                  <a:gd name="T79" fmla="*/ 0 h 47"/>
                  <a:gd name="T80" fmla="*/ 48 w 48"/>
                  <a:gd name="T81" fmla="*/ 47 h 47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48" h="47">
                    <a:moveTo>
                      <a:pt x="3" y="31"/>
                    </a:moveTo>
                    <a:cubicBezTo>
                      <a:pt x="3" y="31"/>
                      <a:pt x="2" y="31"/>
                      <a:pt x="2" y="32"/>
                    </a:cubicBezTo>
                    <a:cubicBezTo>
                      <a:pt x="3" y="32"/>
                      <a:pt x="3" y="33"/>
                      <a:pt x="4" y="33"/>
                    </a:cubicBezTo>
                    <a:cubicBezTo>
                      <a:pt x="5" y="31"/>
                      <a:pt x="7" y="22"/>
                      <a:pt x="10" y="24"/>
                    </a:cubicBezTo>
                    <a:cubicBezTo>
                      <a:pt x="13" y="26"/>
                      <a:pt x="16" y="29"/>
                      <a:pt x="18" y="32"/>
                    </a:cubicBezTo>
                    <a:cubicBezTo>
                      <a:pt x="19" y="32"/>
                      <a:pt x="20" y="32"/>
                      <a:pt x="21" y="31"/>
                    </a:cubicBezTo>
                    <a:cubicBezTo>
                      <a:pt x="26" y="25"/>
                      <a:pt x="29" y="17"/>
                      <a:pt x="33" y="10"/>
                    </a:cubicBezTo>
                    <a:cubicBezTo>
                      <a:pt x="35" y="5"/>
                      <a:pt x="34" y="2"/>
                      <a:pt x="40" y="5"/>
                    </a:cubicBezTo>
                    <a:cubicBezTo>
                      <a:pt x="46" y="8"/>
                      <a:pt x="41" y="16"/>
                      <a:pt x="40" y="19"/>
                    </a:cubicBezTo>
                    <a:cubicBezTo>
                      <a:pt x="39" y="22"/>
                      <a:pt x="31" y="44"/>
                      <a:pt x="29" y="43"/>
                    </a:cubicBezTo>
                    <a:cubicBezTo>
                      <a:pt x="24" y="42"/>
                      <a:pt x="20" y="39"/>
                      <a:pt x="15" y="38"/>
                    </a:cubicBezTo>
                    <a:cubicBezTo>
                      <a:pt x="11" y="36"/>
                      <a:pt x="7" y="35"/>
                      <a:pt x="3" y="32"/>
                    </a:cubicBezTo>
                    <a:cubicBezTo>
                      <a:pt x="1" y="31"/>
                      <a:pt x="0" y="34"/>
                      <a:pt x="1" y="35"/>
                    </a:cubicBezTo>
                    <a:cubicBezTo>
                      <a:pt x="5" y="37"/>
                      <a:pt x="8" y="38"/>
                      <a:pt x="12" y="39"/>
                    </a:cubicBezTo>
                    <a:cubicBezTo>
                      <a:pt x="18" y="42"/>
                      <a:pt x="24" y="45"/>
                      <a:pt x="31" y="47"/>
                    </a:cubicBezTo>
                    <a:cubicBezTo>
                      <a:pt x="32" y="47"/>
                      <a:pt x="32" y="47"/>
                      <a:pt x="33" y="46"/>
                    </a:cubicBezTo>
                    <a:cubicBezTo>
                      <a:pt x="37" y="34"/>
                      <a:pt x="43" y="23"/>
                      <a:pt x="46" y="11"/>
                    </a:cubicBezTo>
                    <a:cubicBezTo>
                      <a:pt x="48" y="4"/>
                      <a:pt x="41" y="1"/>
                      <a:pt x="35" y="0"/>
                    </a:cubicBezTo>
                    <a:cubicBezTo>
                      <a:pt x="35" y="0"/>
                      <a:pt x="34" y="0"/>
                      <a:pt x="33" y="1"/>
                    </a:cubicBezTo>
                    <a:cubicBezTo>
                      <a:pt x="29" y="11"/>
                      <a:pt x="25" y="21"/>
                      <a:pt x="18" y="30"/>
                    </a:cubicBezTo>
                    <a:cubicBezTo>
                      <a:pt x="19" y="30"/>
                      <a:pt x="20" y="30"/>
                      <a:pt x="20" y="30"/>
                    </a:cubicBezTo>
                    <a:cubicBezTo>
                      <a:pt x="18" y="27"/>
                      <a:pt x="12" y="19"/>
                      <a:pt x="8" y="21"/>
                    </a:cubicBezTo>
                    <a:cubicBezTo>
                      <a:pt x="4" y="22"/>
                      <a:pt x="2" y="29"/>
                      <a:pt x="1" y="33"/>
                    </a:cubicBezTo>
                    <a:cubicBezTo>
                      <a:pt x="1" y="34"/>
                      <a:pt x="2" y="35"/>
                      <a:pt x="3" y="34"/>
                    </a:cubicBezTo>
                    <a:cubicBezTo>
                      <a:pt x="4" y="34"/>
                      <a:pt x="4" y="34"/>
                      <a:pt x="5" y="33"/>
                    </a:cubicBezTo>
                    <a:cubicBezTo>
                      <a:pt x="6" y="32"/>
                      <a:pt x="4" y="30"/>
                      <a:pt x="3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2" name="Freeform 242">
                <a:extLst>
                  <a:ext uri="{FF2B5EF4-FFF2-40B4-BE49-F238E27FC236}">
                    <a16:creationId xmlns:a16="http://schemas.microsoft.com/office/drawing/2014/main" id="{05FE4BFC-8565-4E8D-A378-73AF67E6AF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4" y="1452"/>
                <a:ext cx="132" cy="129"/>
              </a:xfrm>
              <a:custGeom>
                <a:avLst/>
                <a:gdLst>
                  <a:gd name="T0" fmla="*/ 64204 w 46"/>
                  <a:gd name="T1" fmla="*/ 442338 h 45"/>
                  <a:gd name="T2" fmla="*/ 78778 w 46"/>
                  <a:gd name="T3" fmla="*/ 351763 h 45"/>
                  <a:gd name="T4" fmla="*/ 64204 w 46"/>
                  <a:gd name="T5" fmla="*/ 364130 h 45"/>
                  <a:gd name="T6" fmla="*/ 51391 w 46"/>
                  <a:gd name="T7" fmla="*/ 378454 h 45"/>
                  <a:gd name="T8" fmla="*/ 120083 w 46"/>
                  <a:gd name="T9" fmla="*/ 469483 h 45"/>
                  <a:gd name="T10" fmla="*/ 132887 w 46"/>
                  <a:gd name="T11" fmla="*/ 378454 h 45"/>
                  <a:gd name="T12" fmla="*/ 105434 w 46"/>
                  <a:gd name="T13" fmla="*/ 378454 h 45"/>
                  <a:gd name="T14" fmla="*/ 169654 w 46"/>
                  <a:gd name="T15" fmla="*/ 483403 h 45"/>
                  <a:gd name="T16" fmla="*/ 184238 w 46"/>
                  <a:gd name="T17" fmla="*/ 510473 h 45"/>
                  <a:gd name="T18" fmla="*/ 184238 w 46"/>
                  <a:gd name="T19" fmla="*/ 432872 h 45"/>
                  <a:gd name="T20" fmla="*/ 197116 w 46"/>
                  <a:gd name="T21" fmla="*/ 469483 h 45"/>
                  <a:gd name="T22" fmla="*/ 238937 w 46"/>
                  <a:gd name="T23" fmla="*/ 456637 h 45"/>
                  <a:gd name="T24" fmla="*/ 317124 w 46"/>
                  <a:gd name="T25" fmla="*/ 432872 h 45"/>
                  <a:gd name="T26" fmla="*/ 302550 w 46"/>
                  <a:gd name="T27" fmla="*/ 327947 h 45"/>
                  <a:gd name="T28" fmla="*/ 226059 w 46"/>
                  <a:gd name="T29" fmla="*/ 442338 h 45"/>
                  <a:gd name="T30" fmla="*/ 289743 w 46"/>
                  <a:gd name="T31" fmla="*/ 405802 h 45"/>
                  <a:gd name="T32" fmla="*/ 437213 w 46"/>
                  <a:gd name="T33" fmla="*/ 146555 h 45"/>
                  <a:gd name="T34" fmla="*/ 395977 w 46"/>
                  <a:gd name="T35" fmla="*/ 168629 h 45"/>
                  <a:gd name="T36" fmla="*/ 317124 w 46"/>
                  <a:gd name="T37" fmla="*/ 469483 h 45"/>
                  <a:gd name="T38" fmla="*/ 344586 w 46"/>
                  <a:gd name="T39" fmla="*/ 547272 h 45"/>
                  <a:gd name="T40" fmla="*/ 395977 w 46"/>
                  <a:gd name="T41" fmla="*/ 432872 h 45"/>
                  <a:gd name="T42" fmla="*/ 408804 w 46"/>
                  <a:gd name="T43" fmla="*/ 273577 h 45"/>
                  <a:gd name="T44" fmla="*/ 344586 w 46"/>
                  <a:gd name="T45" fmla="*/ 496148 h 45"/>
                  <a:gd name="T46" fmla="*/ 450020 w 46"/>
                  <a:gd name="T47" fmla="*/ 483403 h 45"/>
                  <a:gd name="T48" fmla="*/ 528683 w 46"/>
                  <a:gd name="T49" fmla="*/ 146555 h 45"/>
                  <a:gd name="T50" fmla="*/ 473955 w 46"/>
                  <a:gd name="T51" fmla="*/ 146555 h 45"/>
                  <a:gd name="T52" fmla="*/ 501411 w 46"/>
                  <a:gd name="T53" fmla="*/ 168629 h 45"/>
                  <a:gd name="T54" fmla="*/ 437213 w 46"/>
                  <a:gd name="T55" fmla="*/ 154304 h 45"/>
                  <a:gd name="T56" fmla="*/ 473955 w 46"/>
                  <a:gd name="T57" fmla="*/ 236967 h 45"/>
                  <a:gd name="T58" fmla="*/ 450020 w 46"/>
                  <a:gd name="T59" fmla="*/ 209826 h 45"/>
                  <a:gd name="T60" fmla="*/ 486833 w 46"/>
                  <a:gd name="T61" fmla="*/ 146555 h 45"/>
                  <a:gd name="T62" fmla="*/ 408804 w 46"/>
                  <a:gd name="T63" fmla="*/ 469483 h 45"/>
                  <a:gd name="T64" fmla="*/ 381328 w 46"/>
                  <a:gd name="T65" fmla="*/ 510473 h 45"/>
                  <a:gd name="T66" fmla="*/ 450020 w 46"/>
                  <a:gd name="T67" fmla="*/ 288083 h 45"/>
                  <a:gd name="T68" fmla="*/ 353941 w 46"/>
                  <a:gd name="T69" fmla="*/ 420124 h 45"/>
                  <a:gd name="T70" fmla="*/ 302550 w 46"/>
                  <a:gd name="T71" fmla="*/ 547272 h 45"/>
                  <a:gd name="T72" fmla="*/ 353941 w 46"/>
                  <a:gd name="T73" fmla="*/ 483403 h 45"/>
                  <a:gd name="T74" fmla="*/ 437213 w 46"/>
                  <a:gd name="T75" fmla="*/ 183134 h 45"/>
                  <a:gd name="T76" fmla="*/ 395977 w 46"/>
                  <a:gd name="T77" fmla="*/ 132019 h 45"/>
                  <a:gd name="T78" fmla="*/ 263090 w 46"/>
                  <a:gd name="T79" fmla="*/ 378454 h 45"/>
                  <a:gd name="T80" fmla="*/ 263090 w 46"/>
                  <a:gd name="T81" fmla="*/ 469483 h 45"/>
                  <a:gd name="T82" fmla="*/ 344586 w 46"/>
                  <a:gd name="T83" fmla="*/ 327947 h 45"/>
                  <a:gd name="T84" fmla="*/ 275894 w 46"/>
                  <a:gd name="T85" fmla="*/ 442338 h 45"/>
                  <a:gd name="T86" fmla="*/ 289743 w 46"/>
                  <a:gd name="T87" fmla="*/ 561586 h 45"/>
                  <a:gd name="T88" fmla="*/ 317124 w 46"/>
                  <a:gd name="T89" fmla="*/ 547272 h 45"/>
                  <a:gd name="T90" fmla="*/ 169654 w 46"/>
                  <a:gd name="T91" fmla="*/ 420124 h 45"/>
                  <a:gd name="T92" fmla="*/ 91683 w 46"/>
                  <a:gd name="T93" fmla="*/ 432872 h 45"/>
                  <a:gd name="T94" fmla="*/ 169654 w 46"/>
                  <a:gd name="T95" fmla="*/ 496148 h 45"/>
                  <a:gd name="T96" fmla="*/ 132887 w 46"/>
                  <a:gd name="T97" fmla="*/ 456637 h 45"/>
                  <a:gd name="T98" fmla="*/ 132887 w 46"/>
                  <a:gd name="T99" fmla="*/ 364130 h 45"/>
                  <a:gd name="T100" fmla="*/ 78778 w 46"/>
                  <a:gd name="T101" fmla="*/ 364130 h 45"/>
                  <a:gd name="T102" fmla="*/ 51391 w 46"/>
                  <a:gd name="T103" fmla="*/ 392966 h 45"/>
                  <a:gd name="T104" fmla="*/ 91683 w 46"/>
                  <a:gd name="T105" fmla="*/ 483403 h 45"/>
                  <a:gd name="T106" fmla="*/ 91683 w 46"/>
                  <a:gd name="T107" fmla="*/ 341916 h 45"/>
                  <a:gd name="T108" fmla="*/ 41847 w 46"/>
                  <a:gd name="T109" fmla="*/ 364130 h 45"/>
                  <a:gd name="T110" fmla="*/ 51391 w 46"/>
                  <a:gd name="T111" fmla="*/ 420124 h 45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46"/>
                  <a:gd name="T169" fmla="*/ 0 h 45"/>
                  <a:gd name="T170" fmla="*/ 46 w 46"/>
                  <a:gd name="T171" fmla="*/ 45 h 45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46" h="45">
                    <a:moveTo>
                      <a:pt x="7" y="32"/>
                    </a:moveTo>
                    <a:cubicBezTo>
                      <a:pt x="7" y="31"/>
                      <a:pt x="8" y="29"/>
                      <a:pt x="8" y="28"/>
                    </a:cubicBezTo>
                    <a:cubicBezTo>
                      <a:pt x="8" y="26"/>
                      <a:pt x="6" y="25"/>
                      <a:pt x="5" y="27"/>
                    </a:cubicBezTo>
                    <a:cubicBezTo>
                      <a:pt x="4" y="29"/>
                      <a:pt x="3" y="31"/>
                      <a:pt x="2" y="33"/>
                    </a:cubicBezTo>
                    <a:cubicBezTo>
                      <a:pt x="3" y="33"/>
                      <a:pt x="4" y="34"/>
                      <a:pt x="5" y="34"/>
                    </a:cubicBezTo>
                    <a:cubicBezTo>
                      <a:pt x="5" y="32"/>
                      <a:pt x="5" y="30"/>
                      <a:pt x="6" y="28"/>
                    </a:cubicBezTo>
                    <a:cubicBezTo>
                      <a:pt x="6" y="27"/>
                      <a:pt x="3" y="26"/>
                      <a:pt x="3" y="28"/>
                    </a:cubicBezTo>
                    <a:cubicBezTo>
                      <a:pt x="2" y="30"/>
                      <a:pt x="1" y="32"/>
                      <a:pt x="1" y="34"/>
                    </a:cubicBezTo>
                    <a:cubicBezTo>
                      <a:pt x="0" y="35"/>
                      <a:pt x="3" y="36"/>
                      <a:pt x="4" y="34"/>
                    </a:cubicBezTo>
                    <a:cubicBezTo>
                      <a:pt x="5" y="32"/>
                      <a:pt x="6" y="29"/>
                      <a:pt x="6" y="27"/>
                    </a:cubicBezTo>
                    <a:cubicBezTo>
                      <a:pt x="5" y="27"/>
                      <a:pt x="4" y="27"/>
                      <a:pt x="4" y="26"/>
                    </a:cubicBezTo>
                    <a:cubicBezTo>
                      <a:pt x="3" y="30"/>
                      <a:pt x="3" y="33"/>
                      <a:pt x="3" y="37"/>
                    </a:cubicBezTo>
                    <a:cubicBezTo>
                      <a:pt x="3" y="38"/>
                      <a:pt x="6" y="39"/>
                      <a:pt x="6" y="37"/>
                    </a:cubicBezTo>
                    <a:cubicBezTo>
                      <a:pt x="7" y="34"/>
                      <a:pt x="7" y="31"/>
                      <a:pt x="8" y="28"/>
                    </a:cubicBezTo>
                    <a:cubicBezTo>
                      <a:pt x="7" y="28"/>
                      <a:pt x="6" y="28"/>
                      <a:pt x="5" y="28"/>
                    </a:cubicBezTo>
                    <a:cubicBezTo>
                      <a:pt x="5" y="31"/>
                      <a:pt x="5" y="34"/>
                      <a:pt x="4" y="37"/>
                    </a:cubicBezTo>
                    <a:cubicBezTo>
                      <a:pt x="5" y="37"/>
                      <a:pt x="6" y="37"/>
                      <a:pt x="7" y="37"/>
                    </a:cubicBezTo>
                    <a:cubicBezTo>
                      <a:pt x="7" y="34"/>
                      <a:pt x="8" y="30"/>
                      <a:pt x="8" y="27"/>
                    </a:cubicBezTo>
                    <a:cubicBezTo>
                      <a:pt x="8" y="25"/>
                      <a:pt x="6" y="25"/>
                      <a:pt x="5" y="26"/>
                    </a:cubicBezTo>
                    <a:cubicBezTo>
                      <a:pt x="5" y="27"/>
                      <a:pt x="4" y="28"/>
                      <a:pt x="4" y="29"/>
                    </a:cubicBezTo>
                    <a:cubicBezTo>
                      <a:pt x="5" y="29"/>
                      <a:pt x="6" y="29"/>
                      <a:pt x="6" y="29"/>
                    </a:cubicBezTo>
                    <a:cubicBezTo>
                      <a:pt x="7" y="29"/>
                      <a:pt x="7" y="28"/>
                      <a:pt x="7" y="28"/>
                    </a:cubicBezTo>
                    <a:cubicBezTo>
                      <a:pt x="6" y="28"/>
                      <a:pt x="6" y="27"/>
                      <a:pt x="5" y="27"/>
                    </a:cubicBezTo>
                    <a:cubicBezTo>
                      <a:pt x="6" y="30"/>
                      <a:pt x="6" y="33"/>
                      <a:pt x="6" y="36"/>
                    </a:cubicBezTo>
                    <a:cubicBezTo>
                      <a:pt x="6" y="38"/>
                      <a:pt x="9" y="38"/>
                      <a:pt x="9" y="36"/>
                    </a:cubicBezTo>
                    <a:cubicBezTo>
                      <a:pt x="9" y="34"/>
                      <a:pt x="9" y="31"/>
                      <a:pt x="9" y="28"/>
                    </a:cubicBezTo>
                    <a:cubicBezTo>
                      <a:pt x="8" y="28"/>
                      <a:pt x="7" y="28"/>
                      <a:pt x="6" y="28"/>
                    </a:cubicBezTo>
                    <a:cubicBezTo>
                      <a:pt x="6" y="31"/>
                      <a:pt x="6" y="34"/>
                      <a:pt x="6" y="37"/>
                    </a:cubicBezTo>
                    <a:cubicBezTo>
                      <a:pt x="7" y="37"/>
                      <a:pt x="8" y="37"/>
                      <a:pt x="9" y="37"/>
                    </a:cubicBezTo>
                    <a:cubicBezTo>
                      <a:pt x="9" y="34"/>
                      <a:pt x="10" y="31"/>
                      <a:pt x="10" y="29"/>
                    </a:cubicBezTo>
                    <a:cubicBezTo>
                      <a:pt x="9" y="29"/>
                      <a:pt x="8" y="29"/>
                      <a:pt x="7" y="29"/>
                    </a:cubicBezTo>
                    <a:cubicBezTo>
                      <a:pt x="8" y="32"/>
                      <a:pt x="8" y="35"/>
                      <a:pt x="8" y="38"/>
                    </a:cubicBezTo>
                    <a:cubicBezTo>
                      <a:pt x="9" y="38"/>
                      <a:pt x="10" y="38"/>
                      <a:pt x="11" y="38"/>
                    </a:cubicBezTo>
                    <a:cubicBezTo>
                      <a:pt x="10" y="35"/>
                      <a:pt x="10" y="32"/>
                      <a:pt x="11" y="29"/>
                    </a:cubicBezTo>
                    <a:cubicBezTo>
                      <a:pt x="10" y="29"/>
                      <a:pt x="9" y="29"/>
                      <a:pt x="8" y="29"/>
                    </a:cubicBezTo>
                    <a:cubicBezTo>
                      <a:pt x="8" y="30"/>
                      <a:pt x="8" y="32"/>
                      <a:pt x="7" y="34"/>
                    </a:cubicBezTo>
                    <a:cubicBezTo>
                      <a:pt x="8" y="34"/>
                      <a:pt x="9" y="34"/>
                      <a:pt x="10" y="34"/>
                    </a:cubicBezTo>
                    <a:cubicBezTo>
                      <a:pt x="9" y="31"/>
                      <a:pt x="9" y="28"/>
                      <a:pt x="8" y="24"/>
                    </a:cubicBezTo>
                    <a:cubicBezTo>
                      <a:pt x="7" y="25"/>
                      <a:pt x="6" y="26"/>
                      <a:pt x="6" y="26"/>
                    </a:cubicBezTo>
                    <a:cubicBezTo>
                      <a:pt x="10" y="28"/>
                      <a:pt x="13" y="33"/>
                      <a:pt x="13" y="37"/>
                    </a:cubicBezTo>
                    <a:cubicBezTo>
                      <a:pt x="14" y="37"/>
                      <a:pt x="15" y="37"/>
                      <a:pt x="16" y="37"/>
                    </a:cubicBezTo>
                    <a:cubicBezTo>
                      <a:pt x="15" y="35"/>
                      <a:pt x="14" y="34"/>
                      <a:pt x="13" y="32"/>
                    </a:cubicBezTo>
                    <a:cubicBezTo>
                      <a:pt x="13" y="31"/>
                      <a:pt x="11" y="32"/>
                      <a:pt x="11" y="33"/>
                    </a:cubicBezTo>
                    <a:cubicBezTo>
                      <a:pt x="11" y="36"/>
                      <a:pt x="11" y="38"/>
                      <a:pt x="11" y="41"/>
                    </a:cubicBezTo>
                    <a:cubicBezTo>
                      <a:pt x="12" y="40"/>
                      <a:pt x="13" y="40"/>
                      <a:pt x="14" y="39"/>
                    </a:cubicBezTo>
                    <a:cubicBezTo>
                      <a:pt x="12" y="37"/>
                      <a:pt x="11" y="35"/>
                      <a:pt x="10" y="32"/>
                    </a:cubicBezTo>
                    <a:cubicBezTo>
                      <a:pt x="10" y="33"/>
                      <a:pt x="9" y="34"/>
                      <a:pt x="9" y="34"/>
                    </a:cubicBezTo>
                    <a:cubicBezTo>
                      <a:pt x="12" y="35"/>
                      <a:pt x="14" y="36"/>
                      <a:pt x="15" y="39"/>
                    </a:cubicBezTo>
                    <a:cubicBezTo>
                      <a:pt x="16" y="38"/>
                      <a:pt x="16" y="37"/>
                      <a:pt x="17" y="37"/>
                    </a:cubicBezTo>
                    <a:cubicBezTo>
                      <a:pt x="16" y="35"/>
                      <a:pt x="15" y="34"/>
                      <a:pt x="14" y="33"/>
                    </a:cubicBezTo>
                    <a:cubicBezTo>
                      <a:pt x="13" y="34"/>
                      <a:pt x="13" y="34"/>
                      <a:pt x="12" y="35"/>
                    </a:cubicBezTo>
                    <a:cubicBezTo>
                      <a:pt x="15" y="36"/>
                      <a:pt x="17" y="38"/>
                      <a:pt x="18" y="41"/>
                    </a:cubicBezTo>
                    <a:cubicBezTo>
                      <a:pt x="19" y="40"/>
                      <a:pt x="20" y="40"/>
                      <a:pt x="21" y="39"/>
                    </a:cubicBezTo>
                    <a:cubicBezTo>
                      <a:pt x="19" y="38"/>
                      <a:pt x="18" y="36"/>
                      <a:pt x="17" y="34"/>
                    </a:cubicBezTo>
                    <a:cubicBezTo>
                      <a:pt x="17" y="35"/>
                      <a:pt x="16" y="36"/>
                      <a:pt x="15" y="36"/>
                    </a:cubicBezTo>
                    <a:cubicBezTo>
                      <a:pt x="19" y="38"/>
                      <a:pt x="21" y="40"/>
                      <a:pt x="21" y="43"/>
                    </a:cubicBezTo>
                    <a:cubicBezTo>
                      <a:pt x="22" y="43"/>
                      <a:pt x="23" y="42"/>
                      <a:pt x="24" y="42"/>
                    </a:cubicBezTo>
                    <a:cubicBezTo>
                      <a:pt x="22" y="40"/>
                      <a:pt x="21" y="37"/>
                      <a:pt x="21" y="34"/>
                    </a:cubicBezTo>
                    <a:cubicBezTo>
                      <a:pt x="20" y="35"/>
                      <a:pt x="19" y="35"/>
                      <a:pt x="18" y="36"/>
                    </a:cubicBezTo>
                    <a:cubicBezTo>
                      <a:pt x="19" y="37"/>
                      <a:pt x="19" y="37"/>
                      <a:pt x="18" y="35"/>
                    </a:cubicBezTo>
                    <a:cubicBezTo>
                      <a:pt x="17" y="34"/>
                      <a:pt x="16" y="32"/>
                      <a:pt x="16" y="31"/>
                    </a:cubicBezTo>
                    <a:cubicBezTo>
                      <a:pt x="15" y="31"/>
                      <a:pt x="15" y="32"/>
                      <a:pt x="14" y="33"/>
                    </a:cubicBezTo>
                    <a:cubicBezTo>
                      <a:pt x="17" y="35"/>
                      <a:pt x="20" y="37"/>
                      <a:pt x="22" y="40"/>
                    </a:cubicBezTo>
                    <a:cubicBezTo>
                      <a:pt x="23" y="40"/>
                      <a:pt x="24" y="40"/>
                      <a:pt x="25" y="39"/>
                    </a:cubicBezTo>
                    <a:cubicBezTo>
                      <a:pt x="25" y="37"/>
                      <a:pt x="25" y="36"/>
                      <a:pt x="24" y="33"/>
                    </a:cubicBezTo>
                    <a:cubicBezTo>
                      <a:pt x="24" y="32"/>
                      <a:pt x="22" y="32"/>
                      <a:pt x="21" y="33"/>
                    </a:cubicBezTo>
                    <a:cubicBezTo>
                      <a:pt x="21" y="35"/>
                      <a:pt x="21" y="36"/>
                      <a:pt x="20" y="37"/>
                    </a:cubicBezTo>
                    <a:cubicBezTo>
                      <a:pt x="20" y="39"/>
                      <a:pt x="23" y="40"/>
                      <a:pt x="23" y="38"/>
                    </a:cubicBezTo>
                    <a:cubicBezTo>
                      <a:pt x="24" y="34"/>
                      <a:pt x="25" y="30"/>
                      <a:pt x="26" y="25"/>
                    </a:cubicBezTo>
                    <a:cubicBezTo>
                      <a:pt x="25" y="25"/>
                      <a:pt x="24" y="25"/>
                      <a:pt x="23" y="25"/>
                    </a:cubicBezTo>
                    <a:cubicBezTo>
                      <a:pt x="22" y="28"/>
                      <a:pt x="21" y="32"/>
                      <a:pt x="20" y="36"/>
                    </a:cubicBezTo>
                    <a:cubicBezTo>
                      <a:pt x="19" y="38"/>
                      <a:pt x="22" y="39"/>
                      <a:pt x="23" y="37"/>
                    </a:cubicBezTo>
                    <a:cubicBezTo>
                      <a:pt x="24" y="32"/>
                      <a:pt x="26" y="27"/>
                      <a:pt x="28" y="22"/>
                    </a:cubicBezTo>
                    <a:cubicBezTo>
                      <a:pt x="29" y="20"/>
                      <a:pt x="26" y="18"/>
                      <a:pt x="25" y="20"/>
                    </a:cubicBezTo>
                    <a:cubicBezTo>
                      <a:pt x="23" y="25"/>
                      <a:pt x="20" y="29"/>
                      <a:pt x="17" y="34"/>
                    </a:cubicBezTo>
                    <a:cubicBezTo>
                      <a:pt x="17" y="36"/>
                      <a:pt x="19" y="37"/>
                      <a:pt x="20" y="36"/>
                    </a:cubicBezTo>
                    <a:cubicBezTo>
                      <a:pt x="24" y="30"/>
                      <a:pt x="25" y="23"/>
                      <a:pt x="29" y="18"/>
                    </a:cubicBezTo>
                    <a:cubicBezTo>
                      <a:pt x="28" y="17"/>
                      <a:pt x="27" y="17"/>
                      <a:pt x="26" y="16"/>
                    </a:cubicBezTo>
                    <a:cubicBezTo>
                      <a:pt x="24" y="21"/>
                      <a:pt x="21" y="25"/>
                      <a:pt x="20" y="30"/>
                    </a:cubicBezTo>
                    <a:cubicBezTo>
                      <a:pt x="19" y="31"/>
                      <a:pt x="21" y="32"/>
                      <a:pt x="22" y="31"/>
                    </a:cubicBezTo>
                    <a:cubicBezTo>
                      <a:pt x="27" y="26"/>
                      <a:pt x="29" y="19"/>
                      <a:pt x="32" y="12"/>
                    </a:cubicBezTo>
                    <a:cubicBezTo>
                      <a:pt x="32" y="12"/>
                      <a:pt x="31" y="11"/>
                      <a:pt x="30" y="11"/>
                    </a:cubicBezTo>
                    <a:cubicBezTo>
                      <a:pt x="28" y="16"/>
                      <a:pt x="26" y="20"/>
                      <a:pt x="24" y="25"/>
                    </a:cubicBezTo>
                    <a:cubicBezTo>
                      <a:pt x="25" y="26"/>
                      <a:pt x="26" y="26"/>
                      <a:pt x="27" y="26"/>
                    </a:cubicBezTo>
                    <a:cubicBezTo>
                      <a:pt x="29" y="21"/>
                      <a:pt x="30" y="16"/>
                      <a:pt x="33" y="11"/>
                    </a:cubicBezTo>
                    <a:cubicBezTo>
                      <a:pt x="32" y="11"/>
                      <a:pt x="31" y="10"/>
                      <a:pt x="30" y="10"/>
                    </a:cubicBezTo>
                    <a:cubicBezTo>
                      <a:pt x="29" y="19"/>
                      <a:pt x="25" y="26"/>
                      <a:pt x="22" y="35"/>
                    </a:cubicBezTo>
                    <a:cubicBezTo>
                      <a:pt x="21" y="36"/>
                      <a:pt x="24" y="37"/>
                      <a:pt x="25" y="35"/>
                    </a:cubicBezTo>
                    <a:cubicBezTo>
                      <a:pt x="27" y="29"/>
                      <a:pt x="28" y="20"/>
                      <a:pt x="33" y="14"/>
                    </a:cubicBezTo>
                    <a:cubicBezTo>
                      <a:pt x="32" y="14"/>
                      <a:pt x="31" y="13"/>
                      <a:pt x="30" y="13"/>
                    </a:cubicBezTo>
                    <a:cubicBezTo>
                      <a:pt x="29" y="20"/>
                      <a:pt x="26" y="27"/>
                      <a:pt x="25" y="35"/>
                    </a:cubicBezTo>
                    <a:cubicBezTo>
                      <a:pt x="24" y="37"/>
                      <a:pt x="27" y="37"/>
                      <a:pt x="28" y="35"/>
                    </a:cubicBezTo>
                    <a:cubicBezTo>
                      <a:pt x="30" y="29"/>
                      <a:pt x="32" y="23"/>
                      <a:pt x="34" y="17"/>
                    </a:cubicBezTo>
                    <a:cubicBezTo>
                      <a:pt x="33" y="17"/>
                      <a:pt x="32" y="17"/>
                      <a:pt x="31" y="16"/>
                    </a:cubicBezTo>
                    <a:cubicBezTo>
                      <a:pt x="29" y="23"/>
                      <a:pt x="26" y="29"/>
                      <a:pt x="24" y="36"/>
                    </a:cubicBezTo>
                    <a:cubicBezTo>
                      <a:pt x="24" y="38"/>
                      <a:pt x="27" y="39"/>
                      <a:pt x="27" y="37"/>
                    </a:cubicBezTo>
                    <a:cubicBezTo>
                      <a:pt x="28" y="35"/>
                      <a:pt x="29" y="32"/>
                      <a:pt x="30" y="29"/>
                    </a:cubicBezTo>
                    <a:cubicBezTo>
                      <a:pt x="29" y="29"/>
                      <a:pt x="28" y="28"/>
                      <a:pt x="27" y="28"/>
                    </a:cubicBezTo>
                    <a:cubicBezTo>
                      <a:pt x="26" y="33"/>
                      <a:pt x="25" y="37"/>
                      <a:pt x="23" y="42"/>
                    </a:cubicBezTo>
                    <a:cubicBezTo>
                      <a:pt x="24" y="42"/>
                      <a:pt x="25" y="42"/>
                      <a:pt x="26" y="42"/>
                    </a:cubicBezTo>
                    <a:cubicBezTo>
                      <a:pt x="26" y="41"/>
                      <a:pt x="26" y="39"/>
                      <a:pt x="26" y="38"/>
                    </a:cubicBezTo>
                    <a:cubicBezTo>
                      <a:pt x="25" y="38"/>
                      <a:pt x="24" y="38"/>
                      <a:pt x="23" y="38"/>
                    </a:cubicBezTo>
                    <a:cubicBezTo>
                      <a:pt x="23" y="40"/>
                      <a:pt x="23" y="40"/>
                      <a:pt x="24" y="43"/>
                    </a:cubicBezTo>
                    <a:cubicBezTo>
                      <a:pt x="24" y="44"/>
                      <a:pt x="26" y="45"/>
                      <a:pt x="27" y="43"/>
                    </a:cubicBezTo>
                    <a:cubicBezTo>
                      <a:pt x="28" y="40"/>
                      <a:pt x="29" y="37"/>
                      <a:pt x="30" y="33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27" y="36"/>
                      <a:pt x="27" y="38"/>
                      <a:pt x="27" y="41"/>
                    </a:cubicBezTo>
                    <a:cubicBezTo>
                      <a:pt x="28" y="41"/>
                      <a:pt x="29" y="42"/>
                      <a:pt x="29" y="42"/>
                    </a:cubicBezTo>
                    <a:cubicBezTo>
                      <a:pt x="30" y="35"/>
                      <a:pt x="32" y="28"/>
                      <a:pt x="34" y="22"/>
                    </a:cubicBezTo>
                    <a:cubicBezTo>
                      <a:pt x="33" y="22"/>
                      <a:pt x="32" y="21"/>
                      <a:pt x="31" y="21"/>
                    </a:cubicBezTo>
                    <a:cubicBezTo>
                      <a:pt x="30" y="27"/>
                      <a:pt x="28" y="32"/>
                      <a:pt x="27" y="37"/>
                    </a:cubicBezTo>
                    <a:cubicBezTo>
                      <a:pt x="26" y="39"/>
                      <a:pt x="29" y="40"/>
                      <a:pt x="30" y="39"/>
                    </a:cubicBezTo>
                    <a:cubicBezTo>
                      <a:pt x="33" y="32"/>
                      <a:pt x="35" y="26"/>
                      <a:pt x="36" y="19"/>
                    </a:cubicBezTo>
                    <a:cubicBezTo>
                      <a:pt x="37" y="17"/>
                      <a:pt x="35" y="16"/>
                      <a:pt x="34" y="18"/>
                    </a:cubicBezTo>
                    <a:cubicBezTo>
                      <a:pt x="30" y="24"/>
                      <a:pt x="28" y="31"/>
                      <a:pt x="26" y="38"/>
                    </a:cubicBezTo>
                    <a:cubicBezTo>
                      <a:pt x="26" y="40"/>
                      <a:pt x="28" y="41"/>
                      <a:pt x="29" y="40"/>
                    </a:cubicBezTo>
                    <a:cubicBezTo>
                      <a:pt x="36" y="34"/>
                      <a:pt x="36" y="23"/>
                      <a:pt x="40" y="15"/>
                    </a:cubicBezTo>
                    <a:cubicBezTo>
                      <a:pt x="39" y="15"/>
                      <a:pt x="38" y="15"/>
                      <a:pt x="38" y="15"/>
                    </a:cubicBezTo>
                    <a:cubicBezTo>
                      <a:pt x="37" y="22"/>
                      <a:pt x="32" y="28"/>
                      <a:pt x="31" y="36"/>
                    </a:cubicBezTo>
                    <a:cubicBezTo>
                      <a:pt x="31" y="37"/>
                      <a:pt x="33" y="39"/>
                      <a:pt x="34" y="37"/>
                    </a:cubicBezTo>
                    <a:cubicBezTo>
                      <a:pt x="37" y="30"/>
                      <a:pt x="39" y="23"/>
                      <a:pt x="42" y="16"/>
                    </a:cubicBezTo>
                    <a:cubicBezTo>
                      <a:pt x="41" y="15"/>
                      <a:pt x="40" y="15"/>
                      <a:pt x="39" y="15"/>
                    </a:cubicBezTo>
                    <a:cubicBezTo>
                      <a:pt x="38" y="20"/>
                      <a:pt x="36" y="25"/>
                      <a:pt x="32" y="30"/>
                    </a:cubicBezTo>
                    <a:cubicBezTo>
                      <a:pt x="33" y="30"/>
                      <a:pt x="34" y="30"/>
                      <a:pt x="35" y="31"/>
                    </a:cubicBezTo>
                    <a:cubicBezTo>
                      <a:pt x="37" y="24"/>
                      <a:pt x="41" y="18"/>
                      <a:pt x="40" y="11"/>
                    </a:cubicBezTo>
                    <a:cubicBezTo>
                      <a:pt x="40" y="10"/>
                      <a:pt x="39" y="9"/>
                      <a:pt x="38" y="10"/>
                    </a:cubicBezTo>
                    <a:cubicBezTo>
                      <a:pt x="37" y="10"/>
                      <a:pt x="37" y="11"/>
                      <a:pt x="36" y="12"/>
                    </a:cubicBezTo>
                    <a:cubicBezTo>
                      <a:pt x="35" y="14"/>
                      <a:pt x="33" y="15"/>
                      <a:pt x="32" y="13"/>
                    </a:cubicBezTo>
                    <a:cubicBezTo>
                      <a:pt x="32" y="13"/>
                      <a:pt x="36" y="13"/>
                      <a:pt x="36" y="14"/>
                    </a:cubicBezTo>
                    <a:cubicBezTo>
                      <a:pt x="35" y="12"/>
                      <a:pt x="35" y="11"/>
                      <a:pt x="36" y="11"/>
                    </a:cubicBezTo>
                    <a:cubicBezTo>
                      <a:pt x="35" y="16"/>
                      <a:pt x="35" y="17"/>
                      <a:pt x="34" y="14"/>
                    </a:cubicBezTo>
                    <a:cubicBezTo>
                      <a:pt x="33" y="9"/>
                      <a:pt x="38" y="12"/>
                      <a:pt x="34" y="15"/>
                    </a:cubicBezTo>
                    <a:cubicBezTo>
                      <a:pt x="35" y="16"/>
                      <a:pt x="35" y="16"/>
                      <a:pt x="36" y="16"/>
                    </a:cubicBezTo>
                    <a:cubicBezTo>
                      <a:pt x="35" y="14"/>
                      <a:pt x="35" y="12"/>
                      <a:pt x="36" y="10"/>
                    </a:cubicBezTo>
                    <a:cubicBezTo>
                      <a:pt x="39" y="11"/>
                      <a:pt x="39" y="12"/>
                      <a:pt x="38" y="13"/>
                    </a:cubicBezTo>
                    <a:cubicBezTo>
                      <a:pt x="37" y="15"/>
                      <a:pt x="35" y="16"/>
                      <a:pt x="33" y="15"/>
                    </a:cubicBezTo>
                    <a:cubicBezTo>
                      <a:pt x="32" y="7"/>
                      <a:pt x="33" y="6"/>
                      <a:pt x="36" y="12"/>
                    </a:cubicBezTo>
                    <a:cubicBezTo>
                      <a:pt x="38" y="13"/>
                      <a:pt x="39" y="10"/>
                      <a:pt x="37" y="10"/>
                    </a:cubicBezTo>
                    <a:cubicBezTo>
                      <a:pt x="35" y="9"/>
                      <a:pt x="35" y="9"/>
                      <a:pt x="34" y="10"/>
                    </a:cubicBezTo>
                    <a:cubicBezTo>
                      <a:pt x="33" y="11"/>
                      <a:pt x="33" y="11"/>
                      <a:pt x="33" y="12"/>
                    </a:cubicBezTo>
                    <a:cubicBezTo>
                      <a:pt x="38" y="19"/>
                      <a:pt x="45" y="9"/>
                      <a:pt x="38" y="5"/>
                    </a:cubicBezTo>
                    <a:cubicBezTo>
                      <a:pt x="31" y="0"/>
                      <a:pt x="26" y="13"/>
                      <a:pt x="31" y="18"/>
                    </a:cubicBezTo>
                    <a:cubicBezTo>
                      <a:pt x="36" y="22"/>
                      <a:pt x="43" y="14"/>
                      <a:pt x="42" y="10"/>
                    </a:cubicBezTo>
                    <a:cubicBezTo>
                      <a:pt x="39" y="1"/>
                      <a:pt x="31" y="11"/>
                      <a:pt x="33" y="17"/>
                    </a:cubicBezTo>
                    <a:cubicBezTo>
                      <a:pt x="34" y="18"/>
                      <a:pt x="35" y="18"/>
                      <a:pt x="36" y="18"/>
                    </a:cubicBezTo>
                    <a:cubicBezTo>
                      <a:pt x="39" y="15"/>
                      <a:pt x="41" y="8"/>
                      <a:pt x="36" y="6"/>
                    </a:cubicBezTo>
                    <a:cubicBezTo>
                      <a:pt x="30" y="5"/>
                      <a:pt x="31" y="13"/>
                      <a:pt x="32" y="17"/>
                    </a:cubicBezTo>
                    <a:cubicBezTo>
                      <a:pt x="32" y="18"/>
                      <a:pt x="33" y="18"/>
                      <a:pt x="34" y="18"/>
                    </a:cubicBezTo>
                    <a:cubicBezTo>
                      <a:pt x="38" y="17"/>
                      <a:pt x="42" y="9"/>
                      <a:pt x="37" y="6"/>
                    </a:cubicBezTo>
                    <a:cubicBezTo>
                      <a:pt x="30" y="3"/>
                      <a:pt x="32" y="13"/>
                      <a:pt x="34" y="16"/>
                    </a:cubicBezTo>
                    <a:cubicBezTo>
                      <a:pt x="34" y="17"/>
                      <a:pt x="35" y="17"/>
                      <a:pt x="36" y="16"/>
                    </a:cubicBezTo>
                    <a:cubicBezTo>
                      <a:pt x="46" y="11"/>
                      <a:pt x="20" y="7"/>
                      <a:pt x="32" y="17"/>
                    </a:cubicBezTo>
                    <a:cubicBezTo>
                      <a:pt x="32" y="17"/>
                      <a:pt x="33" y="18"/>
                      <a:pt x="34" y="17"/>
                    </a:cubicBezTo>
                    <a:cubicBezTo>
                      <a:pt x="36" y="16"/>
                      <a:pt x="38" y="14"/>
                      <a:pt x="40" y="12"/>
                    </a:cubicBezTo>
                    <a:cubicBezTo>
                      <a:pt x="39" y="12"/>
                      <a:pt x="38" y="11"/>
                      <a:pt x="37" y="11"/>
                    </a:cubicBezTo>
                    <a:cubicBezTo>
                      <a:pt x="38" y="18"/>
                      <a:pt x="34" y="24"/>
                      <a:pt x="32" y="30"/>
                    </a:cubicBezTo>
                    <a:cubicBezTo>
                      <a:pt x="32" y="32"/>
                      <a:pt x="34" y="33"/>
                      <a:pt x="35" y="31"/>
                    </a:cubicBezTo>
                    <a:cubicBezTo>
                      <a:pt x="38" y="26"/>
                      <a:pt x="40" y="21"/>
                      <a:pt x="42" y="15"/>
                    </a:cubicBezTo>
                    <a:cubicBezTo>
                      <a:pt x="42" y="14"/>
                      <a:pt x="40" y="13"/>
                      <a:pt x="39" y="14"/>
                    </a:cubicBezTo>
                    <a:cubicBezTo>
                      <a:pt x="36" y="21"/>
                      <a:pt x="35" y="29"/>
                      <a:pt x="31" y="36"/>
                    </a:cubicBezTo>
                    <a:cubicBezTo>
                      <a:pt x="32" y="36"/>
                      <a:pt x="33" y="36"/>
                      <a:pt x="34" y="37"/>
                    </a:cubicBezTo>
                    <a:cubicBezTo>
                      <a:pt x="35" y="29"/>
                      <a:pt x="40" y="23"/>
                      <a:pt x="41" y="15"/>
                    </a:cubicBezTo>
                    <a:cubicBezTo>
                      <a:pt x="41" y="13"/>
                      <a:pt x="38" y="13"/>
                      <a:pt x="38" y="14"/>
                    </a:cubicBezTo>
                    <a:cubicBezTo>
                      <a:pt x="34" y="21"/>
                      <a:pt x="33" y="32"/>
                      <a:pt x="27" y="38"/>
                    </a:cubicBezTo>
                    <a:cubicBezTo>
                      <a:pt x="27" y="38"/>
                      <a:pt x="28" y="38"/>
                      <a:pt x="29" y="39"/>
                    </a:cubicBezTo>
                    <a:cubicBezTo>
                      <a:pt x="31" y="32"/>
                      <a:pt x="33" y="26"/>
                      <a:pt x="36" y="19"/>
                    </a:cubicBezTo>
                    <a:cubicBezTo>
                      <a:pt x="35" y="19"/>
                      <a:pt x="35" y="19"/>
                      <a:pt x="34" y="18"/>
                    </a:cubicBezTo>
                    <a:cubicBezTo>
                      <a:pt x="32" y="25"/>
                      <a:pt x="30" y="31"/>
                      <a:pt x="27" y="37"/>
                    </a:cubicBezTo>
                    <a:cubicBezTo>
                      <a:pt x="28" y="37"/>
                      <a:pt x="29" y="38"/>
                      <a:pt x="30" y="38"/>
                    </a:cubicBezTo>
                    <a:cubicBezTo>
                      <a:pt x="31" y="33"/>
                      <a:pt x="33" y="27"/>
                      <a:pt x="34" y="22"/>
                    </a:cubicBezTo>
                    <a:cubicBezTo>
                      <a:pt x="35" y="20"/>
                      <a:pt x="32" y="19"/>
                      <a:pt x="31" y="21"/>
                    </a:cubicBezTo>
                    <a:cubicBezTo>
                      <a:pt x="29" y="28"/>
                      <a:pt x="27" y="35"/>
                      <a:pt x="26" y="42"/>
                    </a:cubicBezTo>
                    <a:cubicBezTo>
                      <a:pt x="26" y="43"/>
                      <a:pt x="29" y="44"/>
                      <a:pt x="29" y="42"/>
                    </a:cubicBezTo>
                    <a:cubicBezTo>
                      <a:pt x="30" y="39"/>
                      <a:pt x="30" y="36"/>
                      <a:pt x="30" y="33"/>
                    </a:cubicBezTo>
                    <a:cubicBezTo>
                      <a:pt x="30" y="31"/>
                      <a:pt x="28" y="31"/>
                      <a:pt x="27" y="32"/>
                    </a:cubicBezTo>
                    <a:cubicBezTo>
                      <a:pt x="26" y="35"/>
                      <a:pt x="26" y="39"/>
                      <a:pt x="24" y="42"/>
                    </a:cubicBezTo>
                    <a:cubicBezTo>
                      <a:pt x="25" y="42"/>
                      <a:pt x="26" y="42"/>
                      <a:pt x="27" y="42"/>
                    </a:cubicBezTo>
                    <a:cubicBezTo>
                      <a:pt x="27" y="41"/>
                      <a:pt x="27" y="39"/>
                      <a:pt x="26" y="38"/>
                    </a:cubicBezTo>
                    <a:cubicBezTo>
                      <a:pt x="26" y="36"/>
                      <a:pt x="23" y="36"/>
                      <a:pt x="23" y="38"/>
                    </a:cubicBezTo>
                    <a:cubicBezTo>
                      <a:pt x="23" y="39"/>
                      <a:pt x="23" y="41"/>
                      <a:pt x="23" y="42"/>
                    </a:cubicBezTo>
                    <a:cubicBezTo>
                      <a:pt x="23" y="44"/>
                      <a:pt x="26" y="44"/>
                      <a:pt x="26" y="43"/>
                    </a:cubicBezTo>
                    <a:cubicBezTo>
                      <a:pt x="28" y="38"/>
                      <a:pt x="29" y="34"/>
                      <a:pt x="30" y="29"/>
                    </a:cubicBezTo>
                    <a:cubicBezTo>
                      <a:pt x="30" y="27"/>
                      <a:pt x="28" y="26"/>
                      <a:pt x="27" y="28"/>
                    </a:cubicBezTo>
                    <a:cubicBezTo>
                      <a:pt x="26" y="31"/>
                      <a:pt x="25" y="34"/>
                      <a:pt x="24" y="36"/>
                    </a:cubicBezTo>
                    <a:cubicBezTo>
                      <a:pt x="25" y="37"/>
                      <a:pt x="26" y="37"/>
                      <a:pt x="27" y="37"/>
                    </a:cubicBezTo>
                    <a:cubicBezTo>
                      <a:pt x="29" y="30"/>
                      <a:pt x="32" y="24"/>
                      <a:pt x="34" y="17"/>
                    </a:cubicBezTo>
                    <a:cubicBezTo>
                      <a:pt x="35" y="15"/>
                      <a:pt x="32" y="15"/>
                      <a:pt x="31" y="16"/>
                    </a:cubicBezTo>
                    <a:cubicBezTo>
                      <a:pt x="29" y="22"/>
                      <a:pt x="27" y="28"/>
                      <a:pt x="25" y="34"/>
                    </a:cubicBezTo>
                    <a:cubicBezTo>
                      <a:pt x="26" y="34"/>
                      <a:pt x="27" y="35"/>
                      <a:pt x="28" y="35"/>
                    </a:cubicBezTo>
                    <a:cubicBezTo>
                      <a:pt x="29" y="27"/>
                      <a:pt x="32" y="21"/>
                      <a:pt x="33" y="14"/>
                    </a:cubicBezTo>
                    <a:cubicBezTo>
                      <a:pt x="33" y="12"/>
                      <a:pt x="32" y="11"/>
                      <a:pt x="31" y="12"/>
                    </a:cubicBezTo>
                    <a:cubicBezTo>
                      <a:pt x="25" y="18"/>
                      <a:pt x="24" y="27"/>
                      <a:pt x="22" y="35"/>
                    </a:cubicBezTo>
                    <a:cubicBezTo>
                      <a:pt x="23" y="35"/>
                      <a:pt x="24" y="35"/>
                      <a:pt x="25" y="35"/>
                    </a:cubicBezTo>
                    <a:cubicBezTo>
                      <a:pt x="27" y="27"/>
                      <a:pt x="32" y="20"/>
                      <a:pt x="33" y="11"/>
                    </a:cubicBezTo>
                    <a:cubicBezTo>
                      <a:pt x="33" y="9"/>
                      <a:pt x="31" y="8"/>
                      <a:pt x="30" y="10"/>
                    </a:cubicBezTo>
                    <a:cubicBezTo>
                      <a:pt x="27" y="14"/>
                      <a:pt x="26" y="20"/>
                      <a:pt x="24" y="25"/>
                    </a:cubicBezTo>
                    <a:cubicBezTo>
                      <a:pt x="24" y="27"/>
                      <a:pt x="27" y="28"/>
                      <a:pt x="27" y="26"/>
                    </a:cubicBezTo>
                    <a:cubicBezTo>
                      <a:pt x="29" y="21"/>
                      <a:pt x="31" y="16"/>
                      <a:pt x="33" y="12"/>
                    </a:cubicBezTo>
                    <a:cubicBezTo>
                      <a:pt x="33" y="10"/>
                      <a:pt x="31" y="9"/>
                      <a:pt x="30" y="11"/>
                    </a:cubicBezTo>
                    <a:cubicBezTo>
                      <a:pt x="27" y="17"/>
                      <a:pt x="25" y="24"/>
                      <a:pt x="20" y="29"/>
                    </a:cubicBezTo>
                    <a:cubicBezTo>
                      <a:pt x="21" y="30"/>
                      <a:pt x="22" y="30"/>
                      <a:pt x="23" y="31"/>
                    </a:cubicBezTo>
                    <a:cubicBezTo>
                      <a:pt x="24" y="26"/>
                      <a:pt x="27" y="22"/>
                      <a:pt x="29" y="18"/>
                    </a:cubicBezTo>
                    <a:cubicBezTo>
                      <a:pt x="30" y="16"/>
                      <a:pt x="27" y="14"/>
                      <a:pt x="26" y="16"/>
                    </a:cubicBezTo>
                    <a:cubicBezTo>
                      <a:pt x="23" y="22"/>
                      <a:pt x="21" y="28"/>
                      <a:pt x="17" y="34"/>
                    </a:cubicBezTo>
                    <a:cubicBezTo>
                      <a:pt x="18" y="35"/>
                      <a:pt x="19" y="35"/>
                      <a:pt x="20" y="36"/>
                    </a:cubicBezTo>
                    <a:cubicBezTo>
                      <a:pt x="22" y="31"/>
                      <a:pt x="25" y="26"/>
                      <a:pt x="28" y="22"/>
                    </a:cubicBezTo>
                    <a:cubicBezTo>
                      <a:pt x="27" y="21"/>
                      <a:pt x="26" y="21"/>
                      <a:pt x="25" y="20"/>
                    </a:cubicBezTo>
                    <a:cubicBezTo>
                      <a:pt x="23" y="25"/>
                      <a:pt x="21" y="31"/>
                      <a:pt x="20" y="36"/>
                    </a:cubicBezTo>
                    <a:cubicBezTo>
                      <a:pt x="21" y="36"/>
                      <a:pt x="22" y="36"/>
                      <a:pt x="23" y="37"/>
                    </a:cubicBezTo>
                    <a:cubicBezTo>
                      <a:pt x="24" y="33"/>
                      <a:pt x="25" y="29"/>
                      <a:pt x="26" y="25"/>
                    </a:cubicBezTo>
                    <a:cubicBezTo>
                      <a:pt x="27" y="24"/>
                      <a:pt x="24" y="23"/>
                      <a:pt x="23" y="25"/>
                    </a:cubicBezTo>
                    <a:cubicBezTo>
                      <a:pt x="22" y="29"/>
                      <a:pt x="21" y="33"/>
                      <a:pt x="20" y="37"/>
                    </a:cubicBezTo>
                    <a:cubicBezTo>
                      <a:pt x="21" y="38"/>
                      <a:pt x="22" y="38"/>
                      <a:pt x="23" y="38"/>
                    </a:cubicBezTo>
                    <a:cubicBezTo>
                      <a:pt x="23" y="37"/>
                      <a:pt x="24" y="35"/>
                      <a:pt x="24" y="34"/>
                    </a:cubicBezTo>
                    <a:cubicBezTo>
                      <a:pt x="23" y="34"/>
                      <a:pt x="22" y="34"/>
                      <a:pt x="21" y="34"/>
                    </a:cubicBezTo>
                    <a:cubicBezTo>
                      <a:pt x="22" y="36"/>
                      <a:pt x="22" y="38"/>
                      <a:pt x="22" y="40"/>
                    </a:cubicBezTo>
                    <a:cubicBezTo>
                      <a:pt x="22" y="42"/>
                      <a:pt x="25" y="42"/>
                      <a:pt x="25" y="40"/>
                    </a:cubicBezTo>
                    <a:cubicBezTo>
                      <a:pt x="24" y="34"/>
                      <a:pt x="21" y="30"/>
                      <a:pt x="14" y="30"/>
                    </a:cubicBezTo>
                    <a:cubicBezTo>
                      <a:pt x="13" y="30"/>
                      <a:pt x="13" y="31"/>
                      <a:pt x="13" y="32"/>
                    </a:cubicBezTo>
                    <a:cubicBezTo>
                      <a:pt x="15" y="36"/>
                      <a:pt x="17" y="41"/>
                      <a:pt x="22" y="43"/>
                    </a:cubicBezTo>
                    <a:cubicBezTo>
                      <a:pt x="23" y="43"/>
                      <a:pt x="24" y="43"/>
                      <a:pt x="24" y="42"/>
                    </a:cubicBezTo>
                    <a:cubicBezTo>
                      <a:pt x="24" y="38"/>
                      <a:pt x="23" y="35"/>
                      <a:pt x="20" y="33"/>
                    </a:cubicBezTo>
                    <a:cubicBezTo>
                      <a:pt x="19" y="32"/>
                      <a:pt x="18" y="33"/>
                      <a:pt x="18" y="34"/>
                    </a:cubicBezTo>
                    <a:cubicBezTo>
                      <a:pt x="18" y="38"/>
                      <a:pt x="19" y="41"/>
                      <a:pt x="22" y="44"/>
                    </a:cubicBezTo>
                    <a:cubicBezTo>
                      <a:pt x="23" y="45"/>
                      <a:pt x="25" y="44"/>
                      <a:pt x="24" y="42"/>
                    </a:cubicBezTo>
                    <a:cubicBezTo>
                      <a:pt x="23" y="38"/>
                      <a:pt x="20" y="35"/>
                      <a:pt x="16" y="33"/>
                    </a:cubicBezTo>
                    <a:cubicBezTo>
                      <a:pt x="15" y="33"/>
                      <a:pt x="14" y="34"/>
                      <a:pt x="14" y="36"/>
                    </a:cubicBezTo>
                    <a:cubicBezTo>
                      <a:pt x="16" y="38"/>
                      <a:pt x="17" y="40"/>
                      <a:pt x="18" y="41"/>
                    </a:cubicBezTo>
                    <a:cubicBezTo>
                      <a:pt x="20" y="43"/>
                      <a:pt x="22" y="41"/>
                      <a:pt x="21" y="40"/>
                    </a:cubicBezTo>
                    <a:cubicBezTo>
                      <a:pt x="19" y="36"/>
                      <a:pt x="17" y="34"/>
                      <a:pt x="13" y="32"/>
                    </a:cubicBezTo>
                    <a:cubicBezTo>
                      <a:pt x="12" y="32"/>
                      <a:pt x="11" y="33"/>
                      <a:pt x="11" y="34"/>
                    </a:cubicBezTo>
                    <a:cubicBezTo>
                      <a:pt x="12" y="36"/>
                      <a:pt x="14" y="38"/>
                      <a:pt x="15" y="39"/>
                    </a:cubicBezTo>
                    <a:cubicBezTo>
                      <a:pt x="17" y="40"/>
                      <a:pt x="18" y="38"/>
                      <a:pt x="18" y="37"/>
                    </a:cubicBezTo>
                    <a:cubicBezTo>
                      <a:pt x="16" y="34"/>
                      <a:pt x="13" y="31"/>
                      <a:pt x="9" y="31"/>
                    </a:cubicBezTo>
                    <a:cubicBezTo>
                      <a:pt x="8" y="31"/>
                      <a:pt x="7" y="32"/>
                      <a:pt x="7" y="33"/>
                    </a:cubicBezTo>
                    <a:cubicBezTo>
                      <a:pt x="8" y="37"/>
                      <a:pt x="9" y="39"/>
                      <a:pt x="11" y="42"/>
                    </a:cubicBezTo>
                    <a:cubicBezTo>
                      <a:pt x="12" y="43"/>
                      <a:pt x="14" y="42"/>
                      <a:pt x="14" y="41"/>
                    </a:cubicBezTo>
                    <a:cubicBezTo>
                      <a:pt x="14" y="38"/>
                      <a:pt x="14" y="36"/>
                      <a:pt x="14" y="33"/>
                    </a:cubicBezTo>
                    <a:cubicBezTo>
                      <a:pt x="13" y="33"/>
                      <a:pt x="12" y="34"/>
                      <a:pt x="11" y="34"/>
                    </a:cubicBezTo>
                    <a:cubicBezTo>
                      <a:pt x="12" y="35"/>
                      <a:pt x="12" y="37"/>
                      <a:pt x="13" y="38"/>
                    </a:cubicBezTo>
                    <a:cubicBezTo>
                      <a:pt x="14" y="39"/>
                      <a:pt x="16" y="39"/>
                      <a:pt x="16" y="37"/>
                    </a:cubicBezTo>
                    <a:cubicBezTo>
                      <a:pt x="15" y="32"/>
                      <a:pt x="13" y="26"/>
                      <a:pt x="7" y="24"/>
                    </a:cubicBezTo>
                    <a:cubicBezTo>
                      <a:pt x="6" y="23"/>
                      <a:pt x="5" y="24"/>
                      <a:pt x="5" y="25"/>
                    </a:cubicBezTo>
                    <a:cubicBezTo>
                      <a:pt x="6" y="29"/>
                      <a:pt x="6" y="32"/>
                      <a:pt x="7" y="35"/>
                    </a:cubicBezTo>
                    <a:cubicBezTo>
                      <a:pt x="8" y="36"/>
                      <a:pt x="9" y="36"/>
                      <a:pt x="10" y="35"/>
                    </a:cubicBezTo>
                    <a:cubicBezTo>
                      <a:pt x="11" y="33"/>
                      <a:pt x="11" y="31"/>
                      <a:pt x="11" y="28"/>
                    </a:cubicBezTo>
                    <a:cubicBezTo>
                      <a:pt x="11" y="26"/>
                      <a:pt x="8" y="27"/>
                      <a:pt x="8" y="28"/>
                    </a:cubicBezTo>
                    <a:cubicBezTo>
                      <a:pt x="7" y="31"/>
                      <a:pt x="7" y="35"/>
                      <a:pt x="8" y="38"/>
                    </a:cubicBezTo>
                    <a:cubicBezTo>
                      <a:pt x="8" y="40"/>
                      <a:pt x="11" y="40"/>
                      <a:pt x="11" y="38"/>
                    </a:cubicBezTo>
                    <a:cubicBezTo>
                      <a:pt x="11" y="35"/>
                      <a:pt x="11" y="31"/>
                      <a:pt x="10" y="28"/>
                    </a:cubicBezTo>
                    <a:cubicBezTo>
                      <a:pt x="10" y="26"/>
                      <a:pt x="8" y="27"/>
                      <a:pt x="7" y="28"/>
                    </a:cubicBezTo>
                    <a:cubicBezTo>
                      <a:pt x="7" y="31"/>
                      <a:pt x="6" y="34"/>
                      <a:pt x="6" y="37"/>
                    </a:cubicBezTo>
                    <a:cubicBezTo>
                      <a:pt x="6" y="39"/>
                      <a:pt x="9" y="39"/>
                      <a:pt x="9" y="37"/>
                    </a:cubicBezTo>
                    <a:cubicBezTo>
                      <a:pt x="9" y="34"/>
                      <a:pt x="9" y="31"/>
                      <a:pt x="9" y="28"/>
                    </a:cubicBezTo>
                    <a:cubicBezTo>
                      <a:pt x="9" y="26"/>
                      <a:pt x="7" y="26"/>
                      <a:pt x="6" y="28"/>
                    </a:cubicBezTo>
                    <a:cubicBezTo>
                      <a:pt x="6" y="31"/>
                      <a:pt x="6" y="34"/>
                      <a:pt x="6" y="36"/>
                    </a:cubicBezTo>
                    <a:cubicBezTo>
                      <a:pt x="7" y="36"/>
                      <a:pt x="8" y="36"/>
                      <a:pt x="9" y="36"/>
                    </a:cubicBezTo>
                    <a:cubicBezTo>
                      <a:pt x="9" y="33"/>
                      <a:pt x="9" y="30"/>
                      <a:pt x="8" y="26"/>
                    </a:cubicBezTo>
                    <a:cubicBezTo>
                      <a:pt x="7" y="25"/>
                      <a:pt x="6" y="25"/>
                      <a:pt x="5" y="25"/>
                    </a:cubicBezTo>
                    <a:cubicBezTo>
                      <a:pt x="3" y="26"/>
                      <a:pt x="3" y="27"/>
                      <a:pt x="4" y="30"/>
                    </a:cubicBezTo>
                    <a:cubicBezTo>
                      <a:pt x="4" y="31"/>
                      <a:pt x="6" y="31"/>
                      <a:pt x="6" y="30"/>
                    </a:cubicBezTo>
                    <a:cubicBezTo>
                      <a:pt x="7" y="29"/>
                      <a:pt x="7" y="29"/>
                      <a:pt x="8" y="28"/>
                    </a:cubicBezTo>
                    <a:cubicBezTo>
                      <a:pt x="7" y="27"/>
                      <a:pt x="6" y="27"/>
                      <a:pt x="5" y="27"/>
                    </a:cubicBezTo>
                    <a:cubicBezTo>
                      <a:pt x="5" y="30"/>
                      <a:pt x="4" y="34"/>
                      <a:pt x="4" y="37"/>
                    </a:cubicBezTo>
                    <a:cubicBezTo>
                      <a:pt x="4" y="39"/>
                      <a:pt x="7" y="39"/>
                      <a:pt x="7" y="37"/>
                    </a:cubicBezTo>
                    <a:cubicBezTo>
                      <a:pt x="8" y="34"/>
                      <a:pt x="8" y="31"/>
                      <a:pt x="8" y="28"/>
                    </a:cubicBezTo>
                    <a:cubicBezTo>
                      <a:pt x="8" y="26"/>
                      <a:pt x="6" y="26"/>
                      <a:pt x="5" y="28"/>
                    </a:cubicBezTo>
                    <a:cubicBezTo>
                      <a:pt x="4" y="30"/>
                      <a:pt x="4" y="33"/>
                      <a:pt x="3" y="36"/>
                    </a:cubicBezTo>
                    <a:cubicBezTo>
                      <a:pt x="4" y="36"/>
                      <a:pt x="5" y="36"/>
                      <a:pt x="6" y="37"/>
                    </a:cubicBezTo>
                    <a:cubicBezTo>
                      <a:pt x="6" y="33"/>
                      <a:pt x="6" y="30"/>
                      <a:pt x="7" y="26"/>
                    </a:cubicBezTo>
                    <a:cubicBezTo>
                      <a:pt x="7" y="25"/>
                      <a:pt x="4" y="25"/>
                      <a:pt x="4" y="26"/>
                    </a:cubicBezTo>
                    <a:cubicBezTo>
                      <a:pt x="3" y="29"/>
                      <a:pt x="2" y="31"/>
                      <a:pt x="1" y="34"/>
                    </a:cubicBezTo>
                    <a:cubicBezTo>
                      <a:pt x="2" y="34"/>
                      <a:pt x="3" y="34"/>
                      <a:pt x="4" y="34"/>
                    </a:cubicBezTo>
                    <a:cubicBezTo>
                      <a:pt x="4" y="32"/>
                      <a:pt x="5" y="30"/>
                      <a:pt x="6" y="28"/>
                    </a:cubicBezTo>
                    <a:cubicBezTo>
                      <a:pt x="5" y="28"/>
                      <a:pt x="4" y="28"/>
                      <a:pt x="3" y="28"/>
                    </a:cubicBezTo>
                    <a:cubicBezTo>
                      <a:pt x="2" y="30"/>
                      <a:pt x="2" y="32"/>
                      <a:pt x="2" y="34"/>
                    </a:cubicBezTo>
                    <a:cubicBezTo>
                      <a:pt x="2" y="35"/>
                      <a:pt x="4" y="36"/>
                      <a:pt x="5" y="35"/>
                    </a:cubicBezTo>
                    <a:cubicBezTo>
                      <a:pt x="6" y="32"/>
                      <a:pt x="6" y="31"/>
                      <a:pt x="8" y="28"/>
                    </a:cubicBezTo>
                    <a:cubicBezTo>
                      <a:pt x="7" y="28"/>
                      <a:pt x="6" y="27"/>
                      <a:pt x="5" y="27"/>
                    </a:cubicBezTo>
                    <a:cubicBezTo>
                      <a:pt x="5" y="29"/>
                      <a:pt x="4" y="30"/>
                      <a:pt x="4" y="32"/>
                    </a:cubicBezTo>
                    <a:cubicBezTo>
                      <a:pt x="4" y="34"/>
                      <a:pt x="7" y="34"/>
                      <a:pt x="7" y="3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3" name="Freeform 243">
                <a:extLst>
                  <a:ext uri="{FF2B5EF4-FFF2-40B4-BE49-F238E27FC236}">
                    <a16:creationId xmlns:a16="http://schemas.microsoft.com/office/drawing/2014/main" id="{20728BC3-EC6E-4D75-89E2-E5EB6D2D2F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" y="1772"/>
                <a:ext cx="135" cy="78"/>
              </a:xfrm>
              <a:custGeom>
                <a:avLst/>
                <a:gdLst>
                  <a:gd name="T0" fmla="*/ 51590 w 47"/>
                  <a:gd name="T1" fmla="*/ 320950 h 27"/>
                  <a:gd name="T2" fmla="*/ 277451 w 47"/>
                  <a:gd name="T3" fmla="*/ 82455 h 27"/>
                  <a:gd name="T4" fmla="*/ 453201 w 47"/>
                  <a:gd name="T5" fmla="*/ 184924 h 27"/>
                  <a:gd name="T6" fmla="*/ 584033 w 47"/>
                  <a:gd name="T7" fmla="*/ 320950 h 27"/>
                  <a:gd name="T8" fmla="*/ 584033 w 47"/>
                  <a:gd name="T9" fmla="*/ 295395 h 27"/>
                  <a:gd name="T10" fmla="*/ 574439 w 47"/>
                  <a:gd name="T11" fmla="*/ 295395 h 27"/>
                  <a:gd name="T12" fmla="*/ 584033 w 47"/>
                  <a:gd name="T13" fmla="*/ 334187 h 27"/>
                  <a:gd name="T14" fmla="*/ 598653 w 47"/>
                  <a:gd name="T15" fmla="*/ 320950 h 27"/>
                  <a:gd name="T16" fmla="*/ 611590 w 47"/>
                  <a:gd name="T17" fmla="*/ 295395 h 27"/>
                  <a:gd name="T18" fmla="*/ 467884 w 47"/>
                  <a:gd name="T19" fmla="*/ 126146 h 27"/>
                  <a:gd name="T20" fmla="*/ 306574 w 47"/>
                  <a:gd name="T21" fmla="*/ 0 h 27"/>
                  <a:gd name="T22" fmla="*/ 199990 w 47"/>
                  <a:gd name="T23" fmla="*/ 111098 h 27"/>
                  <a:gd name="T24" fmla="*/ 14643 w 47"/>
                  <a:gd name="T25" fmla="*/ 320950 h 27"/>
                  <a:gd name="T26" fmla="*/ 14643 w 47"/>
                  <a:gd name="T27" fmla="*/ 349301 h 27"/>
                  <a:gd name="T28" fmla="*/ 14643 w 47"/>
                  <a:gd name="T29" fmla="*/ 349301 h 27"/>
                  <a:gd name="T30" fmla="*/ 51590 w 47"/>
                  <a:gd name="T31" fmla="*/ 320950 h 2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7"/>
                  <a:gd name="T49" fmla="*/ 0 h 27"/>
                  <a:gd name="T50" fmla="*/ 47 w 47"/>
                  <a:gd name="T51" fmla="*/ 27 h 2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7" h="27">
                    <a:moveTo>
                      <a:pt x="4" y="23"/>
                    </a:moveTo>
                    <a:cubicBezTo>
                      <a:pt x="5" y="25"/>
                      <a:pt x="19" y="8"/>
                      <a:pt x="21" y="6"/>
                    </a:cubicBezTo>
                    <a:cubicBezTo>
                      <a:pt x="25" y="1"/>
                      <a:pt x="31" y="10"/>
                      <a:pt x="34" y="13"/>
                    </a:cubicBezTo>
                    <a:cubicBezTo>
                      <a:pt x="37" y="16"/>
                      <a:pt x="42" y="18"/>
                      <a:pt x="44" y="23"/>
                    </a:cubicBezTo>
                    <a:cubicBezTo>
                      <a:pt x="44" y="22"/>
                      <a:pt x="44" y="21"/>
                      <a:pt x="44" y="21"/>
                    </a:cubicBezTo>
                    <a:cubicBezTo>
                      <a:pt x="44" y="21"/>
                      <a:pt x="44" y="21"/>
                      <a:pt x="43" y="21"/>
                    </a:cubicBezTo>
                    <a:cubicBezTo>
                      <a:pt x="42" y="21"/>
                      <a:pt x="42" y="24"/>
                      <a:pt x="44" y="24"/>
                    </a:cubicBezTo>
                    <a:cubicBezTo>
                      <a:pt x="45" y="24"/>
                      <a:pt x="45" y="23"/>
                      <a:pt x="45" y="23"/>
                    </a:cubicBezTo>
                    <a:cubicBezTo>
                      <a:pt x="46" y="23"/>
                      <a:pt x="47" y="22"/>
                      <a:pt x="46" y="21"/>
                    </a:cubicBezTo>
                    <a:cubicBezTo>
                      <a:pt x="44" y="16"/>
                      <a:pt x="39" y="13"/>
                      <a:pt x="35" y="9"/>
                    </a:cubicBezTo>
                    <a:cubicBezTo>
                      <a:pt x="32" y="7"/>
                      <a:pt x="28" y="0"/>
                      <a:pt x="23" y="0"/>
                    </a:cubicBezTo>
                    <a:cubicBezTo>
                      <a:pt x="20" y="0"/>
                      <a:pt x="17" y="6"/>
                      <a:pt x="15" y="8"/>
                    </a:cubicBezTo>
                    <a:cubicBezTo>
                      <a:pt x="11" y="14"/>
                      <a:pt x="5" y="18"/>
                      <a:pt x="1" y="23"/>
                    </a:cubicBezTo>
                    <a:cubicBezTo>
                      <a:pt x="0" y="24"/>
                      <a:pt x="0" y="24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7"/>
                      <a:pt x="5" y="25"/>
                      <a:pt x="4" y="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4" name="Freeform 244">
                <a:extLst>
                  <a:ext uri="{FF2B5EF4-FFF2-40B4-BE49-F238E27FC236}">
                    <a16:creationId xmlns:a16="http://schemas.microsoft.com/office/drawing/2014/main" id="{614AC812-697E-4D67-969E-56DDEC8D86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1815"/>
                <a:ext cx="108" cy="100"/>
              </a:xfrm>
              <a:custGeom>
                <a:avLst/>
                <a:gdLst>
                  <a:gd name="T0" fmla="*/ 0 w 38"/>
                  <a:gd name="T1" fmla="*/ 62040 h 35"/>
                  <a:gd name="T2" fmla="*/ 25249 w 38"/>
                  <a:gd name="T3" fmla="*/ 404220 h 35"/>
                  <a:gd name="T4" fmla="*/ 46397 w 38"/>
                  <a:gd name="T5" fmla="*/ 430294 h 35"/>
                  <a:gd name="T6" fmla="*/ 289306 w 38"/>
                  <a:gd name="T7" fmla="*/ 418286 h 35"/>
                  <a:gd name="T8" fmla="*/ 434282 w 38"/>
                  <a:gd name="T9" fmla="*/ 394889 h 35"/>
                  <a:gd name="T10" fmla="*/ 446358 w 38"/>
                  <a:gd name="T11" fmla="*/ 239297 h 35"/>
                  <a:gd name="T12" fmla="*/ 421106 w 38"/>
                  <a:gd name="T13" fmla="*/ 14066 h 35"/>
                  <a:gd name="T14" fmla="*/ 387956 w 38"/>
                  <a:gd name="T15" fmla="*/ 26660 h 35"/>
                  <a:gd name="T16" fmla="*/ 413143 w 38"/>
                  <a:gd name="T17" fmla="*/ 355846 h 35"/>
                  <a:gd name="T18" fmla="*/ 242383 w 38"/>
                  <a:gd name="T19" fmla="*/ 382506 h 35"/>
                  <a:gd name="T20" fmla="*/ 46397 w 38"/>
                  <a:gd name="T21" fmla="*/ 394889 h 35"/>
                  <a:gd name="T22" fmla="*/ 60105 w 38"/>
                  <a:gd name="T23" fmla="*/ 404220 h 35"/>
                  <a:gd name="T24" fmla="*/ 38957 w 38"/>
                  <a:gd name="T25" fmla="*/ 48374 h 35"/>
                  <a:gd name="T26" fmla="*/ 0 w 38"/>
                  <a:gd name="T27" fmla="*/ 62040 h 3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8"/>
                  <a:gd name="T43" fmla="*/ 0 h 35"/>
                  <a:gd name="T44" fmla="*/ 38 w 38"/>
                  <a:gd name="T45" fmla="*/ 35 h 35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8" h="35">
                    <a:moveTo>
                      <a:pt x="0" y="5"/>
                    </a:moveTo>
                    <a:cubicBezTo>
                      <a:pt x="2" y="14"/>
                      <a:pt x="2" y="23"/>
                      <a:pt x="2" y="32"/>
                    </a:cubicBezTo>
                    <a:cubicBezTo>
                      <a:pt x="2" y="33"/>
                      <a:pt x="3" y="34"/>
                      <a:pt x="4" y="34"/>
                    </a:cubicBezTo>
                    <a:cubicBezTo>
                      <a:pt x="11" y="34"/>
                      <a:pt x="18" y="33"/>
                      <a:pt x="24" y="33"/>
                    </a:cubicBezTo>
                    <a:cubicBezTo>
                      <a:pt x="27" y="33"/>
                      <a:pt x="33" y="35"/>
                      <a:pt x="36" y="31"/>
                    </a:cubicBezTo>
                    <a:cubicBezTo>
                      <a:pt x="38" y="28"/>
                      <a:pt x="38" y="23"/>
                      <a:pt x="37" y="19"/>
                    </a:cubicBezTo>
                    <a:cubicBezTo>
                      <a:pt x="37" y="13"/>
                      <a:pt x="37" y="7"/>
                      <a:pt x="35" y="1"/>
                    </a:cubicBezTo>
                    <a:cubicBezTo>
                      <a:pt x="34" y="0"/>
                      <a:pt x="31" y="0"/>
                      <a:pt x="32" y="2"/>
                    </a:cubicBezTo>
                    <a:cubicBezTo>
                      <a:pt x="34" y="9"/>
                      <a:pt x="36" y="21"/>
                      <a:pt x="34" y="28"/>
                    </a:cubicBezTo>
                    <a:cubicBezTo>
                      <a:pt x="33" y="32"/>
                      <a:pt x="23" y="30"/>
                      <a:pt x="20" y="30"/>
                    </a:cubicBezTo>
                    <a:cubicBezTo>
                      <a:pt x="15" y="30"/>
                      <a:pt x="9" y="31"/>
                      <a:pt x="4" y="31"/>
                    </a:cubicBezTo>
                    <a:cubicBezTo>
                      <a:pt x="4" y="31"/>
                      <a:pt x="5" y="32"/>
                      <a:pt x="5" y="32"/>
                    </a:cubicBezTo>
                    <a:cubicBezTo>
                      <a:pt x="5" y="23"/>
                      <a:pt x="5" y="14"/>
                      <a:pt x="3" y="4"/>
                    </a:cubicBezTo>
                    <a:cubicBezTo>
                      <a:pt x="3" y="2"/>
                      <a:pt x="0" y="3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5" name="Freeform 245">
                <a:extLst>
                  <a:ext uri="{FF2B5EF4-FFF2-40B4-BE49-F238E27FC236}">
                    <a16:creationId xmlns:a16="http://schemas.microsoft.com/office/drawing/2014/main" id="{848DF4EB-9DC0-4ECE-B347-32F39ED2BC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0" y="1830"/>
                <a:ext cx="57" cy="80"/>
              </a:xfrm>
              <a:custGeom>
                <a:avLst/>
                <a:gdLst>
                  <a:gd name="T0" fmla="*/ 39655 w 20"/>
                  <a:gd name="T1" fmla="*/ 328074 h 28"/>
                  <a:gd name="T2" fmla="*/ 39655 w 20"/>
                  <a:gd name="T3" fmla="*/ 328074 h 28"/>
                  <a:gd name="T4" fmla="*/ 73291 w 20"/>
                  <a:gd name="T5" fmla="*/ 328074 h 28"/>
                  <a:gd name="T6" fmla="*/ 73291 w 20"/>
                  <a:gd name="T7" fmla="*/ 190997 h 28"/>
                  <a:gd name="T8" fmla="*/ 147992 w 20"/>
                  <a:gd name="T9" fmla="*/ 88703 h 28"/>
                  <a:gd name="T10" fmla="*/ 188043 w 20"/>
                  <a:gd name="T11" fmla="*/ 328074 h 28"/>
                  <a:gd name="T12" fmla="*/ 221283 w 20"/>
                  <a:gd name="T13" fmla="*/ 328074 h 28"/>
                  <a:gd name="T14" fmla="*/ 147992 w 20"/>
                  <a:gd name="T15" fmla="*/ 40189 h 28"/>
                  <a:gd name="T16" fmla="*/ 39655 w 20"/>
                  <a:gd name="T17" fmla="*/ 328074 h 28"/>
                  <a:gd name="T18" fmla="*/ 73291 w 20"/>
                  <a:gd name="T19" fmla="*/ 328074 h 28"/>
                  <a:gd name="T20" fmla="*/ 73291 w 20"/>
                  <a:gd name="T21" fmla="*/ 328074 h 28"/>
                  <a:gd name="T22" fmla="*/ 39655 w 20"/>
                  <a:gd name="T23" fmla="*/ 328074 h 2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"/>
                  <a:gd name="T37" fmla="*/ 0 h 28"/>
                  <a:gd name="T38" fmla="*/ 20 w 20"/>
                  <a:gd name="T39" fmla="*/ 28 h 2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" h="28">
                    <a:moveTo>
                      <a:pt x="3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8"/>
                      <a:pt x="6" y="28"/>
                      <a:pt x="6" y="26"/>
                    </a:cubicBezTo>
                    <a:cubicBezTo>
                      <a:pt x="6" y="22"/>
                      <a:pt x="6" y="19"/>
                      <a:pt x="6" y="15"/>
                    </a:cubicBezTo>
                    <a:cubicBezTo>
                      <a:pt x="6" y="12"/>
                      <a:pt x="7" y="2"/>
                      <a:pt x="12" y="7"/>
                    </a:cubicBezTo>
                    <a:cubicBezTo>
                      <a:pt x="16" y="12"/>
                      <a:pt x="15" y="21"/>
                      <a:pt x="15" y="26"/>
                    </a:cubicBezTo>
                    <a:cubicBezTo>
                      <a:pt x="15" y="28"/>
                      <a:pt x="18" y="28"/>
                      <a:pt x="18" y="26"/>
                    </a:cubicBezTo>
                    <a:cubicBezTo>
                      <a:pt x="18" y="21"/>
                      <a:pt x="20" y="6"/>
                      <a:pt x="12" y="3"/>
                    </a:cubicBezTo>
                    <a:cubicBezTo>
                      <a:pt x="0" y="0"/>
                      <a:pt x="3" y="20"/>
                      <a:pt x="3" y="26"/>
                    </a:cubicBezTo>
                    <a:cubicBezTo>
                      <a:pt x="3" y="28"/>
                      <a:pt x="6" y="28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4"/>
                      <a:pt x="3" y="24"/>
                      <a:pt x="3" y="2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6" name="Freeform 246">
                <a:extLst>
                  <a:ext uri="{FF2B5EF4-FFF2-40B4-BE49-F238E27FC236}">
                    <a16:creationId xmlns:a16="http://schemas.microsoft.com/office/drawing/2014/main" id="{07869CC4-FCBA-460A-B142-74046F64D0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4" y="1867"/>
                <a:ext cx="15" cy="17"/>
              </a:xfrm>
              <a:custGeom>
                <a:avLst/>
                <a:gdLst>
                  <a:gd name="T0" fmla="*/ 59049 w 5"/>
                  <a:gd name="T1" fmla="*/ 45447 h 6"/>
                  <a:gd name="T2" fmla="*/ 78732 w 5"/>
                  <a:gd name="T3" fmla="*/ 45447 h 6"/>
                  <a:gd name="T4" fmla="*/ 19683 w 5"/>
                  <a:gd name="T5" fmla="*/ 24814 h 6"/>
                  <a:gd name="T6" fmla="*/ 19683 w 5"/>
                  <a:gd name="T7" fmla="*/ 24814 h 6"/>
                  <a:gd name="T8" fmla="*/ 59049 w 5"/>
                  <a:gd name="T9" fmla="*/ 4544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6"/>
                  <a:gd name="T17" fmla="*/ 5 w 5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6">
                    <a:moveTo>
                      <a:pt x="3" y="4"/>
                    </a:moveTo>
                    <a:cubicBezTo>
                      <a:pt x="3" y="4"/>
                      <a:pt x="3" y="4"/>
                      <a:pt x="4" y="4"/>
                    </a:cubicBezTo>
                    <a:cubicBezTo>
                      <a:pt x="5" y="2"/>
                      <a:pt x="3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2" y="6"/>
                      <a:pt x="3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7" name="Freeform 247">
                <a:extLst>
                  <a:ext uri="{FF2B5EF4-FFF2-40B4-BE49-F238E27FC236}">
                    <a16:creationId xmlns:a16="http://schemas.microsoft.com/office/drawing/2014/main" id="{D231BD9E-48A6-41AE-AEB3-E012F11BB0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1810"/>
                <a:ext cx="26" cy="34"/>
              </a:xfrm>
              <a:custGeom>
                <a:avLst/>
                <a:gdLst>
                  <a:gd name="T0" fmla="*/ 43666 w 9"/>
                  <a:gd name="T1" fmla="*/ 115937 h 12"/>
                  <a:gd name="T2" fmla="*/ 111098 w 9"/>
                  <a:gd name="T3" fmla="*/ 38349 h 12"/>
                  <a:gd name="T4" fmla="*/ 67409 w 9"/>
                  <a:gd name="T5" fmla="*/ 24814 h 12"/>
                  <a:gd name="T6" fmla="*/ 15115 w 9"/>
                  <a:gd name="T7" fmla="*/ 108656 h 12"/>
                  <a:gd name="T8" fmla="*/ 43666 w 9"/>
                  <a:gd name="T9" fmla="*/ 11593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2"/>
                  <a:gd name="T17" fmla="*/ 9 w 9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2">
                    <a:moveTo>
                      <a:pt x="3" y="10"/>
                    </a:moveTo>
                    <a:cubicBezTo>
                      <a:pt x="4" y="8"/>
                      <a:pt x="6" y="6"/>
                      <a:pt x="8" y="3"/>
                    </a:cubicBezTo>
                    <a:cubicBezTo>
                      <a:pt x="9" y="2"/>
                      <a:pt x="6" y="0"/>
                      <a:pt x="5" y="2"/>
                    </a:cubicBezTo>
                    <a:cubicBezTo>
                      <a:pt x="3" y="4"/>
                      <a:pt x="2" y="6"/>
                      <a:pt x="1" y="9"/>
                    </a:cubicBezTo>
                    <a:cubicBezTo>
                      <a:pt x="0" y="11"/>
                      <a:pt x="2" y="12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8" name="Freeform 248">
                <a:extLst>
                  <a:ext uri="{FF2B5EF4-FFF2-40B4-BE49-F238E27FC236}">
                    <a16:creationId xmlns:a16="http://schemas.microsoft.com/office/drawing/2014/main" id="{254227C8-C8E0-4D89-A1B1-9A1AB093F0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1787"/>
                <a:ext cx="54" cy="71"/>
              </a:xfrm>
              <a:custGeom>
                <a:avLst/>
                <a:gdLst>
                  <a:gd name="T0" fmla="*/ 46397 w 19"/>
                  <a:gd name="T1" fmla="*/ 275449 h 25"/>
                  <a:gd name="T2" fmla="*/ 217148 w 19"/>
                  <a:gd name="T3" fmla="*/ 38780 h 25"/>
                  <a:gd name="T4" fmla="*/ 182835 w 19"/>
                  <a:gd name="T5" fmla="*/ 13655 h 25"/>
                  <a:gd name="T6" fmla="*/ 13707 w 19"/>
                  <a:gd name="T7" fmla="*/ 262365 h 25"/>
                  <a:gd name="T8" fmla="*/ 46397 w 19"/>
                  <a:gd name="T9" fmla="*/ 275449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5"/>
                  <a:gd name="T17" fmla="*/ 19 w 19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5">
                    <a:moveTo>
                      <a:pt x="4" y="23"/>
                    </a:moveTo>
                    <a:cubicBezTo>
                      <a:pt x="8" y="16"/>
                      <a:pt x="13" y="9"/>
                      <a:pt x="18" y="3"/>
                    </a:cubicBezTo>
                    <a:cubicBezTo>
                      <a:pt x="19" y="1"/>
                      <a:pt x="16" y="0"/>
                      <a:pt x="15" y="1"/>
                    </a:cubicBezTo>
                    <a:cubicBezTo>
                      <a:pt x="11" y="8"/>
                      <a:pt x="6" y="15"/>
                      <a:pt x="1" y="22"/>
                    </a:cubicBezTo>
                    <a:cubicBezTo>
                      <a:pt x="0" y="23"/>
                      <a:pt x="3" y="25"/>
                      <a:pt x="4" y="2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59" name="Freeform 249">
                <a:extLst>
                  <a:ext uri="{FF2B5EF4-FFF2-40B4-BE49-F238E27FC236}">
                    <a16:creationId xmlns:a16="http://schemas.microsoft.com/office/drawing/2014/main" id="{75B037DE-6E00-41CC-A23B-2CCBE37A08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" y="1784"/>
                <a:ext cx="49" cy="74"/>
              </a:xfrm>
              <a:custGeom>
                <a:avLst/>
                <a:gdLst>
                  <a:gd name="T0" fmla="*/ 57906 w 17"/>
                  <a:gd name="T1" fmla="*/ 293379 h 26"/>
                  <a:gd name="T2" fmla="*/ 219638 w 17"/>
                  <a:gd name="T3" fmla="*/ 39451 h 26"/>
                  <a:gd name="T4" fmla="*/ 176703 w 17"/>
                  <a:gd name="T5" fmla="*/ 25590 h 26"/>
                  <a:gd name="T6" fmla="*/ 14922 w 17"/>
                  <a:gd name="T7" fmla="*/ 280127 h 26"/>
                  <a:gd name="T8" fmla="*/ 57906 w 17"/>
                  <a:gd name="T9" fmla="*/ 29337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6"/>
                  <a:gd name="T17" fmla="*/ 17 w 17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6">
                    <a:moveTo>
                      <a:pt x="4" y="24"/>
                    </a:moveTo>
                    <a:cubicBezTo>
                      <a:pt x="6" y="16"/>
                      <a:pt x="11" y="10"/>
                      <a:pt x="16" y="3"/>
                    </a:cubicBezTo>
                    <a:cubicBezTo>
                      <a:pt x="17" y="2"/>
                      <a:pt x="15" y="0"/>
                      <a:pt x="13" y="2"/>
                    </a:cubicBezTo>
                    <a:cubicBezTo>
                      <a:pt x="8" y="8"/>
                      <a:pt x="3" y="15"/>
                      <a:pt x="1" y="23"/>
                    </a:cubicBezTo>
                    <a:cubicBezTo>
                      <a:pt x="0" y="25"/>
                      <a:pt x="3" y="26"/>
                      <a:pt x="4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0" name="Freeform 250">
                <a:extLst>
                  <a:ext uri="{FF2B5EF4-FFF2-40B4-BE49-F238E27FC236}">
                    <a16:creationId xmlns:a16="http://schemas.microsoft.com/office/drawing/2014/main" id="{2274FD69-0CC6-4224-AF31-E6EA2538C9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" y="1787"/>
                <a:ext cx="57" cy="83"/>
              </a:xfrm>
              <a:custGeom>
                <a:avLst/>
                <a:gdLst>
                  <a:gd name="T0" fmla="*/ 39655 w 20"/>
                  <a:gd name="T1" fmla="*/ 360063 h 29"/>
                  <a:gd name="T2" fmla="*/ 113017 w 20"/>
                  <a:gd name="T3" fmla="*/ 244106 h 29"/>
                  <a:gd name="T4" fmla="*/ 235196 w 20"/>
                  <a:gd name="T5" fmla="*/ 40719 h 29"/>
                  <a:gd name="T6" fmla="*/ 199919 w 20"/>
                  <a:gd name="T7" fmla="*/ 26918 h 29"/>
                  <a:gd name="T8" fmla="*/ 86879 w 20"/>
                  <a:gd name="T9" fmla="*/ 193367 h 29"/>
                  <a:gd name="T10" fmla="*/ 13914 w 20"/>
                  <a:gd name="T11" fmla="*/ 324355 h 29"/>
                  <a:gd name="T12" fmla="*/ 39655 w 20"/>
                  <a:gd name="T13" fmla="*/ 360063 h 2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0"/>
                  <a:gd name="T22" fmla="*/ 0 h 29"/>
                  <a:gd name="T23" fmla="*/ 20 w 20"/>
                  <a:gd name="T24" fmla="*/ 29 h 2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0" h="29">
                    <a:moveTo>
                      <a:pt x="3" y="28"/>
                    </a:moveTo>
                    <a:cubicBezTo>
                      <a:pt x="6" y="26"/>
                      <a:pt x="7" y="22"/>
                      <a:pt x="9" y="19"/>
                    </a:cubicBezTo>
                    <a:cubicBezTo>
                      <a:pt x="11" y="14"/>
                      <a:pt x="15" y="8"/>
                      <a:pt x="19" y="3"/>
                    </a:cubicBezTo>
                    <a:cubicBezTo>
                      <a:pt x="20" y="2"/>
                      <a:pt x="17" y="0"/>
                      <a:pt x="16" y="2"/>
                    </a:cubicBezTo>
                    <a:cubicBezTo>
                      <a:pt x="13" y="6"/>
                      <a:pt x="10" y="11"/>
                      <a:pt x="7" y="15"/>
                    </a:cubicBezTo>
                    <a:cubicBezTo>
                      <a:pt x="5" y="18"/>
                      <a:pt x="4" y="23"/>
                      <a:pt x="1" y="25"/>
                    </a:cubicBezTo>
                    <a:cubicBezTo>
                      <a:pt x="0" y="26"/>
                      <a:pt x="1" y="29"/>
                      <a:pt x="3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1" name="Freeform 251">
                <a:extLst>
                  <a:ext uri="{FF2B5EF4-FFF2-40B4-BE49-F238E27FC236}">
                    <a16:creationId xmlns:a16="http://schemas.microsoft.com/office/drawing/2014/main" id="{9A212CFD-1BD2-4504-A039-B7C628E9D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4" y="1793"/>
                <a:ext cx="49" cy="74"/>
              </a:xfrm>
              <a:custGeom>
                <a:avLst/>
                <a:gdLst>
                  <a:gd name="T0" fmla="*/ 57906 w 17"/>
                  <a:gd name="T1" fmla="*/ 293379 h 26"/>
                  <a:gd name="T2" fmla="*/ 232738 w 17"/>
                  <a:gd name="T3" fmla="*/ 39451 h 26"/>
                  <a:gd name="T4" fmla="*/ 189803 w 17"/>
                  <a:gd name="T5" fmla="*/ 25590 h 26"/>
                  <a:gd name="T6" fmla="*/ 14922 w 17"/>
                  <a:gd name="T7" fmla="*/ 280127 h 26"/>
                  <a:gd name="T8" fmla="*/ 57906 w 17"/>
                  <a:gd name="T9" fmla="*/ 293379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"/>
                  <a:gd name="T16" fmla="*/ 0 h 26"/>
                  <a:gd name="T17" fmla="*/ 17 w 17"/>
                  <a:gd name="T18" fmla="*/ 26 h 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" h="26">
                    <a:moveTo>
                      <a:pt x="4" y="24"/>
                    </a:moveTo>
                    <a:cubicBezTo>
                      <a:pt x="7" y="16"/>
                      <a:pt x="13" y="10"/>
                      <a:pt x="17" y="3"/>
                    </a:cubicBezTo>
                    <a:cubicBezTo>
                      <a:pt x="17" y="1"/>
                      <a:pt x="15" y="0"/>
                      <a:pt x="14" y="2"/>
                    </a:cubicBezTo>
                    <a:cubicBezTo>
                      <a:pt x="10" y="9"/>
                      <a:pt x="4" y="15"/>
                      <a:pt x="1" y="23"/>
                    </a:cubicBezTo>
                    <a:cubicBezTo>
                      <a:pt x="0" y="25"/>
                      <a:pt x="3" y="26"/>
                      <a:pt x="4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2" name="Freeform 252">
                <a:extLst>
                  <a:ext uri="{FF2B5EF4-FFF2-40B4-BE49-F238E27FC236}">
                    <a16:creationId xmlns:a16="http://schemas.microsoft.com/office/drawing/2014/main" id="{310C16B8-AF14-42E9-8530-D8F64824F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804"/>
                <a:ext cx="42" cy="46"/>
              </a:xfrm>
              <a:custGeom>
                <a:avLst/>
                <a:gdLst>
                  <a:gd name="T0" fmla="*/ 41975 w 15"/>
                  <a:gd name="T1" fmla="*/ 186993 h 16"/>
                  <a:gd name="T2" fmla="*/ 136321 w 15"/>
                  <a:gd name="T3" fmla="*/ 42421 h 16"/>
                  <a:gd name="T4" fmla="*/ 117530 w 15"/>
                  <a:gd name="T5" fmla="*/ 14755 h 16"/>
                  <a:gd name="T6" fmla="*/ 23050 w 15"/>
                  <a:gd name="T7" fmla="*/ 163826 h 16"/>
                  <a:gd name="T8" fmla="*/ 41975 w 15"/>
                  <a:gd name="T9" fmla="*/ 186993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"/>
                  <a:gd name="T16" fmla="*/ 0 h 16"/>
                  <a:gd name="T17" fmla="*/ 15 w 15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" h="16">
                    <a:moveTo>
                      <a:pt x="4" y="14"/>
                    </a:moveTo>
                    <a:cubicBezTo>
                      <a:pt x="7" y="11"/>
                      <a:pt x="10" y="7"/>
                      <a:pt x="13" y="3"/>
                    </a:cubicBezTo>
                    <a:cubicBezTo>
                      <a:pt x="15" y="2"/>
                      <a:pt x="12" y="0"/>
                      <a:pt x="11" y="1"/>
                    </a:cubicBezTo>
                    <a:cubicBezTo>
                      <a:pt x="8" y="4"/>
                      <a:pt x="5" y="8"/>
                      <a:pt x="2" y="12"/>
                    </a:cubicBezTo>
                    <a:cubicBezTo>
                      <a:pt x="0" y="14"/>
                      <a:pt x="2" y="16"/>
                      <a:pt x="4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3" name="Freeform 253">
                <a:extLst>
                  <a:ext uri="{FF2B5EF4-FFF2-40B4-BE49-F238E27FC236}">
                    <a16:creationId xmlns:a16="http://schemas.microsoft.com/office/drawing/2014/main" id="{52C119FA-CB58-49CE-B86C-BAD20C24C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3" y="1804"/>
                <a:ext cx="40" cy="43"/>
              </a:xfrm>
              <a:custGeom>
                <a:avLst/>
                <a:gdLst>
                  <a:gd name="T0" fmla="*/ 40189 w 14"/>
                  <a:gd name="T1" fmla="*/ 168629 h 15"/>
                  <a:gd name="T2" fmla="*/ 150603 w 14"/>
                  <a:gd name="T3" fmla="*/ 51124 h 15"/>
                  <a:gd name="T4" fmla="*/ 128889 w 14"/>
                  <a:gd name="T5" fmla="*/ 14514 h 15"/>
                  <a:gd name="T6" fmla="*/ 14066 w 14"/>
                  <a:gd name="T7" fmla="*/ 146555 h 15"/>
                  <a:gd name="T8" fmla="*/ 40189 w 14"/>
                  <a:gd name="T9" fmla="*/ 168629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5"/>
                  <a:gd name="T17" fmla="*/ 14 w 14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5">
                    <a:moveTo>
                      <a:pt x="3" y="13"/>
                    </a:moveTo>
                    <a:cubicBezTo>
                      <a:pt x="7" y="10"/>
                      <a:pt x="9" y="6"/>
                      <a:pt x="12" y="4"/>
                    </a:cubicBezTo>
                    <a:cubicBezTo>
                      <a:pt x="14" y="2"/>
                      <a:pt x="12" y="0"/>
                      <a:pt x="10" y="1"/>
                    </a:cubicBezTo>
                    <a:cubicBezTo>
                      <a:pt x="7" y="4"/>
                      <a:pt x="5" y="8"/>
                      <a:pt x="1" y="11"/>
                    </a:cubicBezTo>
                    <a:cubicBezTo>
                      <a:pt x="0" y="13"/>
                      <a:pt x="2" y="15"/>
                      <a:pt x="3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4" name="Freeform 254">
                <a:extLst>
                  <a:ext uri="{FF2B5EF4-FFF2-40B4-BE49-F238E27FC236}">
                    <a16:creationId xmlns:a16="http://schemas.microsoft.com/office/drawing/2014/main" id="{EBCAB420-7100-40C9-914B-2B0260EABE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2" y="1815"/>
                <a:ext cx="31" cy="32"/>
              </a:xfrm>
              <a:custGeom>
                <a:avLst/>
                <a:gdLst>
                  <a:gd name="T0" fmla="*/ 23969 w 11"/>
                  <a:gd name="T1" fmla="*/ 164163 h 11"/>
                  <a:gd name="T2" fmla="*/ 67549 w 11"/>
                  <a:gd name="T3" fmla="*/ 134001 h 11"/>
                  <a:gd name="T4" fmla="*/ 111642 w 11"/>
                  <a:gd name="T5" fmla="*/ 46063 h 11"/>
                  <a:gd name="T6" fmla="*/ 91723 w 11"/>
                  <a:gd name="T7" fmla="*/ 29789 h 11"/>
                  <a:gd name="T8" fmla="*/ 55126 w 11"/>
                  <a:gd name="T9" fmla="*/ 77501 h 11"/>
                  <a:gd name="T10" fmla="*/ 32547 w 11"/>
                  <a:gd name="T11" fmla="*/ 102493 h 11"/>
                  <a:gd name="T12" fmla="*/ 32547 w 11"/>
                  <a:gd name="T13" fmla="*/ 118097 h 11"/>
                  <a:gd name="T14" fmla="*/ 32547 w 11"/>
                  <a:gd name="T15" fmla="*/ 118097 h 11"/>
                  <a:gd name="T16" fmla="*/ 23969 w 11"/>
                  <a:gd name="T17" fmla="*/ 164163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11"/>
                  <a:gd name="T29" fmla="*/ 11 w 11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11">
                    <a:moveTo>
                      <a:pt x="2" y="11"/>
                    </a:moveTo>
                    <a:cubicBezTo>
                      <a:pt x="3" y="11"/>
                      <a:pt x="5" y="10"/>
                      <a:pt x="6" y="9"/>
                    </a:cubicBezTo>
                    <a:cubicBezTo>
                      <a:pt x="7" y="7"/>
                      <a:pt x="9" y="5"/>
                      <a:pt x="10" y="3"/>
                    </a:cubicBezTo>
                    <a:cubicBezTo>
                      <a:pt x="11" y="2"/>
                      <a:pt x="9" y="0"/>
                      <a:pt x="8" y="2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6"/>
                      <a:pt x="4" y="6"/>
                      <a:pt x="3" y="7"/>
                    </a:cubicBezTo>
                    <a:cubicBezTo>
                      <a:pt x="3" y="7"/>
                      <a:pt x="3" y="7"/>
                      <a:pt x="3" y="8"/>
                    </a:cubicBezTo>
                    <a:cubicBezTo>
                      <a:pt x="2" y="8"/>
                      <a:pt x="2" y="7"/>
                      <a:pt x="3" y="8"/>
                    </a:cubicBezTo>
                    <a:cubicBezTo>
                      <a:pt x="2" y="7"/>
                      <a:pt x="0" y="9"/>
                      <a:pt x="2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5" name="Freeform 255">
                <a:extLst>
                  <a:ext uri="{FF2B5EF4-FFF2-40B4-BE49-F238E27FC236}">
                    <a16:creationId xmlns:a16="http://schemas.microsoft.com/office/drawing/2014/main" id="{2DBB5C17-6359-45D8-98A6-37D681B2C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4" y="1824"/>
                <a:ext cx="35" cy="37"/>
              </a:xfrm>
              <a:custGeom>
                <a:avLst/>
                <a:gdLst>
                  <a:gd name="T0" fmla="*/ 62901 w 12"/>
                  <a:gd name="T1" fmla="*/ 146790 h 13"/>
                  <a:gd name="T2" fmla="*/ 166737 w 12"/>
                  <a:gd name="T3" fmla="*/ 39451 h 13"/>
                  <a:gd name="T4" fmla="*/ 120143 w 12"/>
                  <a:gd name="T5" fmla="*/ 13861 h 13"/>
                  <a:gd name="T6" fmla="*/ 16080 w 12"/>
                  <a:gd name="T7" fmla="*/ 121201 h 13"/>
                  <a:gd name="T8" fmla="*/ 62901 w 12"/>
                  <a:gd name="T9" fmla="*/ 14679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3"/>
                  <a:gd name="T17" fmla="*/ 12 w 12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3">
                    <a:moveTo>
                      <a:pt x="4" y="12"/>
                    </a:moveTo>
                    <a:cubicBezTo>
                      <a:pt x="6" y="8"/>
                      <a:pt x="8" y="6"/>
                      <a:pt x="11" y="3"/>
                    </a:cubicBezTo>
                    <a:cubicBezTo>
                      <a:pt x="12" y="2"/>
                      <a:pt x="10" y="0"/>
                      <a:pt x="8" y="1"/>
                    </a:cubicBezTo>
                    <a:cubicBezTo>
                      <a:pt x="6" y="4"/>
                      <a:pt x="3" y="7"/>
                      <a:pt x="1" y="10"/>
                    </a:cubicBezTo>
                    <a:cubicBezTo>
                      <a:pt x="0" y="12"/>
                      <a:pt x="3" y="13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6" name="Freeform 256">
                <a:extLst>
                  <a:ext uri="{FF2B5EF4-FFF2-40B4-BE49-F238E27FC236}">
                    <a16:creationId xmlns:a16="http://schemas.microsoft.com/office/drawing/2014/main" id="{3000D6C6-4DBF-45CF-AD3A-AD308DBC12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" y="1833"/>
                <a:ext cx="35" cy="34"/>
              </a:xfrm>
              <a:custGeom>
                <a:avLst/>
                <a:gdLst>
                  <a:gd name="T0" fmla="*/ 46821 w 12"/>
                  <a:gd name="T1" fmla="*/ 128903 h 12"/>
                  <a:gd name="T2" fmla="*/ 166737 w 12"/>
                  <a:gd name="T3" fmla="*/ 45447 h 12"/>
                  <a:gd name="T4" fmla="*/ 136792 w 12"/>
                  <a:gd name="T5" fmla="*/ 24814 h 12"/>
                  <a:gd name="T6" fmla="*/ 32702 w 12"/>
                  <a:gd name="T7" fmla="*/ 95121 h 12"/>
                  <a:gd name="T8" fmla="*/ 46821 w 12"/>
                  <a:gd name="T9" fmla="*/ 128903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12"/>
                  <a:gd name="T17" fmla="*/ 12 w 12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12">
                    <a:moveTo>
                      <a:pt x="3" y="11"/>
                    </a:moveTo>
                    <a:cubicBezTo>
                      <a:pt x="7" y="10"/>
                      <a:pt x="9" y="7"/>
                      <a:pt x="11" y="4"/>
                    </a:cubicBezTo>
                    <a:cubicBezTo>
                      <a:pt x="12" y="2"/>
                      <a:pt x="10" y="0"/>
                      <a:pt x="9" y="2"/>
                    </a:cubicBezTo>
                    <a:cubicBezTo>
                      <a:pt x="7" y="4"/>
                      <a:pt x="5" y="7"/>
                      <a:pt x="2" y="8"/>
                    </a:cubicBezTo>
                    <a:cubicBezTo>
                      <a:pt x="0" y="9"/>
                      <a:pt x="1" y="12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7" name="Freeform 257">
                <a:extLst>
                  <a:ext uri="{FF2B5EF4-FFF2-40B4-BE49-F238E27FC236}">
                    <a16:creationId xmlns:a16="http://schemas.microsoft.com/office/drawing/2014/main" id="{53956411-4720-4547-B47F-0497B8FA35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9" y="1847"/>
                <a:ext cx="25" cy="26"/>
              </a:xfrm>
              <a:custGeom>
                <a:avLst/>
                <a:gdLst>
                  <a:gd name="T0" fmla="*/ 27925 w 9"/>
                  <a:gd name="T1" fmla="*/ 111098 h 9"/>
                  <a:gd name="T2" fmla="*/ 67453 w 9"/>
                  <a:gd name="T3" fmla="*/ 43666 h 9"/>
                  <a:gd name="T4" fmla="*/ 49600 w 9"/>
                  <a:gd name="T5" fmla="*/ 28542 h 9"/>
                  <a:gd name="T6" fmla="*/ 10053 w 9"/>
                  <a:gd name="T7" fmla="*/ 82455 h 9"/>
                  <a:gd name="T8" fmla="*/ 27925 w 9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3" y="8"/>
                    </a:moveTo>
                    <a:cubicBezTo>
                      <a:pt x="5" y="6"/>
                      <a:pt x="6" y="5"/>
                      <a:pt x="7" y="3"/>
                    </a:cubicBezTo>
                    <a:cubicBezTo>
                      <a:pt x="9" y="2"/>
                      <a:pt x="6" y="0"/>
                      <a:pt x="5" y="2"/>
                    </a:cubicBezTo>
                    <a:cubicBezTo>
                      <a:pt x="4" y="3"/>
                      <a:pt x="2" y="4"/>
                      <a:pt x="1" y="6"/>
                    </a:cubicBezTo>
                    <a:cubicBezTo>
                      <a:pt x="0" y="7"/>
                      <a:pt x="2" y="9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8" name="Freeform 258">
                <a:extLst>
                  <a:ext uri="{FF2B5EF4-FFF2-40B4-BE49-F238E27FC236}">
                    <a16:creationId xmlns:a16="http://schemas.microsoft.com/office/drawing/2014/main" id="{E86061CC-D649-4B05-864F-F3A92B27FC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3" y="1861"/>
                <a:ext cx="29" cy="29"/>
              </a:xfrm>
              <a:custGeom>
                <a:avLst/>
                <a:gdLst>
                  <a:gd name="T0" fmla="*/ 60680 w 10"/>
                  <a:gd name="T1" fmla="*/ 129647 h 10"/>
                  <a:gd name="T2" fmla="*/ 115504 w 10"/>
                  <a:gd name="T3" fmla="*/ 44706 h 10"/>
                  <a:gd name="T4" fmla="*/ 84529 w 10"/>
                  <a:gd name="T5" fmla="*/ 15416 h 10"/>
                  <a:gd name="T6" fmla="*/ 29148 w 10"/>
                  <a:gd name="T7" fmla="*/ 84529 h 10"/>
                  <a:gd name="T8" fmla="*/ 60680 w 10"/>
                  <a:gd name="T9" fmla="*/ 129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0"/>
                  <a:gd name="T17" fmla="*/ 10 w 10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0">
                    <a:moveTo>
                      <a:pt x="4" y="9"/>
                    </a:moveTo>
                    <a:cubicBezTo>
                      <a:pt x="6" y="7"/>
                      <a:pt x="7" y="5"/>
                      <a:pt x="8" y="3"/>
                    </a:cubicBezTo>
                    <a:cubicBezTo>
                      <a:pt x="10" y="2"/>
                      <a:pt x="7" y="0"/>
                      <a:pt x="6" y="1"/>
                    </a:cubicBezTo>
                    <a:cubicBezTo>
                      <a:pt x="5" y="3"/>
                      <a:pt x="4" y="5"/>
                      <a:pt x="2" y="6"/>
                    </a:cubicBezTo>
                    <a:cubicBezTo>
                      <a:pt x="0" y="7"/>
                      <a:pt x="2" y="10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69" name="Freeform 259">
                <a:extLst>
                  <a:ext uri="{FF2B5EF4-FFF2-40B4-BE49-F238E27FC236}">
                    <a16:creationId xmlns:a16="http://schemas.microsoft.com/office/drawing/2014/main" id="{A885D8D8-7ADB-41CC-9D6C-78C6F11D3B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6" y="1870"/>
                <a:ext cx="28" cy="28"/>
              </a:xfrm>
              <a:custGeom>
                <a:avLst/>
                <a:gdLst>
                  <a:gd name="T0" fmla="*/ 41975 w 10"/>
                  <a:gd name="T1" fmla="*/ 94480 h 10"/>
                  <a:gd name="T2" fmla="*/ 94480 w 10"/>
                  <a:gd name="T3" fmla="*/ 41975 h 10"/>
                  <a:gd name="T4" fmla="*/ 64540 w 10"/>
                  <a:gd name="T5" fmla="*/ 23050 h 10"/>
                  <a:gd name="T6" fmla="*/ 23050 w 10"/>
                  <a:gd name="T7" fmla="*/ 75734 h 10"/>
                  <a:gd name="T8" fmla="*/ 41975 w 10"/>
                  <a:gd name="T9" fmla="*/ 9448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0"/>
                  <a:gd name="T17" fmla="*/ 10 w 10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0">
                    <a:moveTo>
                      <a:pt x="4" y="9"/>
                    </a:moveTo>
                    <a:cubicBezTo>
                      <a:pt x="5" y="7"/>
                      <a:pt x="7" y="5"/>
                      <a:pt x="9" y="4"/>
                    </a:cubicBezTo>
                    <a:cubicBezTo>
                      <a:pt x="10" y="2"/>
                      <a:pt x="8" y="0"/>
                      <a:pt x="6" y="2"/>
                    </a:cubicBezTo>
                    <a:cubicBezTo>
                      <a:pt x="5" y="3"/>
                      <a:pt x="3" y="5"/>
                      <a:pt x="2" y="7"/>
                    </a:cubicBezTo>
                    <a:cubicBezTo>
                      <a:pt x="0" y="8"/>
                      <a:pt x="2" y="10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0" name="Freeform 260">
                <a:extLst>
                  <a:ext uri="{FF2B5EF4-FFF2-40B4-BE49-F238E27FC236}">
                    <a16:creationId xmlns:a16="http://schemas.microsoft.com/office/drawing/2014/main" id="{604EE5B6-FF46-4564-994D-C80BEA080E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6" y="1887"/>
                <a:ext cx="20" cy="23"/>
              </a:xfrm>
              <a:custGeom>
                <a:avLst/>
                <a:gdLst>
                  <a:gd name="T0" fmla="*/ 48374 w 7"/>
                  <a:gd name="T1" fmla="*/ 79540 h 8"/>
                  <a:gd name="T2" fmla="*/ 76171 w 7"/>
                  <a:gd name="T3" fmla="*/ 42421 h 8"/>
                  <a:gd name="T4" fmla="*/ 48374 w 7"/>
                  <a:gd name="T5" fmla="*/ 27666 h 8"/>
                  <a:gd name="T6" fmla="*/ 26660 w 7"/>
                  <a:gd name="T7" fmla="*/ 56983 h 8"/>
                  <a:gd name="T8" fmla="*/ 48374 w 7"/>
                  <a:gd name="T9" fmla="*/ 79540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8"/>
                  <a:gd name="T17" fmla="*/ 7 w 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8">
                    <a:moveTo>
                      <a:pt x="4" y="6"/>
                    </a:moveTo>
                    <a:cubicBezTo>
                      <a:pt x="5" y="5"/>
                      <a:pt x="6" y="4"/>
                      <a:pt x="6" y="3"/>
                    </a:cubicBezTo>
                    <a:cubicBezTo>
                      <a:pt x="7" y="2"/>
                      <a:pt x="5" y="0"/>
                      <a:pt x="4" y="2"/>
                    </a:cubicBezTo>
                    <a:cubicBezTo>
                      <a:pt x="3" y="3"/>
                      <a:pt x="2" y="3"/>
                      <a:pt x="2" y="4"/>
                    </a:cubicBezTo>
                    <a:cubicBezTo>
                      <a:pt x="0" y="6"/>
                      <a:pt x="2" y="8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1" name="Freeform 261">
                <a:extLst>
                  <a:ext uri="{FF2B5EF4-FFF2-40B4-BE49-F238E27FC236}">
                    <a16:creationId xmlns:a16="http://schemas.microsoft.com/office/drawing/2014/main" id="{66985AE4-5B32-49FE-A734-ACB843841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1861"/>
                <a:ext cx="26" cy="23"/>
              </a:xfrm>
              <a:custGeom>
                <a:avLst/>
                <a:gdLst>
                  <a:gd name="T0" fmla="*/ 58777 w 9"/>
                  <a:gd name="T1" fmla="*/ 94294 h 8"/>
                  <a:gd name="T2" fmla="*/ 97569 w 9"/>
                  <a:gd name="T3" fmla="*/ 42421 h 8"/>
                  <a:gd name="T4" fmla="*/ 67409 w 9"/>
                  <a:gd name="T5" fmla="*/ 14755 h 8"/>
                  <a:gd name="T6" fmla="*/ 28542 w 9"/>
                  <a:gd name="T7" fmla="*/ 65041 h 8"/>
                  <a:gd name="T8" fmla="*/ 58777 w 9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4" y="7"/>
                    </a:moveTo>
                    <a:cubicBezTo>
                      <a:pt x="5" y="5"/>
                      <a:pt x="6" y="4"/>
                      <a:pt x="7" y="3"/>
                    </a:cubicBezTo>
                    <a:cubicBezTo>
                      <a:pt x="9" y="2"/>
                      <a:pt x="6" y="0"/>
                      <a:pt x="5" y="1"/>
                    </a:cubicBezTo>
                    <a:cubicBezTo>
                      <a:pt x="4" y="2"/>
                      <a:pt x="3" y="3"/>
                      <a:pt x="2" y="5"/>
                    </a:cubicBezTo>
                    <a:cubicBezTo>
                      <a:pt x="0" y="6"/>
                      <a:pt x="3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2" name="Freeform 262">
                <a:extLst>
                  <a:ext uri="{FF2B5EF4-FFF2-40B4-BE49-F238E27FC236}">
                    <a16:creationId xmlns:a16="http://schemas.microsoft.com/office/drawing/2014/main" id="{CEEBAA87-1307-4A8E-B574-13B3868749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4" y="1870"/>
                <a:ext cx="29" cy="34"/>
              </a:xfrm>
              <a:custGeom>
                <a:avLst/>
                <a:gdLst>
                  <a:gd name="T0" fmla="*/ 60680 w 10"/>
                  <a:gd name="T1" fmla="*/ 115937 h 12"/>
                  <a:gd name="T2" fmla="*/ 129647 w 10"/>
                  <a:gd name="T3" fmla="*/ 38349 h 12"/>
                  <a:gd name="T4" fmla="*/ 99876 w 10"/>
                  <a:gd name="T5" fmla="*/ 24814 h 12"/>
                  <a:gd name="T6" fmla="*/ 29148 w 10"/>
                  <a:gd name="T7" fmla="*/ 95121 h 12"/>
                  <a:gd name="T8" fmla="*/ 60680 w 10"/>
                  <a:gd name="T9" fmla="*/ 11593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12"/>
                  <a:gd name="T17" fmla="*/ 10 w 10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12">
                    <a:moveTo>
                      <a:pt x="4" y="10"/>
                    </a:moveTo>
                    <a:cubicBezTo>
                      <a:pt x="6" y="8"/>
                      <a:pt x="8" y="6"/>
                      <a:pt x="9" y="3"/>
                    </a:cubicBezTo>
                    <a:cubicBezTo>
                      <a:pt x="10" y="2"/>
                      <a:pt x="8" y="0"/>
                      <a:pt x="7" y="2"/>
                    </a:cubicBezTo>
                    <a:cubicBezTo>
                      <a:pt x="5" y="4"/>
                      <a:pt x="3" y="6"/>
                      <a:pt x="2" y="8"/>
                    </a:cubicBezTo>
                    <a:cubicBezTo>
                      <a:pt x="0" y="10"/>
                      <a:pt x="3" y="12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3" name="Freeform 263">
                <a:extLst>
                  <a:ext uri="{FF2B5EF4-FFF2-40B4-BE49-F238E27FC236}">
                    <a16:creationId xmlns:a16="http://schemas.microsoft.com/office/drawing/2014/main" id="{33E7D1EF-AFBE-45B0-9487-4461EAE2AE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7" y="1873"/>
                <a:ext cx="32" cy="37"/>
              </a:xfrm>
              <a:custGeom>
                <a:avLst/>
                <a:gdLst>
                  <a:gd name="T0" fmla="*/ 46063 w 11"/>
                  <a:gd name="T1" fmla="*/ 132938 h 13"/>
                  <a:gd name="T2" fmla="*/ 147887 w 11"/>
                  <a:gd name="T3" fmla="*/ 39451 h 13"/>
                  <a:gd name="T4" fmla="*/ 118097 w 11"/>
                  <a:gd name="T5" fmla="*/ 13861 h 13"/>
                  <a:gd name="T6" fmla="*/ 15834 w 11"/>
                  <a:gd name="T7" fmla="*/ 112284 h 13"/>
                  <a:gd name="T8" fmla="*/ 46063 w 11"/>
                  <a:gd name="T9" fmla="*/ 132938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3"/>
                  <a:gd name="T17" fmla="*/ 11 w 11"/>
                  <a:gd name="T18" fmla="*/ 13 h 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3">
                    <a:moveTo>
                      <a:pt x="3" y="11"/>
                    </a:moveTo>
                    <a:cubicBezTo>
                      <a:pt x="6" y="8"/>
                      <a:pt x="8" y="6"/>
                      <a:pt x="10" y="3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6" y="4"/>
                      <a:pt x="3" y="7"/>
                      <a:pt x="1" y="9"/>
                    </a:cubicBezTo>
                    <a:cubicBezTo>
                      <a:pt x="0" y="11"/>
                      <a:pt x="2" y="13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4" name="Freeform 264">
                <a:extLst>
                  <a:ext uri="{FF2B5EF4-FFF2-40B4-BE49-F238E27FC236}">
                    <a16:creationId xmlns:a16="http://schemas.microsoft.com/office/drawing/2014/main" id="{D90DE9C7-95E7-4DA5-8C65-F2D1B4559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0" y="1890"/>
                <a:ext cx="23" cy="23"/>
              </a:xfrm>
              <a:custGeom>
                <a:avLst/>
                <a:gdLst>
                  <a:gd name="T0" fmla="*/ 56983 w 8"/>
                  <a:gd name="T1" fmla="*/ 94294 h 8"/>
                  <a:gd name="T2" fmla="*/ 79540 w 8"/>
                  <a:gd name="T3" fmla="*/ 42421 h 8"/>
                  <a:gd name="T4" fmla="*/ 56983 w 8"/>
                  <a:gd name="T5" fmla="*/ 14755 h 8"/>
                  <a:gd name="T6" fmla="*/ 14755 w 8"/>
                  <a:gd name="T7" fmla="*/ 65041 h 8"/>
                  <a:gd name="T8" fmla="*/ 56983 w 8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4" y="7"/>
                    </a:moveTo>
                    <a:cubicBezTo>
                      <a:pt x="5" y="5"/>
                      <a:pt x="6" y="4"/>
                      <a:pt x="6" y="3"/>
                    </a:cubicBezTo>
                    <a:cubicBezTo>
                      <a:pt x="8" y="2"/>
                      <a:pt x="6" y="0"/>
                      <a:pt x="4" y="1"/>
                    </a:cubicBezTo>
                    <a:cubicBezTo>
                      <a:pt x="3" y="2"/>
                      <a:pt x="2" y="4"/>
                      <a:pt x="1" y="5"/>
                    </a:cubicBezTo>
                    <a:cubicBezTo>
                      <a:pt x="0" y="7"/>
                      <a:pt x="3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5" name="Freeform 265">
                <a:extLst>
                  <a:ext uri="{FF2B5EF4-FFF2-40B4-BE49-F238E27FC236}">
                    <a16:creationId xmlns:a16="http://schemas.microsoft.com/office/drawing/2014/main" id="{3F821890-A9F4-4851-B341-C2F36CA5B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" y="1853"/>
                <a:ext cx="17" cy="20"/>
              </a:xfrm>
              <a:custGeom>
                <a:avLst/>
                <a:gdLst>
                  <a:gd name="T0" fmla="*/ 45447 w 6"/>
                  <a:gd name="T1" fmla="*/ 62040 h 7"/>
                  <a:gd name="T2" fmla="*/ 58457 w 6"/>
                  <a:gd name="T3" fmla="*/ 48374 h 7"/>
                  <a:gd name="T4" fmla="*/ 38349 w 6"/>
                  <a:gd name="T5" fmla="*/ 26660 h 7"/>
                  <a:gd name="T6" fmla="*/ 13535 w 6"/>
                  <a:gd name="T7" fmla="*/ 48374 h 7"/>
                  <a:gd name="T8" fmla="*/ 45447 w 6"/>
                  <a:gd name="T9" fmla="*/ 6204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7"/>
                  <a:gd name="T17" fmla="*/ 6 w 6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7">
                    <a:moveTo>
                      <a:pt x="4" y="5"/>
                    </a:moveTo>
                    <a:cubicBezTo>
                      <a:pt x="4" y="5"/>
                      <a:pt x="4" y="4"/>
                      <a:pt x="5" y="4"/>
                    </a:cubicBezTo>
                    <a:cubicBezTo>
                      <a:pt x="6" y="2"/>
                      <a:pt x="4" y="0"/>
                      <a:pt x="3" y="2"/>
                    </a:cubicBezTo>
                    <a:cubicBezTo>
                      <a:pt x="2" y="2"/>
                      <a:pt x="2" y="3"/>
                      <a:pt x="1" y="4"/>
                    </a:cubicBezTo>
                    <a:cubicBezTo>
                      <a:pt x="0" y="5"/>
                      <a:pt x="3" y="7"/>
                      <a:pt x="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6" name="Freeform 266">
                <a:extLst>
                  <a:ext uri="{FF2B5EF4-FFF2-40B4-BE49-F238E27FC236}">
                    <a16:creationId xmlns:a16="http://schemas.microsoft.com/office/drawing/2014/main" id="{C20C1C35-4091-42AB-9ABC-C8332D9EF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9" y="1881"/>
                <a:ext cx="23" cy="20"/>
              </a:xfrm>
              <a:custGeom>
                <a:avLst/>
                <a:gdLst>
                  <a:gd name="T0" fmla="*/ 27666 w 8"/>
                  <a:gd name="T1" fmla="*/ 76171 h 7"/>
                  <a:gd name="T2" fmla="*/ 94294 w 8"/>
                  <a:gd name="T3" fmla="*/ 40189 h 7"/>
                  <a:gd name="T4" fmla="*/ 56983 w 8"/>
                  <a:gd name="T5" fmla="*/ 26660 h 7"/>
                  <a:gd name="T6" fmla="*/ 27666 w 8"/>
                  <a:gd name="T7" fmla="*/ 40189 h 7"/>
                  <a:gd name="T8" fmla="*/ 27666 w 8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2" y="6"/>
                    </a:moveTo>
                    <a:cubicBezTo>
                      <a:pt x="4" y="6"/>
                      <a:pt x="6" y="5"/>
                      <a:pt x="7" y="3"/>
                    </a:cubicBezTo>
                    <a:cubicBezTo>
                      <a:pt x="8" y="2"/>
                      <a:pt x="6" y="0"/>
                      <a:pt x="4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0" y="4"/>
                      <a:pt x="0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7" name="Freeform 267">
                <a:extLst>
                  <a:ext uri="{FF2B5EF4-FFF2-40B4-BE49-F238E27FC236}">
                    <a16:creationId xmlns:a16="http://schemas.microsoft.com/office/drawing/2014/main" id="{A2E67A26-48AF-4355-9C27-602C7ECDED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884"/>
                <a:ext cx="22" cy="26"/>
              </a:xfrm>
              <a:custGeom>
                <a:avLst/>
                <a:gdLst>
                  <a:gd name="T0" fmla="*/ 35855 w 8"/>
                  <a:gd name="T1" fmla="*/ 111098 h 9"/>
                  <a:gd name="T2" fmla="*/ 61831 w 8"/>
                  <a:gd name="T3" fmla="*/ 43666 h 9"/>
                  <a:gd name="T4" fmla="*/ 35855 w 8"/>
                  <a:gd name="T5" fmla="*/ 28542 h 9"/>
                  <a:gd name="T6" fmla="*/ 9611 w 8"/>
                  <a:gd name="T7" fmla="*/ 82455 h 9"/>
                  <a:gd name="T8" fmla="*/ 35855 w 8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4" y="8"/>
                    </a:moveTo>
                    <a:cubicBezTo>
                      <a:pt x="5" y="6"/>
                      <a:pt x="6" y="5"/>
                      <a:pt x="7" y="3"/>
                    </a:cubicBezTo>
                    <a:cubicBezTo>
                      <a:pt x="8" y="2"/>
                      <a:pt x="5" y="0"/>
                      <a:pt x="4" y="2"/>
                    </a:cubicBezTo>
                    <a:cubicBezTo>
                      <a:pt x="3" y="3"/>
                      <a:pt x="2" y="5"/>
                      <a:pt x="1" y="6"/>
                    </a:cubicBezTo>
                    <a:cubicBezTo>
                      <a:pt x="0" y="8"/>
                      <a:pt x="3" y="9"/>
                      <a:pt x="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8" name="Freeform 268">
                <a:extLst>
                  <a:ext uri="{FF2B5EF4-FFF2-40B4-BE49-F238E27FC236}">
                    <a16:creationId xmlns:a16="http://schemas.microsoft.com/office/drawing/2014/main" id="{04FB3DCF-F603-485F-A84E-D7F1888A7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9" y="0"/>
                <a:ext cx="183" cy="180"/>
              </a:xfrm>
              <a:custGeom>
                <a:avLst/>
                <a:gdLst>
                  <a:gd name="T0" fmla="*/ 523560 w 64"/>
                  <a:gd name="T1" fmla="*/ 114826 h 63"/>
                  <a:gd name="T2" fmla="*/ 76471 w 64"/>
                  <a:gd name="T3" fmla="*/ 279674 h 63"/>
                  <a:gd name="T4" fmla="*/ 307777 w 64"/>
                  <a:gd name="T5" fmla="*/ 724106 h 63"/>
                  <a:gd name="T6" fmla="*/ 432895 w 64"/>
                  <a:gd name="T7" fmla="*/ 114826 h 63"/>
                  <a:gd name="T8" fmla="*/ 432895 w 64"/>
                  <a:gd name="T9" fmla="*/ 150603 h 63"/>
                  <a:gd name="T10" fmla="*/ 612581 w 64"/>
                  <a:gd name="T11" fmla="*/ 394889 h 63"/>
                  <a:gd name="T12" fmla="*/ 343874 w 64"/>
                  <a:gd name="T13" fmla="*/ 683706 h 63"/>
                  <a:gd name="T14" fmla="*/ 103215 w 64"/>
                  <a:gd name="T15" fmla="*/ 315477 h 63"/>
                  <a:gd name="T16" fmla="*/ 509366 w 64"/>
                  <a:gd name="T17" fmla="*/ 138211 h 63"/>
                  <a:gd name="T18" fmla="*/ 523560 w 64"/>
                  <a:gd name="T19" fmla="*/ 114826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4"/>
                  <a:gd name="T31" fmla="*/ 0 h 63"/>
                  <a:gd name="T32" fmla="*/ 64 w 64"/>
                  <a:gd name="T33" fmla="*/ 63 h 6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4" h="63">
                    <a:moveTo>
                      <a:pt x="41" y="9"/>
                    </a:moveTo>
                    <a:cubicBezTo>
                      <a:pt x="29" y="0"/>
                      <a:pt x="11" y="9"/>
                      <a:pt x="6" y="22"/>
                    </a:cubicBezTo>
                    <a:cubicBezTo>
                      <a:pt x="0" y="36"/>
                      <a:pt x="8" y="53"/>
                      <a:pt x="24" y="57"/>
                    </a:cubicBezTo>
                    <a:cubicBezTo>
                      <a:pt x="51" y="63"/>
                      <a:pt x="64" y="11"/>
                      <a:pt x="34" y="9"/>
                    </a:cubicBezTo>
                    <a:cubicBezTo>
                      <a:pt x="33" y="9"/>
                      <a:pt x="33" y="12"/>
                      <a:pt x="34" y="12"/>
                    </a:cubicBezTo>
                    <a:cubicBezTo>
                      <a:pt x="45" y="13"/>
                      <a:pt x="49" y="22"/>
                      <a:pt x="48" y="31"/>
                    </a:cubicBezTo>
                    <a:cubicBezTo>
                      <a:pt x="48" y="43"/>
                      <a:pt x="38" y="53"/>
                      <a:pt x="27" y="54"/>
                    </a:cubicBezTo>
                    <a:cubicBezTo>
                      <a:pt x="12" y="55"/>
                      <a:pt x="5" y="37"/>
                      <a:pt x="8" y="25"/>
                    </a:cubicBezTo>
                    <a:cubicBezTo>
                      <a:pt x="12" y="12"/>
                      <a:pt x="28" y="4"/>
                      <a:pt x="40" y="11"/>
                    </a:cubicBezTo>
                    <a:cubicBezTo>
                      <a:pt x="41" y="12"/>
                      <a:pt x="43" y="10"/>
                      <a:pt x="41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79" name="Freeform 269">
                <a:extLst>
                  <a:ext uri="{FF2B5EF4-FFF2-40B4-BE49-F238E27FC236}">
                    <a16:creationId xmlns:a16="http://schemas.microsoft.com/office/drawing/2014/main" id="{BA147D66-A37F-4A1B-A9ED-5E3D7137C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7" y="34"/>
                <a:ext cx="55" cy="63"/>
              </a:xfrm>
              <a:custGeom>
                <a:avLst/>
                <a:gdLst>
                  <a:gd name="T0" fmla="*/ 59336 w 19"/>
                  <a:gd name="T1" fmla="*/ 26955 h 22"/>
                  <a:gd name="T2" fmla="*/ 59336 w 19"/>
                  <a:gd name="T3" fmla="*/ 26955 h 22"/>
                  <a:gd name="T4" fmla="*/ 15235 w 19"/>
                  <a:gd name="T5" fmla="*/ 26955 h 22"/>
                  <a:gd name="T6" fmla="*/ 0 w 19"/>
                  <a:gd name="T7" fmla="*/ 257492 h 22"/>
                  <a:gd name="T8" fmla="*/ 28866 w 19"/>
                  <a:gd name="T9" fmla="*/ 284056 h 22"/>
                  <a:gd name="T10" fmla="*/ 241881 w 19"/>
                  <a:gd name="T11" fmla="*/ 257492 h 22"/>
                  <a:gd name="T12" fmla="*/ 241881 w 19"/>
                  <a:gd name="T13" fmla="*/ 221041 h 22"/>
                  <a:gd name="T14" fmla="*/ 15235 w 19"/>
                  <a:gd name="T15" fmla="*/ 244789 h 22"/>
                  <a:gd name="T16" fmla="*/ 44101 w 19"/>
                  <a:gd name="T17" fmla="*/ 257492 h 22"/>
                  <a:gd name="T18" fmla="*/ 59336 w 19"/>
                  <a:gd name="T19" fmla="*/ 26955 h 22"/>
                  <a:gd name="T20" fmla="*/ 15235 w 19"/>
                  <a:gd name="T21" fmla="*/ 26955 h 22"/>
                  <a:gd name="T22" fmla="*/ 15235 w 19"/>
                  <a:gd name="T23" fmla="*/ 26955 h 22"/>
                  <a:gd name="T24" fmla="*/ 59336 w 19"/>
                  <a:gd name="T25" fmla="*/ 26955 h 2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9"/>
                  <a:gd name="T40" fmla="*/ 0 h 22"/>
                  <a:gd name="T41" fmla="*/ 19 w 19"/>
                  <a:gd name="T42" fmla="*/ 22 h 2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9" h="22">
                    <a:moveTo>
                      <a:pt x="4" y="2"/>
                    </a:move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2"/>
                      <a:pt x="1" y="2"/>
                    </a:cubicBezTo>
                    <a:cubicBezTo>
                      <a:pt x="1" y="8"/>
                      <a:pt x="0" y="14"/>
                      <a:pt x="0" y="20"/>
                    </a:cubicBezTo>
                    <a:cubicBezTo>
                      <a:pt x="0" y="21"/>
                      <a:pt x="1" y="22"/>
                      <a:pt x="2" y="22"/>
                    </a:cubicBezTo>
                    <a:cubicBezTo>
                      <a:pt x="7" y="21"/>
                      <a:pt x="12" y="20"/>
                      <a:pt x="17" y="20"/>
                    </a:cubicBezTo>
                    <a:cubicBezTo>
                      <a:pt x="19" y="20"/>
                      <a:pt x="19" y="17"/>
                      <a:pt x="17" y="17"/>
                    </a:cubicBezTo>
                    <a:cubicBezTo>
                      <a:pt x="11" y="17"/>
                      <a:pt x="6" y="18"/>
                      <a:pt x="1" y="19"/>
                    </a:cubicBezTo>
                    <a:cubicBezTo>
                      <a:pt x="2" y="19"/>
                      <a:pt x="3" y="20"/>
                      <a:pt x="3" y="20"/>
                    </a:cubicBezTo>
                    <a:cubicBezTo>
                      <a:pt x="3" y="14"/>
                      <a:pt x="4" y="8"/>
                      <a:pt x="4" y="2"/>
                    </a:cubicBezTo>
                    <a:cubicBezTo>
                      <a:pt x="4" y="0"/>
                      <a:pt x="1" y="0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4"/>
                      <a:pt x="4" y="4"/>
                      <a:pt x="4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0" name="Freeform 270">
                <a:extLst>
                  <a:ext uri="{FF2B5EF4-FFF2-40B4-BE49-F238E27FC236}">
                    <a16:creationId xmlns:a16="http://schemas.microsoft.com/office/drawing/2014/main" id="{E8D6B10B-17F2-4E1F-AE3C-48C27077F4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869"/>
                <a:ext cx="126" cy="183"/>
              </a:xfrm>
              <a:custGeom>
                <a:avLst/>
                <a:gdLst>
                  <a:gd name="T0" fmla="*/ 77189 w 44"/>
                  <a:gd name="T1" fmla="*/ 89044 h 64"/>
                  <a:gd name="T2" fmla="*/ 77189 w 44"/>
                  <a:gd name="T3" fmla="*/ 62300 h 64"/>
                  <a:gd name="T4" fmla="*/ 50629 w 44"/>
                  <a:gd name="T5" fmla="*/ 48532 h 64"/>
                  <a:gd name="T6" fmla="*/ 63355 w 44"/>
                  <a:gd name="T7" fmla="*/ 790932 h 64"/>
                  <a:gd name="T8" fmla="*/ 77189 w 44"/>
                  <a:gd name="T9" fmla="*/ 805103 h 64"/>
                  <a:gd name="T10" fmla="*/ 492394 w 44"/>
                  <a:gd name="T11" fmla="*/ 817144 h 64"/>
                  <a:gd name="T12" fmla="*/ 506835 w 44"/>
                  <a:gd name="T13" fmla="*/ 790932 h 64"/>
                  <a:gd name="T14" fmla="*/ 519538 w 44"/>
                  <a:gd name="T15" fmla="*/ 76471 h 64"/>
                  <a:gd name="T16" fmla="*/ 451555 w 44"/>
                  <a:gd name="T17" fmla="*/ 0 h 64"/>
                  <a:gd name="T18" fmla="*/ 40813 w 44"/>
                  <a:gd name="T19" fmla="*/ 40512 h 64"/>
                  <a:gd name="T20" fmla="*/ 26955 w 44"/>
                  <a:gd name="T21" fmla="*/ 76471 h 64"/>
                  <a:gd name="T22" fmla="*/ 429646 w 44"/>
                  <a:gd name="T23" fmla="*/ 48532 h 64"/>
                  <a:gd name="T24" fmla="*/ 480275 w 44"/>
                  <a:gd name="T25" fmla="*/ 589131 h 64"/>
                  <a:gd name="T26" fmla="*/ 376104 w 44"/>
                  <a:gd name="T27" fmla="*/ 778308 h 64"/>
                  <a:gd name="T28" fmla="*/ 104171 w 44"/>
                  <a:gd name="T29" fmla="*/ 679911 h 64"/>
                  <a:gd name="T30" fmla="*/ 89918 w 44"/>
                  <a:gd name="T31" fmla="*/ 48532 h 64"/>
                  <a:gd name="T32" fmla="*/ 50629 w 44"/>
                  <a:gd name="T33" fmla="*/ 48532 h 64"/>
                  <a:gd name="T34" fmla="*/ 40813 w 44"/>
                  <a:gd name="T35" fmla="*/ 76471 h 64"/>
                  <a:gd name="T36" fmla="*/ 77189 w 44"/>
                  <a:gd name="T37" fmla="*/ 89044 h 6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44"/>
                  <a:gd name="T58" fmla="*/ 0 h 64"/>
                  <a:gd name="T59" fmla="*/ 44 w 44"/>
                  <a:gd name="T60" fmla="*/ 64 h 6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44" h="64">
                    <a:moveTo>
                      <a:pt x="6" y="7"/>
                    </a:moveTo>
                    <a:cubicBezTo>
                      <a:pt x="6" y="6"/>
                      <a:pt x="6" y="6"/>
                      <a:pt x="6" y="5"/>
                    </a:cubicBezTo>
                    <a:cubicBezTo>
                      <a:pt x="5" y="5"/>
                      <a:pt x="5" y="5"/>
                      <a:pt x="4" y="4"/>
                    </a:cubicBezTo>
                    <a:cubicBezTo>
                      <a:pt x="4" y="23"/>
                      <a:pt x="4" y="43"/>
                      <a:pt x="5" y="62"/>
                    </a:cubicBezTo>
                    <a:cubicBezTo>
                      <a:pt x="5" y="62"/>
                      <a:pt x="5" y="63"/>
                      <a:pt x="6" y="63"/>
                    </a:cubicBezTo>
                    <a:cubicBezTo>
                      <a:pt x="17" y="64"/>
                      <a:pt x="27" y="64"/>
                      <a:pt x="38" y="64"/>
                    </a:cubicBezTo>
                    <a:cubicBezTo>
                      <a:pt x="39" y="64"/>
                      <a:pt x="39" y="63"/>
                      <a:pt x="39" y="62"/>
                    </a:cubicBezTo>
                    <a:cubicBezTo>
                      <a:pt x="40" y="44"/>
                      <a:pt x="44" y="24"/>
                      <a:pt x="40" y="6"/>
                    </a:cubicBezTo>
                    <a:cubicBezTo>
                      <a:pt x="39" y="4"/>
                      <a:pt x="38" y="0"/>
                      <a:pt x="35" y="0"/>
                    </a:cubicBezTo>
                    <a:cubicBezTo>
                      <a:pt x="25" y="0"/>
                      <a:pt x="13" y="6"/>
                      <a:pt x="3" y="3"/>
                    </a:cubicBezTo>
                    <a:cubicBezTo>
                      <a:pt x="1" y="3"/>
                      <a:pt x="0" y="6"/>
                      <a:pt x="2" y="6"/>
                    </a:cubicBezTo>
                    <a:cubicBezTo>
                      <a:pt x="12" y="9"/>
                      <a:pt x="24" y="5"/>
                      <a:pt x="33" y="4"/>
                    </a:cubicBezTo>
                    <a:cubicBezTo>
                      <a:pt x="41" y="3"/>
                      <a:pt x="38" y="41"/>
                      <a:pt x="37" y="46"/>
                    </a:cubicBezTo>
                    <a:cubicBezTo>
                      <a:pt x="37" y="53"/>
                      <a:pt x="39" y="61"/>
                      <a:pt x="29" y="61"/>
                    </a:cubicBezTo>
                    <a:cubicBezTo>
                      <a:pt x="21" y="61"/>
                      <a:pt x="8" y="64"/>
                      <a:pt x="8" y="53"/>
                    </a:cubicBezTo>
                    <a:cubicBezTo>
                      <a:pt x="7" y="37"/>
                      <a:pt x="7" y="21"/>
                      <a:pt x="7" y="4"/>
                    </a:cubicBezTo>
                    <a:cubicBezTo>
                      <a:pt x="7" y="3"/>
                      <a:pt x="4" y="2"/>
                      <a:pt x="4" y="4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8"/>
                      <a:pt x="6" y="9"/>
                      <a:pt x="6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1" name="Freeform 271">
                <a:extLst>
                  <a:ext uri="{FF2B5EF4-FFF2-40B4-BE49-F238E27FC236}">
                    <a16:creationId xmlns:a16="http://schemas.microsoft.com/office/drawing/2014/main" id="{2A156411-9546-418D-B232-9D3DA6C629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" y="883"/>
                <a:ext cx="97" cy="146"/>
              </a:xfrm>
              <a:custGeom>
                <a:avLst/>
                <a:gdLst>
                  <a:gd name="T0" fmla="*/ 61418 w 34"/>
                  <a:gd name="T1" fmla="*/ 40771 h 51"/>
                  <a:gd name="T2" fmla="*/ 61418 w 34"/>
                  <a:gd name="T3" fmla="*/ 26930 h 51"/>
                  <a:gd name="T4" fmla="*/ 26430 w 34"/>
                  <a:gd name="T5" fmla="*/ 26930 h 51"/>
                  <a:gd name="T6" fmla="*/ 13977 w 34"/>
                  <a:gd name="T7" fmla="*/ 644496 h 51"/>
                  <a:gd name="T8" fmla="*/ 39876 w 34"/>
                  <a:gd name="T9" fmla="*/ 658927 h 51"/>
                  <a:gd name="T10" fmla="*/ 400142 w 34"/>
                  <a:gd name="T11" fmla="*/ 644496 h 51"/>
                  <a:gd name="T12" fmla="*/ 400142 w 34"/>
                  <a:gd name="T13" fmla="*/ 608159 h 51"/>
                  <a:gd name="T14" fmla="*/ 201652 w 34"/>
                  <a:gd name="T15" fmla="*/ 617566 h 51"/>
                  <a:gd name="T16" fmla="*/ 75403 w 34"/>
                  <a:gd name="T17" fmla="*/ 617566 h 51"/>
                  <a:gd name="T18" fmla="*/ 47444 w 34"/>
                  <a:gd name="T19" fmla="*/ 518558 h 51"/>
                  <a:gd name="T20" fmla="*/ 61418 w 34"/>
                  <a:gd name="T21" fmla="*/ 26930 h 51"/>
                  <a:gd name="T22" fmla="*/ 26430 w 34"/>
                  <a:gd name="T23" fmla="*/ 26930 h 51"/>
                  <a:gd name="T24" fmla="*/ 26430 w 34"/>
                  <a:gd name="T25" fmla="*/ 40771 h 51"/>
                  <a:gd name="T26" fmla="*/ 61418 w 34"/>
                  <a:gd name="T27" fmla="*/ 40771 h 5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4"/>
                  <a:gd name="T43" fmla="*/ 0 h 51"/>
                  <a:gd name="T44" fmla="*/ 34 w 34"/>
                  <a:gd name="T45" fmla="*/ 51 h 5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4" h="51">
                    <a:moveTo>
                      <a:pt x="5" y="3"/>
                    </a:moveTo>
                    <a:cubicBezTo>
                      <a:pt x="5" y="3"/>
                      <a:pt x="5" y="3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2" y="18"/>
                      <a:pt x="0" y="34"/>
                      <a:pt x="1" y="50"/>
                    </a:cubicBezTo>
                    <a:cubicBezTo>
                      <a:pt x="1" y="50"/>
                      <a:pt x="2" y="51"/>
                      <a:pt x="3" y="51"/>
                    </a:cubicBezTo>
                    <a:cubicBezTo>
                      <a:pt x="13" y="51"/>
                      <a:pt x="22" y="51"/>
                      <a:pt x="32" y="50"/>
                    </a:cubicBezTo>
                    <a:cubicBezTo>
                      <a:pt x="34" y="50"/>
                      <a:pt x="34" y="47"/>
                      <a:pt x="32" y="47"/>
                    </a:cubicBezTo>
                    <a:cubicBezTo>
                      <a:pt x="27" y="48"/>
                      <a:pt x="21" y="48"/>
                      <a:pt x="16" y="48"/>
                    </a:cubicBezTo>
                    <a:cubicBezTo>
                      <a:pt x="13" y="48"/>
                      <a:pt x="9" y="48"/>
                      <a:pt x="6" y="48"/>
                    </a:cubicBezTo>
                    <a:cubicBezTo>
                      <a:pt x="3" y="48"/>
                      <a:pt x="4" y="42"/>
                      <a:pt x="4" y="40"/>
                    </a:cubicBezTo>
                    <a:cubicBezTo>
                      <a:pt x="5" y="28"/>
                      <a:pt x="5" y="15"/>
                      <a:pt x="5" y="2"/>
                    </a:cubicBezTo>
                    <a:cubicBezTo>
                      <a:pt x="5" y="0"/>
                      <a:pt x="2" y="0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5"/>
                      <a:pt x="5" y="5"/>
                      <a:pt x="5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2" name="Freeform 272">
                <a:extLst>
                  <a:ext uri="{FF2B5EF4-FFF2-40B4-BE49-F238E27FC236}">
                    <a16:creationId xmlns:a16="http://schemas.microsoft.com/office/drawing/2014/main" id="{11CB6F1B-0055-4CE6-B35D-EFA35739C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" y="1020"/>
                <a:ext cx="49" cy="32"/>
              </a:xfrm>
              <a:custGeom>
                <a:avLst/>
                <a:gdLst>
                  <a:gd name="T0" fmla="*/ 166906 w 17"/>
                  <a:gd name="T1" fmla="*/ 0 h 11"/>
                  <a:gd name="T2" fmla="*/ 43010 w 17"/>
                  <a:gd name="T3" fmla="*/ 46063 h 11"/>
                  <a:gd name="T4" fmla="*/ 95665 w 17"/>
                  <a:gd name="T5" fmla="*/ 147887 h 11"/>
                  <a:gd name="T6" fmla="*/ 219638 w 17"/>
                  <a:gd name="T7" fmla="*/ 86659 h 11"/>
                  <a:gd name="T8" fmla="*/ 166906 w 17"/>
                  <a:gd name="T9" fmla="*/ 15834 h 11"/>
                  <a:gd name="T10" fmla="*/ 166906 w 17"/>
                  <a:gd name="T11" fmla="*/ 61871 h 11"/>
                  <a:gd name="T12" fmla="*/ 176703 w 17"/>
                  <a:gd name="T13" fmla="*/ 86659 h 11"/>
                  <a:gd name="T14" fmla="*/ 95665 w 17"/>
                  <a:gd name="T15" fmla="*/ 102493 h 11"/>
                  <a:gd name="T16" fmla="*/ 65850 w 17"/>
                  <a:gd name="T17" fmla="*/ 86659 h 11"/>
                  <a:gd name="T18" fmla="*/ 95665 w 17"/>
                  <a:gd name="T19" fmla="*/ 61871 h 11"/>
                  <a:gd name="T20" fmla="*/ 166906 w 17"/>
                  <a:gd name="T21" fmla="*/ 46063 h 11"/>
                  <a:gd name="T22" fmla="*/ 166906 w 17"/>
                  <a:gd name="T23" fmla="*/ 0 h 1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1"/>
                  <a:gd name="T38" fmla="*/ 17 w 17"/>
                  <a:gd name="T39" fmla="*/ 11 h 1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1">
                    <a:moveTo>
                      <a:pt x="12" y="0"/>
                    </a:moveTo>
                    <a:cubicBezTo>
                      <a:pt x="9" y="0"/>
                      <a:pt x="5" y="1"/>
                      <a:pt x="3" y="3"/>
                    </a:cubicBezTo>
                    <a:cubicBezTo>
                      <a:pt x="0" y="6"/>
                      <a:pt x="4" y="10"/>
                      <a:pt x="7" y="10"/>
                    </a:cubicBezTo>
                    <a:cubicBezTo>
                      <a:pt x="11" y="11"/>
                      <a:pt x="14" y="9"/>
                      <a:pt x="16" y="6"/>
                    </a:cubicBezTo>
                    <a:cubicBezTo>
                      <a:pt x="17" y="3"/>
                      <a:pt x="15" y="1"/>
                      <a:pt x="12" y="1"/>
                    </a:cubicBezTo>
                    <a:cubicBezTo>
                      <a:pt x="10" y="1"/>
                      <a:pt x="10" y="4"/>
                      <a:pt x="12" y="4"/>
                    </a:cubicBezTo>
                    <a:cubicBezTo>
                      <a:pt x="13" y="4"/>
                      <a:pt x="14" y="4"/>
                      <a:pt x="13" y="6"/>
                    </a:cubicBezTo>
                    <a:cubicBezTo>
                      <a:pt x="11" y="7"/>
                      <a:pt x="9" y="8"/>
                      <a:pt x="7" y="7"/>
                    </a:cubicBezTo>
                    <a:cubicBezTo>
                      <a:pt x="7" y="7"/>
                      <a:pt x="5" y="7"/>
                      <a:pt x="5" y="6"/>
                    </a:cubicBezTo>
                    <a:cubicBezTo>
                      <a:pt x="5" y="5"/>
                      <a:pt x="6" y="4"/>
                      <a:pt x="7" y="4"/>
                    </a:cubicBezTo>
                    <a:cubicBezTo>
                      <a:pt x="8" y="3"/>
                      <a:pt x="10" y="3"/>
                      <a:pt x="12" y="3"/>
                    </a:cubicBezTo>
                    <a:cubicBezTo>
                      <a:pt x="14" y="3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3" name="Freeform 273">
                <a:extLst>
                  <a:ext uri="{FF2B5EF4-FFF2-40B4-BE49-F238E27FC236}">
                    <a16:creationId xmlns:a16="http://schemas.microsoft.com/office/drawing/2014/main" id="{0A80DFD4-B7BA-4758-8519-C34A2EF9F7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" y="1020"/>
                <a:ext cx="32" cy="29"/>
              </a:xfrm>
              <a:custGeom>
                <a:avLst/>
                <a:gdLst>
                  <a:gd name="T0" fmla="*/ 0 w 11"/>
                  <a:gd name="T1" fmla="*/ 60680 h 10"/>
                  <a:gd name="T2" fmla="*/ 0 w 11"/>
                  <a:gd name="T3" fmla="*/ 115504 h 10"/>
                  <a:gd name="T4" fmla="*/ 46063 w 11"/>
                  <a:gd name="T5" fmla="*/ 115504 h 10"/>
                  <a:gd name="T6" fmla="*/ 46063 w 11"/>
                  <a:gd name="T7" fmla="*/ 76093 h 10"/>
                  <a:gd name="T8" fmla="*/ 0 w 11"/>
                  <a:gd name="T9" fmla="*/ 76093 h 10"/>
                  <a:gd name="T10" fmla="*/ 0 w 11"/>
                  <a:gd name="T11" fmla="*/ 99876 h 10"/>
                  <a:gd name="T12" fmla="*/ 46063 w 11"/>
                  <a:gd name="T13" fmla="*/ 99876 h 10"/>
                  <a:gd name="T14" fmla="*/ 61871 w 11"/>
                  <a:gd name="T15" fmla="*/ 44706 h 10"/>
                  <a:gd name="T16" fmla="*/ 15834 w 11"/>
                  <a:gd name="T17" fmla="*/ 44706 h 10"/>
                  <a:gd name="T18" fmla="*/ 15834 w 11"/>
                  <a:gd name="T19" fmla="*/ 115504 h 10"/>
                  <a:gd name="T20" fmla="*/ 61871 w 11"/>
                  <a:gd name="T21" fmla="*/ 129647 h 10"/>
                  <a:gd name="T22" fmla="*/ 77501 w 11"/>
                  <a:gd name="T23" fmla="*/ 60680 h 10"/>
                  <a:gd name="T24" fmla="*/ 29789 w 11"/>
                  <a:gd name="T25" fmla="*/ 44706 h 10"/>
                  <a:gd name="T26" fmla="*/ 46063 w 11"/>
                  <a:gd name="T27" fmla="*/ 84529 h 10"/>
                  <a:gd name="T28" fmla="*/ 86659 w 11"/>
                  <a:gd name="T29" fmla="*/ 84529 h 10"/>
                  <a:gd name="T30" fmla="*/ 102493 w 11"/>
                  <a:gd name="T31" fmla="*/ 60680 h 10"/>
                  <a:gd name="T32" fmla="*/ 61871 w 11"/>
                  <a:gd name="T33" fmla="*/ 60680 h 10"/>
                  <a:gd name="T34" fmla="*/ 77501 w 11"/>
                  <a:gd name="T35" fmla="*/ 84529 h 10"/>
                  <a:gd name="T36" fmla="*/ 118097 w 11"/>
                  <a:gd name="T37" fmla="*/ 84529 h 10"/>
                  <a:gd name="T38" fmla="*/ 118097 w 11"/>
                  <a:gd name="T39" fmla="*/ 44706 h 10"/>
                  <a:gd name="T40" fmla="*/ 86659 w 11"/>
                  <a:gd name="T41" fmla="*/ 44706 h 10"/>
                  <a:gd name="T42" fmla="*/ 102493 w 11"/>
                  <a:gd name="T43" fmla="*/ 84529 h 10"/>
                  <a:gd name="T44" fmla="*/ 147887 w 11"/>
                  <a:gd name="T45" fmla="*/ 84529 h 10"/>
                  <a:gd name="T46" fmla="*/ 147887 w 11"/>
                  <a:gd name="T47" fmla="*/ 29148 h 10"/>
                  <a:gd name="T48" fmla="*/ 102493 w 11"/>
                  <a:gd name="T49" fmla="*/ 29148 h 10"/>
                  <a:gd name="T50" fmla="*/ 102493 w 11"/>
                  <a:gd name="T51" fmla="*/ 44706 h 10"/>
                  <a:gd name="T52" fmla="*/ 147887 w 11"/>
                  <a:gd name="T53" fmla="*/ 60680 h 10"/>
                  <a:gd name="T54" fmla="*/ 147887 w 11"/>
                  <a:gd name="T55" fmla="*/ 15416 h 10"/>
                  <a:gd name="T56" fmla="*/ 102493 w 11"/>
                  <a:gd name="T57" fmla="*/ 15416 h 10"/>
                  <a:gd name="T58" fmla="*/ 102493 w 11"/>
                  <a:gd name="T59" fmla="*/ 84529 h 10"/>
                  <a:gd name="T60" fmla="*/ 147887 w 11"/>
                  <a:gd name="T61" fmla="*/ 76093 h 10"/>
                  <a:gd name="T62" fmla="*/ 118097 w 11"/>
                  <a:gd name="T63" fmla="*/ 29148 h 10"/>
                  <a:gd name="T64" fmla="*/ 77501 w 11"/>
                  <a:gd name="T65" fmla="*/ 29148 h 10"/>
                  <a:gd name="T66" fmla="*/ 77501 w 11"/>
                  <a:gd name="T67" fmla="*/ 84529 h 10"/>
                  <a:gd name="T68" fmla="*/ 118097 w 11"/>
                  <a:gd name="T69" fmla="*/ 84529 h 10"/>
                  <a:gd name="T70" fmla="*/ 102493 w 11"/>
                  <a:gd name="T71" fmla="*/ 44706 h 10"/>
                  <a:gd name="T72" fmla="*/ 61871 w 11"/>
                  <a:gd name="T73" fmla="*/ 29148 h 10"/>
                  <a:gd name="T74" fmla="*/ 46063 w 11"/>
                  <a:gd name="T75" fmla="*/ 84529 h 10"/>
                  <a:gd name="T76" fmla="*/ 86659 w 11"/>
                  <a:gd name="T77" fmla="*/ 84529 h 10"/>
                  <a:gd name="T78" fmla="*/ 77501 w 11"/>
                  <a:gd name="T79" fmla="*/ 29148 h 10"/>
                  <a:gd name="T80" fmla="*/ 46063 w 11"/>
                  <a:gd name="T81" fmla="*/ 29148 h 10"/>
                  <a:gd name="T82" fmla="*/ 15834 w 11"/>
                  <a:gd name="T83" fmla="*/ 115504 h 10"/>
                  <a:gd name="T84" fmla="*/ 61871 w 11"/>
                  <a:gd name="T85" fmla="*/ 115504 h 10"/>
                  <a:gd name="T86" fmla="*/ 61871 w 11"/>
                  <a:gd name="T87" fmla="*/ 44706 h 10"/>
                  <a:gd name="T88" fmla="*/ 15834 w 11"/>
                  <a:gd name="T89" fmla="*/ 29148 h 10"/>
                  <a:gd name="T90" fmla="*/ 0 w 11"/>
                  <a:gd name="T91" fmla="*/ 99876 h 10"/>
                  <a:gd name="T92" fmla="*/ 46063 w 11"/>
                  <a:gd name="T93" fmla="*/ 84529 h 10"/>
                  <a:gd name="T94" fmla="*/ 29789 w 11"/>
                  <a:gd name="T95" fmla="*/ 60680 h 10"/>
                  <a:gd name="T96" fmla="*/ 0 w 11"/>
                  <a:gd name="T97" fmla="*/ 76093 h 10"/>
                  <a:gd name="T98" fmla="*/ 0 w 11"/>
                  <a:gd name="T99" fmla="*/ 115504 h 10"/>
                  <a:gd name="T100" fmla="*/ 46063 w 11"/>
                  <a:gd name="T101" fmla="*/ 115504 h 10"/>
                  <a:gd name="T102" fmla="*/ 46063 w 11"/>
                  <a:gd name="T103" fmla="*/ 60680 h 10"/>
                  <a:gd name="T104" fmla="*/ 0 w 11"/>
                  <a:gd name="T105" fmla="*/ 60680 h 1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1"/>
                  <a:gd name="T160" fmla="*/ 0 h 10"/>
                  <a:gd name="T161" fmla="*/ 11 w 11"/>
                  <a:gd name="T162" fmla="*/ 10 h 1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1" h="10">
                    <a:moveTo>
                      <a:pt x="0" y="4"/>
                    </a:moveTo>
                    <a:cubicBezTo>
                      <a:pt x="0" y="5"/>
                      <a:pt x="0" y="7"/>
                      <a:pt x="0" y="8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9"/>
                      <a:pt x="3" y="8"/>
                      <a:pt x="3" y="7"/>
                    </a:cubicBezTo>
                    <a:cubicBezTo>
                      <a:pt x="3" y="6"/>
                      <a:pt x="3" y="4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5"/>
                      <a:pt x="1" y="6"/>
                      <a:pt x="1" y="8"/>
                    </a:cubicBezTo>
                    <a:cubicBezTo>
                      <a:pt x="1" y="10"/>
                      <a:pt x="3" y="10"/>
                      <a:pt x="4" y="9"/>
                    </a:cubicBezTo>
                    <a:cubicBezTo>
                      <a:pt x="4" y="7"/>
                      <a:pt x="4" y="5"/>
                      <a:pt x="5" y="4"/>
                    </a:cubicBezTo>
                    <a:cubicBezTo>
                      <a:pt x="4" y="3"/>
                      <a:pt x="3" y="3"/>
                      <a:pt x="2" y="3"/>
                    </a:cubicBezTo>
                    <a:cubicBezTo>
                      <a:pt x="3" y="4"/>
                      <a:pt x="3" y="5"/>
                      <a:pt x="3" y="6"/>
                    </a:cubicBezTo>
                    <a:cubicBezTo>
                      <a:pt x="3" y="8"/>
                      <a:pt x="6" y="8"/>
                      <a:pt x="6" y="6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4"/>
                      <a:pt x="4" y="5"/>
                      <a:pt x="5" y="6"/>
                    </a:cubicBezTo>
                    <a:cubicBezTo>
                      <a:pt x="5" y="8"/>
                      <a:pt x="7" y="8"/>
                      <a:pt x="8" y="6"/>
                    </a:cubicBezTo>
                    <a:cubicBezTo>
                      <a:pt x="8" y="5"/>
                      <a:pt x="8" y="4"/>
                      <a:pt x="8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4"/>
                      <a:pt x="6" y="5"/>
                      <a:pt x="7" y="6"/>
                    </a:cubicBezTo>
                    <a:cubicBezTo>
                      <a:pt x="7" y="8"/>
                      <a:pt x="10" y="7"/>
                      <a:pt x="10" y="6"/>
                    </a:cubicBezTo>
                    <a:cubicBezTo>
                      <a:pt x="9" y="4"/>
                      <a:pt x="10" y="3"/>
                      <a:pt x="10" y="2"/>
                    </a:cubicBezTo>
                    <a:cubicBezTo>
                      <a:pt x="9" y="2"/>
                      <a:pt x="8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5"/>
                      <a:pt x="10" y="6"/>
                      <a:pt x="10" y="4"/>
                    </a:cubicBezTo>
                    <a:cubicBezTo>
                      <a:pt x="10" y="3"/>
                      <a:pt x="11" y="2"/>
                      <a:pt x="10" y="1"/>
                    </a:cubicBezTo>
                    <a:cubicBezTo>
                      <a:pt x="9" y="0"/>
                      <a:pt x="7" y="0"/>
                      <a:pt x="7" y="1"/>
                    </a:cubicBezTo>
                    <a:cubicBezTo>
                      <a:pt x="7" y="3"/>
                      <a:pt x="6" y="4"/>
                      <a:pt x="7" y="6"/>
                    </a:cubicBezTo>
                    <a:cubicBezTo>
                      <a:pt x="8" y="6"/>
                      <a:pt x="9" y="5"/>
                      <a:pt x="10" y="5"/>
                    </a:cubicBezTo>
                    <a:cubicBezTo>
                      <a:pt x="9" y="4"/>
                      <a:pt x="9" y="3"/>
                      <a:pt x="8" y="2"/>
                    </a:cubicBezTo>
                    <a:cubicBezTo>
                      <a:pt x="8" y="0"/>
                      <a:pt x="6" y="1"/>
                      <a:pt x="5" y="2"/>
                    </a:cubicBezTo>
                    <a:cubicBezTo>
                      <a:pt x="5" y="3"/>
                      <a:pt x="5" y="4"/>
                      <a:pt x="5" y="6"/>
                    </a:cubicBezTo>
                    <a:cubicBezTo>
                      <a:pt x="6" y="6"/>
                      <a:pt x="7" y="6"/>
                      <a:pt x="8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1"/>
                      <a:pt x="5" y="1"/>
                      <a:pt x="4" y="2"/>
                    </a:cubicBezTo>
                    <a:cubicBezTo>
                      <a:pt x="4" y="4"/>
                      <a:pt x="3" y="5"/>
                      <a:pt x="3" y="6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5"/>
                      <a:pt x="6" y="4"/>
                      <a:pt x="5" y="2"/>
                    </a:cubicBezTo>
                    <a:cubicBezTo>
                      <a:pt x="5" y="1"/>
                      <a:pt x="3" y="1"/>
                      <a:pt x="3" y="2"/>
                    </a:cubicBezTo>
                    <a:cubicBezTo>
                      <a:pt x="2" y="4"/>
                      <a:pt x="1" y="6"/>
                      <a:pt x="1" y="8"/>
                    </a:cubicBezTo>
                    <a:cubicBezTo>
                      <a:pt x="2" y="8"/>
                      <a:pt x="3" y="8"/>
                      <a:pt x="4" y="8"/>
                    </a:cubicBezTo>
                    <a:cubicBezTo>
                      <a:pt x="4" y="6"/>
                      <a:pt x="4" y="5"/>
                      <a:pt x="4" y="3"/>
                    </a:cubicBezTo>
                    <a:cubicBezTo>
                      <a:pt x="4" y="1"/>
                      <a:pt x="1" y="1"/>
                      <a:pt x="1" y="2"/>
                    </a:cubicBezTo>
                    <a:cubicBezTo>
                      <a:pt x="0" y="4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3" y="6"/>
                      <a:pt x="3" y="5"/>
                      <a:pt x="2" y="4"/>
                    </a:cubicBezTo>
                    <a:cubicBezTo>
                      <a:pt x="2" y="2"/>
                      <a:pt x="0" y="3"/>
                      <a:pt x="0" y="5"/>
                    </a:cubicBezTo>
                    <a:cubicBezTo>
                      <a:pt x="0" y="6"/>
                      <a:pt x="0" y="7"/>
                      <a:pt x="0" y="8"/>
                    </a:cubicBezTo>
                    <a:cubicBezTo>
                      <a:pt x="0" y="10"/>
                      <a:pt x="3" y="10"/>
                      <a:pt x="3" y="8"/>
                    </a:cubicBezTo>
                    <a:cubicBezTo>
                      <a:pt x="3" y="7"/>
                      <a:pt x="3" y="5"/>
                      <a:pt x="3" y="4"/>
                    </a:cubicBezTo>
                    <a:cubicBezTo>
                      <a:pt x="3" y="2"/>
                      <a:pt x="0" y="2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4" name="Freeform 274">
                <a:extLst>
                  <a:ext uri="{FF2B5EF4-FFF2-40B4-BE49-F238E27FC236}">
                    <a16:creationId xmlns:a16="http://schemas.microsoft.com/office/drawing/2014/main" id="{B271F13E-0838-4128-9064-6300B45CDD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" y="1020"/>
                <a:ext cx="23" cy="26"/>
              </a:xfrm>
              <a:custGeom>
                <a:avLst/>
                <a:gdLst>
                  <a:gd name="T0" fmla="*/ 14755 w 8"/>
                  <a:gd name="T1" fmla="*/ 67409 h 9"/>
                  <a:gd name="T2" fmla="*/ 14755 w 8"/>
                  <a:gd name="T3" fmla="*/ 82455 h 9"/>
                  <a:gd name="T4" fmla="*/ 56983 w 8"/>
                  <a:gd name="T5" fmla="*/ 82455 h 9"/>
                  <a:gd name="T6" fmla="*/ 42421 w 8"/>
                  <a:gd name="T7" fmla="*/ 28542 h 9"/>
                  <a:gd name="T8" fmla="*/ 0 w 8"/>
                  <a:gd name="T9" fmla="*/ 43666 h 9"/>
                  <a:gd name="T10" fmla="*/ 42421 w 8"/>
                  <a:gd name="T11" fmla="*/ 97569 h 9"/>
                  <a:gd name="T12" fmla="*/ 79540 w 8"/>
                  <a:gd name="T13" fmla="*/ 97569 h 9"/>
                  <a:gd name="T14" fmla="*/ 94294 w 8"/>
                  <a:gd name="T15" fmla="*/ 58777 h 9"/>
                  <a:gd name="T16" fmla="*/ 56983 w 8"/>
                  <a:gd name="T17" fmla="*/ 58777 h 9"/>
                  <a:gd name="T18" fmla="*/ 56983 w 8"/>
                  <a:gd name="T19" fmla="*/ 82455 h 9"/>
                  <a:gd name="T20" fmla="*/ 79540 w 8"/>
                  <a:gd name="T21" fmla="*/ 111098 h 9"/>
                  <a:gd name="T22" fmla="*/ 94294 w 8"/>
                  <a:gd name="T23" fmla="*/ 43666 h 9"/>
                  <a:gd name="T24" fmla="*/ 56983 w 8"/>
                  <a:gd name="T25" fmla="*/ 43666 h 9"/>
                  <a:gd name="T26" fmla="*/ 42421 w 8"/>
                  <a:gd name="T27" fmla="*/ 97569 h 9"/>
                  <a:gd name="T28" fmla="*/ 79540 w 8"/>
                  <a:gd name="T29" fmla="*/ 97569 h 9"/>
                  <a:gd name="T30" fmla="*/ 65041 w 8"/>
                  <a:gd name="T31" fmla="*/ 58777 h 9"/>
                  <a:gd name="T32" fmla="*/ 42421 w 8"/>
                  <a:gd name="T33" fmla="*/ 28542 h 9"/>
                  <a:gd name="T34" fmla="*/ 0 w 8"/>
                  <a:gd name="T35" fmla="*/ 43666 h 9"/>
                  <a:gd name="T36" fmla="*/ 14755 w 8"/>
                  <a:gd name="T37" fmla="*/ 97569 h 9"/>
                  <a:gd name="T38" fmla="*/ 56983 w 8"/>
                  <a:gd name="T39" fmla="*/ 82455 h 9"/>
                  <a:gd name="T40" fmla="*/ 56983 w 8"/>
                  <a:gd name="T41" fmla="*/ 58777 h 9"/>
                  <a:gd name="T42" fmla="*/ 14755 w 8"/>
                  <a:gd name="T43" fmla="*/ 67409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8"/>
                  <a:gd name="T67" fmla="*/ 0 h 9"/>
                  <a:gd name="T68" fmla="*/ 8 w 8"/>
                  <a:gd name="T69" fmla="*/ 9 h 9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8" h="9">
                    <a:moveTo>
                      <a:pt x="1" y="5"/>
                    </a:move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3" y="6"/>
                      <a:pt x="4" y="6"/>
                    </a:cubicBezTo>
                    <a:cubicBezTo>
                      <a:pt x="4" y="5"/>
                      <a:pt x="4" y="3"/>
                      <a:pt x="3" y="2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1" y="5"/>
                      <a:pt x="3" y="6"/>
                      <a:pt x="3" y="7"/>
                    </a:cubicBezTo>
                    <a:cubicBezTo>
                      <a:pt x="3" y="9"/>
                      <a:pt x="5" y="9"/>
                      <a:pt x="6" y="7"/>
                    </a:cubicBezTo>
                    <a:cubicBezTo>
                      <a:pt x="6" y="6"/>
                      <a:pt x="7" y="5"/>
                      <a:pt x="7" y="4"/>
                    </a:cubicBezTo>
                    <a:cubicBezTo>
                      <a:pt x="6" y="4"/>
                      <a:pt x="5" y="4"/>
                      <a:pt x="4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2" y="7"/>
                      <a:pt x="5" y="9"/>
                      <a:pt x="6" y="8"/>
                    </a:cubicBezTo>
                    <a:cubicBezTo>
                      <a:pt x="7" y="6"/>
                      <a:pt x="8" y="5"/>
                      <a:pt x="7" y="3"/>
                    </a:cubicBezTo>
                    <a:cubicBezTo>
                      <a:pt x="7" y="1"/>
                      <a:pt x="5" y="2"/>
                      <a:pt x="4" y="3"/>
                    </a:cubicBezTo>
                    <a:cubicBezTo>
                      <a:pt x="4" y="4"/>
                      <a:pt x="3" y="5"/>
                      <a:pt x="3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6" y="6"/>
                      <a:pt x="6" y="5"/>
                      <a:pt x="5" y="4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2" y="2"/>
                      <a:pt x="1" y="3"/>
                      <a:pt x="0" y="3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2" y="9"/>
                      <a:pt x="4" y="8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3" y="2"/>
                      <a:pt x="0" y="3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5" name="Freeform 275">
                <a:extLst>
                  <a:ext uri="{FF2B5EF4-FFF2-40B4-BE49-F238E27FC236}">
                    <a16:creationId xmlns:a16="http://schemas.microsoft.com/office/drawing/2014/main" id="{B2F6524D-E884-461F-A420-435A88673B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" y="866"/>
                <a:ext cx="20" cy="163"/>
              </a:xfrm>
              <a:custGeom>
                <a:avLst/>
                <a:gdLst>
                  <a:gd name="T0" fmla="*/ 48374 w 7"/>
                  <a:gd name="T1" fmla="*/ 702227 h 57"/>
                  <a:gd name="T2" fmla="*/ 62040 w 7"/>
                  <a:gd name="T3" fmla="*/ 269093 h 57"/>
                  <a:gd name="T4" fmla="*/ 40189 w 7"/>
                  <a:gd name="T5" fmla="*/ 26749 h 57"/>
                  <a:gd name="T6" fmla="*/ 14066 w 7"/>
                  <a:gd name="T7" fmla="*/ 48754 h 57"/>
                  <a:gd name="T8" fmla="*/ 26660 w 7"/>
                  <a:gd name="T9" fmla="*/ 295236 h 57"/>
                  <a:gd name="T10" fmla="*/ 14066 w 7"/>
                  <a:gd name="T11" fmla="*/ 702227 h 57"/>
                  <a:gd name="T12" fmla="*/ 48374 w 7"/>
                  <a:gd name="T13" fmla="*/ 702227 h 5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"/>
                  <a:gd name="T22" fmla="*/ 0 h 57"/>
                  <a:gd name="T23" fmla="*/ 7 w 7"/>
                  <a:gd name="T24" fmla="*/ 57 h 5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" h="57">
                    <a:moveTo>
                      <a:pt x="4" y="55"/>
                    </a:moveTo>
                    <a:cubicBezTo>
                      <a:pt x="4" y="44"/>
                      <a:pt x="5" y="32"/>
                      <a:pt x="5" y="21"/>
                    </a:cubicBezTo>
                    <a:cubicBezTo>
                      <a:pt x="5" y="15"/>
                      <a:pt x="7" y="8"/>
                      <a:pt x="3" y="2"/>
                    </a:cubicBezTo>
                    <a:cubicBezTo>
                      <a:pt x="2" y="0"/>
                      <a:pt x="0" y="2"/>
                      <a:pt x="1" y="4"/>
                    </a:cubicBezTo>
                    <a:cubicBezTo>
                      <a:pt x="4" y="9"/>
                      <a:pt x="2" y="17"/>
                      <a:pt x="2" y="23"/>
                    </a:cubicBezTo>
                    <a:cubicBezTo>
                      <a:pt x="2" y="34"/>
                      <a:pt x="1" y="44"/>
                      <a:pt x="1" y="55"/>
                    </a:cubicBezTo>
                    <a:cubicBezTo>
                      <a:pt x="1" y="57"/>
                      <a:pt x="4" y="57"/>
                      <a:pt x="4" y="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6" name="Freeform 276">
                <a:extLst>
                  <a:ext uri="{FF2B5EF4-FFF2-40B4-BE49-F238E27FC236}">
                    <a16:creationId xmlns:a16="http://schemas.microsoft.com/office/drawing/2014/main" id="{68206087-C584-450C-B36D-217018817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" y="869"/>
                <a:ext cx="97" cy="29"/>
              </a:xfrm>
              <a:custGeom>
                <a:avLst/>
                <a:gdLst>
                  <a:gd name="T0" fmla="*/ 47444 w 34"/>
                  <a:gd name="T1" fmla="*/ 99876 h 10"/>
                  <a:gd name="T2" fmla="*/ 47444 w 34"/>
                  <a:gd name="T3" fmla="*/ 44706 h 10"/>
                  <a:gd name="T4" fmla="*/ 13977 w 34"/>
                  <a:gd name="T5" fmla="*/ 44706 h 10"/>
                  <a:gd name="T6" fmla="*/ 13977 w 34"/>
                  <a:gd name="T7" fmla="*/ 115504 h 10"/>
                  <a:gd name="T8" fmla="*/ 39876 w 34"/>
                  <a:gd name="T9" fmla="*/ 115504 h 10"/>
                  <a:gd name="T10" fmla="*/ 175222 w 34"/>
                  <a:gd name="T11" fmla="*/ 60680 h 10"/>
                  <a:gd name="T12" fmla="*/ 400142 w 34"/>
                  <a:gd name="T13" fmla="*/ 76093 h 10"/>
                  <a:gd name="T14" fmla="*/ 386160 w 34"/>
                  <a:gd name="T15" fmla="*/ 44706 h 10"/>
                  <a:gd name="T16" fmla="*/ 376874 w 34"/>
                  <a:gd name="T17" fmla="*/ 44706 h 10"/>
                  <a:gd name="T18" fmla="*/ 400142 w 34"/>
                  <a:gd name="T19" fmla="*/ 76093 h 10"/>
                  <a:gd name="T20" fmla="*/ 412587 w 34"/>
                  <a:gd name="T21" fmla="*/ 76093 h 10"/>
                  <a:gd name="T22" fmla="*/ 400142 w 34"/>
                  <a:gd name="T23" fmla="*/ 29148 h 10"/>
                  <a:gd name="T24" fmla="*/ 224920 w 34"/>
                  <a:gd name="T25" fmla="*/ 29148 h 10"/>
                  <a:gd name="T26" fmla="*/ 75403 w 34"/>
                  <a:gd name="T27" fmla="*/ 15416 h 10"/>
                  <a:gd name="T28" fmla="*/ 0 w 34"/>
                  <a:gd name="T29" fmla="*/ 115504 h 10"/>
                  <a:gd name="T30" fmla="*/ 39876 w 34"/>
                  <a:gd name="T31" fmla="*/ 129647 h 10"/>
                  <a:gd name="T32" fmla="*/ 47444 w 34"/>
                  <a:gd name="T33" fmla="*/ 44706 h 10"/>
                  <a:gd name="T34" fmla="*/ 13977 w 34"/>
                  <a:gd name="T35" fmla="*/ 44706 h 10"/>
                  <a:gd name="T36" fmla="*/ 13977 w 34"/>
                  <a:gd name="T37" fmla="*/ 99876 h 10"/>
                  <a:gd name="T38" fmla="*/ 47444 w 34"/>
                  <a:gd name="T39" fmla="*/ 99876 h 1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4"/>
                  <a:gd name="T61" fmla="*/ 0 h 10"/>
                  <a:gd name="T62" fmla="*/ 34 w 34"/>
                  <a:gd name="T63" fmla="*/ 10 h 1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4" h="10">
                    <a:moveTo>
                      <a:pt x="4" y="7"/>
                    </a:moveTo>
                    <a:cubicBezTo>
                      <a:pt x="4" y="5"/>
                      <a:pt x="4" y="4"/>
                      <a:pt x="4" y="3"/>
                    </a:cubicBezTo>
                    <a:cubicBezTo>
                      <a:pt x="4" y="1"/>
                      <a:pt x="1" y="1"/>
                      <a:pt x="1" y="3"/>
                    </a:cubicBezTo>
                    <a:cubicBezTo>
                      <a:pt x="1" y="5"/>
                      <a:pt x="1" y="6"/>
                      <a:pt x="1" y="8"/>
                    </a:cubicBezTo>
                    <a:cubicBezTo>
                      <a:pt x="2" y="8"/>
                      <a:pt x="2" y="8"/>
                      <a:pt x="3" y="8"/>
                    </a:cubicBezTo>
                    <a:cubicBezTo>
                      <a:pt x="4" y="2"/>
                      <a:pt x="9" y="4"/>
                      <a:pt x="14" y="4"/>
                    </a:cubicBezTo>
                    <a:cubicBezTo>
                      <a:pt x="20" y="5"/>
                      <a:pt x="26" y="5"/>
                      <a:pt x="32" y="5"/>
                    </a:cubicBezTo>
                    <a:cubicBezTo>
                      <a:pt x="31" y="4"/>
                      <a:pt x="31" y="3"/>
                      <a:pt x="31" y="3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28" y="5"/>
                      <a:pt x="30" y="7"/>
                      <a:pt x="32" y="5"/>
                    </a:cubicBezTo>
                    <a:cubicBezTo>
                      <a:pt x="32" y="5"/>
                      <a:pt x="33" y="5"/>
                      <a:pt x="33" y="5"/>
                    </a:cubicBezTo>
                    <a:cubicBezTo>
                      <a:pt x="34" y="4"/>
                      <a:pt x="33" y="2"/>
                      <a:pt x="32" y="2"/>
                    </a:cubicBezTo>
                    <a:cubicBezTo>
                      <a:pt x="27" y="2"/>
                      <a:pt x="23" y="2"/>
                      <a:pt x="18" y="2"/>
                    </a:cubicBezTo>
                    <a:cubicBezTo>
                      <a:pt x="14" y="1"/>
                      <a:pt x="10" y="0"/>
                      <a:pt x="6" y="1"/>
                    </a:cubicBezTo>
                    <a:cubicBezTo>
                      <a:pt x="2" y="1"/>
                      <a:pt x="1" y="5"/>
                      <a:pt x="0" y="8"/>
                    </a:cubicBezTo>
                    <a:cubicBezTo>
                      <a:pt x="0" y="10"/>
                      <a:pt x="3" y="10"/>
                      <a:pt x="3" y="9"/>
                    </a:cubicBezTo>
                    <a:cubicBezTo>
                      <a:pt x="4" y="7"/>
                      <a:pt x="4" y="5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4"/>
                      <a:pt x="1" y="5"/>
                      <a:pt x="1" y="7"/>
                    </a:cubicBezTo>
                    <a:cubicBezTo>
                      <a:pt x="2" y="9"/>
                      <a:pt x="5" y="9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7" name="Freeform 277">
                <a:extLst>
                  <a:ext uri="{FF2B5EF4-FFF2-40B4-BE49-F238E27FC236}">
                    <a16:creationId xmlns:a16="http://schemas.microsoft.com/office/drawing/2014/main" id="{6181DEA0-ACB4-44F3-8FCF-C81FEB88ED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" y="866"/>
                <a:ext cx="92" cy="29"/>
              </a:xfrm>
              <a:custGeom>
                <a:avLst/>
                <a:gdLst>
                  <a:gd name="T0" fmla="*/ 27666 w 32"/>
                  <a:gd name="T1" fmla="*/ 84529 h 10"/>
                  <a:gd name="T2" fmla="*/ 65041 w 32"/>
                  <a:gd name="T3" fmla="*/ 99876 h 10"/>
                  <a:gd name="T4" fmla="*/ 134930 w 32"/>
                  <a:gd name="T5" fmla="*/ 84529 h 10"/>
                  <a:gd name="T6" fmla="*/ 134930 w 32"/>
                  <a:gd name="T7" fmla="*/ 44706 h 10"/>
                  <a:gd name="T8" fmla="*/ 27666 w 32"/>
                  <a:gd name="T9" fmla="*/ 60680 h 10"/>
                  <a:gd name="T10" fmla="*/ 27666 w 32"/>
                  <a:gd name="T11" fmla="*/ 99876 h 10"/>
                  <a:gd name="T12" fmla="*/ 121960 w 32"/>
                  <a:gd name="T13" fmla="*/ 84529 h 10"/>
                  <a:gd name="T14" fmla="*/ 107272 w 32"/>
                  <a:gd name="T15" fmla="*/ 44706 h 10"/>
                  <a:gd name="T16" fmla="*/ 42421 w 32"/>
                  <a:gd name="T17" fmla="*/ 60680 h 10"/>
                  <a:gd name="T18" fmla="*/ 56983 w 32"/>
                  <a:gd name="T19" fmla="*/ 99876 h 10"/>
                  <a:gd name="T20" fmla="*/ 214659 w 32"/>
                  <a:gd name="T21" fmla="*/ 84529 h 10"/>
                  <a:gd name="T22" fmla="*/ 214659 w 32"/>
                  <a:gd name="T23" fmla="*/ 44706 h 10"/>
                  <a:gd name="T24" fmla="*/ 134930 w 32"/>
                  <a:gd name="T25" fmla="*/ 44706 h 10"/>
                  <a:gd name="T26" fmla="*/ 149690 w 32"/>
                  <a:gd name="T27" fmla="*/ 84529 h 10"/>
                  <a:gd name="T28" fmla="*/ 280675 w 32"/>
                  <a:gd name="T29" fmla="*/ 76093 h 10"/>
                  <a:gd name="T30" fmla="*/ 280675 w 32"/>
                  <a:gd name="T31" fmla="*/ 29148 h 10"/>
                  <a:gd name="T32" fmla="*/ 107272 w 32"/>
                  <a:gd name="T33" fmla="*/ 44706 h 10"/>
                  <a:gd name="T34" fmla="*/ 121960 w 32"/>
                  <a:gd name="T35" fmla="*/ 76093 h 10"/>
                  <a:gd name="T36" fmla="*/ 280675 w 32"/>
                  <a:gd name="T37" fmla="*/ 60680 h 10"/>
                  <a:gd name="T38" fmla="*/ 280675 w 32"/>
                  <a:gd name="T39" fmla="*/ 15416 h 10"/>
                  <a:gd name="T40" fmla="*/ 201540 w 32"/>
                  <a:gd name="T41" fmla="*/ 15416 h 10"/>
                  <a:gd name="T42" fmla="*/ 201540 w 32"/>
                  <a:gd name="T43" fmla="*/ 60680 h 10"/>
                  <a:gd name="T44" fmla="*/ 387924 w 32"/>
                  <a:gd name="T45" fmla="*/ 29148 h 10"/>
                  <a:gd name="T46" fmla="*/ 400916 w 32"/>
                  <a:gd name="T47" fmla="*/ 76093 h 10"/>
                  <a:gd name="T48" fmla="*/ 415604 w 32"/>
                  <a:gd name="T49" fmla="*/ 76093 h 10"/>
                  <a:gd name="T50" fmla="*/ 430359 w 32"/>
                  <a:gd name="T51" fmla="*/ 44706 h 10"/>
                  <a:gd name="T52" fmla="*/ 430359 w 32"/>
                  <a:gd name="T53" fmla="*/ 44706 h 10"/>
                  <a:gd name="T54" fmla="*/ 415604 w 32"/>
                  <a:gd name="T55" fmla="*/ 29148 h 10"/>
                  <a:gd name="T56" fmla="*/ 201540 w 32"/>
                  <a:gd name="T57" fmla="*/ 15416 h 10"/>
                  <a:gd name="T58" fmla="*/ 214659 w 32"/>
                  <a:gd name="T59" fmla="*/ 60680 h 10"/>
                  <a:gd name="T60" fmla="*/ 280675 w 32"/>
                  <a:gd name="T61" fmla="*/ 60680 h 10"/>
                  <a:gd name="T62" fmla="*/ 280675 w 32"/>
                  <a:gd name="T63" fmla="*/ 15416 h 10"/>
                  <a:gd name="T64" fmla="*/ 94294 w 32"/>
                  <a:gd name="T65" fmla="*/ 44706 h 10"/>
                  <a:gd name="T66" fmla="*/ 107272 w 32"/>
                  <a:gd name="T67" fmla="*/ 84529 h 10"/>
                  <a:gd name="T68" fmla="*/ 280675 w 32"/>
                  <a:gd name="T69" fmla="*/ 76093 h 10"/>
                  <a:gd name="T70" fmla="*/ 280675 w 32"/>
                  <a:gd name="T71" fmla="*/ 29148 h 10"/>
                  <a:gd name="T72" fmla="*/ 134930 w 32"/>
                  <a:gd name="T73" fmla="*/ 44706 h 10"/>
                  <a:gd name="T74" fmla="*/ 149690 w 32"/>
                  <a:gd name="T75" fmla="*/ 84529 h 10"/>
                  <a:gd name="T76" fmla="*/ 214659 w 32"/>
                  <a:gd name="T77" fmla="*/ 84529 h 10"/>
                  <a:gd name="T78" fmla="*/ 214659 w 32"/>
                  <a:gd name="T79" fmla="*/ 44706 h 10"/>
                  <a:gd name="T80" fmla="*/ 42421 w 32"/>
                  <a:gd name="T81" fmla="*/ 60680 h 10"/>
                  <a:gd name="T82" fmla="*/ 42421 w 32"/>
                  <a:gd name="T83" fmla="*/ 99876 h 10"/>
                  <a:gd name="T84" fmla="*/ 121960 w 32"/>
                  <a:gd name="T85" fmla="*/ 84529 h 10"/>
                  <a:gd name="T86" fmla="*/ 107272 w 32"/>
                  <a:gd name="T87" fmla="*/ 44706 h 10"/>
                  <a:gd name="T88" fmla="*/ 27666 w 32"/>
                  <a:gd name="T89" fmla="*/ 60680 h 10"/>
                  <a:gd name="T90" fmla="*/ 27666 w 32"/>
                  <a:gd name="T91" fmla="*/ 99876 h 10"/>
                  <a:gd name="T92" fmla="*/ 149690 w 32"/>
                  <a:gd name="T93" fmla="*/ 84529 h 10"/>
                  <a:gd name="T94" fmla="*/ 134930 w 32"/>
                  <a:gd name="T95" fmla="*/ 44706 h 10"/>
                  <a:gd name="T96" fmla="*/ 14755 w 32"/>
                  <a:gd name="T97" fmla="*/ 76093 h 10"/>
                  <a:gd name="T98" fmla="*/ 0 w 32"/>
                  <a:gd name="T99" fmla="*/ 99876 h 10"/>
                  <a:gd name="T100" fmla="*/ 14755 w 32"/>
                  <a:gd name="T101" fmla="*/ 129647 h 10"/>
                  <a:gd name="T102" fmla="*/ 27666 w 32"/>
                  <a:gd name="T103" fmla="*/ 84529 h 1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32"/>
                  <a:gd name="T157" fmla="*/ 0 h 10"/>
                  <a:gd name="T158" fmla="*/ 32 w 32"/>
                  <a:gd name="T159" fmla="*/ 10 h 1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32" h="10">
                    <a:moveTo>
                      <a:pt x="2" y="6"/>
                    </a:moveTo>
                    <a:cubicBezTo>
                      <a:pt x="3" y="8"/>
                      <a:pt x="4" y="8"/>
                      <a:pt x="5" y="7"/>
                    </a:cubicBezTo>
                    <a:cubicBezTo>
                      <a:pt x="7" y="7"/>
                      <a:pt x="9" y="7"/>
                      <a:pt x="10" y="6"/>
                    </a:cubicBezTo>
                    <a:cubicBezTo>
                      <a:pt x="10" y="5"/>
                      <a:pt x="10" y="4"/>
                      <a:pt x="10" y="3"/>
                    </a:cubicBezTo>
                    <a:cubicBezTo>
                      <a:pt x="7" y="4"/>
                      <a:pt x="5" y="4"/>
                      <a:pt x="2" y="4"/>
                    </a:cubicBezTo>
                    <a:cubicBezTo>
                      <a:pt x="2" y="5"/>
                      <a:pt x="2" y="6"/>
                      <a:pt x="2" y="7"/>
                    </a:cubicBezTo>
                    <a:cubicBezTo>
                      <a:pt x="4" y="7"/>
                      <a:pt x="7" y="7"/>
                      <a:pt x="9" y="6"/>
                    </a:cubicBezTo>
                    <a:cubicBezTo>
                      <a:pt x="11" y="5"/>
                      <a:pt x="10" y="3"/>
                      <a:pt x="8" y="3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3" y="5"/>
                      <a:pt x="4" y="6"/>
                      <a:pt x="4" y="7"/>
                    </a:cubicBezTo>
                    <a:cubicBezTo>
                      <a:pt x="8" y="5"/>
                      <a:pt x="12" y="6"/>
                      <a:pt x="16" y="6"/>
                    </a:cubicBezTo>
                    <a:cubicBezTo>
                      <a:pt x="18" y="6"/>
                      <a:pt x="18" y="3"/>
                      <a:pt x="16" y="3"/>
                    </a:cubicBezTo>
                    <a:cubicBezTo>
                      <a:pt x="14" y="3"/>
                      <a:pt x="12" y="3"/>
                      <a:pt x="10" y="3"/>
                    </a:cubicBezTo>
                    <a:cubicBezTo>
                      <a:pt x="8" y="3"/>
                      <a:pt x="9" y="6"/>
                      <a:pt x="11" y="6"/>
                    </a:cubicBezTo>
                    <a:cubicBezTo>
                      <a:pt x="14" y="5"/>
                      <a:pt x="18" y="5"/>
                      <a:pt x="21" y="5"/>
                    </a:cubicBezTo>
                    <a:cubicBezTo>
                      <a:pt x="21" y="4"/>
                      <a:pt x="21" y="3"/>
                      <a:pt x="21" y="2"/>
                    </a:cubicBezTo>
                    <a:cubicBezTo>
                      <a:pt x="17" y="2"/>
                      <a:pt x="12" y="3"/>
                      <a:pt x="8" y="3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12" y="2"/>
                      <a:pt x="18" y="4"/>
                      <a:pt x="21" y="4"/>
                    </a:cubicBezTo>
                    <a:cubicBezTo>
                      <a:pt x="23" y="4"/>
                      <a:pt x="23" y="1"/>
                      <a:pt x="21" y="1"/>
                    </a:cubicBezTo>
                    <a:cubicBezTo>
                      <a:pt x="19" y="1"/>
                      <a:pt x="17" y="1"/>
                      <a:pt x="15" y="1"/>
                    </a:cubicBezTo>
                    <a:cubicBezTo>
                      <a:pt x="13" y="2"/>
                      <a:pt x="14" y="4"/>
                      <a:pt x="15" y="4"/>
                    </a:cubicBezTo>
                    <a:cubicBezTo>
                      <a:pt x="20" y="4"/>
                      <a:pt x="25" y="4"/>
                      <a:pt x="29" y="2"/>
                    </a:cubicBezTo>
                    <a:cubicBezTo>
                      <a:pt x="27" y="3"/>
                      <a:pt x="29" y="6"/>
                      <a:pt x="30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2" y="4"/>
                      <a:pt x="32" y="3"/>
                    </a:cubicBezTo>
                    <a:cubicBezTo>
                      <a:pt x="32" y="3"/>
                      <a:pt x="32" y="3"/>
                      <a:pt x="32" y="3"/>
                    </a:cubicBezTo>
                    <a:cubicBezTo>
                      <a:pt x="32" y="2"/>
                      <a:pt x="31" y="2"/>
                      <a:pt x="31" y="2"/>
                    </a:cubicBezTo>
                    <a:cubicBezTo>
                      <a:pt x="26" y="1"/>
                      <a:pt x="21" y="1"/>
                      <a:pt x="15" y="1"/>
                    </a:cubicBezTo>
                    <a:cubicBezTo>
                      <a:pt x="16" y="2"/>
                      <a:pt x="16" y="3"/>
                      <a:pt x="16" y="4"/>
                    </a:cubicBezTo>
                    <a:cubicBezTo>
                      <a:pt x="18" y="4"/>
                      <a:pt x="20" y="4"/>
                      <a:pt x="21" y="4"/>
                    </a:cubicBezTo>
                    <a:cubicBezTo>
                      <a:pt x="21" y="3"/>
                      <a:pt x="21" y="2"/>
                      <a:pt x="21" y="1"/>
                    </a:cubicBezTo>
                    <a:cubicBezTo>
                      <a:pt x="17" y="1"/>
                      <a:pt x="11" y="0"/>
                      <a:pt x="7" y="3"/>
                    </a:cubicBezTo>
                    <a:cubicBezTo>
                      <a:pt x="6" y="4"/>
                      <a:pt x="7" y="6"/>
                      <a:pt x="8" y="6"/>
                    </a:cubicBezTo>
                    <a:cubicBezTo>
                      <a:pt x="12" y="6"/>
                      <a:pt x="17" y="5"/>
                      <a:pt x="21" y="5"/>
                    </a:cubicBezTo>
                    <a:cubicBezTo>
                      <a:pt x="23" y="5"/>
                      <a:pt x="23" y="2"/>
                      <a:pt x="21" y="2"/>
                    </a:cubicBezTo>
                    <a:cubicBezTo>
                      <a:pt x="17" y="2"/>
                      <a:pt x="14" y="3"/>
                      <a:pt x="10" y="3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3" y="6"/>
                      <a:pt x="14" y="6"/>
                      <a:pt x="16" y="6"/>
                    </a:cubicBezTo>
                    <a:cubicBezTo>
                      <a:pt x="16" y="5"/>
                      <a:pt x="16" y="4"/>
                      <a:pt x="16" y="3"/>
                    </a:cubicBezTo>
                    <a:cubicBezTo>
                      <a:pt x="11" y="3"/>
                      <a:pt x="7" y="2"/>
                      <a:pt x="3" y="4"/>
                    </a:cubicBezTo>
                    <a:cubicBezTo>
                      <a:pt x="1" y="4"/>
                      <a:pt x="2" y="7"/>
                      <a:pt x="3" y="7"/>
                    </a:cubicBezTo>
                    <a:cubicBezTo>
                      <a:pt x="5" y="7"/>
                      <a:pt x="7" y="6"/>
                      <a:pt x="9" y="6"/>
                    </a:cubicBezTo>
                    <a:cubicBezTo>
                      <a:pt x="9" y="5"/>
                      <a:pt x="8" y="4"/>
                      <a:pt x="8" y="3"/>
                    </a:cubicBezTo>
                    <a:cubicBezTo>
                      <a:pt x="6" y="4"/>
                      <a:pt x="4" y="4"/>
                      <a:pt x="2" y="4"/>
                    </a:cubicBezTo>
                    <a:cubicBezTo>
                      <a:pt x="0" y="5"/>
                      <a:pt x="0" y="7"/>
                      <a:pt x="2" y="7"/>
                    </a:cubicBezTo>
                    <a:cubicBezTo>
                      <a:pt x="5" y="7"/>
                      <a:pt x="8" y="7"/>
                      <a:pt x="11" y="6"/>
                    </a:cubicBezTo>
                    <a:cubicBezTo>
                      <a:pt x="12" y="6"/>
                      <a:pt x="12" y="3"/>
                      <a:pt x="10" y="3"/>
                    </a:cubicBezTo>
                    <a:cubicBezTo>
                      <a:pt x="7" y="4"/>
                      <a:pt x="4" y="4"/>
                      <a:pt x="1" y="5"/>
                    </a:cubicBezTo>
                    <a:cubicBezTo>
                      <a:pt x="0" y="5"/>
                      <a:pt x="0" y="6"/>
                      <a:pt x="0" y="7"/>
                    </a:cubicBezTo>
                    <a:cubicBezTo>
                      <a:pt x="0" y="8"/>
                      <a:pt x="0" y="8"/>
                      <a:pt x="1" y="9"/>
                    </a:cubicBezTo>
                    <a:cubicBezTo>
                      <a:pt x="3" y="10"/>
                      <a:pt x="4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8" name="Freeform 278">
                <a:extLst>
                  <a:ext uri="{FF2B5EF4-FFF2-40B4-BE49-F238E27FC236}">
                    <a16:creationId xmlns:a16="http://schemas.microsoft.com/office/drawing/2014/main" id="{800D0706-AA89-4C7D-AC52-66995F75F3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" y="866"/>
                <a:ext cx="40" cy="57"/>
              </a:xfrm>
              <a:custGeom>
                <a:avLst/>
                <a:gdLst>
                  <a:gd name="T0" fmla="*/ 62040 w 14"/>
                  <a:gd name="T1" fmla="*/ 199919 h 20"/>
                  <a:gd name="T2" fmla="*/ 76171 w 14"/>
                  <a:gd name="T3" fmla="*/ 25741 h 20"/>
                  <a:gd name="T4" fmla="*/ 48374 w 14"/>
                  <a:gd name="T5" fmla="*/ 47176 h 20"/>
                  <a:gd name="T6" fmla="*/ 128889 w 14"/>
                  <a:gd name="T7" fmla="*/ 47176 h 20"/>
                  <a:gd name="T8" fmla="*/ 138211 w 14"/>
                  <a:gd name="T9" fmla="*/ 113017 h 20"/>
                  <a:gd name="T10" fmla="*/ 128889 w 14"/>
                  <a:gd name="T11" fmla="*/ 209082 h 20"/>
                  <a:gd name="T12" fmla="*/ 138211 w 14"/>
                  <a:gd name="T13" fmla="*/ 199919 h 20"/>
                  <a:gd name="T14" fmla="*/ 40189 w 14"/>
                  <a:gd name="T15" fmla="*/ 188043 h 20"/>
                  <a:gd name="T16" fmla="*/ 26660 w 14"/>
                  <a:gd name="T17" fmla="*/ 221283 h 20"/>
                  <a:gd name="T18" fmla="*/ 150603 w 14"/>
                  <a:gd name="T19" fmla="*/ 235196 h 20"/>
                  <a:gd name="T20" fmla="*/ 164874 w 14"/>
                  <a:gd name="T21" fmla="*/ 209082 h 20"/>
                  <a:gd name="T22" fmla="*/ 177257 w 14"/>
                  <a:gd name="T23" fmla="*/ 61090 h 20"/>
                  <a:gd name="T24" fmla="*/ 48374 w 14"/>
                  <a:gd name="T25" fmla="*/ 13914 h 20"/>
                  <a:gd name="T26" fmla="*/ 40189 w 14"/>
                  <a:gd name="T27" fmla="*/ 25741 h 20"/>
                  <a:gd name="T28" fmla="*/ 26660 w 14"/>
                  <a:gd name="T29" fmla="*/ 199919 h 20"/>
                  <a:gd name="T30" fmla="*/ 62040 w 14"/>
                  <a:gd name="T31" fmla="*/ 199919 h 2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20"/>
                  <a:gd name="T50" fmla="*/ 14 w 14"/>
                  <a:gd name="T51" fmla="*/ 20 h 2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20">
                    <a:moveTo>
                      <a:pt x="5" y="16"/>
                    </a:moveTo>
                    <a:cubicBezTo>
                      <a:pt x="5" y="11"/>
                      <a:pt x="5" y="7"/>
                      <a:pt x="6" y="2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6" y="4"/>
                      <a:pt x="9" y="3"/>
                      <a:pt x="10" y="4"/>
                    </a:cubicBezTo>
                    <a:cubicBezTo>
                      <a:pt x="11" y="5"/>
                      <a:pt x="11" y="7"/>
                      <a:pt x="11" y="9"/>
                    </a:cubicBezTo>
                    <a:cubicBezTo>
                      <a:pt x="11" y="11"/>
                      <a:pt x="10" y="14"/>
                      <a:pt x="10" y="17"/>
                    </a:cubicBezTo>
                    <a:cubicBezTo>
                      <a:pt x="10" y="17"/>
                      <a:pt x="11" y="16"/>
                      <a:pt x="11" y="16"/>
                    </a:cubicBezTo>
                    <a:cubicBezTo>
                      <a:pt x="8" y="17"/>
                      <a:pt x="6" y="16"/>
                      <a:pt x="3" y="15"/>
                    </a:cubicBezTo>
                    <a:cubicBezTo>
                      <a:pt x="1" y="15"/>
                      <a:pt x="0" y="18"/>
                      <a:pt x="2" y="18"/>
                    </a:cubicBezTo>
                    <a:cubicBezTo>
                      <a:pt x="5" y="19"/>
                      <a:pt x="9" y="20"/>
                      <a:pt x="12" y="19"/>
                    </a:cubicBezTo>
                    <a:cubicBezTo>
                      <a:pt x="13" y="18"/>
                      <a:pt x="13" y="18"/>
                      <a:pt x="13" y="17"/>
                    </a:cubicBezTo>
                    <a:cubicBezTo>
                      <a:pt x="13" y="13"/>
                      <a:pt x="14" y="9"/>
                      <a:pt x="14" y="5"/>
                    </a:cubicBezTo>
                    <a:cubicBezTo>
                      <a:pt x="13" y="0"/>
                      <a:pt x="8" y="0"/>
                      <a:pt x="4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7"/>
                      <a:pt x="2" y="11"/>
                      <a:pt x="2" y="16"/>
                    </a:cubicBezTo>
                    <a:cubicBezTo>
                      <a:pt x="2" y="18"/>
                      <a:pt x="5" y="18"/>
                      <a:pt x="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89" name="Freeform 279">
                <a:extLst>
                  <a:ext uri="{FF2B5EF4-FFF2-40B4-BE49-F238E27FC236}">
                    <a16:creationId xmlns:a16="http://schemas.microsoft.com/office/drawing/2014/main" id="{0010E609-6A1E-4123-86D8-8A1C9953D9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6" y="852"/>
                <a:ext cx="40" cy="71"/>
              </a:xfrm>
              <a:custGeom>
                <a:avLst/>
                <a:gdLst>
                  <a:gd name="T0" fmla="*/ 62040 w 14"/>
                  <a:gd name="T1" fmla="*/ 262365 h 25"/>
                  <a:gd name="T2" fmla="*/ 62040 w 14"/>
                  <a:gd name="T3" fmla="*/ 119186 h 25"/>
                  <a:gd name="T4" fmla="*/ 62040 w 14"/>
                  <a:gd name="T5" fmla="*/ 71307 h 25"/>
                  <a:gd name="T6" fmla="*/ 102831 w 14"/>
                  <a:gd name="T7" fmla="*/ 38780 h 25"/>
                  <a:gd name="T8" fmla="*/ 138211 w 14"/>
                  <a:gd name="T9" fmla="*/ 110135 h 25"/>
                  <a:gd name="T10" fmla="*/ 138211 w 14"/>
                  <a:gd name="T11" fmla="*/ 262365 h 25"/>
                  <a:gd name="T12" fmla="*/ 150603 w 14"/>
                  <a:gd name="T13" fmla="*/ 253461 h 25"/>
                  <a:gd name="T14" fmla="*/ 26660 w 14"/>
                  <a:gd name="T15" fmla="*/ 241298 h 25"/>
                  <a:gd name="T16" fmla="*/ 26660 w 14"/>
                  <a:gd name="T17" fmla="*/ 275449 h 25"/>
                  <a:gd name="T18" fmla="*/ 164874 w 14"/>
                  <a:gd name="T19" fmla="*/ 287473 h 25"/>
                  <a:gd name="T20" fmla="*/ 177257 w 14"/>
                  <a:gd name="T21" fmla="*/ 262365 h 25"/>
                  <a:gd name="T22" fmla="*/ 177257 w 14"/>
                  <a:gd name="T23" fmla="*/ 59856 h 25"/>
                  <a:gd name="T24" fmla="*/ 114826 w 14"/>
                  <a:gd name="T25" fmla="*/ 0 h 25"/>
                  <a:gd name="T26" fmla="*/ 26660 w 14"/>
                  <a:gd name="T27" fmla="*/ 46176 h 25"/>
                  <a:gd name="T28" fmla="*/ 26660 w 14"/>
                  <a:gd name="T29" fmla="*/ 119186 h 25"/>
                  <a:gd name="T30" fmla="*/ 26660 w 14"/>
                  <a:gd name="T31" fmla="*/ 262365 h 25"/>
                  <a:gd name="T32" fmla="*/ 62040 w 14"/>
                  <a:gd name="T33" fmla="*/ 262365 h 2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4"/>
                  <a:gd name="T52" fmla="*/ 0 h 25"/>
                  <a:gd name="T53" fmla="*/ 14 w 14"/>
                  <a:gd name="T54" fmla="*/ 25 h 2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4" h="25">
                    <a:moveTo>
                      <a:pt x="5" y="22"/>
                    </a:moveTo>
                    <a:cubicBezTo>
                      <a:pt x="5" y="18"/>
                      <a:pt x="5" y="14"/>
                      <a:pt x="5" y="10"/>
                    </a:cubicBezTo>
                    <a:cubicBezTo>
                      <a:pt x="5" y="9"/>
                      <a:pt x="5" y="7"/>
                      <a:pt x="5" y="6"/>
                    </a:cubicBezTo>
                    <a:cubicBezTo>
                      <a:pt x="5" y="3"/>
                      <a:pt x="6" y="3"/>
                      <a:pt x="8" y="3"/>
                    </a:cubicBezTo>
                    <a:cubicBezTo>
                      <a:pt x="12" y="3"/>
                      <a:pt x="11" y="6"/>
                      <a:pt x="11" y="9"/>
                    </a:cubicBezTo>
                    <a:cubicBezTo>
                      <a:pt x="11" y="14"/>
                      <a:pt x="11" y="18"/>
                      <a:pt x="11" y="22"/>
                    </a:cubicBezTo>
                    <a:cubicBezTo>
                      <a:pt x="11" y="22"/>
                      <a:pt x="11" y="21"/>
                      <a:pt x="12" y="21"/>
                    </a:cubicBezTo>
                    <a:cubicBezTo>
                      <a:pt x="9" y="22"/>
                      <a:pt x="6" y="21"/>
                      <a:pt x="2" y="20"/>
                    </a:cubicBezTo>
                    <a:cubicBezTo>
                      <a:pt x="0" y="20"/>
                      <a:pt x="0" y="23"/>
                      <a:pt x="2" y="23"/>
                    </a:cubicBezTo>
                    <a:cubicBezTo>
                      <a:pt x="5" y="24"/>
                      <a:pt x="9" y="25"/>
                      <a:pt x="13" y="24"/>
                    </a:cubicBezTo>
                    <a:cubicBezTo>
                      <a:pt x="13" y="24"/>
                      <a:pt x="14" y="23"/>
                      <a:pt x="14" y="22"/>
                    </a:cubicBezTo>
                    <a:cubicBezTo>
                      <a:pt x="14" y="17"/>
                      <a:pt x="14" y="11"/>
                      <a:pt x="14" y="5"/>
                    </a:cubicBezTo>
                    <a:cubicBezTo>
                      <a:pt x="14" y="2"/>
                      <a:pt x="12" y="1"/>
                      <a:pt x="9" y="0"/>
                    </a:cubicBezTo>
                    <a:cubicBezTo>
                      <a:pt x="6" y="0"/>
                      <a:pt x="3" y="1"/>
                      <a:pt x="2" y="4"/>
                    </a:cubicBezTo>
                    <a:cubicBezTo>
                      <a:pt x="1" y="6"/>
                      <a:pt x="2" y="8"/>
                      <a:pt x="2" y="10"/>
                    </a:cubicBezTo>
                    <a:cubicBezTo>
                      <a:pt x="2" y="14"/>
                      <a:pt x="2" y="18"/>
                      <a:pt x="2" y="22"/>
                    </a:cubicBezTo>
                    <a:cubicBezTo>
                      <a:pt x="2" y="24"/>
                      <a:pt x="5" y="24"/>
                      <a:pt x="5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0" name="Freeform 280">
                <a:extLst>
                  <a:ext uri="{FF2B5EF4-FFF2-40B4-BE49-F238E27FC236}">
                    <a16:creationId xmlns:a16="http://schemas.microsoft.com/office/drawing/2014/main" id="{917C4B82-6409-4157-B460-A8C20ADAF4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" y="832"/>
                <a:ext cx="45" cy="91"/>
              </a:xfrm>
              <a:custGeom>
                <a:avLst/>
                <a:gdLst>
                  <a:gd name="T0" fmla="*/ 23785 w 16"/>
                  <a:gd name="T1" fmla="*/ 350543 h 32"/>
                  <a:gd name="T2" fmla="*/ 23785 w 16"/>
                  <a:gd name="T3" fmla="*/ 363926 h 32"/>
                  <a:gd name="T4" fmla="*/ 54374 w 16"/>
                  <a:gd name="T5" fmla="*/ 363926 h 32"/>
                  <a:gd name="T6" fmla="*/ 66895 w 16"/>
                  <a:gd name="T7" fmla="*/ 158058 h 32"/>
                  <a:gd name="T8" fmla="*/ 78154 w 16"/>
                  <a:gd name="T9" fmla="*/ 46501 h 32"/>
                  <a:gd name="T10" fmla="*/ 152927 w 16"/>
                  <a:gd name="T11" fmla="*/ 60231 h 32"/>
                  <a:gd name="T12" fmla="*/ 133594 w 16"/>
                  <a:gd name="T13" fmla="*/ 39050 h 32"/>
                  <a:gd name="T14" fmla="*/ 144984 w 16"/>
                  <a:gd name="T15" fmla="*/ 350543 h 32"/>
                  <a:gd name="T16" fmla="*/ 152927 w 16"/>
                  <a:gd name="T17" fmla="*/ 342749 h 32"/>
                  <a:gd name="T18" fmla="*/ 23785 w 16"/>
                  <a:gd name="T19" fmla="*/ 329551 h 32"/>
                  <a:gd name="T20" fmla="*/ 23785 w 16"/>
                  <a:gd name="T21" fmla="*/ 363926 h 32"/>
                  <a:gd name="T22" fmla="*/ 152927 w 16"/>
                  <a:gd name="T23" fmla="*/ 376049 h 32"/>
                  <a:gd name="T24" fmla="*/ 176712 w 16"/>
                  <a:gd name="T25" fmla="*/ 350543 h 32"/>
                  <a:gd name="T26" fmla="*/ 164365 w 16"/>
                  <a:gd name="T27" fmla="*/ 39050 h 32"/>
                  <a:gd name="T28" fmla="*/ 152927 w 16"/>
                  <a:gd name="T29" fmla="*/ 25506 h 32"/>
                  <a:gd name="T30" fmla="*/ 23785 w 16"/>
                  <a:gd name="T31" fmla="*/ 60231 h 32"/>
                  <a:gd name="T32" fmla="*/ 23785 w 16"/>
                  <a:gd name="T33" fmla="*/ 363926 h 32"/>
                  <a:gd name="T34" fmla="*/ 54374 w 16"/>
                  <a:gd name="T35" fmla="*/ 363926 h 32"/>
                  <a:gd name="T36" fmla="*/ 54374 w 16"/>
                  <a:gd name="T37" fmla="*/ 350543 h 32"/>
                  <a:gd name="T38" fmla="*/ 23785 w 16"/>
                  <a:gd name="T39" fmla="*/ 350543 h 3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6"/>
                  <a:gd name="T61" fmla="*/ 0 h 32"/>
                  <a:gd name="T62" fmla="*/ 16 w 16"/>
                  <a:gd name="T63" fmla="*/ 32 h 32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6" h="32">
                    <a:moveTo>
                      <a:pt x="2" y="29"/>
                    </a:moveTo>
                    <a:cubicBezTo>
                      <a:pt x="2" y="29"/>
                      <a:pt x="2" y="30"/>
                      <a:pt x="2" y="30"/>
                    </a:cubicBezTo>
                    <a:cubicBezTo>
                      <a:pt x="2" y="32"/>
                      <a:pt x="4" y="32"/>
                      <a:pt x="5" y="30"/>
                    </a:cubicBezTo>
                    <a:cubicBezTo>
                      <a:pt x="7" y="25"/>
                      <a:pt x="7" y="19"/>
                      <a:pt x="6" y="13"/>
                    </a:cubicBezTo>
                    <a:cubicBezTo>
                      <a:pt x="6" y="12"/>
                      <a:pt x="4" y="5"/>
                      <a:pt x="7" y="4"/>
                    </a:cubicBezTo>
                    <a:cubicBezTo>
                      <a:pt x="9" y="4"/>
                      <a:pt x="11" y="5"/>
                      <a:pt x="14" y="5"/>
                    </a:cubicBezTo>
                    <a:cubicBezTo>
                      <a:pt x="13" y="4"/>
                      <a:pt x="13" y="4"/>
                      <a:pt x="12" y="3"/>
                    </a:cubicBezTo>
                    <a:cubicBezTo>
                      <a:pt x="13" y="12"/>
                      <a:pt x="13" y="21"/>
                      <a:pt x="13" y="29"/>
                    </a:cubicBezTo>
                    <a:cubicBezTo>
                      <a:pt x="13" y="29"/>
                      <a:pt x="14" y="28"/>
                      <a:pt x="14" y="28"/>
                    </a:cubicBezTo>
                    <a:cubicBezTo>
                      <a:pt x="10" y="28"/>
                      <a:pt x="6" y="27"/>
                      <a:pt x="2" y="27"/>
                    </a:cubicBezTo>
                    <a:cubicBezTo>
                      <a:pt x="0" y="27"/>
                      <a:pt x="0" y="30"/>
                      <a:pt x="2" y="30"/>
                    </a:cubicBezTo>
                    <a:cubicBezTo>
                      <a:pt x="6" y="30"/>
                      <a:pt x="10" y="31"/>
                      <a:pt x="14" y="31"/>
                    </a:cubicBezTo>
                    <a:cubicBezTo>
                      <a:pt x="15" y="31"/>
                      <a:pt x="16" y="30"/>
                      <a:pt x="16" y="29"/>
                    </a:cubicBezTo>
                    <a:cubicBezTo>
                      <a:pt x="16" y="21"/>
                      <a:pt x="16" y="12"/>
                      <a:pt x="15" y="3"/>
                    </a:cubicBezTo>
                    <a:cubicBezTo>
                      <a:pt x="15" y="3"/>
                      <a:pt x="15" y="2"/>
                      <a:pt x="14" y="2"/>
                    </a:cubicBezTo>
                    <a:cubicBezTo>
                      <a:pt x="11" y="2"/>
                      <a:pt x="3" y="0"/>
                      <a:pt x="2" y="5"/>
                    </a:cubicBezTo>
                    <a:cubicBezTo>
                      <a:pt x="2" y="13"/>
                      <a:pt x="5" y="21"/>
                      <a:pt x="2" y="30"/>
                    </a:cubicBezTo>
                    <a:cubicBezTo>
                      <a:pt x="3" y="30"/>
                      <a:pt x="4" y="30"/>
                      <a:pt x="5" y="30"/>
                    </a:cubicBezTo>
                    <a:cubicBezTo>
                      <a:pt x="5" y="30"/>
                      <a:pt x="5" y="29"/>
                      <a:pt x="5" y="29"/>
                    </a:cubicBezTo>
                    <a:cubicBezTo>
                      <a:pt x="5" y="27"/>
                      <a:pt x="2" y="27"/>
                      <a:pt x="2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1" name="Freeform 281">
                <a:extLst>
                  <a:ext uri="{FF2B5EF4-FFF2-40B4-BE49-F238E27FC236}">
                    <a16:creationId xmlns:a16="http://schemas.microsoft.com/office/drawing/2014/main" id="{0A0420AB-A42E-46EA-9EEF-1B1A96C6B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" y="817"/>
                <a:ext cx="40" cy="106"/>
              </a:xfrm>
              <a:custGeom>
                <a:avLst/>
                <a:gdLst>
                  <a:gd name="T0" fmla="*/ 62040 w 14"/>
                  <a:gd name="T1" fmla="*/ 452749 h 37"/>
                  <a:gd name="T2" fmla="*/ 76171 w 14"/>
                  <a:gd name="T3" fmla="*/ 299161 h 37"/>
                  <a:gd name="T4" fmla="*/ 48374 w 14"/>
                  <a:gd name="T5" fmla="*/ 40890 h 37"/>
                  <a:gd name="T6" fmla="*/ 40189 w 14"/>
                  <a:gd name="T7" fmla="*/ 50926 h 37"/>
                  <a:gd name="T8" fmla="*/ 128889 w 14"/>
                  <a:gd name="T9" fmla="*/ 90126 h 37"/>
                  <a:gd name="T10" fmla="*/ 128889 w 14"/>
                  <a:gd name="T11" fmla="*/ 194550 h 37"/>
                  <a:gd name="T12" fmla="*/ 138211 w 14"/>
                  <a:gd name="T13" fmla="*/ 452749 h 37"/>
                  <a:gd name="T14" fmla="*/ 150603 w 14"/>
                  <a:gd name="T15" fmla="*/ 440000 h 37"/>
                  <a:gd name="T16" fmla="*/ 40189 w 14"/>
                  <a:gd name="T17" fmla="*/ 430718 h 37"/>
                  <a:gd name="T18" fmla="*/ 26660 w 14"/>
                  <a:gd name="T19" fmla="*/ 467234 h 37"/>
                  <a:gd name="T20" fmla="*/ 150603 w 14"/>
                  <a:gd name="T21" fmla="*/ 481506 h 37"/>
                  <a:gd name="T22" fmla="*/ 177257 w 14"/>
                  <a:gd name="T23" fmla="*/ 452749 h 37"/>
                  <a:gd name="T24" fmla="*/ 164874 w 14"/>
                  <a:gd name="T25" fmla="*/ 77406 h 37"/>
                  <a:gd name="T26" fmla="*/ 40189 w 14"/>
                  <a:gd name="T27" fmla="*/ 14273 h 37"/>
                  <a:gd name="T28" fmla="*/ 14066 w 14"/>
                  <a:gd name="T29" fmla="*/ 40890 h 37"/>
                  <a:gd name="T30" fmla="*/ 26660 w 14"/>
                  <a:gd name="T31" fmla="*/ 221758 h 37"/>
                  <a:gd name="T32" fmla="*/ 26660 w 14"/>
                  <a:gd name="T33" fmla="*/ 440000 h 37"/>
                  <a:gd name="T34" fmla="*/ 62040 w 14"/>
                  <a:gd name="T35" fmla="*/ 452749 h 3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4"/>
                  <a:gd name="T55" fmla="*/ 0 h 37"/>
                  <a:gd name="T56" fmla="*/ 14 w 14"/>
                  <a:gd name="T57" fmla="*/ 37 h 3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4" h="37">
                    <a:moveTo>
                      <a:pt x="5" y="35"/>
                    </a:moveTo>
                    <a:cubicBezTo>
                      <a:pt x="7" y="32"/>
                      <a:pt x="6" y="28"/>
                      <a:pt x="6" y="23"/>
                    </a:cubicBezTo>
                    <a:cubicBezTo>
                      <a:pt x="5" y="16"/>
                      <a:pt x="4" y="10"/>
                      <a:pt x="4" y="3"/>
                    </a:cubicBezTo>
                    <a:cubicBezTo>
                      <a:pt x="4" y="3"/>
                      <a:pt x="3" y="4"/>
                      <a:pt x="3" y="4"/>
                    </a:cubicBezTo>
                    <a:cubicBezTo>
                      <a:pt x="5" y="4"/>
                      <a:pt x="10" y="3"/>
                      <a:pt x="10" y="7"/>
                    </a:cubicBezTo>
                    <a:cubicBezTo>
                      <a:pt x="10" y="10"/>
                      <a:pt x="10" y="13"/>
                      <a:pt x="10" y="15"/>
                    </a:cubicBezTo>
                    <a:cubicBezTo>
                      <a:pt x="11" y="22"/>
                      <a:pt x="11" y="29"/>
                      <a:pt x="11" y="35"/>
                    </a:cubicBezTo>
                    <a:cubicBezTo>
                      <a:pt x="11" y="35"/>
                      <a:pt x="12" y="34"/>
                      <a:pt x="12" y="34"/>
                    </a:cubicBezTo>
                    <a:cubicBezTo>
                      <a:pt x="9" y="34"/>
                      <a:pt x="6" y="34"/>
                      <a:pt x="3" y="33"/>
                    </a:cubicBezTo>
                    <a:cubicBezTo>
                      <a:pt x="1" y="33"/>
                      <a:pt x="0" y="36"/>
                      <a:pt x="2" y="36"/>
                    </a:cubicBezTo>
                    <a:cubicBezTo>
                      <a:pt x="6" y="37"/>
                      <a:pt x="9" y="37"/>
                      <a:pt x="12" y="37"/>
                    </a:cubicBezTo>
                    <a:cubicBezTo>
                      <a:pt x="13" y="37"/>
                      <a:pt x="14" y="36"/>
                      <a:pt x="14" y="35"/>
                    </a:cubicBezTo>
                    <a:cubicBezTo>
                      <a:pt x="14" y="26"/>
                      <a:pt x="13" y="16"/>
                      <a:pt x="13" y="6"/>
                    </a:cubicBezTo>
                    <a:cubicBezTo>
                      <a:pt x="13" y="0"/>
                      <a:pt x="6" y="1"/>
                      <a:pt x="3" y="1"/>
                    </a:cubicBezTo>
                    <a:cubicBezTo>
                      <a:pt x="2" y="1"/>
                      <a:pt x="1" y="2"/>
                      <a:pt x="1" y="3"/>
                    </a:cubicBezTo>
                    <a:cubicBezTo>
                      <a:pt x="1" y="8"/>
                      <a:pt x="1" y="13"/>
                      <a:pt x="2" y="17"/>
                    </a:cubicBezTo>
                    <a:cubicBezTo>
                      <a:pt x="2" y="23"/>
                      <a:pt x="5" y="29"/>
                      <a:pt x="2" y="34"/>
                    </a:cubicBezTo>
                    <a:cubicBezTo>
                      <a:pt x="1" y="36"/>
                      <a:pt x="4" y="37"/>
                      <a:pt x="5" y="3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2" name="Freeform 282">
                <a:extLst>
                  <a:ext uri="{FF2B5EF4-FFF2-40B4-BE49-F238E27FC236}">
                    <a16:creationId xmlns:a16="http://schemas.microsoft.com/office/drawing/2014/main" id="{FE9831E7-0206-4585-8BDD-994D1350EA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0" y="795"/>
                <a:ext cx="46" cy="128"/>
              </a:xfrm>
              <a:custGeom>
                <a:avLst/>
                <a:gdLst>
                  <a:gd name="T0" fmla="*/ 79540 w 16"/>
                  <a:gd name="T1" fmla="*/ 536457 h 45"/>
                  <a:gd name="T2" fmla="*/ 65041 w 16"/>
                  <a:gd name="T3" fmla="*/ 206464 h 45"/>
                  <a:gd name="T4" fmla="*/ 56983 w 16"/>
                  <a:gd name="T5" fmla="*/ 60365 h 45"/>
                  <a:gd name="T6" fmla="*/ 79540 w 16"/>
                  <a:gd name="T7" fmla="*/ 39080 h 45"/>
                  <a:gd name="T8" fmla="*/ 163826 w 16"/>
                  <a:gd name="T9" fmla="*/ 111161 h 45"/>
                  <a:gd name="T10" fmla="*/ 163826 w 16"/>
                  <a:gd name="T11" fmla="*/ 329930 h 45"/>
                  <a:gd name="T12" fmla="*/ 172238 w 16"/>
                  <a:gd name="T13" fmla="*/ 462353 h 45"/>
                  <a:gd name="T14" fmla="*/ 27666 w 16"/>
                  <a:gd name="T15" fmla="*/ 501635 h 45"/>
                  <a:gd name="T16" fmla="*/ 27666 w 16"/>
                  <a:gd name="T17" fmla="*/ 536457 h 45"/>
                  <a:gd name="T18" fmla="*/ 186993 w 16"/>
                  <a:gd name="T19" fmla="*/ 536457 h 45"/>
                  <a:gd name="T20" fmla="*/ 214659 w 16"/>
                  <a:gd name="T21" fmla="*/ 522647 h 45"/>
                  <a:gd name="T22" fmla="*/ 201540 w 16"/>
                  <a:gd name="T23" fmla="*/ 304663 h 45"/>
                  <a:gd name="T24" fmla="*/ 201540 w 16"/>
                  <a:gd name="T25" fmla="*/ 111161 h 45"/>
                  <a:gd name="T26" fmla="*/ 27666 w 16"/>
                  <a:gd name="T27" fmla="*/ 0 h 45"/>
                  <a:gd name="T28" fmla="*/ 14755 w 16"/>
                  <a:gd name="T29" fmla="*/ 25518 h 45"/>
                  <a:gd name="T30" fmla="*/ 42421 w 16"/>
                  <a:gd name="T31" fmla="*/ 536457 h 45"/>
                  <a:gd name="T32" fmla="*/ 79540 w 16"/>
                  <a:gd name="T33" fmla="*/ 536457 h 4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"/>
                  <a:gd name="T52" fmla="*/ 0 h 45"/>
                  <a:gd name="T53" fmla="*/ 16 w 16"/>
                  <a:gd name="T54" fmla="*/ 45 h 45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" h="45">
                    <a:moveTo>
                      <a:pt x="6" y="44"/>
                    </a:moveTo>
                    <a:cubicBezTo>
                      <a:pt x="6" y="35"/>
                      <a:pt x="6" y="26"/>
                      <a:pt x="5" y="17"/>
                    </a:cubicBezTo>
                    <a:cubicBezTo>
                      <a:pt x="4" y="13"/>
                      <a:pt x="4" y="9"/>
                      <a:pt x="4" y="5"/>
                    </a:cubicBezTo>
                    <a:cubicBezTo>
                      <a:pt x="4" y="3"/>
                      <a:pt x="4" y="3"/>
                      <a:pt x="6" y="3"/>
                    </a:cubicBezTo>
                    <a:cubicBezTo>
                      <a:pt x="10" y="3"/>
                      <a:pt x="11" y="5"/>
                      <a:pt x="12" y="9"/>
                    </a:cubicBezTo>
                    <a:cubicBezTo>
                      <a:pt x="12" y="15"/>
                      <a:pt x="11" y="21"/>
                      <a:pt x="12" y="27"/>
                    </a:cubicBezTo>
                    <a:cubicBezTo>
                      <a:pt x="13" y="31"/>
                      <a:pt x="13" y="34"/>
                      <a:pt x="13" y="38"/>
                    </a:cubicBezTo>
                    <a:cubicBezTo>
                      <a:pt x="13" y="43"/>
                      <a:pt x="6" y="41"/>
                      <a:pt x="2" y="41"/>
                    </a:cubicBezTo>
                    <a:cubicBezTo>
                      <a:pt x="0" y="41"/>
                      <a:pt x="0" y="44"/>
                      <a:pt x="2" y="44"/>
                    </a:cubicBezTo>
                    <a:cubicBezTo>
                      <a:pt x="6" y="44"/>
                      <a:pt x="10" y="44"/>
                      <a:pt x="14" y="44"/>
                    </a:cubicBezTo>
                    <a:cubicBezTo>
                      <a:pt x="15" y="44"/>
                      <a:pt x="16" y="43"/>
                      <a:pt x="16" y="43"/>
                    </a:cubicBezTo>
                    <a:cubicBezTo>
                      <a:pt x="16" y="37"/>
                      <a:pt x="16" y="31"/>
                      <a:pt x="15" y="25"/>
                    </a:cubicBezTo>
                    <a:cubicBezTo>
                      <a:pt x="14" y="19"/>
                      <a:pt x="15" y="14"/>
                      <a:pt x="15" y="9"/>
                    </a:cubicBezTo>
                    <a:cubicBezTo>
                      <a:pt x="15" y="0"/>
                      <a:pt x="10" y="1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2" y="15"/>
                      <a:pt x="3" y="30"/>
                      <a:pt x="3" y="44"/>
                    </a:cubicBezTo>
                    <a:cubicBezTo>
                      <a:pt x="3" y="45"/>
                      <a:pt x="6" y="45"/>
                      <a:pt x="6" y="4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3" name="Freeform 283">
                <a:extLst>
                  <a:ext uri="{FF2B5EF4-FFF2-40B4-BE49-F238E27FC236}">
                    <a16:creationId xmlns:a16="http://schemas.microsoft.com/office/drawing/2014/main" id="{9AFB89B4-198A-49FD-AD43-5561E97EA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875"/>
                <a:ext cx="15" cy="11"/>
              </a:xfrm>
              <a:custGeom>
                <a:avLst/>
                <a:gdLst>
                  <a:gd name="T0" fmla="*/ 39366 w 5"/>
                  <a:gd name="T1" fmla="*/ 26430 h 4"/>
                  <a:gd name="T2" fmla="*/ 78732 w 5"/>
                  <a:gd name="T3" fmla="*/ 20298 h 4"/>
                  <a:gd name="T4" fmla="*/ 39366 w 5"/>
                  <a:gd name="T5" fmla="*/ 9611 h 4"/>
                  <a:gd name="T6" fmla="*/ 19683 w 5"/>
                  <a:gd name="T7" fmla="*/ 20298 h 4"/>
                  <a:gd name="T8" fmla="*/ 39366 w 5"/>
                  <a:gd name="T9" fmla="*/ 26430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2" y="3"/>
                    </a:moveTo>
                    <a:cubicBezTo>
                      <a:pt x="3" y="3"/>
                      <a:pt x="3" y="3"/>
                      <a:pt x="4" y="2"/>
                    </a:cubicBezTo>
                    <a:cubicBezTo>
                      <a:pt x="5" y="1"/>
                      <a:pt x="3" y="0"/>
                      <a:pt x="2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3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4" name="Freeform 284">
                <a:extLst>
                  <a:ext uri="{FF2B5EF4-FFF2-40B4-BE49-F238E27FC236}">
                    <a16:creationId xmlns:a16="http://schemas.microsoft.com/office/drawing/2014/main" id="{B9AD0120-2C2D-4855-AE88-8E8E106D02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" y="878"/>
                <a:ext cx="12" cy="8"/>
              </a:xfrm>
              <a:custGeom>
                <a:avLst/>
                <a:gdLst>
                  <a:gd name="T0" fmla="*/ 39366 w 4"/>
                  <a:gd name="T1" fmla="*/ 20083 h 3"/>
                  <a:gd name="T2" fmla="*/ 59049 w 4"/>
                  <a:gd name="T3" fmla="*/ 12536 h 3"/>
                  <a:gd name="T4" fmla="*/ 39366 w 4"/>
                  <a:gd name="T5" fmla="*/ 7531 h 3"/>
                  <a:gd name="T6" fmla="*/ 19683 w 4"/>
                  <a:gd name="T7" fmla="*/ 7531 h 3"/>
                  <a:gd name="T8" fmla="*/ 39366 w 4"/>
                  <a:gd name="T9" fmla="*/ 2008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2" y="3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3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2"/>
                      <a:pt x="1" y="3"/>
                      <a:pt x="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5" name="Freeform 285">
                <a:extLst>
                  <a:ext uri="{FF2B5EF4-FFF2-40B4-BE49-F238E27FC236}">
                    <a16:creationId xmlns:a16="http://schemas.microsoft.com/office/drawing/2014/main" id="{1160A6E8-F84E-4870-A2F3-97DB0BFDB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" y="878"/>
                <a:ext cx="31" cy="28"/>
              </a:xfrm>
              <a:custGeom>
                <a:avLst/>
                <a:gdLst>
                  <a:gd name="T0" fmla="*/ 32547 w 11"/>
                  <a:gd name="T1" fmla="*/ 94480 h 10"/>
                  <a:gd name="T2" fmla="*/ 111642 w 11"/>
                  <a:gd name="T3" fmla="*/ 23050 h 10"/>
                  <a:gd name="T4" fmla="*/ 91723 w 11"/>
                  <a:gd name="T5" fmla="*/ 10693 h 10"/>
                  <a:gd name="T6" fmla="*/ 11549 w 11"/>
                  <a:gd name="T7" fmla="*/ 94480 h 10"/>
                  <a:gd name="T8" fmla="*/ 32547 w 11"/>
                  <a:gd name="T9" fmla="*/ 9448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0"/>
                  <a:gd name="T17" fmla="*/ 11 w 1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0">
                    <a:moveTo>
                      <a:pt x="3" y="9"/>
                    </a:moveTo>
                    <a:cubicBezTo>
                      <a:pt x="4" y="6"/>
                      <a:pt x="8" y="4"/>
                      <a:pt x="10" y="2"/>
                    </a:cubicBezTo>
                    <a:cubicBezTo>
                      <a:pt x="11" y="1"/>
                      <a:pt x="9" y="0"/>
                      <a:pt x="8" y="1"/>
                    </a:cubicBezTo>
                    <a:cubicBezTo>
                      <a:pt x="6" y="3"/>
                      <a:pt x="2" y="5"/>
                      <a:pt x="1" y="9"/>
                    </a:cubicBezTo>
                    <a:cubicBezTo>
                      <a:pt x="0" y="10"/>
                      <a:pt x="2" y="10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6" name="Freeform 286">
                <a:extLst>
                  <a:ext uri="{FF2B5EF4-FFF2-40B4-BE49-F238E27FC236}">
                    <a16:creationId xmlns:a16="http://schemas.microsoft.com/office/drawing/2014/main" id="{C240234A-C79C-4116-AE83-6A62D817D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" y="883"/>
                <a:ext cx="31" cy="32"/>
              </a:xfrm>
              <a:custGeom>
                <a:avLst/>
                <a:gdLst>
                  <a:gd name="T0" fmla="*/ 23969 w 11"/>
                  <a:gd name="T1" fmla="*/ 147887 h 11"/>
                  <a:gd name="T2" fmla="*/ 111642 w 11"/>
                  <a:gd name="T3" fmla="*/ 46063 h 11"/>
                  <a:gd name="T4" fmla="*/ 98665 w 11"/>
                  <a:gd name="T5" fmla="*/ 15834 h 11"/>
                  <a:gd name="T6" fmla="*/ 11549 w 11"/>
                  <a:gd name="T7" fmla="*/ 134001 h 11"/>
                  <a:gd name="T8" fmla="*/ 23969 w 11"/>
                  <a:gd name="T9" fmla="*/ 147887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1"/>
                  <a:gd name="T17" fmla="*/ 11 w 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1">
                    <a:moveTo>
                      <a:pt x="2" y="10"/>
                    </a:moveTo>
                    <a:cubicBezTo>
                      <a:pt x="4" y="7"/>
                      <a:pt x="7" y="5"/>
                      <a:pt x="10" y="3"/>
                    </a:cubicBezTo>
                    <a:cubicBezTo>
                      <a:pt x="11" y="2"/>
                      <a:pt x="10" y="0"/>
                      <a:pt x="9" y="1"/>
                    </a:cubicBezTo>
                    <a:cubicBezTo>
                      <a:pt x="6" y="3"/>
                      <a:pt x="3" y="6"/>
                      <a:pt x="1" y="9"/>
                    </a:cubicBezTo>
                    <a:cubicBezTo>
                      <a:pt x="0" y="9"/>
                      <a:pt x="1" y="11"/>
                      <a:pt x="2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7" name="Freeform 287">
                <a:extLst>
                  <a:ext uri="{FF2B5EF4-FFF2-40B4-BE49-F238E27FC236}">
                    <a16:creationId xmlns:a16="http://schemas.microsoft.com/office/drawing/2014/main" id="{3A880C6F-60E4-46FE-9A36-893748962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" y="892"/>
                <a:ext cx="28" cy="23"/>
              </a:xfrm>
              <a:custGeom>
                <a:avLst/>
                <a:gdLst>
                  <a:gd name="T0" fmla="*/ 10693 w 10"/>
                  <a:gd name="T1" fmla="*/ 94294 h 8"/>
                  <a:gd name="T2" fmla="*/ 94480 w 10"/>
                  <a:gd name="T3" fmla="*/ 27666 h 8"/>
                  <a:gd name="T4" fmla="*/ 83832 w 10"/>
                  <a:gd name="T5" fmla="*/ 14755 h 8"/>
                  <a:gd name="T6" fmla="*/ 10693 w 10"/>
                  <a:gd name="T7" fmla="*/ 65041 h 8"/>
                  <a:gd name="T8" fmla="*/ 10693 w 10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1" y="7"/>
                    </a:moveTo>
                    <a:cubicBezTo>
                      <a:pt x="4" y="6"/>
                      <a:pt x="6" y="4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6" y="2"/>
                      <a:pt x="4" y="4"/>
                      <a:pt x="1" y="5"/>
                    </a:cubicBezTo>
                    <a:cubicBezTo>
                      <a:pt x="0" y="6"/>
                      <a:pt x="0" y="8"/>
                      <a:pt x="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8" name="Freeform 288">
                <a:extLst>
                  <a:ext uri="{FF2B5EF4-FFF2-40B4-BE49-F238E27FC236}">
                    <a16:creationId xmlns:a16="http://schemas.microsoft.com/office/drawing/2014/main" id="{C6706F0C-1599-40F0-AB9D-D985E6B66B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6" y="875"/>
                <a:ext cx="14" cy="11"/>
              </a:xfrm>
              <a:custGeom>
                <a:avLst/>
                <a:gdLst>
                  <a:gd name="T0" fmla="*/ 29940 w 5"/>
                  <a:gd name="T1" fmla="*/ 26430 h 4"/>
                  <a:gd name="T2" fmla="*/ 41975 w 5"/>
                  <a:gd name="T3" fmla="*/ 20298 h 4"/>
                  <a:gd name="T4" fmla="*/ 29940 w 5"/>
                  <a:gd name="T5" fmla="*/ 9611 h 4"/>
                  <a:gd name="T6" fmla="*/ 23050 w 5"/>
                  <a:gd name="T7" fmla="*/ 9611 h 4"/>
                  <a:gd name="T8" fmla="*/ 29940 w 5"/>
                  <a:gd name="T9" fmla="*/ 26430 h 4"/>
                  <a:gd name="T10" fmla="*/ 41975 w 5"/>
                  <a:gd name="T11" fmla="*/ 20298 h 4"/>
                  <a:gd name="T12" fmla="*/ 29940 w 5"/>
                  <a:gd name="T13" fmla="*/ 9611 h 4"/>
                  <a:gd name="T14" fmla="*/ 10693 w 5"/>
                  <a:gd name="T15" fmla="*/ 20298 h 4"/>
                  <a:gd name="T16" fmla="*/ 29940 w 5"/>
                  <a:gd name="T17" fmla="*/ 2643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4"/>
                  <a:gd name="T29" fmla="*/ 5 w 5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4">
                    <a:moveTo>
                      <a:pt x="3" y="3"/>
                    </a:moveTo>
                    <a:cubicBezTo>
                      <a:pt x="3" y="3"/>
                      <a:pt x="3" y="3"/>
                      <a:pt x="4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3" y="0"/>
                      <a:pt x="3" y="1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0" y="3"/>
                      <a:pt x="2" y="4"/>
                      <a:pt x="3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1999" name="Freeform 289">
                <a:extLst>
                  <a:ext uri="{FF2B5EF4-FFF2-40B4-BE49-F238E27FC236}">
                    <a16:creationId xmlns:a16="http://schemas.microsoft.com/office/drawing/2014/main" id="{D3AF61B2-E5BC-470E-8ACE-FE1E8BDFA9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860"/>
                <a:ext cx="22" cy="20"/>
              </a:xfrm>
              <a:custGeom>
                <a:avLst/>
                <a:gdLst>
                  <a:gd name="T0" fmla="*/ 20298 w 8"/>
                  <a:gd name="T1" fmla="*/ 76171 h 7"/>
                  <a:gd name="T2" fmla="*/ 61831 w 8"/>
                  <a:gd name="T3" fmla="*/ 26660 h 7"/>
                  <a:gd name="T4" fmla="*/ 61831 w 8"/>
                  <a:gd name="T5" fmla="*/ 14066 h 7"/>
                  <a:gd name="T6" fmla="*/ 9611 w 8"/>
                  <a:gd name="T7" fmla="*/ 62040 h 7"/>
                  <a:gd name="T8" fmla="*/ 20298 w 8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7"/>
                  <a:gd name="T17" fmla="*/ 8 w 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7">
                    <a:moveTo>
                      <a:pt x="2" y="6"/>
                    </a:moveTo>
                    <a:cubicBezTo>
                      <a:pt x="4" y="5"/>
                      <a:pt x="6" y="4"/>
                      <a:pt x="7" y="2"/>
                    </a:cubicBezTo>
                    <a:cubicBezTo>
                      <a:pt x="8" y="2"/>
                      <a:pt x="7" y="0"/>
                      <a:pt x="7" y="1"/>
                    </a:cubicBezTo>
                    <a:cubicBezTo>
                      <a:pt x="5" y="2"/>
                      <a:pt x="3" y="4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0" name="Freeform 290">
                <a:extLst>
                  <a:ext uri="{FF2B5EF4-FFF2-40B4-BE49-F238E27FC236}">
                    <a16:creationId xmlns:a16="http://schemas.microsoft.com/office/drawing/2014/main" id="{185080CA-F780-469E-B368-C17CED4FB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9" y="869"/>
                <a:ext cx="31" cy="26"/>
              </a:xfrm>
              <a:custGeom>
                <a:avLst/>
                <a:gdLst>
                  <a:gd name="T0" fmla="*/ 23969 w 11"/>
                  <a:gd name="T1" fmla="*/ 111098 h 9"/>
                  <a:gd name="T2" fmla="*/ 111642 w 11"/>
                  <a:gd name="T3" fmla="*/ 28542 h 9"/>
                  <a:gd name="T4" fmla="*/ 98665 w 11"/>
                  <a:gd name="T5" fmla="*/ 0 h 9"/>
                  <a:gd name="T6" fmla="*/ 11549 w 11"/>
                  <a:gd name="T7" fmla="*/ 97569 h 9"/>
                  <a:gd name="T8" fmla="*/ 23969 w 11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2" y="8"/>
                    </a:moveTo>
                    <a:cubicBezTo>
                      <a:pt x="5" y="6"/>
                      <a:pt x="7" y="3"/>
                      <a:pt x="10" y="2"/>
                    </a:cubicBezTo>
                    <a:cubicBezTo>
                      <a:pt x="11" y="1"/>
                      <a:pt x="10" y="0"/>
                      <a:pt x="9" y="0"/>
                    </a:cubicBezTo>
                    <a:cubicBezTo>
                      <a:pt x="6" y="2"/>
                      <a:pt x="4" y="4"/>
                      <a:pt x="1" y="7"/>
                    </a:cubicBezTo>
                    <a:cubicBezTo>
                      <a:pt x="0" y="7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1" name="Freeform 291">
                <a:extLst>
                  <a:ext uri="{FF2B5EF4-FFF2-40B4-BE49-F238E27FC236}">
                    <a16:creationId xmlns:a16="http://schemas.microsoft.com/office/drawing/2014/main" id="{3B6F488F-73BD-46A9-B121-EB5C333C6C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878"/>
                <a:ext cx="28" cy="22"/>
              </a:xfrm>
              <a:custGeom>
                <a:avLst/>
                <a:gdLst>
                  <a:gd name="T0" fmla="*/ 23050 w 10"/>
                  <a:gd name="T1" fmla="*/ 61831 h 8"/>
                  <a:gd name="T2" fmla="*/ 94480 w 10"/>
                  <a:gd name="T3" fmla="*/ 20298 h 8"/>
                  <a:gd name="T4" fmla="*/ 83832 w 10"/>
                  <a:gd name="T5" fmla="*/ 9611 h 8"/>
                  <a:gd name="T6" fmla="*/ 10693 w 10"/>
                  <a:gd name="T7" fmla="*/ 55820 h 8"/>
                  <a:gd name="T8" fmla="*/ 23050 w 10"/>
                  <a:gd name="T9" fmla="*/ 6183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2" y="7"/>
                    </a:moveTo>
                    <a:cubicBezTo>
                      <a:pt x="4" y="5"/>
                      <a:pt x="6" y="4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7"/>
                      <a:pt x="1" y="8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2" name="Freeform 292">
                <a:extLst>
                  <a:ext uri="{FF2B5EF4-FFF2-40B4-BE49-F238E27FC236}">
                    <a16:creationId xmlns:a16="http://schemas.microsoft.com/office/drawing/2014/main" id="{E041B710-E26F-4A21-879A-9594685C1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" y="886"/>
                <a:ext cx="25" cy="23"/>
              </a:xfrm>
              <a:custGeom>
                <a:avLst/>
                <a:gdLst>
                  <a:gd name="T0" fmla="*/ 21667 w 9"/>
                  <a:gd name="T1" fmla="*/ 107272 h 8"/>
                  <a:gd name="T2" fmla="*/ 77569 w 9"/>
                  <a:gd name="T3" fmla="*/ 27666 h 8"/>
                  <a:gd name="T4" fmla="*/ 67453 w 9"/>
                  <a:gd name="T5" fmla="*/ 14755 h 8"/>
                  <a:gd name="T6" fmla="*/ 10053 w 9"/>
                  <a:gd name="T7" fmla="*/ 79540 h 8"/>
                  <a:gd name="T8" fmla="*/ 21667 w 9"/>
                  <a:gd name="T9" fmla="*/ 10727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8"/>
                  <a:gd name="T17" fmla="*/ 9 w 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8">
                    <a:moveTo>
                      <a:pt x="2" y="8"/>
                    </a:moveTo>
                    <a:cubicBezTo>
                      <a:pt x="4" y="6"/>
                      <a:pt x="6" y="4"/>
                      <a:pt x="8" y="2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3"/>
                      <a:pt x="2" y="4"/>
                      <a:pt x="1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3" name="Freeform 293">
                <a:extLst>
                  <a:ext uri="{FF2B5EF4-FFF2-40B4-BE49-F238E27FC236}">
                    <a16:creationId xmlns:a16="http://schemas.microsoft.com/office/drawing/2014/main" id="{12E82B5F-EE97-4E1F-8A0F-30892D6A43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" y="895"/>
                <a:ext cx="20" cy="20"/>
              </a:xfrm>
              <a:custGeom>
                <a:avLst/>
                <a:gdLst>
                  <a:gd name="T0" fmla="*/ 26660 w 7"/>
                  <a:gd name="T1" fmla="*/ 76171 h 7"/>
                  <a:gd name="T2" fmla="*/ 88703 w 7"/>
                  <a:gd name="T3" fmla="*/ 26660 h 7"/>
                  <a:gd name="T4" fmla="*/ 62040 w 7"/>
                  <a:gd name="T5" fmla="*/ 14066 h 7"/>
                  <a:gd name="T6" fmla="*/ 14066 w 7"/>
                  <a:gd name="T7" fmla="*/ 62040 h 7"/>
                  <a:gd name="T8" fmla="*/ 26660 w 7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7"/>
                  <a:gd name="T17" fmla="*/ 7 w 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7">
                    <a:moveTo>
                      <a:pt x="2" y="6"/>
                    </a:moveTo>
                    <a:cubicBezTo>
                      <a:pt x="4" y="5"/>
                      <a:pt x="6" y="4"/>
                      <a:pt x="7" y="2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4" y="3"/>
                      <a:pt x="3" y="4"/>
                      <a:pt x="1" y="5"/>
                    </a:cubicBezTo>
                    <a:cubicBezTo>
                      <a:pt x="0" y="6"/>
                      <a:pt x="2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4" name="Freeform 294">
                <a:extLst>
                  <a:ext uri="{FF2B5EF4-FFF2-40B4-BE49-F238E27FC236}">
                    <a16:creationId xmlns:a16="http://schemas.microsoft.com/office/drawing/2014/main" id="{297F6ED7-1540-4F2C-A8EE-DF28476B55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" y="837"/>
                <a:ext cx="23" cy="26"/>
              </a:xfrm>
              <a:custGeom>
                <a:avLst/>
                <a:gdLst>
                  <a:gd name="T0" fmla="*/ 27666 w 8"/>
                  <a:gd name="T1" fmla="*/ 111098 h 9"/>
                  <a:gd name="T2" fmla="*/ 107272 w 8"/>
                  <a:gd name="T3" fmla="*/ 28542 h 9"/>
                  <a:gd name="T4" fmla="*/ 79540 w 8"/>
                  <a:gd name="T5" fmla="*/ 15115 h 9"/>
                  <a:gd name="T6" fmla="*/ 14755 w 8"/>
                  <a:gd name="T7" fmla="*/ 82455 h 9"/>
                  <a:gd name="T8" fmla="*/ 27666 w 8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9"/>
                  <a:gd name="T17" fmla="*/ 8 w 8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9">
                    <a:moveTo>
                      <a:pt x="2" y="8"/>
                    </a:moveTo>
                    <a:cubicBezTo>
                      <a:pt x="4" y="6"/>
                      <a:pt x="6" y="4"/>
                      <a:pt x="8" y="2"/>
                    </a:cubicBezTo>
                    <a:cubicBezTo>
                      <a:pt x="8" y="1"/>
                      <a:pt x="7" y="0"/>
                      <a:pt x="6" y="1"/>
                    </a:cubicBezTo>
                    <a:cubicBezTo>
                      <a:pt x="5" y="3"/>
                      <a:pt x="3" y="5"/>
                      <a:pt x="1" y="6"/>
                    </a:cubicBezTo>
                    <a:cubicBezTo>
                      <a:pt x="0" y="7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5" name="Freeform 295">
                <a:extLst>
                  <a:ext uri="{FF2B5EF4-FFF2-40B4-BE49-F238E27FC236}">
                    <a16:creationId xmlns:a16="http://schemas.microsoft.com/office/drawing/2014/main" id="{6044E88F-D632-44A0-AAC5-29C72DD418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" y="849"/>
                <a:ext cx="37" cy="26"/>
              </a:xfrm>
              <a:custGeom>
                <a:avLst/>
                <a:gdLst>
                  <a:gd name="T0" fmla="*/ 25590 w 13"/>
                  <a:gd name="T1" fmla="*/ 111098 h 9"/>
                  <a:gd name="T2" fmla="*/ 146790 w 13"/>
                  <a:gd name="T3" fmla="*/ 28542 h 9"/>
                  <a:gd name="T4" fmla="*/ 132938 w 13"/>
                  <a:gd name="T5" fmla="*/ 15115 h 9"/>
                  <a:gd name="T6" fmla="*/ 13861 w 13"/>
                  <a:gd name="T7" fmla="*/ 97569 h 9"/>
                  <a:gd name="T8" fmla="*/ 25590 w 13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"/>
                  <a:gd name="T16" fmla="*/ 0 h 9"/>
                  <a:gd name="T17" fmla="*/ 13 w 13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" h="9">
                    <a:moveTo>
                      <a:pt x="2" y="8"/>
                    </a:moveTo>
                    <a:cubicBezTo>
                      <a:pt x="5" y="7"/>
                      <a:pt x="8" y="4"/>
                      <a:pt x="12" y="2"/>
                    </a:cubicBezTo>
                    <a:cubicBezTo>
                      <a:pt x="13" y="2"/>
                      <a:pt x="12" y="0"/>
                      <a:pt x="11" y="1"/>
                    </a:cubicBezTo>
                    <a:cubicBezTo>
                      <a:pt x="7" y="2"/>
                      <a:pt x="4" y="5"/>
                      <a:pt x="1" y="7"/>
                    </a:cubicBezTo>
                    <a:cubicBezTo>
                      <a:pt x="0" y="7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6" name="Freeform 296">
                <a:extLst>
                  <a:ext uri="{FF2B5EF4-FFF2-40B4-BE49-F238E27FC236}">
                    <a16:creationId xmlns:a16="http://schemas.microsoft.com/office/drawing/2014/main" id="{0DD4A81B-ACE4-437B-9484-500777AAD5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" y="857"/>
                <a:ext cx="32" cy="26"/>
              </a:xfrm>
              <a:custGeom>
                <a:avLst/>
                <a:gdLst>
                  <a:gd name="T0" fmla="*/ 29789 w 11"/>
                  <a:gd name="T1" fmla="*/ 111098 h 9"/>
                  <a:gd name="T2" fmla="*/ 147887 w 11"/>
                  <a:gd name="T3" fmla="*/ 28542 h 9"/>
                  <a:gd name="T4" fmla="*/ 134001 w 11"/>
                  <a:gd name="T5" fmla="*/ 15115 h 9"/>
                  <a:gd name="T6" fmla="*/ 15834 w 11"/>
                  <a:gd name="T7" fmla="*/ 97569 h 9"/>
                  <a:gd name="T8" fmla="*/ 29789 w 11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2" y="8"/>
                    </a:moveTo>
                    <a:cubicBezTo>
                      <a:pt x="5" y="6"/>
                      <a:pt x="7" y="4"/>
                      <a:pt x="10" y="2"/>
                    </a:cubicBezTo>
                    <a:cubicBezTo>
                      <a:pt x="11" y="1"/>
                      <a:pt x="10" y="0"/>
                      <a:pt x="9" y="1"/>
                    </a:cubicBezTo>
                    <a:cubicBezTo>
                      <a:pt x="6" y="3"/>
                      <a:pt x="3" y="4"/>
                      <a:pt x="1" y="7"/>
                    </a:cubicBezTo>
                    <a:cubicBezTo>
                      <a:pt x="0" y="8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7" name="Freeform 297">
                <a:extLst>
                  <a:ext uri="{FF2B5EF4-FFF2-40B4-BE49-F238E27FC236}">
                    <a16:creationId xmlns:a16="http://schemas.microsoft.com/office/drawing/2014/main" id="{1B338483-6AF5-4B31-B5CE-30831C01A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4" y="869"/>
                <a:ext cx="32" cy="26"/>
              </a:xfrm>
              <a:custGeom>
                <a:avLst/>
                <a:gdLst>
                  <a:gd name="T0" fmla="*/ 29789 w 11"/>
                  <a:gd name="T1" fmla="*/ 111098 h 9"/>
                  <a:gd name="T2" fmla="*/ 147887 w 11"/>
                  <a:gd name="T3" fmla="*/ 28542 h 9"/>
                  <a:gd name="T4" fmla="*/ 134001 w 11"/>
                  <a:gd name="T5" fmla="*/ 15115 h 9"/>
                  <a:gd name="T6" fmla="*/ 15834 w 11"/>
                  <a:gd name="T7" fmla="*/ 97569 h 9"/>
                  <a:gd name="T8" fmla="*/ 29789 w 11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9"/>
                  <a:gd name="T17" fmla="*/ 11 w 11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9">
                    <a:moveTo>
                      <a:pt x="2" y="8"/>
                    </a:moveTo>
                    <a:cubicBezTo>
                      <a:pt x="5" y="6"/>
                      <a:pt x="7" y="4"/>
                      <a:pt x="10" y="2"/>
                    </a:cubicBezTo>
                    <a:cubicBezTo>
                      <a:pt x="11" y="2"/>
                      <a:pt x="10" y="0"/>
                      <a:pt x="9" y="1"/>
                    </a:cubicBezTo>
                    <a:cubicBezTo>
                      <a:pt x="6" y="2"/>
                      <a:pt x="4" y="4"/>
                      <a:pt x="1" y="7"/>
                    </a:cubicBezTo>
                    <a:cubicBezTo>
                      <a:pt x="0" y="7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8" name="Freeform 298">
                <a:extLst>
                  <a:ext uri="{FF2B5EF4-FFF2-40B4-BE49-F238E27FC236}">
                    <a16:creationId xmlns:a16="http://schemas.microsoft.com/office/drawing/2014/main" id="{9BF538E1-579B-455C-BA49-1645C3223E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" y="878"/>
                <a:ext cx="29" cy="20"/>
              </a:xfrm>
              <a:custGeom>
                <a:avLst/>
                <a:gdLst>
                  <a:gd name="T0" fmla="*/ 29148 w 10"/>
                  <a:gd name="T1" fmla="*/ 88703 h 7"/>
                  <a:gd name="T2" fmla="*/ 129647 w 10"/>
                  <a:gd name="T3" fmla="*/ 26660 h 7"/>
                  <a:gd name="T4" fmla="*/ 115504 w 10"/>
                  <a:gd name="T5" fmla="*/ 14066 h 7"/>
                  <a:gd name="T6" fmla="*/ 15416 w 10"/>
                  <a:gd name="T7" fmla="*/ 62040 h 7"/>
                  <a:gd name="T8" fmla="*/ 29148 w 10"/>
                  <a:gd name="T9" fmla="*/ 8870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7"/>
                  <a:gd name="T17" fmla="*/ 10 w 1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7">
                    <a:moveTo>
                      <a:pt x="2" y="7"/>
                    </a:moveTo>
                    <a:cubicBezTo>
                      <a:pt x="5" y="5"/>
                      <a:pt x="7" y="4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6" y="2"/>
                      <a:pt x="4" y="4"/>
                      <a:pt x="1" y="5"/>
                    </a:cubicBezTo>
                    <a:cubicBezTo>
                      <a:pt x="0" y="6"/>
                      <a:pt x="1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09" name="Freeform 299">
                <a:extLst>
                  <a:ext uri="{FF2B5EF4-FFF2-40B4-BE49-F238E27FC236}">
                    <a16:creationId xmlns:a16="http://schemas.microsoft.com/office/drawing/2014/main" id="{0B0AD2F2-32EC-4F30-AE3D-A59E17682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" y="886"/>
                <a:ext cx="29" cy="23"/>
              </a:xfrm>
              <a:custGeom>
                <a:avLst/>
                <a:gdLst>
                  <a:gd name="T0" fmla="*/ 29148 w 10"/>
                  <a:gd name="T1" fmla="*/ 94294 h 8"/>
                  <a:gd name="T2" fmla="*/ 129647 w 10"/>
                  <a:gd name="T3" fmla="*/ 27666 h 8"/>
                  <a:gd name="T4" fmla="*/ 115504 w 10"/>
                  <a:gd name="T5" fmla="*/ 14755 h 8"/>
                  <a:gd name="T6" fmla="*/ 15416 w 10"/>
                  <a:gd name="T7" fmla="*/ 79540 h 8"/>
                  <a:gd name="T8" fmla="*/ 29148 w 10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2" y="7"/>
                    </a:moveTo>
                    <a:cubicBezTo>
                      <a:pt x="5" y="6"/>
                      <a:pt x="7" y="4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6" y="3"/>
                      <a:pt x="4" y="4"/>
                      <a:pt x="1" y="6"/>
                    </a:cubicBezTo>
                    <a:cubicBezTo>
                      <a:pt x="0" y="6"/>
                      <a:pt x="1" y="8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0" name="Freeform 300">
                <a:extLst>
                  <a:ext uri="{FF2B5EF4-FFF2-40B4-BE49-F238E27FC236}">
                    <a16:creationId xmlns:a16="http://schemas.microsoft.com/office/drawing/2014/main" id="{492C1EC0-BA6B-401E-9247-C3B5AFC7F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3" y="898"/>
                <a:ext cx="20" cy="17"/>
              </a:xfrm>
              <a:custGeom>
                <a:avLst/>
                <a:gdLst>
                  <a:gd name="T0" fmla="*/ 14066 w 7"/>
                  <a:gd name="T1" fmla="*/ 70306 h 6"/>
                  <a:gd name="T2" fmla="*/ 76171 w 7"/>
                  <a:gd name="T3" fmla="*/ 24814 h 6"/>
                  <a:gd name="T4" fmla="*/ 62040 w 7"/>
                  <a:gd name="T5" fmla="*/ 13535 h 6"/>
                  <a:gd name="T6" fmla="*/ 14066 w 7"/>
                  <a:gd name="T7" fmla="*/ 45447 h 6"/>
                  <a:gd name="T8" fmla="*/ 14066 w 7"/>
                  <a:gd name="T9" fmla="*/ 7030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1" y="6"/>
                    </a:moveTo>
                    <a:cubicBezTo>
                      <a:pt x="3" y="5"/>
                      <a:pt x="5" y="4"/>
                      <a:pt x="6" y="2"/>
                    </a:cubicBezTo>
                    <a:cubicBezTo>
                      <a:pt x="7" y="2"/>
                      <a:pt x="6" y="0"/>
                      <a:pt x="5" y="1"/>
                    </a:cubicBezTo>
                    <a:cubicBezTo>
                      <a:pt x="4" y="2"/>
                      <a:pt x="3" y="3"/>
                      <a:pt x="1" y="4"/>
                    </a:cubicBezTo>
                    <a:cubicBezTo>
                      <a:pt x="0" y="4"/>
                      <a:pt x="0" y="6"/>
                      <a:pt x="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1" name="Freeform 301">
                <a:extLst>
                  <a:ext uri="{FF2B5EF4-FFF2-40B4-BE49-F238E27FC236}">
                    <a16:creationId xmlns:a16="http://schemas.microsoft.com/office/drawing/2014/main" id="{3F0E1D80-F8D1-4653-887A-E55E89779D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823"/>
                <a:ext cx="23" cy="23"/>
              </a:xfrm>
              <a:custGeom>
                <a:avLst/>
                <a:gdLst>
                  <a:gd name="T0" fmla="*/ 27666 w 8"/>
                  <a:gd name="T1" fmla="*/ 94294 h 8"/>
                  <a:gd name="T2" fmla="*/ 94294 w 8"/>
                  <a:gd name="T3" fmla="*/ 27666 h 8"/>
                  <a:gd name="T4" fmla="*/ 79540 w 8"/>
                  <a:gd name="T5" fmla="*/ 0 h 8"/>
                  <a:gd name="T6" fmla="*/ 0 w 8"/>
                  <a:gd name="T7" fmla="*/ 94294 h 8"/>
                  <a:gd name="T8" fmla="*/ 27666 w 8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"/>
                  <a:gd name="T16" fmla="*/ 0 h 8"/>
                  <a:gd name="T17" fmla="*/ 8 w 8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" h="8">
                    <a:moveTo>
                      <a:pt x="2" y="7"/>
                    </a:moveTo>
                    <a:cubicBezTo>
                      <a:pt x="3" y="5"/>
                      <a:pt x="5" y="3"/>
                      <a:pt x="7" y="2"/>
                    </a:cubicBezTo>
                    <a:cubicBezTo>
                      <a:pt x="8" y="1"/>
                      <a:pt x="7" y="0"/>
                      <a:pt x="6" y="0"/>
                    </a:cubicBezTo>
                    <a:cubicBezTo>
                      <a:pt x="4" y="2"/>
                      <a:pt x="1" y="4"/>
                      <a:pt x="0" y="7"/>
                    </a:cubicBezTo>
                    <a:cubicBezTo>
                      <a:pt x="0" y="8"/>
                      <a:pt x="1" y="8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2" name="Freeform 302">
                <a:extLst>
                  <a:ext uri="{FF2B5EF4-FFF2-40B4-BE49-F238E27FC236}">
                    <a16:creationId xmlns:a16="http://schemas.microsoft.com/office/drawing/2014/main" id="{738C9DC5-353F-4DFF-A811-7638A81940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829"/>
                <a:ext cx="26" cy="28"/>
              </a:xfrm>
              <a:custGeom>
                <a:avLst/>
                <a:gdLst>
                  <a:gd name="T0" fmla="*/ 43666 w 9"/>
                  <a:gd name="T1" fmla="*/ 94480 h 10"/>
                  <a:gd name="T2" fmla="*/ 126146 w 9"/>
                  <a:gd name="T3" fmla="*/ 23050 h 10"/>
                  <a:gd name="T4" fmla="*/ 97569 w 9"/>
                  <a:gd name="T5" fmla="*/ 10693 h 10"/>
                  <a:gd name="T6" fmla="*/ 15115 w 9"/>
                  <a:gd name="T7" fmla="*/ 83832 h 10"/>
                  <a:gd name="T8" fmla="*/ 43666 w 9"/>
                  <a:gd name="T9" fmla="*/ 9448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0"/>
                  <a:gd name="T17" fmla="*/ 9 w 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0">
                    <a:moveTo>
                      <a:pt x="3" y="9"/>
                    </a:moveTo>
                    <a:cubicBezTo>
                      <a:pt x="4" y="6"/>
                      <a:pt x="7" y="4"/>
                      <a:pt x="9" y="2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5" y="3"/>
                      <a:pt x="3" y="5"/>
                      <a:pt x="1" y="8"/>
                    </a:cubicBezTo>
                    <a:cubicBezTo>
                      <a:pt x="0" y="9"/>
                      <a:pt x="2" y="10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3" name="Freeform 303">
                <a:extLst>
                  <a:ext uri="{FF2B5EF4-FFF2-40B4-BE49-F238E27FC236}">
                    <a16:creationId xmlns:a16="http://schemas.microsoft.com/office/drawing/2014/main" id="{72802431-1F5B-4F31-A21F-518F7BA73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837"/>
                <a:ext cx="26" cy="26"/>
              </a:xfrm>
              <a:custGeom>
                <a:avLst/>
                <a:gdLst>
                  <a:gd name="T0" fmla="*/ 28542 w 9"/>
                  <a:gd name="T1" fmla="*/ 111098 h 9"/>
                  <a:gd name="T2" fmla="*/ 111098 w 9"/>
                  <a:gd name="T3" fmla="*/ 43666 h 9"/>
                  <a:gd name="T4" fmla="*/ 111098 w 9"/>
                  <a:gd name="T5" fmla="*/ 15115 h 9"/>
                  <a:gd name="T6" fmla="*/ 15115 w 9"/>
                  <a:gd name="T7" fmla="*/ 82455 h 9"/>
                  <a:gd name="T8" fmla="*/ 28542 w 9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2" y="8"/>
                    </a:moveTo>
                    <a:cubicBezTo>
                      <a:pt x="4" y="6"/>
                      <a:pt x="6" y="3"/>
                      <a:pt x="8" y="3"/>
                    </a:cubicBezTo>
                    <a:cubicBezTo>
                      <a:pt x="9" y="2"/>
                      <a:pt x="9" y="0"/>
                      <a:pt x="8" y="1"/>
                    </a:cubicBezTo>
                    <a:cubicBezTo>
                      <a:pt x="5" y="2"/>
                      <a:pt x="3" y="5"/>
                      <a:pt x="1" y="6"/>
                    </a:cubicBezTo>
                    <a:cubicBezTo>
                      <a:pt x="0" y="7"/>
                      <a:pt x="2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4" name="Freeform 304">
                <a:extLst>
                  <a:ext uri="{FF2B5EF4-FFF2-40B4-BE49-F238E27FC236}">
                    <a16:creationId xmlns:a16="http://schemas.microsoft.com/office/drawing/2014/main" id="{110A71DB-2270-4598-A617-C606839EDD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849"/>
                <a:ext cx="29" cy="26"/>
              </a:xfrm>
              <a:custGeom>
                <a:avLst/>
                <a:gdLst>
                  <a:gd name="T0" fmla="*/ 29148 w 10"/>
                  <a:gd name="T1" fmla="*/ 126146 h 9"/>
                  <a:gd name="T2" fmla="*/ 129647 w 10"/>
                  <a:gd name="T3" fmla="*/ 43666 h 9"/>
                  <a:gd name="T4" fmla="*/ 115504 w 10"/>
                  <a:gd name="T5" fmla="*/ 15115 h 9"/>
                  <a:gd name="T6" fmla="*/ 15416 w 10"/>
                  <a:gd name="T7" fmla="*/ 97569 h 9"/>
                  <a:gd name="T8" fmla="*/ 29148 w 10"/>
                  <a:gd name="T9" fmla="*/ 12614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2" y="9"/>
                    </a:moveTo>
                    <a:cubicBezTo>
                      <a:pt x="5" y="8"/>
                      <a:pt x="7" y="5"/>
                      <a:pt x="9" y="3"/>
                    </a:cubicBezTo>
                    <a:cubicBezTo>
                      <a:pt x="10" y="2"/>
                      <a:pt x="9" y="0"/>
                      <a:pt x="8" y="1"/>
                    </a:cubicBezTo>
                    <a:cubicBezTo>
                      <a:pt x="6" y="3"/>
                      <a:pt x="4" y="6"/>
                      <a:pt x="1" y="7"/>
                    </a:cubicBezTo>
                    <a:cubicBezTo>
                      <a:pt x="0" y="8"/>
                      <a:pt x="1" y="9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5" name="Freeform 305">
                <a:extLst>
                  <a:ext uri="{FF2B5EF4-FFF2-40B4-BE49-F238E27FC236}">
                    <a16:creationId xmlns:a16="http://schemas.microsoft.com/office/drawing/2014/main" id="{16E44381-8AC4-4376-8964-E03274974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" y="857"/>
                <a:ext cx="29" cy="26"/>
              </a:xfrm>
              <a:custGeom>
                <a:avLst/>
                <a:gdLst>
                  <a:gd name="T0" fmla="*/ 29148 w 10"/>
                  <a:gd name="T1" fmla="*/ 126146 h 9"/>
                  <a:gd name="T2" fmla="*/ 129647 w 10"/>
                  <a:gd name="T3" fmla="*/ 28542 h 9"/>
                  <a:gd name="T4" fmla="*/ 115504 w 10"/>
                  <a:gd name="T5" fmla="*/ 15115 h 9"/>
                  <a:gd name="T6" fmla="*/ 15416 w 10"/>
                  <a:gd name="T7" fmla="*/ 97569 h 9"/>
                  <a:gd name="T8" fmla="*/ 29148 w 10"/>
                  <a:gd name="T9" fmla="*/ 126146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2" y="9"/>
                    </a:moveTo>
                    <a:cubicBezTo>
                      <a:pt x="4" y="6"/>
                      <a:pt x="7" y="4"/>
                      <a:pt x="9" y="2"/>
                    </a:cubicBezTo>
                    <a:cubicBezTo>
                      <a:pt x="10" y="1"/>
                      <a:pt x="8" y="0"/>
                      <a:pt x="8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1" y="9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6" name="Freeform 306">
                <a:extLst>
                  <a:ext uri="{FF2B5EF4-FFF2-40B4-BE49-F238E27FC236}">
                    <a16:creationId xmlns:a16="http://schemas.microsoft.com/office/drawing/2014/main" id="{CD85A889-CC60-42FA-9CAA-CD6196ADC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869"/>
                <a:ext cx="29" cy="26"/>
              </a:xfrm>
              <a:custGeom>
                <a:avLst/>
                <a:gdLst>
                  <a:gd name="T0" fmla="*/ 29148 w 10"/>
                  <a:gd name="T1" fmla="*/ 111098 h 9"/>
                  <a:gd name="T2" fmla="*/ 129647 w 10"/>
                  <a:gd name="T3" fmla="*/ 28542 h 9"/>
                  <a:gd name="T4" fmla="*/ 115504 w 10"/>
                  <a:gd name="T5" fmla="*/ 15115 h 9"/>
                  <a:gd name="T6" fmla="*/ 15416 w 10"/>
                  <a:gd name="T7" fmla="*/ 97569 h 9"/>
                  <a:gd name="T8" fmla="*/ 29148 w 10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2" y="8"/>
                    </a:moveTo>
                    <a:cubicBezTo>
                      <a:pt x="4" y="6"/>
                      <a:pt x="7" y="4"/>
                      <a:pt x="9" y="2"/>
                    </a:cubicBezTo>
                    <a:cubicBezTo>
                      <a:pt x="10" y="1"/>
                      <a:pt x="9" y="0"/>
                      <a:pt x="8" y="1"/>
                    </a:cubicBezTo>
                    <a:cubicBezTo>
                      <a:pt x="5" y="3"/>
                      <a:pt x="3" y="5"/>
                      <a:pt x="1" y="7"/>
                    </a:cubicBezTo>
                    <a:cubicBezTo>
                      <a:pt x="0" y="8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7" name="Freeform 307">
                <a:extLst>
                  <a:ext uri="{FF2B5EF4-FFF2-40B4-BE49-F238E27FC236}">
                    <a16:creationId xmlns:a16="http://schemas.microsoft.com/office/drawing/2014/main" id="{6AB8AC37-EB2C-4395-B807-0C3FACD198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" y="880"/>
                <a:ext cx="29" cy="26"/>
              </a:xfrm>
              <a:custGeom>
                <a:avLst/>
                <a:gdLst>
                  <a:gd name="T0" fmla="*/ 29148 w 10"/>
                  <a:gd name="T1" fmla="*/ 111098 h 9"/>
                  <a:gd name="T2" fmla="*/ 129647 w 10"/>
                  <a:gd name="T3" fmla="*/ 28542 h 9"/>
                  <a:gd name="T4" fmla="*/ 115504 w 10"/>
                  <a:gd name="T5" fmla="*/ 15115 h 9"/>
                  <a:gd name="T6" fmla="*/ 15416 w 10"/>
                  <a:gd name="T7" fmla="*/ 97569 h 9"/>
                  <a:gd name="T8" fmla="*/ 29148 w 10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2" y="8"/>
                    </a:moveTo>
                    <a:cubicBezTo>
                      <a:pt x="5" y="6"/>
                      <a:pt x="7" y="4"/>
                      <a:pt x="9" y="2"/>
                    </a:cubicBezTo>
                    <a:cubicBezTo>
                      <a:pt x="10" y="2"/>
                      <a:pt x="9" y="0"/>
                      <a:pt x="8" y="1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0" y="8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8" name="Freeform 308">
                <a:extLst>
                  <a:ext uri="{FF2B5EF4-FFF2-40B4-BE49-F238E27FC236}">
                    <a16:creationId xmlns:a16="http://schemas.microsoft.com/office/drawing/2014/main" id="{86599BD0-A189-47AC-91E6-AF2F48855E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889"/>
                <a:ext cx="26" cy="26"/>
              </a:xfrm>
              <a:custGeom>
                <a:avLst/>
                <a:gdLst>
                  <a:gd name="T0" fmla="*/ 28542 w 9"/>
                  <a:gd name="T1" fmla="*/ 111098 h 9"/>
                  <a:gd name="T2" fmla="*/ 111098 w 9"/>
                  <a:gd name="T3" fmla="*/ 43666 h 9"/>
                  <a:gd name="T4" fmla="*/ 97569 w 9"/>
                  <a:gd name="T5" fmla="*/ 15115 h 9"/>
                  <a:gd name="T6" fmla="*/ 15115 w 9"/>
                  <a:gd name="T7" fmla="*/ 97569 h 9"/>
                  <a:gd name="T8" fmla="*/ 28542 w 9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9"/>
                  <a:gd name="T17" fmla="*/ 9 w 9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9">
                    <a:moveTo>
                      <a:pt x="2" y="8"/>
                    </a:moveTo>
                    <a:cubicBezTo>
                      <a:pt x="4" y="6"/>
                      <a:pt x="6" y="4"/>
                      <a:pt x="8" y="3"/>
                    </a:cubicBezTo>
                    <a:cubicBezTo>
                      <a:pt x="9" y="2"/>
                      <a:pt x="8" y="0"/>
                      <a:pt x="7" y="1"/>
                    </a:cubicBezTo>
                    <a:cubicBezTo>
                      <a:pt x="5" y="3"/>
                      <a:pt x="2" y="5"/>
                      <a:pt x="1" y="7"/>
                    </a:cubicBezTo>
                    <a:cubicBezTo>
                      <a:pt x="0" y="7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19" name="Freeform 309">
                <a:extLst>
                  <a:ext uri="{FF2B5EF4-FFF2-40B4-BE49-F238E27FC236}">
                    <a16:creationId xmlns:a16="http://schemas.microsoft.com/office/drawing/2014/main" id="{9F48119C-F35B-4B0B-BE87-72A104511A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6" y="900"/>
                <a:ext cx="26" cy="20"/>
              </a:xfrm>
              <a:custGeom>
                <a:avLst/>
                <a:gdLst>
                  <a:gd name="T0" fmla="*/ 28542 w 9"/>
                  <a:gd name="T1" fmla="*/ 76171 h 7"/>
                  <a:gd name="T2" fmla="*/ 111098 w 9"/>
                  <a:gd name="T3" fmla="*/ 26660 h 7"/>
                  <a:gd name="T4" fmla="*/ 97569 w 9"/>
                  <a:gd name="T5" fmla="*/ 14066 h 7"/>
                  <a:gd name="T6" fmla="*/ 15115 w 9"/>
                  <a:gd name="T7" fmla="*/ 62040 h 7"/>
                  <a:gd name="T8" fmla="*/ 28542 w 9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2" y="6"/>
                    </a:moveTo>
                    <a:cubicBezTo>
                      <a:pt x="4" y="5"/>
                      <a:pt x="6" y="3"/>
                      <a:pt x="8" y="2"/>
                    </a:cubicBezTo>
                    <a:cubicBezTo>
                      <a:pt x="9" y="1"/>
                      <a:pt x="8" y="0"/>
                      <a:pt x="7" y="1"/>
                    </a:cubicBezTo>
                    <a:cubicBezTo>
                      <a:pt x="5" y="2"/>
                      <a:pt x="3" y="4"/>
                      <a:pt x="1" y="5"/>
                    </a:cubicBezTo>
                    <a:cubicBezTo>
                      <a:pt x="0" y="6"/>
                      <a:pt x="1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0" name="Freeform 310">
                <a:extLst>
                  <a:ext uri="{FF2B5EF4-FFF2-40B4-BE49-F238E27FC236}">
                    <a16:creationId xmlns:a16="http://schemas.microsoft.com/office/drawing/2014/main" id="{198B0025-5133-48CC-8CC0-3C3DE65EB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803"/>
                <a:ext cx="20" cy="14"/>
              </a:xfrm>
              <a:custGeom>
                <a:avLst/>
                <a:gdLst>
                  <a:gd name="T0" fmla="*/ 26660 w 7"/>
                  <a:gd name="T1" fmla="*/ 52489 h 5"/>
                  <a:gd name="T2" fmla="*/ 76171 w 7"/>
                  <a:gd name="T3" fmla="*/ 23050 h 5"/>
                  <a:gd name="T4" fmla="*/ 62040 w 7"/>
                  <a:gd name="T5" fmla="*/ 0 h 5"/>
                  <a:gd name="T6" fmla="*/ 14066 w 7"/>
                  <a:gd name="T7" fmla="*/ 29940 h 5"/>
                  <a:gd name="T8" fmla="*/ 26660 w 7"/>
                  <a:gd name="T9" fmla="*/ 5248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5"/>
                  <a:gd name="T17" fmla="*/ 7 w 7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5">
                    <a:moveTo>
                      <a:pt x="2" y="5"/>
                    </a:moveTo>
                    <a:cubicBezTo>
                      <a:pt x="3" y="3"/>
                      <a:pt x="5" y="3"/>
                      <a:pt x="6" y="2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4" y="1"/>
                      <a:pt x="2" y="2"/>
                      <a:pt x="1" y="3"/>
                    </a:cubicBezTo>
                    <a:cubicBezTo>
                      <a:pt x="0" y="4"/>
                      <a:pt x="1" y="5"/>
                      <a:pt x="2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1" name="Freeform 311">
                <a:extLst>
                  <a:ext uri="{FF2B5EF4-FFF2-40B4-BE49-F238E27FC236}">
                    <a16:creationId xmlns:a16="http://schemas.microsoft.com/office/drawing/2014/main" id="{1B8A8877-AD7B-4F2B-8108-AD27E12F4D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809"/>
                <a:ext cx="29" cy="23"/>
              </a:xfrm>
              <a:custGeom>
                <a:avLst/>
                <a:gdLst>
                  <a:gd name="T0" fmla="*/ 29148 w 10"/>
                  <a:gd name="T1" fmla="*/ 94294 h 8"/>
                  <a:gd name="T2" fmla="*/ 129647 w 10"/>
                  <a:gd name="T3" fmla="*/ 27666 h 8"/>
                  <a:gd name="T4" fmla="*/ 115504 w 10"/>
                  <a:gd name="T5" fmla="*/ 14755 h 8"/>
                  <a:gd name="T6" fmla="*/ 15416 w 10"/>
                  <a:gd name="T7" fmla="*/ 79540 h 8"/>
                  <a:gd name="T8" fmla="*/ 29148 w 10"/>
                  <a:gd name="T9" fmla="*/ 94294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2" y="7"/>
                    </a:moveTo>
                    <a:cubicBezTo>
                      <a:pt x="4" y="5"/>
                      <a:pt x="6" y="3"/>
                      <a:pt x="9" y="2"/>
                    </a:cubicBezTo>
                    <a:cubicBezTo>
                      <a:pt x="10" y="2"/>
                      <a:pt x="9" y="0"/>
                      <a:pt x="8" y="1"/>
                    </a:cubicBezTo>
                    <a:cubicBezTo>
                      <a:pt x="5" y="2"/>
                      <a:pt x="3" y="4"/>
                      <a:pt x="1" y="6"/>
                    </a:cubicBezTo>
                    <a:cubicBezTo>
                      <a:pt x="0" y="7"/>
                      <a:pt x="2" y="8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2" name="Freeform 312">
                <a:extLst>
                  <a:ext uri="{FF2B5EF4-FFF2-40B4-BE49-F238E27FC236}">
                    <a16:creationId xmlns:a16="http://schemas.microsoft.com/office/drawing/2014/main" id="{9C692E90-AAAE-4691-8E5C-0B27D9CA3A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817"/>
                <a:ext cx="28" cy="20"/>
              </a:xfrm>
              <a:custGeom>
                <a:avLst/>
                <a:gdLst>
                  <a:gd name="T0" fmla="*/ 10693 w 10"/>
                  <a:gd name="T1" fmla="*/ 88703 h 7"/>
                  <a:gd name="T2" fmla="*/ 94480 w 10"/>
                  <a:gd name="T3" fmla="*/ 26660 h 7"/>
                  <a:gd name="T4" fmla="*/ 83832 w 10"/>
                  <a:gd name="T5" fmla="*/ 14066 h 7"/>
                  <a:gd name="T6" fmla="*/ 10693 w 10"/>
                  <a:gd name="T7" fmla="*/ 62040 h 7"/>
                  <a:gd name="T8" fmla="*/ 10693 w 10"/>
                  <a:gd name="T9" fmla="*/ 8870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7"/>
                  <a:gd name="T17" fmla="*/ 10 w 1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7">
                    <a:moveTo>
                      <a:pt x="1" y="7"/>
                    </a:moveTo>
                    <a:cubicBezTo>
                      <a:pt x="4" y="7"/>
                      <a:pt x="6" y="4"/>
                      <a:pt x="9" y="2"/>
                    </a:cubicBezTo>
                    <a:cubicBezTo>
                      <a:pt x="10" y="2"/>
                      <a:pt x="9" y="0"/>
                      <a:pt x="8" y="1"/>
                    </a:cubicBezTo>
                    <a:cubicBezTo>
                      <a:pt x="5" y="2"/>
                      <a:pt x="4" y="5"/>
                      <a:pt x="1" y="5"/>
                    </a:cubicBezTo>
                    <a:cubicBezTo>
                      <a:pt x="0" y="6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3" name="Freeform 313">
                <a:extLst>
                  <a:ext uri="{FF2B5EF4-FFF2-40B4-BE49-F238E27FC236}">
                    <a16:creationId xmlns:a16="http://schemas.microsoft.com/office/drawing/2014/main" id="{C3A1E075-AB8D-4774-95AC-E4B5033A4B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823"/>
                <a:ext cx="31" cy="29"/>
              </a:xfrm>
              <a:custGeom>
                <a:avLst/>
                <a:gdLst>
                  <a:gd name="T0" fmla="*/ 23969 w 11"/>
                  <a:gd name="T1" fmla="*/ 129647 h 10"/>
                  <a:gd name="T2" fmla="*/ 111642 w 11"/>
                  <a:gd name="T3" fmla="*/ 29148 h 10"/>
                  <a:gd name="T4" fmla="*/ 98665 w 11"/>
                  <a:gd name="T5" fmla="*/ 15416 h 10"/>
                  <a:gd name="T6" fmla="*/ 11549 w 11"/>
                  <a:gd name="T7" fmla="*/ 115504 h 10"/>
                  <a:gd name="T8" fmla="*/ 23969 w 11"/>
                  <a:gd name="T9" fmla="*/ 129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10"/>
                  <a:gd name="T17" fmla="*/ 11 w 1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10">
                    <a:moveTo>
                      <a:pt x="2" y="9"/>
                    </a:moveTo>
                    <a:cubicBezTo>
                      <a:pt x="5" y="8"/>
                      <a:pt x="8" y="5"/>
                      <a:pt x="10" y="2"/>
                    </a:cubicBezTo>
                    <a:cubicBezTo>
                      <a:pt x="11" y="2"/>
                      <a:pt x="10" y="0"/>
                      <a:pt x="9" y="1"/>
                    </a:cubicBezTo>
                    <a:cubicBezTo>
                      <a:pt x="7" y="4"/>
                      <a:pt x="4" y="6"/>
                      <a:pt x="1" y="8"/>
                    </a:cubicBezTo>
                    <a:cubicBezTo>
                      <a:pt x="0" y="8"/>
                      <a:pt x="1" y="10"/>
                      <a:pt x="2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4" name="Freeform 314">
                <a:extLst>
                  <a:ext uri="{FF2B5EF4-FFF2-40B4-BE49-F238E27FC236}">
                    <a16:creationId xmlns:a16="http://schemas.microsoft.com/office/drawing/2014/main" id="{FBB22CA9-0920-40D0-9E00-D0F971A544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" y="837"/>
                <a:ext cx="31" cy="23"/>
              </a:xfrm>
              <a:custGeom>
                <a:avLst/>
                <a:gdLst>
                  <a:gd name="T0" fmla="*/ 23969 w 11"/>
                  <a:gd name="T1" fmla="*/ 107272 h 8"/>
                  <a:gd name="T2" fmla="*/ 111642 w 11"/>
                  <a:gd name="T3" fmla="*/ 27666 h 8"/>
                  <a:gd name="T4" fmla="*/ 111642 w 11"/>
                  <a:gd name="T5" fmla="*/ 0 h 8"/>
                  <a:gd name="T6" fmla="*/ 11549 w 11"/>
                  <a:gd name="T7" fmla="*/ 79540 h 8"/>
                  <a:gd name="T8" fmla="*/ 23969 w 11"/>
                  <a:gd name="T9" fmla="*/ 10727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8"/>
                  <a:gd name="T17" fmla="*/ 11 w 1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8">
                    <a:moveTo>
                      <a:pt x="2" y="8"/>
                    </a:moveTo>
                    <a:cubicBezTo>
                      <a:pt x="5" y="6"/>
                      <a:pt x="7" y="4"/>
                      <a:pt x="10" y="2"/>
                    </a:cubicBezTo>
                    <a:cubicBezTo>
                      <a:pt x="11" y="1"/>
                      <a:pt x="11" y="0"/>
                      <a:pt x="10" y="0"/>
                    </a:cubicBezTo>
                    <a:cubicBezTo>
                      <a:pt x="6" y="2"/>
                      <a:pt x="4" y="5"/>
                      <a:pt x="1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5" name="Freeform 315">
                <a:extLst>
                  <a:ext uri="{FF2B5EF4-FFF2-40B4-BE49-F238E27FC236}">
                    <a16:creationId xmlns:a16="http://schemas.microsoft.com/office/drawing/2014/main" id="{F97ADACE-14F2-4DB5-B83F-26DD16F76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849"/>
                <a:ext cx="28" cy="26"/>
              </a:xfrm>
              <a:custGeom>
                <a:avLst/>
                <a:gdLst>
                  <a:gd name="T0" fmla="*/ 23050 w 10"/>
                  <a:gd name="T1" fmla="*/ 111098 h 9"/>
                  <a:gd name="T2" fmla="*/ 94480 w 10"/>
                  <a:gd name="T3" fmla="*/ 28542 h 9"/>
                  <a:gd name="T4" fmla="*/ 75734 w 10"/>
                  <a:gd name="T5" fmla="*/ 15115 h 9"/>
                  <a:gd name="T6" fmla="*/ 10693 w 10"/>
                  <a:gd name="T7" fmla="*/ 97569 h 9"/>
                  <a:gd name="T8" fmla="*/ 23050 w 10"/>
                  <a:gd name="T9" fmla="*/ 111098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9"/>
                  <a:gd name="T17" fmla="*/ 10 w 10"/>
                  <a:gd name="T18" fmla="*/ 9 h 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9">
                    <a:moveTo>
                      <a:pt x="2" y="8"/>
                    </a:moveTo>
                    <a:cubicBezTo>
                      <a:pt x="4" y="6"/>
                      <a:pt x="7" y="4"/>
                      <a:pt x="9" y="2"/>
                    </a:cubicBezTo>
                    <a:cubicBezTo>
                      <a:pt x="10" y="1"/>
                      <a:pt x="8" y="0"/>
                      <a:pt x="7" y="1"/>
                    </a:cubicBezTo>
                    <a:cubicBezTo>
                      <a:pt x="6" y="3"/>
                      <a:pt x="3" y="5"/>
                      <a:pt x="1" y="7"/>
                    </a:cubicBezTo>
                    <a:cubicBezTo>
                      <a:pt x="0" y="8"/>
                      <a:pt x="1" y="9"/>
                      <a:pt x="2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6" name="Freeform 316">
                <a:extLst>
                  <a:ext uri="{FF2B5EF4-FFF2-40B4-BE49-F238E27FC236}">
                    <a16:creationId xmlns:a16="http://schemas.microsoft.com/office/drawing/2014/main" id="{B7D6AB9F-E4B2-4862-9EB6-786C4E329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863"/>
                <a:ext cx="28" cy="23"/>
              </a:xfrm>
              <a:custGeom>
                <a:avLst/>
                <a:gdLst>
                  <a:gd name="T0" fmla="*/ 10693 w 10"/>
                  <a:gd name="T1" fmla="*/ 107272 h 8"/>
                  <a:gd name="T2" fmla="*/ 94480 w 10"/>
                  <a:gd name="T3" fmla="*/ 27666 h 8"/>
                  <a:gd name="T4" fmla="*/ 83832 w 10"/>
                  <a:gd name="T5" fmla="*/ 14755 h 8"/>
                  <a:gd name="T6" fmla="*/ 10693 w 10"/>
                  <a:gd name="T7" fmla="*/ 79540 h 8"/>
                  <a:gd name="T8" fmla="*/ 10693 w 10"/>
                  <a:gd name="T9" fmla="*/ 107272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1" y="8"/>
                    </a:moveTo>
                    <a:cubicBezTo>
                      <a:pt x="4" y="7"/>
                      <a:pt x="6" y="4"/>
                      <a:pt x="9" y="2"/>
                    </a:cubicBezTo>
                    <a:cubicBezTo>
                      <a:pt x="10" y="2"/>
                      <a:pt x="8" y="0"/>
                      <a:pt x="8" y="1"/>
                    </a:cubicBezTo>
                    <a:cubicBezTo>
                      <a:pt x="5" y="3"/>
                      <a:pt x="3" y="5"/>
                      <a:pt x="1" y="6"/>
                    </a:cubicBezTo>
                    <a:cubicBezTo>
                      <a:pt x="0" y="6"/>
                      <a:pt x="0" y="8"/>
                      <a:pt x="1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7" name="Freeform 317">
                <a:extLst>
                  <a:ext uri="{FF2B5EF4-FFF2-40B4-BE49-F238E27FC236}">
                    <a16:creationId xmlns:a16="http://schemas.microsoft.com/office/drawing/2014/main" id="{56646D67-B243-4841-8C74-863484999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878"/>
                <a:ext cx="28" cy="22"/>
              </a:xfrm>
              <a:custGeom>
                <a:avLst/>
                <a:gdLst>
                  <a:gd name="T0" fmla="*/ 23050 w 10"/>
                  <a:gd name="T1" fmla="*/ 61831 h 8"/>
                  <a:gd name="T2" fmla="*/ 94480 w 10"/>
                  <a:gd name="T3" fmla="*/ 20298 h 8"/>
                  <a:gd name="T4" fmla="*/ 83832 w 10"/>
                  <a:gd name="T5" fmla="*/ 9611 h 8"/>
                  <a:gd name="T6" fmla="*/ 23050 w 10"/>
                  <a:gd name="T7" fmla="*/ 55820 h 8"/>
                  <a:gd name="T8" fmla="*/ 23050 w 10"/>
                  <a:gd name="T9" fmla="*/ 61831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8"/>
                  <a:gd name="T17" fmla="*/ 10 w 1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8">
                    <a:moveTo>
                      <a:pt x="2" y="7"/>
                    </a:moveTo>
                    <a:cubicBezTo>
                      <a:pt x="5" y="6"/>
                      <a:pt x="7" y="4"/>
                      <a:pt x="9" y="2"/>
                    </a:cubicBezTo>
                    <a:cubicBezTo>
                      <a:pt x="10" y="2"/>
                      <a:pt x="8" y="0"/>
                      <a:pt x="8" y="1"/>
                    </a:cubicBezTo>
                    <a:cubicBezTo>
                      <a:pt x="6" y="3"/>
                      <a:pt x="4" y="5"/>
                      <a:pt x="2" y="6"/>
                    </a:cubicBezTo>
                    <a:cubicBezTo>
                      <a:pt x="0" y="6"/>
                      <a:pt x="1" y="8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8" name="Freeform 318">
                <a:extLst>
                  <a:ext uri="{FF2B5EF4-FFF2-40B4-BE49-F238E27FC236}">
                    <a16:creationId xmlns:a16="http://schemas.microsoft.com/office/drawing/2014/main" id="{AF107D1A-F68A-4E0F-A7EB-A66923FA1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" y="895"/>
                <a:ext cx="26" cy="20"/>
              </a:xfrm>
              <a:custGeom>
                <a:avLst/>
                <a:gdLst>
                  <a:gd name="T0" fmla="*/ 15115 w 9"/>
                  <a:gd name="T1" fmla="*/ 88703 h 7"/>
                  <a:gd name="T2" fmla="*/ 111098 w 9"/>
                  <a:gd name="T3" fmla="*/ 26660 h 7"/>
                  <a:gd name="T4" fmla="*/ 97569 w 9"/>
                  <a:gd name="T5" fmla="*/ 0 h 7"/>
                  <a:gd name="T6" fmla="*/ 15115 w 9"/>
                  <a:gd name="T7" fmla="*/ 62040 h 7"/>
                  <a:gd name="T8" fmla="*/ 15115 w 9"/>
                  <a:gd name="T9" fmla="*/ 8870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1" y="7"/>
                    </a:moveTo>
                    <a:cubicBezTo>
                      <a:pt x="4" y="6"/>
                      <a:pt x="6" y="4"/>
                      <a:pt x="8" y="2"/>
                    </a:cubicBezTo>
                    <a:cubicBezTo>
                      <a:pt x="9" y="1"/>
                      <a:pt x="8" y="0"/>
                      <a:pt x="7" y="0"/>
                    </a:cubicBezTo>
                    <a:cubicBezTo>
                      <a:pt x="5" y="2"/>
                      <a:pt x="3" y="4"/>
                      <a:pt x="1" y="5"/>
                    </a:cubicBezTo>
                    <a:cubicBezTo>
                      <a:pt x="0" y="5"/>
                      <a:pt x="0" y="7"/>
                      <a:pt x="1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29" name="Freeform 319">
                <a:extLst>
                  <a:ext uri="{FF2B5EF4-FFF2-40B4-BE49-F238E27FC236}">
                    <a16:creationId xmlns:a16="http://schemas.microsoft.com/office/drawing/2014/main" id="{F2536B46-A77D-4917-846F-916029995A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898"/>
                <a:ext cx="25" cy="20"/>
              </a:xfrm>
              <a:custGeom>
                <a:avLst/>
                <a:gdLst>
                  <a:gd name="T0" fmla="*/ 21667 w 9"/>
                  <a:gd name="T1" fmla="*/ 88703 h 7"/>
                  <a:gd name="T2" fmla="*/ 77569 w 9"/>
                  <a:gd name="T3" fmla="*/ 40189 h 7"/>
                  <a:gd name="T4" fmla="*/ 77569 w 9"/>
                  <a:gd name="T5" fmla="*/ 14066 h 7"/>
                  <a:gd name="T6" fmla="*/ 10053 w 9"/>
                  <a:gd name="T7" fmla="*/ 62040 h 7"/>
                  <a:gd name="T8" fmla="*/ 21667 w 9"/>
                  <a:gd name="T9" fmla="*/ 88703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2" y="7"/>
                    </a:moveTo>
                    <a:cubicBezTo>
                      <a:pt x="4" y="6"/>
                      <a:pt x="6" y="4"/>
                      <a:pt x="8" y="3"/>
                    </a:cubicBezTo>
                    <a:cubicBezTo>
                      <a:pt x="9" y="2"/>
                      <a:pt x="8" y="0"/>
                      <a:pt x="8" y="1"/>
                    </a:cubicBezTo>
                    <a:cubicBezTo>
                      <a:pt x="6" y="2"/>
                      <a:pt x="3" y="4"/>
                      <a:pt x="1" y="5"/>
                    </a:cubicBezTo>
                    <a:cubicBezTo>
                      <a:pt x="0" y="5"/>
                      <a:pt x="1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0" name="Freeform 320">
                <a:extLst>
                  <a:ext uri="{FF2B5EF4-FFF2-40B4-BE49-F238E27FC236}">
                    <a16:creationId xmlns:a16="http://schemas.microsoft.com/office/drawing/2014/main" id="{DDB101EE-A4DC-4D9A-B859-87DAA7EA0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866"/>
                <a:ext cx="25" cy="29"/>
              </a:xfrm>
              <a:custGeom>
                <a:avLst/>
                <a:gdLst>
                  <a:gd name="T0" fmla="*/ 27925 w 9"/>
                  <a:gd name="T1" fmla="*/ 129647 h 10"/>
                  <a:gd name="T2" fmla="*/ 77569 w 9"/>
                  <a:gd name="T3" fmla="*/ 29148 h 10"/>
                  <a:gd name="T4" fmla="*/ 67453 w 9"/>
                  <a:gd name="T5" fmla="*/ 15416 h 10"/>
                  <a:gd name="T6" fmla="*/ 10053 w 9"/>
                  <a:gd name="T7" fmla="*/ 115504 h 10"/>
                  <a:gd name="T8" fmla="*/ 27925 w 9"/>
                  <a:gd name="T9" fmla="*/ 129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10"/>
                  <a:gd name="T17" fmla="*/ 9 w 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10">
                    <a:moveTo>
                      <a:pt x="3" y="9"/>
                    </a:moveTo>
                    <a:cubicBezTo>
                      <a:pt x="4" y="6"/>
                      <a:pt x="6" y="4"/>
                      <a:pt x="8" y="2"/>
                    </a:cubicBezTo>
                    <a:cubicBezTo>
                      <a:pt x="9" y="1"/>
                      <a:pt x="7" y="0"/>
                      <a:pt x="7" y="1"/>
                    </a:cubicBezTo>
                    <a:cubicBezTo>
                      <a:pt x="4" y="3"/>
                      <a:pt x="3" y="5"/>
                      <a:pt x="1" y="8"/>
                    </a:cubicBezTo>
                    <a:cubicBezTo>
                      <a:pt x="0" y="9"/>
                      <a:pt x="2" y="10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1" name="Freeform 321">
                <a:extLst>
                  <a:ext uri="{FF2B5EF4-FFF2-40B4-BE49-F238E27FC236}">
                    <a16:creationId xmlns:a16="http://schemas.microsoft.com/office/drawing/2014/main" id="{98711C1E-69BE-49A8-8E8B-708B32724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2" y="886"/>
                <a:ext cx="28" cy="20"/>
              </a:xfrm>
              <a:custGeom>
                <a:avLst/>
                <a:gdLst>
                  <a:gd name="T0" fmla="*/ 23050 w 10"/>
                  <a:gd name="T1" fmla="*/ 76171 h 7"/>
                  <a:gd name="T2" fmla="*/ 94480 w 10"/>
                  <a:gd name="T3" fmla="*/ 26660 h 7"/>
                  <a:gd name="T4" fmla="*/ 94480 w 10"/>
                  <a:gd name="T5" fmla="*/ 0 h 7"/>
                  <a:gd name="T6" fmla="*/ 10693 w 10"/>
                  <a:gd name="T7" fmla="*/ 62040 h 7"/>
                  <a:gd name="T8" fmla="*/ 23050 w 10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"/>
                  <a:gd name="T16" fmla="*/ 0 h 7"/>
                  <a:gd name="T17" fmla="*/ 10 w 1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" h="7">
                    <a:moveTo>
                      <a:pt x="2" y="6"/>
                    </a:moveTo>
                    <a:cubicBezTo>
                      <a:pt x="4" y="5"/>
                      <a:pt x="6" y="2"/>
                      <a:pt x="9" y="2"/>
                    </a:cubicBezTo>
                    <a:cubicBezTo>
                      <a:pt x="10" y="2"/>
                      <a:pt x="10" y="0"/>
                      <a:pt x="9" y="0"/>
                    </a:cubicBezTo>
                    <a:cubicBezTo>
                      <a:pt x="5" y="1"/>
                      <a:pt x="3" y="3"/>
                      <a:pt x="1" y="5"/>
                    </a:cubicBezTo>
                    <a:cubicBezTo>
                      <a:pt x="0" y="5"/>
                      <a:pt x="1" y="7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2" name="Freeform 322">
                <a:extLst>
                  <a:ext uri="{FF2B5EF4-FFF2-40B4-BE49-F238E27FC236}">
                    <a16:creationId xmlns:a16="http://schemas.microsoft.com/office/drawing/2014/main" id="{F220CD88-10B6-4A9B-AAC4-83D791BEB1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" y="900"/>
                <a:ext cx="20" cy="18"/>
              </a:xfrm>
              <a:custGeom>
                <a:avLst/>
                <a:gdLst>
                  <a:gd name="T0" fmla="*/ 26660 w 7"/>
                  <a:gd name="T1" fmla="*/ 118098 h 6"/>
                  <a:gd name="T2" fmla="*/ 76171 w 7"/>
                  <a:gd name="T3" fmla="*/ 39366 h 6"/>
                  <a:gd name="T4" fmla="*/ 62040 w 7"/>
                  <a:gd name="T5" fmla="*/ 19683 h 6"/>
                  <a:gd name="T6" fmla="*/ 14066 w 7"/>
                  <a:gd name="T7" fmla="*/ 78732 h 6"/>
                  <a:gd name="T8" fmla="*/ 26660 w 7"/>
                  <a:gd name="T9" fmla="*/ 118098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2" y="6"/>
                    </a:moveTo>
                    <a:cubicBezTo>
                      <a:pt x="4" y="4"/>
                      <a:pt x="5" y="3"/>
                      <a:pt x="6" y="2"/>
                    </a:cubicBezTo>
                    <a:cubicBezTo>
                      <a:pt x="7" y="1"/>
                      <a:pt x="5" y="0"/>
                      <a:pt x="5" y="1"/>
                    </a:cubicBezTo>
                    <a:cubicBezTo>
                      <a:pt x="4" y="2"/>
                      <a:pt x="2" y="3"/>
                      <a:pt x="1" y="4"/>
                    </a:cubicBezTo>
                    <a:cubicBezTo>
                      <a:pt x="0" y="5"/>
                      <a:pt x="1" y="6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3" name="Freeform 323">
                <a:extLst>
                  <a:ext uri="{FF2B5EF4-FFF2-40B4-BE49-F238E27FC236}">
                    <a16:creationId xmlns:a16="http://schemas.microsoft.com/office/drawing/2014/main" id="{2520992D-FEF4-4486-BAB1-F747C9B1C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09" y="1961"/>
                <a:ext cx="105" cy="106"/>
              </a:xfrm>
              <a:custGeom>
                <a:avLst/>
                <a:gdLst>
                  <a:gd name="T0" fmla="*/ 311254 w 37"/>
                  <a:gd name="T1" fmla="*/ 77406 h 37"/>
                  <a:gd name="T2" fmla="*/ 45984 w 37"/>
                  <a:gd name="T3" fmla="*/ 182016 h 37"/>
                  <a:gd name="T4" fmla="*/ 189576 w 37"/>
                  <a:gd name="T5" fmla="*/ 452749 h 37"/>
                  <a:gd name="T6" fmla="*/ 416308 w 37"/>
                  <a:gd name="T7" fmla="*/ 326173 h 37"/>
                  <a:gd name="T8" fmla="*/ 272580 w 37"/>
                  <a:gd name="T9" fmla="*/ 63534 h 37"/>
                  <a:gd name="T10" fmla="*/ 272580 w 37"/>
                  <a:gd name="T11" fmla="*/ 90126 h 37"/>
                  <a:gd name="T12" fmla="*/ 382260 w 37"/>
                  <a:gd name="T13" fmla="*/ 182016 h 37"/>
                  <a:gd name="T14" fmla="*/ 382260 w 37"/>
                  <a:gd name="T15" fmla="*/ 349874 h 37"/>
                  <a:gd name="T16" fmla="*/ 189576 w 37"/>
                  <a:gd name="T17" fmla="*/ 430718 h 37"/>
                  <a:gd name="T18" fmla="*/ 71006 w 37"/>
                  <a:gd name="T19" fmla="*/ 209035 h 37"/>
                  <a:gd name="T20" fmla="*/ 142108 w 37"/>
                  <a:gd name="T21" fmla="*/ 77406 h 37"/>
                  <a:gd name="T22" fmla="*/ 297811 w 37"/>
                  <a:gd name="T23" fmla="*/ 90126 h 37"/>
                  <a:gd name="T24" fmla="*/ 311254 w 37"/>
                  <a:gd name="T25" fmla="*/ 77406 h 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7"/>
                  <a:gd name="T40" fmla="*/ 0 h 37"/>
                  <a:gd name="T41" fmla="*/ 37 w 37"/>
                  <a:gd name="T42" fmla="*/ 37 h 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7" h="37">
                    <a:moveTo>
                      <a:pt x="26" y="6"/>
                    </a:moveTo>
                    <a:cubicBezTo>
                      <a:pt x="17" y="0"/>
                      <a:pt x="8" y="4"/>
                      <a:pt x="4" y="14"/>
                    </a:cubicBezTo>
                    <a:cubicBezTo>
                      <a:pt x="0" y="23"/>
                      <a:pt x="7" y="32"/>
                      <a:pt x="16" y="35"/>
                    </a:cubicBezTo>
                    <a:cubicBezTo>
                      <a:pt x="24" y="37"/>
                      <a:pt x="32" y="33"/>
                      <a:pt x="35" y="25"/>
                    </a:cubicBezTo>
                    <a:cubicBezTo>
                      <a:pt x="37" y="19"/>
                      <a:pt x="32" y="4"/>
                      <a:pt x="23" y="5"/>
                    </a:cubicBezTo>
                    <a:cubicBezTo>
                      <a:pt x="22" y="6"/>
                      <a:pt x="22" y="7"/>
                      <a:pt x="23" y="7"/>
                    </a:cubicBezTo>
                    <a:cubicBezTo>
                      <a:pt x="28" y="6"/>
                      <a:pt x="30" y="11"/>
                      <a:pt x="32" y="14"/>
                    </a:cubicBezTo>
                    <a:cubicBezTo>
                      <a:pt x="34" y="18"/>
                      <a:pt x="34" y="23"/>
                      <a:pt x="32" y="27"/>
                    </a:cubicBezTo>
                    <a:cubicBezTo>
                      <a:pt x="29" y="33"/>
                      <a:pt x="22" y="34"/>
                      <a:pt x="16" y="33"/>
                    </a:cubicBezTo>
                    <a:cubicBezTo>
                      <a:pt x="8" y="31"/>
                      <a:pt x="4" y="23"/>
                      <a:pt x="6" y="16"/>
                    </a:cubicBezTo>
                    <a:cubicBezTo>
                      <a:pt x="6" y="12"/>
                      <a:pt x="9" y="8"/>
                      <a:pt x="12" y="6"/>
                    </a:cubicBezTo>
                    <a:cubicBezTo>
                      <a:pt x="16" y="3"/>
                      <a:pt x="21" y="5"/>
                      <a:pt x="25" y="7"/>
                    </a:cubicBezTo>
                    <a:cubicBezTo>
                      <a:pt x="26" y="8"/>
                      <a:pt x="27" y="6"/>
                      <a:pt x="26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4" name="Freeform 324">
                <a:extLst>
                  <a:ext uri="{FF2B5EF4-FFF2-40B4-BE49-F238E27FC236}">
                    <a16:creationId xmlns:a16="http://schemas.microsoft.com/office/drawing/2014/main" id="{D2613864-7C7F-4E48-9CEB-E64DD2662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3" y="2041"/>
                <a:ext cx="51" cy="49"/>
              </a:xfrm>
              <a:custGeom>
                <a:avLst/>
                <a:gdLst>
                  <a:gd name="T0" fmla="*/ 24814 w 18"/>
                  <a:gd name="T1" fmla="*/ 65850 h 17"/>
                  <a:gd name="T2" fmla="*/ 13535 w 18"/>
                  <a:gd name="T3" fmla="*/ 65850 h 17"/>
                  <a:gd name="T4" fmla="*/ 13535 w 18"/>
                  <a:gd name="T5" fmla="*/ 80746 h 17"/>
                  <a:gd name="T6" fmla="*/ 70306 w 18"/>
                  <a:gd name="T7" fmla="*/ 138869 h 17"/>
                  <a:gd name="T8" fmla="*/ 115937 w 18"/>
                  <a:gd name="T9" fmla="*/ 204716 h 17"/>
                  <a:gd name="T10" fmla="*/ 187924 w 18"/>
                  <a:gd name="T11" fmla="*/ 189803 h 17"/>
                  <a:gd name="T12" fmla="*/ 187924 w 18"/>
                  <a:gd name="T13" fmla="*/ 123970 h 17"/>
                  <a:gd name="T14" fmla="*/ 70306 w 18"/>
                  <a:gd name="T15" fmla="*/ 14922 h 17"/>
                  <a:gd name="T16" fmla="*/ 58457 w 18"/>
                  <a:gd name="T17" fmla="*/ 28014 h 17"/>
                  <a:gd name="T18" fmla="*/ 165628 w 18"/>
                  <a:gd name="T19" fmla="*/ 123970 h 17"/>
                  <a:gd name="T20" fmla="*/ 165628 w 18"/>
                  <a:gd name="T21" fmla="*/ 189803 h 17"/>
                  <a:gd name="T22" fmla="*/ 154102 w 18"/>
                  <a:gd name="T23" fmla="*/ 204716 h 17"/>
                  <a:gd name="T24" fmla="*/ 128903 w 18"/>
                  <a:gd name="T25" fmla="*/ 176703 h 17"/>
                  <a:gd name="T26" fmla="*/ 0 w 18"/>
                  <a:gd name="T27" fmla="*/ 65850 h 17"/>
                  <a:gd name="T28" fmla="*/ 0 w 18"/>
                  <a:gd name="T29" fmla="*/ 80746 h 17"/>
                  <a:gd name="T30" fmla="*/ 0 w 18"/>
                  <a:gd name="T31" fmla="*/ 80746 h 17"/>
                  <a:gd name="T32" fmla="*/ 24814 w 18"/>
                  <a:gd name="T33" fmla="*/ 65850 h 1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"/>
                  <a:gd name="T52" fmla="*/ 0 h 17"/>
                  <a:gd name="T53" fmla="*/ 18 w 18"/>
                  <a:gd name="T54" fmla="*/ 17 h 1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" h="17">
                    <a:moveTo>
                      <a:pt x="2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5" y="10"/>
                      <a:pt x="6" y="10"/>
                    </a:cubicBezTo>
                    <a:cubicBezTo>
                      <a:pt x="7" y="12"/>
                      <a:pt x="9" y="13"/>
                      <a:pt x="10" y="15"/>
                    </a:cubicBezTo>
                    <a:cubicBezTo>
                      <a:pt x="13" y="17"/>
                      <a:pt x="13" y="17"/>
                      <a:pt x="16" y="14"/>
                    </a:cubicBezTo>
                    <a:cubicBezTo>
                      <a:pt x="17" y="13"/>
                      <a:pt x="18" y="11"/>
                      <a:pt x="16" y="9"/>
                    </a:cubicBezTo>
                    <a:cubicBezTo>
                      <a:pt x="13" y="6"/>
                      <a:pt x="10" y="3"/>
                      <a:pt x="6" y="1"/>
                    </a:cubicBezTo>
                    <a:cubicBezTo>
                      <a:pt x="5" y="0"/>
                      <a:pt x="4" y="2"/>
                      <a:pt x="5" y="2"/>
                    </a:cubicBezTo>
                    <a:cubicBezTo>
                      <a:pt x="8" y="4"/>
                      <a:pt x="11" y="6"/>
                      <a:pt x="14" y="9"/>
                    </a:cubicBezTo>
                    <a:cubicBezTo>
                      <a:pt x="16" y="11"/>
                      <a:pt x="15" y="12"/>
                      <a:pt x="14" y="14"/>
                    </a:cubicBezTo>
                    <a:cubicBezTo>
                      <a:pt x="14" y="14"/>
                      <a:pt x="13" y="15"/>
                      <a:pt x="13" y="15"/>
                    </a:cubicBezTo>
                    <a:cubicBezTo>
                      <a:pt x="12" y="14"/>
                      <a:pt x="12" y="13"/>
                      <a:pt x="11" y="13"/>
                    </a:cubicBezTo>
                    <a:cubicBezTo>
                      <a:pt x="9" y="11"/>
                      <a:pt x="3" y="3"/>
                      <a:pt x="0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6"/>
                      <a:pt x="2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5" name="Freeform 325">
                <a:extLst>
                  <a:ext uri="{FF2B5EF4-FFF2-40B4-BE49-F238E27FC236}">
                    <a16:creationId xmlns:a16="http://schemas.microsoft.com/office/drawing/2014/main" id="{450B5E88-CB71-467F-96D5-421A1521ED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" y="1955"/>
                <a:ext cx="92" cy="112"/>
              </a:xfrm>
              <a:custGeom>
                <a:avLst/>
                <a:gdLst>
                  <a:gd name="T0" fmla="*/ 271021 w 32"/>
                  <a:gd name="T1" fmla="*/ 106653 h 39"/>
                  <a:gd name="T2" fmla="*/ 27666 w 32"/>
                  <a:gd name="T3" fmla="*/ 254722 h 39"/>
                  <a:gd name="T4" fmla="*/ 293644 w 32"/>
                  <a:gd name="T5" fmla="*/ 452796 h 39"/>
                  <a:gd name="T6" fmla="*/ 336065 w 32"/>
                  <a:gd name="T7" fmla="*/ 157670 h 39"/>
                  <a:gd name="T8" fmla="*/ 65041 w 32"/>
                  <a:gd name="T9" fmla="*/ 148070 h 39"/>
                  <a:gd name="T10" fmla="*/ 94294 w 32"/>
                  <a:gd name="T11" fmla="*/ 157670 h 39"/>
                  <a:gd name="T12" fmla="*/ 280675 w 32"/>
                  <a:gd name="T13" fmla="*/ 148070 h 39"/>
                  <a:gd name="T14" fmla="*/ 363754 w 32"/>
                  <a:gd name="T15" fmla="*/ 333211 h 39"/>
                  <a:gd name="T16" fmla="*/ 65041 w 32"/>
                  <a:gd name="T17" fmla="*/ 346143 h 39"/>
                  <a:gd name="T18" fmla="*/ 256341 w 32"/>
                  <a:gd name="T19" fmla="*/ 120532 h 39"/>
                  <a:gd name="T20" fmla="*/ 271021 w 32"/>
                  <a:gd name="T21" fmla="*/ 106653 h 3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39"/>
                  <a:gd name="T35" fmla="*/ 32 w 32"/>
                  <a:gd name="T36" fmla="*/ 39 h 3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39">
                    <a:moveTo>
                      <a:pt x="20" y="8"/>
                    </a:moveTo>
                    <a:cubicBezTo>
                      <a:pt x="13" y="0"/>
                      <a:pt x="3" y="11"/>
                      <a:pt x="2" y="19"/>
                    </a:cubicBezTo>
                    <a:cubicBezTo>
                      <a:pt x="1" y="28"/>
                      <a:pt x="12" y="39"/>
                      <a:pt x="22" y="34"/>
                    </a:cubicBezTo>
                    <a:cubicBezTo>
                      <a:pt x="30" y="29"/>
                      <a:pt x="32" y="19"/>
                      <a:pt x="25" y="12"/>
                    </a:cubicBezTo>
                    <a:cubicBezTo>
                      <a:pt x="20" y="6"/>
                      <a:pt x="10" y="3"/>
                      <a:pt x="5" y="11"/>
                    </a:cubicBezTo>
                    <a:cubicBezTo>
                      <a:pt x="5" y="12"/>
                      <a:pt x="6" y="13"/>
                      <a:pt x="7" y="12"/>
                    </a:cubicBezTo>
                    <a:cubicBezTo>
                      <a:pt x="10" y="7"/>
                      <a:pt x="16" y="8"/>
                      <a:pt x="21" y="11"/>
                    </a:cubicBezTo>
                    <a:cubicBezTo>
                      <a:pt x="26" y="14"/>
                      <a:pt x="29" y="19"/>
                      <a:pt x="27" y="25"/>
                    </a:cubicBezTo>
                    <a:cubicBezTo>
                      <a:pt x="23" y="37"/>
                      <a:pt x="10" y="34"/>
                      <a:pt x="5" y="26"/>
                    </a:cubicBezTo>
                    <a:cubicBezTo>
                      <a:pt x="0" y="18"/>
                      <a:pt x="11" y="1"/>
                      <a:pt x="19" y="9"/>
                    </a:cubicBezTo>
                    <a:cubicBezTo>
                      <a:pt x="20" y="10"/>
                      <a:pt x="21" y="9"/>
                      <a:pt x="20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6" name="Freeform 326">
                <a:extLst>
                  <a:ext uri="{FF2B5EF4-FFF2-40B4-BE49-F238E27FC236}">
                    <a16:creationId xmlns:a16="http://schemas.microsoft.com/office/drawing/2014/main" id="{284B14BC-8AFD-4F50-9733-E5A48FBFA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9" y="2044"/>
                <a:ext cx="17" cy="23"/>
              </a:xfrm>
              <a:custGeom>
                <a:avLst/>
                <a:gdLst>
                  <a:gd name="T0" fmla="*/ 45447 w 6"/>
                  <a:gd name="T1" fmla="*/ 65041 h 8"/>
                  <a:gd name="T2" fmla="*/ 45447 w 6"/>
                  <a:gd name="T3" fmla="*/ 42421 h 8"/>
                  <a:gd name="T4" fmla="*/ 24814 w 6"/>
                  <a:gd name="T5" fmla="*/ 42421 h 8"/>
                  <a:gd name="T6" fmla="*/ 13535 w 6"/>
                  <a:gd name="T7" fmla="*/ 65041 h 8"/>
                  <a:gd name="T8" fmla="*/ 38349 w 6"/>
                  <a:gd name="T9" fmla="*/ 65041 h 8"/>
                  <a:gd name="T10" fmla="*/ 38349 w 6"/>
                  <a:gd name="T11" fmla="*/ 42421 h 8"/>
                  <a:gd name="T12" fmla="*/ 13535 w 6"/>
                  <a:gd name="T13" fmla="*/ 42421 h 8"/>
                  <a:gd name="T14" fmla="*/ 13535 w 6"/>
                  <a:gd name="T15" fmla="*/ 56983 h 8"/>
                  <a:gd name="T16" fmla="*/ 24814 w 6"/>
                  <a:gd name="T17" fmla="*/ 65041 h 8"/>
                  <a:gd name="T18" fmla="*/ 38349 w 6"/>
                  <a:gd name="T19" fmla="*/ 56983 h 8"/>
                  <a:gd name="T20" fmla="*/ 13535 w 6"/>
                  <a:gd name="T21" fmla="*/ 42421 h 8"/>
                  <a:gd name="T22" fmla="*/ 24814 w 6"/>
                  <a:gd name="T23" fmla="*/ 79540 h 8"/>
                  <a:gd name="T24" fmla="*/ 45447 w 6"/>
                  <a:gd name="T25" fmla="*/ 79540 h 8"/>
                  <a:gd name="T26" fmla="*/ 58457 w 6"/>
                  <a:gd name="T27" fmla="*/ 27666 h 8"/>
                  <a:gd name="T28" fmla="*/ 38349 w 6"/>
                  <a:gd name="T29" fmla="*/ 27666 h 8"/>
                  <a:gd name="T30" fmla="*/ 45447 w 6"/>
                  <a:gd name="T31" fmla="*/ 107272 h 8"/>
                  <a:gd name="T32" fmla="*/ 58457 w 6"/>
                  <a:gd name="T33" fmla="*/ 94294 h 8"/>
                  <a:gd name="T34" fmla="*/ 70306 w 6"/>
                  <a:gd name="T35" fmla="*/ 65041 h 8"/>
                  <a:gd name="T36" fmla="*/ 45447 w 6"/>
                  <a:gd name="T37" fmla="*/ 65041 h 8"/>
                  <a:gd name="T38" fmla="*/ 45447 w 6"/>
                  <a:gd name="T39" fmla="*/ 94294 h 8"/>
                  <a:gd name="T40" fmla="*/ 58457 w 6"/>
                  <a:gd name="T41" fmla="*/ 94294 h 8"/>
                  <a:gd name="T42" fmla="*/ 45447 w 6"/>
                  <a:gd name="T43" fmla="*/ 14755 h 8"/>
                  <a:gd name="T44" fmla="*/ 38349 w 6"/>
                  <a:gd name="T45" fmla="*/ 27666 h 8"/>
                  <a:gd name="T46" fmla="*/ 24814 w 6"/>
                  <a:gd name="T47" fmla="*/ 65041 h 8"/>
                  <a:gd name="T48" fmla="*/ 45447 w 6"/>
                  <a:gd name="T49" fmla="*/ 65041 h 8"/>
                  <a:gd name="T50" fmla="*/ 38349 w 6"/>
                  <a:gd name="T51" fmla="*/ 42421 h 8"/>
                  <a:gd name="T52" fmla="*/ 24814 w 6"/>
                  <a:gd name="T53" fmla="*/ 27666 h 8"/>
                  <a:gd name="T54" fmla="*/ 13535 w 6"/>
                  <a:gd name="T55" fmla="*/ 56983 h 8"/>
                  <a:gd name="T56" fmla="*/ 24814 w 6"/>
                  <a:gd name="T57" fmla="*/ 56983 h 8"/>
                  <a:gd name="T58" fmla="*/ 38349 w 6"/>
                  <a:gd name="T59" fmla="*/ 56983 h 8"/>
                  <a:gd name="T60" fmla="*/ 13535 w 6"/>
                  <a:gd name="T61" fmla="*/ 42421 h 8"/>
                  <a:gd name="T62" fmla="*/ 13535 w 6"/>
                  <a:gd name="T63" fmla="*/ 65041 h 8"/>
                  <a:gd name="T64" fmla="*/ 38349 w 6"/>
                  <a:gd name="T65" fmla="*/ 65041 h 8"/>
                  <a:gd name="T66" fmla="*/ 45447 w 6"/>
                  <a:gd name="T67" fmla="*/ 56983 h 8"/>
                  <a:gd name="T68" fmla="*/ 24814 w 6"/>
                  <a:gd name="T69" fmla="*/ 42421 h 8"/>
                  <a:gd name="T70" fmla="*/ 24814 w 6"/>
                  <a:gd name="T71" fmla="*/ 65041 h 8"/>
                  <a:gd name="T72" fmla="*/ 45447 w 6"/>
                  <a:gd name="T73" fmla="*/ 65041 h 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6"/>
                  <a:gd name="T112" fmla="*/ 0 h 8"/>
                  <a:gd name="T113" fmla="*/ 6 w 6"/>
                  <a:gd name="T114" fmla="*/ 8 h 8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6" h="8">
                    <a:moveTo>
                      <a:pt x="4" y="5"/>
                    </a:moveTo>
                    <a:cubicBezTo>
                      <a:pt x="4" y="5"/>
                      <a:pt x="4" y="4"/>
                      <a:pt x="4" y="3"/>
                    </a:cubicBezTo>
                    <a:cubicBezTo>
                      <a:pt x="4" y="2"/>
                      <a:pt x="3" y="2"/>
                      <a:pt x="2" y="3"/>
                    </a:cubicBezTo>
                    <a:cubicBezTo>
                      <a:pt x="2" y="4"/>
                      <a:pt x="2" y="4"/>
                      <a:pt x="1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0" y="5"/>
                      <a:pt x="2" y="5"/>
                      <a:pt x="2" y="5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7"/>
                      <a:pt x="3" y="7"/>
                      <a:pt x="4" y="6"/>
                    </a:cubicBezTo>
                    <a:cubicBezTo>
                      <a:pt x="4" y="5"/>
                      <a:pt x="4" y="3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4"/>
                      <a:pt x="3" y="6"/>
                      <a:pt x="4" y="8"/>
                    </a:cubicBezTo>
                    <a:cubicBezTo>
                      <a:pt x="4" y="8"/>
                      <a:pt x="5" y="8"/>
                      <a:pt x="5" y="7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3"/>
                      <a:pt x="4" y="4"/>
                      <a:pt x="4" y="5"/>
                    </a:cubicBezTo>
                    <a:cubicBezTo>
                      <a:pt x="4" y="5"/>
                      <a:pt x="4" y="6"/>
                      <a:pt x="4" y="7"/>
                    </a:cubicBezTo>
                    <a:cubicBezTo>
                      <a:pt x="4" y="7"/>
                      <a:pt x="5" y="7"/>
                      <a:pt x="5" y="7"/>
                    </a:cubicBezTo>
                    <a:cubicBezTo>
                      <a:pt x="4" y="5"/>
                      <a:pt x="5" y="3"/>
                      <a:pt x="4" y="1"/>
                    </a:cubicBezTo>
                    <a:cubicBezTo>
                      <a:pt x="4" y="0"/>
                      <a:pt x="3" y="1"/>
                      <a:pt x="3" y="2"/>
                    </a:cubicBezTo>
                    <a:cubicBezTo>
                      <a:pt x="3" y="3"/>
                      <a:pt x="3" y="4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4" y="5"/>
                      <a:pt x="4" y="4"/>
                      <a:pt x="3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3" y="6"/>
                      <a:pt x="3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4" y="6"/>
                      <a:pt x="4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7" name="Freeform 327">
                <a:extLst>
                  <a:ext uri="{FF2B5EF4-FFF2-40B4-BE49-F238E27FC236}">
                    <a16:creationId xmlns:a16="http://schemas.microsoft.com/office/drawing/2014/main" id="{DC8EE26B-A273-4DA0-9EAA-8E835FDA77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0" y="2047"/>
                <a:ext cx="9" cy="23"/>
              </a:xfrm>
              <a:custGeom>
                <a:avLst/>
                <a:gdLst>
                  <a:gd name="T0" fmla="*/ 0 w 3"/>
                  <a:gd name="T1" fmla="*/ 14755 h 8"/>
                  <a:gd name="T2" fmla="*/ 19683 w 3"/>
                  <a:gd name="T3" fmla="*/ 94294 h 8"/>
                  <a:gd name="T4" fmla="*/ 39366 w 3"/>
                  <a:gd name="T5" fmla="*/ 107272 h 8"/>
                  <a:gd name="T6" fmla="*/ 39366 w 3"/>
                  <a:gd name="T7" fmla="*/ 107272 h 8"/>
                  <a:gd name="T8" fmla="*/ 59049 w 3"/>
                  <a:gd name="T9" fmla="*/ 94294 h 8"/>
                  <a:gd name="T10" fmla="*/ 59049 w 3"/>
                  <a:gd name="T11" fmla="*/ 94294 h 8"/>
                  <a:gd name="T12" fmla="*/ 19683 w 3"/>
                  <a:gd name="T13" fmla="*/ 94294 h 8"/>
                  <a:gd name="T14" fmla="*/ 19683 w 3"/>
                  <a:gd name="T15" fmla="*/ 94294 h 8"/>
                  <a:gd name="T16" fmla="*/ 19683 w 3"/>
                  <a:gd name="T17" fmla="*/ 79540 h 8"/>
                  <a:gd name="T18" fmla="*/ 19683 w 3"/>
                  <a:gd name="T19" fmla="*/ 79540 h 8"/>
                  <a:gd name="T20" fmla="*/ 39366 w 3"/>
                  <a:gd name="T21" fmla="*/ 94294 h 8"/>
                  <a:gd name="T22" fmla="*/ 39366 w 3"/>
                  <a:gd name="T23" fmla="*/ 14755 h 8"/>
                  <a:gd name="T24" fmla="*/ 0 w 3"/>
                  <a:gd name="T25" fmla="*/ 14755 h 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3"/>
                  <a:gd name="T40" fmla="*/ 0 h 8"/>
                  <a:gd name="T41" fmla="*/ 3 w 3"/>
                  <a:gd name="T42" fmla="*/ 8 h 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3" h="8">
                    <a:moveTo>
                      <a:pt x="0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2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7"/>
                      <a:pt x="2" y="7"/>
                    </a:cubicBezTo>
                    <a:cubicBezTo>
                      <a:pt x="2" y="5"/>
                      <a:pt x="2" y="3"/>
                      <a:pt x="2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8" name="Freeform 328">
                <a:extLst>
                  <a:ext uri="{FF2B5EF4-FFF2-40B4-BE49-F238E27FC236}">
                    <a16:creationId xmlns:a16="http://schemas.microsoft.com/office/drawing/2014/main" id="{A2CD0759-4F5C-40F2-B8DE-3AF62F3824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3" y="2050"/>
                <a:ext cx="9" cy="23"/>
              </a:xfrm>
              <a:custGeom>
                <a:avLst/>
                <a:gdLst>
                  <a:gd name="T0" fmla="*/ 0 w 3"/>
                  <a:gd name="T1" fmla="*/ 14755 h 8"/>
                  <a:gd name="T2" fmla="*/ 19683 w 3"/>
                  <a:gd name="T3" fmla="*/ 94294 h 8"/>
                  <a:gd name="T4" fmla="*/ 39366 w 3"/>
                  <a:gd name="T5" fmla="*/ 94294 h 8"/>
                  <a:gd name="T6" fmla="*/ 39366 w 3"/>
                  <a:gd name="T7" fmla="*/ 79540 h 8"/>
                  <a:gd name="T8" fmla="*/ 19683 w 3"/>
                  <a:gd name="T9" fmla="*/ 65041 h 8"/>
                  <a:gd name="T10" fmla="*/ 19683 w 3"/>
                  <a:gd name="T11" fmla="*/ 79540 h 8"/>
                  <a:gd name="T12" fmla="*/ 39366 w 3"/>
                  <a:gd name="T13" fmla="*/ 79540 h 8"/>
                  <a:gd name="T14" fmla="*/ 39366 w 3"/>
                  <a:gd name="T15" fmla="*/ 14755 h 8"/>
                  <a:gd name="T16" fmla="*/ 0 w 3"/>
                  <a:gd name="T17" fmla="*/ 14755 h 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8"/>
                  <a:gd name="T29" fmla="*/ 3 w 3"/>
                  <a:gd name="T30" fmla="*/ 8 h 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8">
                    <a:moveTo>
                      <a:pt x="0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1" y="8"/>
                      <a:pt x="2" y="8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4"/>
                      <a:pt x="1" y="4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5"/>
                      <a:pt x="2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39" name="Freeform 329">
                <a:extLst>
                  <a:ext uri="{FF2B5EF4-FFF2-40B4-BE49-F238E27FC236}">
                    <a16:creationId xmlns:a16="http://schemas.microsoft.com/office/drawing/2014/main" id="{30F6C794-A894-46F8-8FDC-6168672D98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56"/>
                <a:ext cx="8" cy="20"/>
              </a:xfrm>
              <a:custGeom>
                <a:avLst/>
                <a:gdLst>
                  <a:gd name="T0" fmla="*/ 0 w 3"/>
                  <a:gd name="T1" fmla="*/ 14066 h 7"/>
                  <a:gd name="T2" fmla="*/ 7531 w 3"/>
                  <a:gd name="T3" fmla="*/ 88703 h 7"/>
                  <a:gd name="T4" fmla="*/ 20083 w 3"/>
                  <a:gd name="T5" fmla="*/ 88703 h 7"/>
                  <a:gd name="T6" fmla="*/ 20083 w 3"/>
                  <a:gd name="T7" fmla="*/ 48374 h 7"/>
                  <a:gd name="T8" fmla="*/ 7531 w 3"/>
                  <a:gd name="T9" fmla="*/ 48374 h 7"/>
                  <a:gd name="T10" fmla="*/ 7531 w 3"/>
                  <a:gd name="T11" fmla="*/ 76171 h 7"/>
                  <a:gd name="T12" fmla="*/ 20083 w 3"/>
                  <a:gd name="T13" fmla="*/ 76171 h 7"/>
                  <a:gd name="T14" fmla="*/ 12536 w 3"/>
                  <a:gd name="T15" fmla="*/ 14066 h 7"/>
                  <a:gd name="T16" fmla="*/ 0 w 3"/>
                  <a:gd name="T17" fmla="*/ 14066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7"/>
                  <a:gd name="T29" fmla="*/ 3 w 3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7">
                    <a:moveTo>
                      <a:pt x="0" y="1"/>
                    </a:moveTo>
                    <a:cubicBezTo>
                      <a:pt x="0" y="3"/>
                      <a:pt x="0" y="5"/>
                      <a:pt x="1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3" y="6"/>
                      <a:pt x="3" y="5"/>
                      <a:pt x="3" y="4"/>
                    </a:cubicBezTo>
                    <a:cubicBezTo>
                      <a:pt x="3" y="3"/>
                      <a:pt x="1" y="3"/>
                      <a:pt x="1" y="4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2" y="4"/>
                      <a:pt x="2" y="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0" name="Freeform 330">
                <a:extLst>
                  <a:ext uri="{FF2B5EF4-FFF2-40B4-BE49-F238E27FC236}">
                    <a16:creationId xmlns:a16="http://schemas.microsoft.com/office/drawing/2014/main" id="{BB933ACC-0687-4046-84D0-EA590DCED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6" y="2053"/>
                <a:ext cx="14" cy="28"/>
              </a:xfrm>
              <a:custGeom>
                <a:avLst/>
                <a:gdLst>
                  <a:gd name="T0" fmla="*/ 0 w 5"/>
                  <a:gd name="T1" fmla="*/ 23050 h 10"/>
                  <a:gd name="T2" fmla="*/ 23050 w 5"/>
                  <a:gd name="T3" fmla="*/ 83832 h 10"/>
                  <a:gd name="T4" fmla="*/ 41975 w 5"/>
                  <a:gd name="T5" fmla="*/ 75734 h 10"/>
                  <a:gd name="T6" fmla="*/ 41975 w 5"/>
                  <a:gd name="T7" fmla="*/ 23050 h 10"/>
                  <a:gd name="T8" fmla="*/ 23050 w 5"/>
                  <a:gd name="T9" fmla="*/ 23050 h 10"/>
                  <a:gd name="T10" fmla="*/ 29940 w 5"/>
                  <a:gd name="T11" fmla="*/ 75734 h 10"/>
                  <a:gd name="T12" fmla="*/ 41975 w 5"/>
                  <a:gd name="T13" fmla="*/ 75734 h 10"/>
                  <a:gd name="T14" fmla="*/ 41975 w 5"/>
                  <a:gd name="T15" fmla="*/ 29940 h 10"/>
                  <a:gd name="T16" fmla="*/ 29940 w 5"/>
                  <a:gd name="T17" fmla="*/ 29940 h 10"/>
                  <a:gd name="T18" fmla="*/ 29940 w 5"/>
                  <a:gd name="T19" fmla="*/ 94480 h 10"/>
                  <a:gd name="T20" fmla="*/ 52489 w 5"/>
                  <a:gd name="T21" fmla="*/ 94480 h 10"/>
                  <a:gd name="T22" fmla="*/ 52489 w 5"/>
                  <a:gd name="T23" fmla="*/ 83832 h 10"/>
                  <a:gd name="T24" fmla="*/ 29940 w 5"/>
                  <a:gd name="T25" fmla="*/ 83832 h 10"/>
                  <a:gd name="T26" fmla="*/ 29940 w 5"/>
                  <a:gd name="T27" fmla="*/ 94480 h 10"/>
                  <a:gd name="T28" fmla="*/ 52489 w 5"/>
                  <a:gd name="T29" fmla="*/ 94480 h 10"/>
                  <a:gd name="T30" fmla="*/ 41975 w 5"/>
                  <a:gd name="T31" fmla="*/ 29940 h 10"/>
                  <a:gd name="T32" fmla="*/ 29940 w 5"/>
                  <a:gd name="T33" fmla="*/ 29940 h 10"/>
                  <a:gd name="T34" fmla="*/ 29940 w 5"/>
                  <a:gd name="T35" fmla="*/ 75734 h 10"/>
                  <a:gd name="T36" fmla="*/ 41975 w 5"/>
                  <a:gd name="T37" fmla="*/ 75734 h 10"/>
                  <a:gd name="T38" fmla="*/ 41975 w 5"/>
                  <a:gd name="T39" fmla="*/ 23050 h 10"/>
                  <a:gd name="T40" fmla="*/ 23050 w 5"/>
                  <a:gd name="T41" fmla="*/ 23050 h 10"/>
                  <a:gd name="T42" fmla="*/ 23050 w 5"/>
                  <a:gd name="T43" fmla="*/ 75734 h 10"/>
                  <a:gd name="T44" fmla="*/ 41975 w 5"/>
                  <a:gd name="T45" fmla="*/ 75734 h 10"/>
                  <a:gd name="T46" fmla="*/ 23050 w 5"/>
                  <a:gd name="T47" fmla="*/ 10693 h 10"/>
                  <a:gd name="T48" fmla="*/ 0 w 5"/>
                  <a:gd name="T49" fmla="*/ 23050 h 1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5"/>
                  <a:gd name="T76" fmla="*/ 0 h 10"/>
                  <a:gd name="T77" fmla="*/ 5 w 5"/>
                  <a:gd name="T78" fmla="*/ 10 h 10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5" h="10">
                    <a:moveTo>
                      <a:pt x="0" y="2"/>
                    </a:moveTo>
                    <a:cubicBezTo>
                      <a:pt x="1" y="4"/>
                      <a:pt x="1" y="6"/>
                      <a:pt x="2" y="8"/>
                    </a:cubicBezTo>
                    <a:cubicBezTo>
                      <a:pt x="2" y="8"/>
                      <a:pt x="4" y="8"/>
                      <a:pt x="4" y="7"/>
                    </a:cubicBezTo>
                    <a:cubicBezTo>
                      <a:pt x="4" y="6"/>
                      <a:pt x="4" y="4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3" y="4"/>
                      <a:pt x="2" y="6"/>
                      <a:pt x="3" y="7"/>
                    </a:cubicBezTo>
                    <a:cubicBezTo>
                      <a:pt x="3" y="9"/>
                      <a:pt x="5" y="9"/>
                      <a:pt x="4" y="7"/>
                    </a:cubicBezTo>
                    <a:cubicBezTo>
                      <a:pt x="4" y="6"/>
                      <a:pt x="4" y="5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5"/>
                      <a:pt x="3" y="7"/>
                      <a:pt x="3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7"/>
                      <a:pt x="3" y="7"/>
                      <a:pt x="3" y="8"/>
                    </a:cubicBezTo>
                    <a:cubicBezTo>
                      <a:pt x="3" y="8"/>
                      <a:pt x="3" y="9"/>
                      <a:pt x="3" y="9"/>
                    </a:cubicBezTo>
                    <a:cubicBezTo>
                      <a:pt x="3" y="10"/>
                      <a:pt x="5" y="10"/>
                      <a:pt x="5" y="9"/>
                    </a:cubicBezTo>
                    <a:cubicBezTo>
                      <a:pt x="5" y="7"/>
                      <a:pt x="5" y="5"/>
                      <a:pt x="4" y="3"/>
                    </a:cubicBezTo>
                    <a:cubicBezTo>
                      <a:pt x="4" y="2"/>
                      <a:pt x="3" y="2"/>
                      <a:pt x="3" y="3"/>
                    </a:cubicBezTo>
                    <a:cubicBezTo>
                      <a:pt x="2" y="4"/>
                      <a:pt x="3" y="6"/>
                      <a:pt x="3" y="7"/>
                    </a:cubicBezTo>
                    <a:cubicBezTo>
                      <a:pt x="3" y="7"/>
                      <a:pt x="4" y="7"/>
                      <a:pt x="4" y="7"/>
                    </a:cubicBezTo>
                    <a:cubicBezTo>
                      <a:pt x="4" y="6"/>
                      <a:pt x="4" y="4"/>
                      <a:pt x="4" y="2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2" y="4"/>
                      <a:pt x="2" y="5"/>
                      <a:pt x="2" y="7"/>
                    </a:cubicBezTo>
                    <a:cubicBezTo>
                      <a:pt x="3" y="7"/>
                      <a:pt x="3" y="7"/>
                      <a:pt x="4" y="7"/>
                    </a:cubicBezTo>
                    <a:cubicBezTo>
                      <a:pt x="3" y="5"/>
                      <a:pt x="3" y="3"/>
                      <a:pt x="2" y="1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1" name="Freeform 331">
                <a:extLst>
                  <a:ext uri="{FF2B5EF4-FFF2-40B4-BE49-F238E27FC236}">
                    <a16:creationId xmlns:a16="http://schemas.microsoft.com/office/drawing/2014/main" id="{B58C4D8A-087C-4E87-9A56-4E92AEB91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09" y="2061"/>
                <a:ext cx="14" cy="23"/>
              </a:xfrm>
              <a:custGeom>
                <a:avLst/>
                <a:gdLst>
                  <a:gd name="T0" fmla="*/ 10693 w 5"/>
                  <a:gd name="T1" fmla="*/ 14755 h 8"/>
                  <a:gd name="T2" fmla="*/ 10693 w 5"/>
                  <a:gd name="T3" fmla="*/ 79540 h 8"/>
                  <a:gd name="T4" fmla="*/ 23050 w 5"/>
                  <a:gd name="T5" fmla="*/ 79540 h 8"/>
                  <a:gd name="T6" fmla="*/ 23050 w 5"/>
                  <a:gd name="T7" fmla="*/ 65041 h 8"/>
                  <a:gd name="T8" fmla="*/ 10693 w 5"/>
                  <a:gd name="T9" fmla="*/ 79540 h 8"/>
                  <a:gd name="T10" fmla="*/ 29940 w 5"/>
                  <a:gd name="T11" fmla="*/ 107272 h 8"/>
                  <a:gd name="T12" fmla="*/ 52489 w 5"/>
                  <a:gd name="T13" fmla="*/ 94294 h 8"/>
                  <a:gd name="T14" fmla="*/ 41975 w 5"/>
                  <a:gd name="T15" fmla="*/ 42421 h 8"/>
                  <a:gd name="T16" fmla="*/ 23050 w 5"/>
                  <a:gd name="T17" fmla="*/ 56983 h 8"/>
                  <a:gd name="T18" fmla="*/ 29940 w 5"/>
                  <a:gd name="T19" fmla="*/ 94294 h 8"/>
                  <a:gd name="T20" fmla="*/ 41975 w 5"/>
                  <a:gd name="T21" fmla="*/ 79540 h 8"/>
                  <a:gd name="T22" fmla="*/ 23050 w 5"/>
                  <a:gd name="T23" fmla="*/ 56983 h 8"/>
                  <a:gd name="T24" fmla="*/ 10693 w 5"/>
                  <a:gd name="T25" fmla="*/ 56983 h 8"/>
                  <a:gd name="T26" fmla="*/ 10693 w 5"/>
                  <a:gd name="T27" fmla="*/ 94294 h 8"/>
                  <a:gd name="T28" fmla="*/ 23050 w 5"/>
                  <a:gd name="T29" fmla="*/ 79540 h 8"/>
                  <a:gd name="T30" fmla="*/ 29940 w 5"/>
                  <a:gd name="T31" fmla="*/ 14755 h 8"/>
                  <a:gd name="T32" fmla="*/ 10693 w 5"/>
                  <a:gd name="T33" fmla="*/ 14755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5"/>
                  <a:gd name="T52" fmla="*/ 0 h 8"/>
                  <a:gd name="T53" fmla="*/ 5 w 5"/>
                  <a:gd name="T54" fmla="*/ 8 h 8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5" h="8">
                    <a:moveTo>
                      <a:pt x="1" y="1"/>
                    </a:moveTo>
                    <a:cubicBezTo>
                      <a:pt x="1" y="3"/>
                      <a:pt x="1" y="5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5"/>
                      <a:pt x="2" y="5"/>
                      <a:pt x="1" y="6"/>
                    </a:cubicBezTo>
                    <a:cubicBezTo>
                      <a:pt x="2" y="6"/>
                      <a:pt x="2" y="7"/>
                      <a:pt x="3" y="8"/>
                    </a:cubicBezTo>
                    <a:cubicBezTo>
                      <a:pt x="4" y="8"/>
                      <a:pt x="4" y="8"/>
                      <a:pt x="5" y="7"/>
                    </a:cubicBezTo>
                    <a:cubicBezTo>
                      <a:pt x="5" y="6"/>
                      <a:pt x="4" y="5"/>
                      <a:pt x="4" y="3"/>
                    </a:cubicBezTo>
                    <a:cubicBezTo>
                      <a:pt x="3" y="2"/>
                      <a:pt x="2" y="3"/>
                      <a:pt x="2" y="4"/>
                    </a:cubicBezTo>
                    <a:cubicBezTo>
                      <a:pt x="3" y="5"/>
                      <a:pt x="3" y="6"/>
                      <a:pt x="3" y="7"/>
                    </a:cubicBezTo>
                    <a:cubicBezTo>
                      <a:pt x="3" y="7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5"/>
                      <a:pt x="0" y="6"/>
                      <a:pt x="1" y="7"/>
                    </a:cubicBezTo>
                    <a:cubicBezTo>
                      <a:pt x="1" y="7"/>
                      <a:pt x="2" y="7"/>
                      <a:pt x="2" y="6"/>
                    </a:cubicBezTo>
                    <a:cubicBezTo>
                      <a:pt x="3" y="5"/>
                      <a:pt x="3" y="3"/>
                      <a:pt x="3" y="1"/>
                    </a:cubicBezTo>
                    <a:cubicBezTo>
                      <a:pt x="3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2" name="Freeform 332">
                <a:extLst>
                  <a:ext uri="{FF2B5EF4-FFF2-40B4-BE49-F238E27FC236}">
                    <a16:creationId xmlns:a16="http://schemas.microsoft.com/office/drawing/2014/main" id="{6C3B1922-ED39-4300-8ED4-DBDD4CD425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2" y="2061"/>
                <a:ext cx="17" cy="20"/>
              </a:xfrm>
              <a:custGeom>
                <a:avLst/>
                <a:gdLst>
                  <a:gd name="T0" fmla="*/ 13535 w 6"/>
                  <a:gd name="T1" fmla="*/ 26660 h 7"/>
                  <a:gd name="T2" fmla="*/ 38349 w 6"/>
                  <a:gd name="T3" fmla="*/ 76171 h 7"/>
                  <a:gd name="T4" fmla="*/ 45447 w 6"/>
                  <a:gd name="T5" fmla="*/ 62040 h 7"/>
                  <a:gd name="T6" fmla="*/ 45447 w 6"/>
                  <a:gd name="T7" fmla="*/ 14066 h 7"/>
                  <a:gd name="T8" fmla="*/ 38349 w 6"/>
                  <a:gd name="T9" fmla="*/ 26660 h 7"/>
                  <a:gd name="T10" fmla="*/ 38349 w 6"/>
                  <a:gd name="T11" fmla="*/ 62040 h 7"/>
                  <a:gd name="T12" fmla="*/ 58457 w 6"/>
                  <a:gd name="T13" fmla="*/ 62040 h 7"/>
                  <a:gd name="T14" fmla="*/ 58457 w 6"/>
                  <a:gd name="T15" fmla="*/ 26660 h 7"/>
                  <a:gd name="T16" fmla="*/ 45447 w 6"/>
                  <a:gd name="T17" fmla="*/ 26660 h 7"/>
                  <a:gd name="T18" fmla="*/ 45447 w 6"/>
                  <a:gd name="T19" fmla="*/ 62040 h 7"/>
                  <a:gd name="T20" fmla="*/ 70306 w 6"/>
                  <a:gd name="T21" fmla="*/ 48374 h 7"/>
                  <a:gd name="T22" fmla="*/ 70306 w 6"/>
                  <a:gd name="T23" fmla="*/ 40189 h 7"/>
                  <a:gd name="T24" fmla="*/ 45447 w 6"/>
                  <a:gd name="T25" fmla="*/ 40189 h 7"/>
                  <a:gd name="T26" fmla="*/ 45447 w 6"/>
                  <a:gd name="T27" fmla="*/ 48374 h 7"/>
                  <a:gd name="T28" fmla="*/ 70306 w 6"/>
                  <a:gd name="T29" fmla="*/ 48374 h 7"/>
                  <a:gd name="T30" fmla="*/ 58457 w 6"/>
                  <a:gd name="T31" fmla="*/ 14066 h 7"/>
                  <a:gd name="T32" fmla="*/ 45447 w 6"/>
                  <a:gd name="T33" fmla="*/ 14066 h 7"/>
                  <a:gd name="T34" fmla="*/ 38349 w 6"/>
                  <a:gd name="T35" fmla="*/ 62040 h 7"/>
                  <a:gd name="T36" fmla="*/ 58457 w 6"/>
                  <a:gd name="T37" fmla="*/ 62040 h 7"/>
                  <a:gd name="T38" fmla="*/ 45447 w 6"/>
                  <a:gd name="T39" fmla="*/ 14066 h 7"/>
                  <a:gd name="T40" fmla="*/ 24814 w 6"/>
                  <a:gd name="T41" fmla="*/ 14066 h 7"/>
                  <a:gd name="T42" fmla="*/ 38349 w 6"/>
                  <a:gd name="T43" fmla="*/ 62040 h 7"/>
                  <a:gd name="T44" fmla="*/ 45447 w 6"/>
                  <a:gd name="T45" fmla="*/ 62040 h 7"/>
                  <a:gd name="T46" fmla="*/ 24814 w 6"/>
                  <a:gd name="T47" fmla="*/ 0 h 7"/>
                  <a:gd name="T48" fmla="*/ 13535 w 6"/>
                  <a:gd name="T49" fmla="*/ 26660 h 7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6"/>
                  <a:gd name="T76" fmla="*/ 0 h 7"/>
                  <a:gd name="T77" fmla="*/ 6 w 6"/>
                  <a:gd name="T78" fmla="*/ 7 h 7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6" h="7">
                    <a:moveTo>
                      <a:pt x="1" y="2"/>
                    </a:moveTo>
                    <a:cubicBezTo>
                      <a:pt x="2" y="2"/>
                      <a:pt x="2" y="5"/>
                      <a:pt x="3" y="6"/>
                    </a:cubicBezTo>
                    <a:cubicBezTo>
                      <a:pt x="3" y="7"/>
                      <a:pt x="4" y="7"/>
                      <a:pt x="4" y="5"/>
                    </a:cubicBezTo>
                    <a:cubicBezTo>
                      <a:pt x="4" y="4"/>
                      <a:pt x="4" y="3"/>
                      <a:pt x="4" y="1"/>
                    </a:cubicBezTo>
                    <a:cubicBezTo>
                      <a:pt x="4" y="1"/>
                      <a:pt x="3" y="2"/>
                      <a:pt x="3" y="2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4"/>
                      <a:pt x="5" y="3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4" y="3"/>
                      <a:pt x="4" y="4"/>
                      <a:pt x="4" y="5"/>
                    </a:cubicBezTo>
                    <a:cubicBezTo>
                      <a:pt x="5" y="6"/>
                      <a:pt x="6" y="5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2"/>
                      <a:pt x="4" y="2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3"/>
                      <a:pt x="6" y="2"/>
                      <a:pt x="5" y="1"/>
                    </a:cubicBezTo>
                    <a:cubicBezTo>
                      <a:pt x="5" y="0"/>
                      <a:pt x="4" y="1"/>
                      <a:pt x="4" y="1"/>
                    </a:cubicBezTo>
                    <a:cubicBezTo>
                      <a:pt x="3" y="3"/>
                      <a:pt x="3" y="4"/>
                      <a:pt x="3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3"/>
                      <a:pt x="5" y="2"/>
                      <a:pt x="4" y="1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3"/>
                      <a:pt x="2" y="4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4"/>
                      <a:pt x="4" y="1"/>
                      <a:pt x="2" y="0"/>
                    </a:cubicBezTo>
                    <a:cubicBezTo>
                      <a:pt x="1" y="0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3" name="Freeform 333">
                <a:extLst>
                  <a:ext uri="{FF2B5EF4-FFF2-40B4-BE49-F238E27FC236}">
                    <a16:creationId xmlns:a16="http://schemas.microsoft.com/office/drawing/2014/main" id="{5925AB20-5D38-4420-8505-7302424718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" y="251"/>
                <a:ext cx="95" cy="123"/>
              </a:xfrm>
              <a:custGeom>
                <a:avLst/>
                <a:gdLst>
                  <a:gd name="T0" fmla="*/ 95124 w 33"/>
                  <a:gd name="T1" fmla="*/ 219049 h 43"/>
                  <a:gd name="T2" fmla="*/ 165666 w 33"/>
                  <a:gd name="T3" fmla="*/ 48800 h 43"/>
                  <a:gd name="T4" fmla="*/ 273842 w 33"/>
                  <a:gd name="T5" fmla="*/ 48800 h 43"/>
                  <a:gd name="T6" fmla="*/ 354123 w 33"/>
                  <a:gd name="T7" fmla="*/ 282050 h 43"/>
                  <a:gd name="T8" fmla="*/ 231112 w 33"/>
                  <a:gd name="T9" fmla="*/ 537338 h 43"/>
                  <a:gd name="T10" fmla="*/ 258999 w 33"/>
                  <a:gd name="T11" fmla="*/ 537338 h 43"/>
                  <a:gd name="T12" fmla="*/ 354123 w 33"/>
                  <a:gd name="T13" fmla="*/ 322683 h 43"/>
                  <a:gd name="T14" fmla="*/ 406324 w 33"/>
                  <a:gd name="T15" fmla="*/ 219049 h 43"/>
                  <a:gd name="T16" fmla="*/ 296573 w 33"/>
                  <a:gd name="T17" fmla="*/ 40559 h 43"/>
                  <a:gd name="T18" fmla="*/ 65446 w 33"/>
                  <a:gd name="T19" fmla="*/ 89244 h 43"/>
                  <a:gd name="T20" fmla="*/ 95124 w 33"/>
                  <a:gd name="T21" fmla="*/ 241492 h 43"/>
                  <a:gd name="T22" fmla="*/ 95124 w 33"/>
                  <a:gd name="T23" fmla="*/ 219049 h 4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3"/>
                  <a:gd name="T37" fmla="*/ 0 h 43"/>
                  <a:gd name="T38" fmla="*/ 33 w 33"/>
                  <a:gd name="T39" fmla="*/ 43 h 4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3" h="43">
                    <a:moveTo>
                      <a:pt x="7" y="17"/>
                    </a:moveTo>
                    <a:cubicBezTo>
                      <a:pt x="0" y="15"/>
                      <a:pt x="8" y="6"/>
                      <a:pt x="12" y="4"/>
                    </a:cubicBezTo>
                    <a:cubicBezTo>
                      <a:pt x="15" y="3"/>
                      <a:pt x="17" y="3"/>
                      <a:pt x="20" y="4"/>
                    </a:cubicBezTo>
                    <a:cubicBezTo>
                      <a:pt x="29" y="5"/>
                      <a:pt x="31" y="15"/>
                      <a:pt x="26" y="22"/>
                    </a:cubicBezTo>
                    <a:cubicBezTo>
                      <a:pt x="20" y="29"/>
                      <a:pt x="17" y="33"/>
                      <a:pt x="17" y="42"/>
                    </a:cubicBezTo>
                    <a:cubicBezTo>
                      <a:pt x="17" y="43"/>
                      <a:pt x="19" y="43"/>
                      <a:pt x="19" y="42"/>
                    </a:cubicBezTo>
                    <a:cubicBezTo>
                      <a:pt x="18" y="35"/>
                      <a:pt x="21" y="30"/>
                      <a:pt x="26" y="25"/>
                    </a:cubicBezTo>
                    <a:cubicBezTo>
                      <a:pt x="28" y="22"/>
                      <a:pt x="29" y="20"/>
                      <a:pt x="30" y="17"/>
                    </a:cubicBezTo>
                    <a:cubicBezTo>
                      <a:pt x="33" y="10"/>
                      <a:pt x="27" y="5"/>
                      <a:pt x="22" y="3"/>
                    </a:cubicBezTo>
                    <a:cubicBezTo>
                      <a:pt x="16" y="0"/>
                      <a:pt x="9" y="2"/>
                      <a:pt x="5" y="7"/>
                    </a:cubicBezTo>
                    <a:cubicBezTo>
                      <a:pt x="2" y="10"/>
                      <a:pt x="2" y="17"/>
                      <a:pt x="7" y="19"/>
                    </a:cubicBezTo>
                    <a:cubicBezTo>
                      <a:pt x="8" y="19"/>
                      <a:pt x="8" y="18"/>
                      <a:pt x="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4" name="Freeform 334">
                <a:extLst>
                  <a:ext uri="{FF2B5EF4-FFF2-40B4-BE49-F238E27FC236}">
                    <a16:creationId xmlns:a16="http://schemas.microsoft.com/office/drawing/2014/main" id="{74E25897-3AB1-4191-BC7C-8CFE4A9BED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" y="386"/>
                <a:ext cx="37" cy="31"/>
              </a:xfrm>
              <a:custGeom>
                <a:avLst/>
                <a:gdLst>
                  <a:gd name="T0" fmla="*/ 112284 w 13"/>
                  <a:gd name="T1" fmla="*/ 11549 h 11"/>
                  <a:gd name="T2" fmla="*/ 25590 w 13"/>
                  <a:gd name="T3" fmla="*/ 11549 h 11"/>
                  <a:gd name="T4" fmla="*/ 25590 w 13"/>
                  <a:gd name="T5" fmla="*/ 79095 h 11"/>
                  <a:gd name="T6" fmla="*/ 132938 w 13"/>
                  <a:gd name="T7" fmla="*/ 23969 h 11"/>
                  <a:gd name="T8" fmla="*/ 121201 w 13"/>
                  <a:gd name="T9" fmla="*/ 32547 h 11"/>
                  <a:gd name="T10" fmla="*/ 39451 w 13"/>
                  <a:gd name="T11" fmla="*/ 67549 h 11"/>
                  <a:gd name="T12" fmla="*/ 46708 w 13"/>
                  <a:gd name="T13" fmla="*/ 23969 h 11"/>
                  <a:gd name="T14" fmla="*/ 112284 w 13"/>
                  <a:gd name="T15" fmla="*/ 23969 h 11"/>
                  <a:gd name="T16" fmla="*/ 112284 w 13"/>
                  <a:gd name="T17" fmla="*/ 11549 h 1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3"/>
                  <a:gd name="T28" fmla="*/ 0 h 11"/>
                  <a:gd name="T29" fmla="*/ 13 w 13"/>
                  <a:gd name="T30" fmla="*/ 11 h 1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3" h="11">
                    <a:moveTo>
                      <a:pt x="9" y="1"/>
                    </a:moveTo>
                    <a:cubicBezTo>
                      <a:pt x="7" y="0"/>
                      <a:pt x="4" y="0"/>
                      <a:pt x="2" y="1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5" y="11"/>
                      <a:pt x="13" y="7"/>
                      <a:pt x="11" y="2"/>
                    </a:cubicBezTo>
                    <a:cubicBezTo>
                      <a:pt x="11" y="1"/>
                      <a:pt x="9" y="1"/>
                      <a:pt x="10" y="3"/>
                    </a:cubicBezTo>
                    <a:cubicBezTo>
                      <a:pt x="11" y="6"/>
                      <a:pt x="6" y="9"/>
                      <a:pt x="3" y="6"/>
                    </a:cubicBezTo>
                    <a:cubicBezTo>
                      <a:pt x="2" y="5"/>
                      <a:pt x="2" y="3"/>
                      <a:pt x="4" y="2"/>
                    </a:cubicBezTo>
                    <a:cubicBezTo>
                      <a:pt x="5" y="2"/>
                      <a:pt x="7" y="2"/>
                      <a:pt x="9" y="2"/>
                    </a:cubicBezTo>
                    <a:cubicBezTo>
                      <a:pt x="10" y="3"/>
                      <a:pt x="10" y="1"/>
                      <a:pt x="9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5" name="Freeform 335">
                <a:extLst>
                  <a:ext uri="{FF2B5EF4-FFF2-40B4-BE49-F238E27FC236}">
                    <a16:creationId xmlns:a16="http://schemas.microsoft.com/office/drawing/2014/main" id="{8B55EDDD-871E-4FA8-B6CF-A0563E92F0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391"/>
                <a:ext cx="6" cy="12"/>
              </a:xfrm>
              <a:custGeom>
                <a:avLst/>
                <a:gdLst>
                  <a:gd name="T0" fmla="*/ 0 w 2"/>
                  <a:gd name="T1" fmla="*/ 78732 h 4"/>
                  <a:gd name="T2" fmla="*/ 39366 w 2"/>
                  <a:gd name="T3" fmla="*/ 0 h 4"/>
                  <a:gd name="T4" fmla="*/ 39366 w 2"/>
                  <a:gd name="T5" fmla="*/ 0 h 4"/>
                  <a:gd name="T6" fmla="*/ 0 w 2"/>
                  <a:gd name="T7" fmla="*/ 59049 h 4"/>
                  <a:gd name="T8" fmla="*/ 0 w 2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4"/>
                  <a:gd name="T17" fmla="*/ 2 w 2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4">
                    <a:moveTo>
                      <a:pt x="0" y="4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6" name="Freeform 336">
                <a:extLst>
                  <a:ext uri="{FF2B5EF4-FFF2-40B4-BE49-F238E27FC236}">
                    <a16:creationId xmlns:a16="http://schemas.microsoft.com/office/drawing/2014/main" id="{F543AFBF-554C-420B-AF5E-E3F128BA24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4" y="391"/>
                <a:ext cx="9" cy="12"/>
              </a:xfrm>
              <a:custGeom>
                <a:avLst/>
                <a:gdLst>
                  <a:gd name="T0" fmla="*/ 19683 w 3"/>
                  <a:gd name="T1" fmla="*/ 78732 h 4"/>
                  <a:gd name="T2" fmla="*/ 59049 w 3"/>
                  <a:gd name="T3" fmla="*/ 0 h 4"/>
                  <a:gd name="T4" fmla="*/ 39366 w 3"/>
                  <a:gd name="T5" fmla="*/ 0 h 4"/>
                  <a:gd name="T6" fmla="*/ 0 w 3"/>
                  <a:gd name="T7" fmla="*/ 78732 h 4"/>
                  <a:gd name="T8" fmla="*/ 19683 w 3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1" y="4"/>
                    </a:move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1"/>
                      <a:pt x="1" y="3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7" name="Freeform 337">
                <a:extLst>
                  <a:ext uri="{FF2B5EF4-FFF2-40B4-BE49-F238E27FC236}">
                    <a16:creationId xmlns:a16="http://schemas.microsoft.com/office/drawing/2014/main" id="{D44B2EE3-24DD-4502-BAF2-89E4578682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" y="391"/>
                <a:ext cx="9" cy="15"/>
              </a:xfrm>
              <a:custGeom>
                <a:avLst/>
                <a:gdLst>
                  <a:gd name="T0" fmla="*/ 0 w 3"/>
                  <a:gd name="T1" fmla="*/ 98415 h 5"/>
                  <a:gd name="T2" fmla="*/ 59049 w 3"/>
                  <a:gd name="T3" fmla="*/ 19683 h 5"/>
                  <a:gd name="T4" fmla="*/ 59049 w 3"/>
                  <a:gd name="T5" fmla="*/ 0 h 5"/>
                  <a:gd name="T6" fmla="*/ 0 w 3"/>
                  <a:gd name="T7" fmla="*/ 98415 h 5"/>
                  <a:gd name="T8" fmla="*/ 0 w 3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5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8" name="Freeform 338">
                <a:extLst>
                  <a:ext uri="{FF2B5EF4-FFF2-40B4-BE49-F238E27FC236}">
                    <a16:creationId xmlns:a16="http://schemas.microsoft.com/office/drawing/2014/main" id="{FE7589EA-036D-4B0B-BB48-331C941AB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" y="391"/>
                <a:ext cx="9" cy="15"/>
              </a:xfrm>
              <a:custGeom>
                <a:avLst/>
                <a:gdLst>
                  <a:gd name="T0" fmla="*/ 19683 w 3"/>
                  <a:gd name="T1" fmla="*/ 98415 h 5"/>
                  <a:gd name="T2" fmla="*/ 59049 w 3"/>
                  <a:gd name="T3" fmla="*/ 0 h 5"/>
                  <a:gd name="T4" fmla="*/ 59049 w 3"/>
                  <a:gd name="T5" fmla="*/ 0 h 5"/>
                  <a:gd name="T6" fmla="*/ 0 w 3"/>
                  <a:gd name="T7" fmla="*/ 98415 h 5"/>
                  <a:gd name="T8" fmla="*/ 19683 w 3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1" y="5"/>
                    </a:moveTo>
                    <a:cubicBezTo>
                      <a:pt x="1" y="3"/>
                      <a:pt x="3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49" name="Freeform 339">
                <a:extLst>
                  <a:ext uri="{FF2B5EF4-FFF2-40B4-BE49-F238E27FC236}">
                    <a16:creationId xmlns:a16="http://schemas.microsoft.com/office/drawing/2014/main" id="{93B7AD1E-F66C-48E6-A989-E85CEDFCA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" y="391"/>
                <a:ext cx="9" cy="15"/>
              </a:xfrm>
              <a:custGeom>
                <a:avLst/>
                <a:gdLst>
                  <a:gd name="T0" fmla="*/ 0 w 3"/>
                  <a:gd name="T1" fmla="*/ 98415 h 5"/>
                  <a:gd name="T2" fmla="*/ 59049 w 3"/>
                  <a:gd name="T3" fmla="*/ 19683 h 5"/>
                  <a:gd name="T4" fmla="*/ 39366 w 3"/>
                  <a:gd name="T5" fmla="*/ 0 h 5"/>
                  <a:gd name="T6" fmla="*/ 0 w 3"/>
                  <a:gd name="T7" fmla="*/ 98415 h 5"/>
                  <a:gd name="T8" fmla="*/ 0 w 3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5"/>
                    </a:move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0" name="Freeform 340">
                <a:extLst>
                  <a:ext uri="{FF2B5EF4-FFF2-40B4-BE49-F238E27FC236}">
                    <a16:creationId xmlns:a16="http://schemas.microsoft.com/office/drawing/2014/main" id="{9428B95B-3648-4668-B019-F51B77E93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" y="391"/>
                <a:ext cx="8" cy="15"/>
              </a:xfrm>
              <a:custGeom>
                <a:avLst/>
                <a:gdLst>
                  <a:gd name="T0" fmla="*/ 7531 w 3"/>
                  <a:gd name="T1" fmla="*/ 98415 h 5"/>
                  <a:gd name="T2" fmla="*/ 20083 w 3"/>
                  <a:gd name="T3" fmla="*/ 0 h 5"/>
                  <a:gd name="T4" fmla="*/ 12536 w 3"/>
                  <a:gd name="T5" fmla="*/ 0 h 5"/>
                  <a:gd name="T6" fmla="*/ 0 w 3"/>
                  <a:gd name="T7" fmla="*/ 98415 h 5"/>
                  <a:gd name="T8" fmla="*/ 7531 w 3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1" y="5"/>
                    </a:moveTo>
                    <a:cubicBezTo>
                      <a:pt x="1" y="3"/>
                      <a:pt x="2" y="2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1" name="Freeform 341">
                <a:extLst>
                  <a:ext uri="{FF2B5EF4-FFF2-40B4-BE49-F238E27FC236}">
                    <a16:creationId xmlns:a16="http://schemas.microsoft.com/office/drawing/2014/main" id="{748219C0-0906-4FDF-9C3A-1C3CBFA7E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" y="391"/>
                <a:ext cx="8" cy="15"/>
              </a:xfrm>
              <a:custGeom>
                <a:avLst/>
                <a:gdLst>
                  <a:gd name="T0" fmla="*/ 0 w 3"/>
                  <a:gd name="T1" fmla="*/ 98415 h 5"/>
                  <a:gd name="T2" fmla="*/ 20083 w 3"/>
                  <a:gd name="T3" fmla="*/ 19683 h 5"/>
                  <a:gd name="T4" fmla="*/ 12536 w 3"/>
                  <a:gd name="T5" fmla="*/ 19683 h 5"/>
                  <a:gd name="T6" fmla="*/ 0 w 3"/>
                  <a:gd name="T7" fmla="*/ 98415 h 5"/>
                  <a:gd name="T8" fmla="*/ 0 w 3"/>
                  <a:gd name="T9" fmla="*/ 9841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5"/>
                  <a:gd name="T17" fmla="*/ 3 w 3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5">
                    <a:moveTo>
                      <a:pt x="0" y="5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2" y="0"/>
                      <a:pt x="2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2" name="Freeform 342">
                <a:extLst>
                  <a:ext uri="{FF2B5EF4-FFF2-40B4-BE49-F238E27FC236}">
                    <a16:creationId xmlns:a16="http://schemas.microsoft.com/office/drawing/2014/main" id="{8EFCC1C9-6F4B-4EE0-980A-74D83495E6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" y="394"/>
                <a:ext cx="5" cy="9"/>
              </a:xfrm>
              <a:custGeom>
                <a:avLst/>
                <a:gdLst>
                  <a:gd name="T0" fmla="*/ 4895 w 2"/>
                  <a:gd name="T1" fmla="*/ 59049 h 3"/>
                  <a:gd name="T2" fmla="*/ 8095 w 2"/>
                  <a:gd name="T3" fmla="*/ 0 h 3"/>
                  <a:gd name="T4" fmla="*/ 8095 w 2"/>
                  <a:gd name="T5" fmla="*/ 0 h 3"/>
                  <a:gd name="T6" fmla="*/ 0 w 2"/>
                  <a:gd name="T7" fmla="*/ 59049 h 3"/>
                  <a:gd name="T8" fmla="*/ 4895 w 2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1" y="3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3" name="Freeform 343">
                <a:extLst>
                  <a:ext uri="{FF2B5EF4-FFF2-40B4-BE49-F238E27FC236}">
                    <a16:creationId xmlns:a16="http://schemas.microsoft.com/office/drawing/2014/main" id="{9C86AED1-6DEB-4F96-8805-0823098FFE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" y="2084"/>
                <a:ext cx="103" cy="112"/>
              </a:xfrm>
              <a:custGeom>
                <a:avLst/>
                <a:gdLst>
                  <a:gd name="T0" fmla="*/ 333045 w 36"/>
                  <a:gd name="T1" fmla="*/ 27546 h 39"/>
                  <a:gd name="T2" fmla="*/ 130009 w 36"/>
                  <a:gd name="T3" fmla="*/ 79106 h 39"/>
                  <a:gd name="T4" fmla="*/ 76867 w 36"/>
                  <a:gd name="T5" fmla="*/ 240042 h 39"/>
                  <a:gd name="T6" fmla="*/ 14220 w 36"/>
                  <a:gd name="T7" fmla="*/ 489719 h 39"/>
                  <a:gd name="T8" fmla="*/ 14220 w 36"/>
                  <a:gd name="T9" fmla="*/ 504333 h 39"/>
                  <a:gd name="T10" fmla="*/ 166239 w 36"/>
                  <a:gd name="T11" fmla="*/ 489719 h 39"/>
                  <a:gd name="T12" fmla="*/ 193056 w 36"/>
                  <a:gd name="T13" fmla="*/ 467195 h 39"/>
                  <a:gd name="T14" fmla="*/ 207465 w 36"/>
                  <a:gd name="T15" fmla="*/ 425227 h 39"/>
                  <a:gd name="T16" fmla="*/ 207465 w 36"/>
                  <a:gd name="T17" fmla="*/ 425227 h 39"/>
                  <a:gd name="T18" fmla="*/ 242917 w 36"/>
                  <a:gd name="T19" fmla="*/ 504333 h 39"/>
                  <a:gd name="T20" fmla="*/ 323042 w 36"/>
                  <a:gd name="T21" fmla="*/ 504333 h 39"/>
                  <a:gd name="T22" fmla="*/ 386116 w 36"/>
                  <a:gd name="T23" fmla="*/ 504333 h 39"/>
                  <a:gd name="T24" fmla="*/ 448631 w 36"/>
                  <a:gd name="T25" fmla="*/ 489719 h 39"/>
                  <a:gd name="T26" fmla="*/ 448631 w 36"/>
                  <a:gd name="T27" fmla="*/ 504333 h 39"/>
                  <a:gd name="T28" fmla="*/ 463031 w 36"/>
                  <a:gd name="T29" fmla="*/ 504333 h 39"/>
                  <a:gd name="T30" fmla="*/ 463031 w 36"/>
                  <a:gd name="T31" fmla="*/ 489719 h 39"/>
                  <a:gd name="T32" fmla="*/ 359298 w 36"/>
                  <a:gd name="T33" fmla="*/ 476787 h 39"/>
                  <a:gd name="T34" fmla="*/ 233741 w 36"/>
                  <a:gd name="T35" fmla="*/ 452796 h 39"/>
                  <a:gd name="T36" fmla="*/ 219925 w 36"/>
                  <a:gd name="T37" fmla="*/ 383066 h 39"/>
                  <a:gd name="T38" fmla="*/ 193056 w 36"/>
                  <a:gd name="T39" fmla="*/ 383066 h 39"/>
                  <a:gd name="T40" fmla="*/ 178839 w 36"/>
                  <a:gd name="T41" fmla="*/ 439652 h 39"/>
                  <a:gd name="T42" fmla="*/ 48928 w 36"/>
                  <a:gd name="T43" fmla="*/ 489719 h 39"/>
                  <a:gd name="T44" fmla="*/ 40685 w 36"/>
                  <a:gd name="T45" fmla="*/ 439652 h 39"/>
                  <a:gd name="T46" fmla="*/ 76867 w 36"/>
                  <a:gd name="T47" fmla="*/ 306286 h 39"/>
                  <a:gd name="T48" fmla="*/ 139988 w 36"/>
                  <a:gd name="T49" fmla="*/ 106653 h 39"/>
                  <a:gd name="T50" fmla="*/ 333045 w 36"/>
                  <a:gd name="T51" fmla="*/ 41971 h 39"/>
                  <a:gd name="T52" fmla="*/ 333045 w 36"/>
                  <a:gd name="T53" fmla="*/ 27546 h 3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36"/>
                  <a:gd name="T82" fmla="*/ 0 h 39"/>
                  <a:gd name="T83" fmla="*/ 36 w 36"/>
                  <a:gd name="T84" fmla="*/ 39 h 39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36" h="39">
                    <a:moveTo>
                      <a:pt x="26" y="2"/>
                    </a:moveTo>
                    <a:cubicBezTo>
                      <a:pt x="20" y="2"/>
                      <a:pt x="13" y="0"/>
                      <a:pt x="10" y="6"/>
                    </a:cubicBezTo>
                    <a:cubicBezTo>
                      <a:pt x="8" y="9"/>
                      <a:pt x="8" y="14"/>
                      <a:pt x="6" y="18"/>
                    </a:cubicBezTo>
                    <a:cubicBezTo>
                      <a:pt x="4" y="24"/>
                      <a:pt x="2" y="31"/>
                      <a:pt x="1" y="37"/>
                    </a:cubicBezTo>
                    <a:cubicBezTo>
                      <a:pt x="0" y="38"/>
                      <a:pt x="1" y="38"/>
                      <a:pt x="1" y="38"/>
                    </a:cubicBezTo>
                    <a:cubicBezTo>
                      <a:pt x="5" y="39"/>
                      <a:pt x="9" y="38"/>
                      <a:pt x="13" y="37"/>
                    </a:cubicBezTo>
                    <a:cubicBezTo>
                      <a:pt x="14" y="36"/>
                      <a:pt x="15" y="35"/>
                      <a:pt x="15" y="35"/>
                    </a:cubicBezTo>
                    <a:cubicBezTo>
                      <a:pt x="15" y="34"/>
                      <a:pt x="16" y="33"/>
                      <a:pt x="16" y="32"/>
                    </a:cubicBezTo>
                    <a:cubicBezTo>
                      <a:pt x="16" y="30"/>
                      <a:pt x="16" y="30"/>
                      <a:pt x="16" y="32"/>
                    </a:cubicBezTo>
                    <a:cubicBezTo>
                      <a:pt x="16" y="34"/>
                      <a:pt x="16" y="37"/>
                      <a:pt x="19" y="38"/>
                    </a:cubicBezTo>
                    <a:cubicBezTo>
                      <a:pt x="21" y="38"/>
                      <a:pt x="23" y="38"/>
                      <a:pt x="25" y="38"/>
                    </a:cubicBezTo>
                    <a:cubicBezTo>
                      <a:pt x="27" y="38"/>
                      <a:pt x="29" y="38"/>
                      <a:pt x="30" y="38"/>
                    </a:cubicBezTo>
                    <a:cubicBezTo>
                      <a:pt x="30" y="38"/>
                      <a:pt x="36" y="37"/>
                      <a:pt x="35" y="37"/>
                    </a:cubicBezTo>
                    <a:cubicBezTo>
                      <a:pt x="34" y="37"/>
                      <a:pt x="34" y="39"/>
                      <a:pt x="35" y="38"/>
                    </a:cubicBezTo>
                    <a:cubicBezTo>
                      <a:pt x="35" y="38"/>
                      <a:pt x="35" y="38"/>
                      <a:pt x="36" y="38"/>
                    </a:cubicBezTo>
                    <a:cubicBezTo>
                      <a:pt x="36" y="38"/>
                      <a:pt x="36" y="38"/>
                      <a:pt x="36" y="37"/>
                    </a:cubicBezTo>
                    <a:cubicBezTo>
                      <a:pt x="34" y="36"/>
                      <a:pt x="30" y="36"/>
                      <a:pt x="28" y="36"/>
                    </a:cubicBezTo>
                    <a:cubicBezTo>
                      <a:pt x="26" y="36"/>
                      <a:pt x="19" y="38"/>
                      <a:pt x="18" y="34"/>
                    </a:cubicBezTo>
                    <a:cubicBezTo>
                      <a:pt x="17" y="33"/>
                      <a:pt x="17" y="31"/>
                      <a:pt x="17" y="29"/>
                    </a:cubicBezTo>
                    <a:cubicBezTo>
                      <a:pt x="16" y="28"/>
                      <a:pt x="15" y="28"/>
                      <a:pt x="15" y="29"/>
                    </a:cubicBezTo>
                    <a:cubicBezTo>
                      <a:pt x="15" y="30"/>
                      <a:pt x="14" y="32"/>
                      <a:pt x="14" y="33"/>
                    </a:cubicBezTo>
                    <a:cubicBezTo>
                      <a:pt x="13" y="37"/>
                      <a:pt x="7" y="37"/>
                      <a:pt x="4" y="37"/>
                    </a:cubicBezTo>
                    <a:cubicBezTo>
                      <a:pt x="1" y="37"/>
                      <a:pt x="3" y="35"/>
                      <a:pt x="3" y="33"/>
                    </a:cubicBezTo>
                    <a:cubicBezTo>
                      <a:pt x="4" y="30"/>
                      <a:pt x="5" y="26"/>
                      <a:pt x="6" y="23"/>
                    </a:cubicBezTo>
                    <a:cubicBezTo>
                      <a:pt x="8" y="18"/>
                      <a:pt x="9" y="13"/>
                      <a:pt x="11" y="8"/>
                    </a:cubicBezTo>
                    <a:cubicBezTo>
                      <a:pt x="12" y="1"/>
                      <a:pt x="20" y="3"/>
                      <a:pt x="26" y="3"/>
                    </a:cubicBezTo>
                    <a:cubicBezTo>
                      <a:pt x="27" y="3"/>
                      <a:pt x="27" y="2"/>
                      <a:pt x="26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4" name="Freeform 344">
                <a:extLst>
                  <a:ext uri="{FF2B5EF4-FFF2-40B4-BE49-F238E27FC236}">
                    <a16:creationId xmlns:a16="http://schemas.microsoft.com/office/drawing/2014/main" id="{FB87F58B-A15E-4FA1-99B4-9CFDC241E7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6" y="2087"/>
                <a:ext cx="43" cy="106"/>
              </a:xfrm>
              <a:custGeom>
                <a:avLst/>
                <a:gdLst>
                  <a:gd name="T0" fmla="*/ 27093 w 15"/>
                  <a:gd name="T1" fmla="*/ 40890 h 37"/>
                  <a:gd name="T2" fmla="*/ 27093 w 15"/>
                  <a:gd name="T3" fmla="*/ 14273 h 37"/>
                  <a:gd name="T4" fmla="*/ 0 w 15"/>
                  <a:gd name="T5" fmla="*/ 27019 h 37"/>
                  <a:gd name="T6" fmla="*/ 168629 w 15"/>
                  <a:gd name="T7" fmla="*/ 467234 h 37"/>
                  <a:gd name="T8" fmla="*/ 195902 w 15"/>
                  <a:gd name="T9" fmla="*/ 467234 h 37"/>
                  <a:gd name="T10" fmla="*/ 27093 w 15"/>
                  <a:gd name="T11" fmla="*/ 14273 h 37"/>
                  <a:gd name="T12" fmla="*/ 0 w 15"/>
                  <a:gd name="T13" fmla="*/ 14273 h 37"/>
                  <a:gd name="T14" fmla="*/ 0 w 15"/>
                  <a:gd name="T15" fmla="*/ 40890 h 37"/>
                  <a:gd name="T16" fmla="*/ 27093 w 15"/>
                  <a:gd name="T17" fmla="*/ 40890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"/>
                  <a:gd name="T28" fmla="*/ 0 h 37"/>
                  <a:gd name="T29" fmla="*/ 15 w 15"/>
                  <a:gd name="T30" fmla="*/ 37 h 3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" h="37">
                    <a:moveTo>
                      <a:pt x="2" y="3"/>
                    </a:moveTo>
                    <a:cubicBezTo>
                      <a:pt x="2" y="2"/>
                      <a:pt x="2" y="2"/>
                      <a:pt x="2" y="1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5" y="13"/>
                      <a:pt x="10" y="24"/>
                      <a:pt x="13" y="36"/>
                    </a:cubicBezTo>
                    <a:cubicBezTo>
                      <a:pt x="14" y="37"/>
                      <a:pt x="15" y="37"/>
                      <a:pt x="15" y="36"/>
                    </a:cubicBezTo>
                    <a:cubicBezTo>
                      <a:pt x="11" y="24"/>
                      <a:pt x="6" y="13"/>
                      <a:pt x="2" y="1"/>
                    </a:cubicBezTo>
                    <a:cubicBezTo>
                      <a:pt x="2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4"/>
                      <a:pt x="2" y="4"/>
                      <a:pt x="2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5" name="Freeform 345">
                <a:extLst>
                  <a:ext uri="{FF2B5EF4-FFF2-40B4-BE49-F238E27FC236}">
                    <a16:creationId xmlns:a16="http://schemas.microsoft.com/office/drawing/2014/main" id="{44210102-2451-4B70-9DAD-E9813F8D62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3" y="2081"/>
                <a:ext cx="114" cy="115"/>
              </a:xfrm>
              <a:custGeom>
                <a:avLst/>
                <a:gdLst>
                  <a:gd name="T0" fmla="*/ 25741 w 40"/>
                  <a:gd name="T1" fmla="*/ 485754 h 40"/>
                  <a:gd name="T2" fmla="*/ 47176 w 40"/>
                  <a:gd name="T3" fmla="*/ 458088 h 40"/>
                  <a:gd name="T4" fmla="*/ 61090 w 40"/>
                  <a:gd name="T5" fmla="*/ 387924 h 40"/>
                  <a:gd name="T6" fmla="*/ 113017 w 40"/>
                  <a:gd name="T7" fmla="*/ 256341 h 40"/>
                  <a:gd name="T8" fmla="*/ 174107 w 40"/>
                  <a:gd name="T9" fmla="*/ 107272 h 40"/>
                  <a:gd name="T10" fmla="*/ 348415 w 40"/>
                  <a:gd name="T11" fmla="*/ 121960 h 40"/>
                  <a:gd name="T12" fmla="*/ 421777 w 40"/>
                  <a:gd name="T13" fmla="*/ 321310 h 40"/>
                  <a:gd name="T14" fmla="*/ 470464 w 40"/>
                  <a:gd name="T15" fmla="*/ 485754 h 40"/>
                  <a:gd name="T16" fmla="*/ 308760 w 40"/>
                  <a:gd name="T17" fmla="*/ 508303 h 40"/>
                  <a:gd name="T18" fmla="*/ 261009 w 40"/>
                  <a:gd name="T19" fmla="*/ 378293 h 40"/>
                  <a:gd name="T20" fmla="*/ 235196 w 40"/>
                  <a:gd name="T21" fmla="*/ 471000 h 40"/>
                  <a:gd name="T22" fmla="*/ 188043 w 40"/>
                  <a:gd name="T23" fmla="*/ 508303 h 40"/>
                  <a:gd name="T24" fmla="*/ 13914 w 40"/>
                  <a:gd name="T25" fmla="*/ 508303 h 40"/>
                  <a:gd name="T26" fmla="*/ 13914 w 40"/>
                  <a:gd name="T27" fmla="*/ 537605 h 40"/>
                  <a:gd name="T28" fmla="*/ 247605 w 40"/>
                  <a:gd name="T29" fmla="*/ 522850 h 40"/>
                  <a:gd name="T30" fmla="*/ 261009 w 40"/>
                  <a:gd name="T31" fmla="*/ 522850 h 40"/>
                  <a:gd name="T32" fmla="*/ 261009 w 40"/>
                  <a:gd name="T33" fmla="*/ 471000 h 40"/>
                  <a:gd name="T34" fmla="*/ 261009 w 40"/>
                  <a:gd name="T35" fmla="*/ 443337 h 40"/>
                  <a:gd name="T36" fmla="*/ 274922 w 40"/>
                  <a:gd name="T37" fmla="*/ 400916 h 40"/>
                  <a:gd name="T38" fmla="*/ 296357 w 40"/>
                  <a:gd name="T39" fmla="*/ 522850 h 40"/>
                  <a:gd name="T40" fmla="*/ 296357 w 40"/>
                  <a:gd name="T41" fmla="*/ 522850 h 40"/>
                  <a:gd name="T42" fmla="*/ 482867 w 40"/>
                  <a:gd name="T43" fmla="*/ 522850 h 40"/>
                  <a:gd name="T44" fmla="*/ 496205 w 40"/>
                  <a:gd name="T45" fmla="*/ 508303 h 40"/>
                  <a:gd name="T46" fmla="*/ 409300 w 40"/>
                  <a:gd name="T47" fmla="*/ 201540 h 40"/>
                  <a:gd name="T48" fmla="*/ 296357 w 40"/>
                  <a:gd name="T49" fmla="*/ 27666 h 40"/>
                  <a:gd name="T50" fmla="*/ 147992 w 40"/>
                  <a:gd name="T51" fmla="*/ 94294 h 40"/>
                  <a:gd name="T52" fmla="*/ 13914 w 40"/>
                  <a:gd name="T53" fmla="*/ 508303 h 40"/>
                  <a:gd name="T54" fmla="*/ 25741 w 40"/>
                  <a:gd name="T55" fmla="*/ 522850 h 40"/>
                  <a:gd name="T56" fmla="*/ 47176 w 40"/>
                  <a:gd name="T57" fmla="*/ 485754 h 40"/>
                  <a:gd name="T58" fmla="*/ 25741 w 40"/>
                  <a:gd name="T59" fmla="*/ 485754 h 40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40"/>
                  <a:gd name="T91" fmla="*/ 0 h 40"/>
                  <a:gd name="T92" fmla="*/ 40 w 40"/>
                  <a:gd name="T93" fmla="*/ 40 h 40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40" h="40">
                    <a:moveTo>
                      <a:pt x="2" y="36"/>
                    </a:moveTo>
                    <a:cubicBezTo>
                      <a:pt x="3" y="37"/>
                      <a:pt x="4" y="36"/>
                      <a:pt x="4" y="34"/>
                    </a:cubicBezTo>
                    <a:cubicBezTo>
                      <a:pt x="4" y="32"/>
                      <a:pt x="5" y="30"/>
                      <a:pt x="5" y="29"/>
                    </a:cubicBezTo>
                    <a:cubicBezTo>
                      <a:pt x="6" y="25"/>
                      <a:pt x="8" y="22"/>
                      <a:pt x="9" y="19"/>
                    </a:cubicBezTo>
                    <a:cubicBezTo>
                      <a:pt x="10" y="15"/>
                      <a:pt x="12" y="12"/>
                      <a:pt x="14" y="8"/>
                    </a:cubicBezTo>
                    <a:cubicBezTo>
                      <a:pt x="17" y="0"/>
                      <a:pt x="25" y="3"/>
                      <a:pt x="28" y="9"/>
                    </a:cubicBezTo>
                    <a:cubicBezTo>
                      <a:pt x="31" y="14"/>
                      <a:pt x="32" y="19"/>
                      <a:pt x="34" y="24"/>
                    </a:cubicBezTo>
                    <a:cubicBezTo>
                      <a:pt x="36" y="28"/>
                      <a:pt x="37" y="31"/>
                      <a:pt x="38" y="36"/>
                    </a:cubicBezTo>
                    <a:cubicBezTo>
                      <a:pt x="38" y="39"/>
                      <a:pt x="25" y="38"/>
                      <a:pt x="25" y="38"/>
                    </a:cubicBezTo>
                    <a:cubicBezTo>
                      <a:pt x="25" y="36"/>
                      <a:pt x="25" y="25"/>
                      <a:pt x="21" y="28"/>
                    </a:cubicBezTo>
                    <a:cubicBezTo>
                      <a:pt x="19" y="29"/>
                      <a:pt x="19" y="33"/>
                      <a:pt x="19" y="35"/>
                    </a:cubicBezTo>
                    <a:cubicBezTo>
                      <a:pt x="19" y="39"/>
                      <a:pt x="19" y="38"/>
                      <a:pt x="15" y="38"/>
                    </a:cubicBezTo>
                    <a:cubicBezTo>
                      <a:pt x="10" y="38"/>
                      <a:pt x="6" y="38"/>
                      <a:pt x="1" y="38"/>
                    </a:cubicBezTo>
                    <a:cubicBezTo>
                      <a:pt x="0" y="38"/>
                      <a:pt x="0" y="40"/>
                      <a:pt x="1" y="40"/>
                    </a:cubicBezTo>
                    <a:cubicBezTo>
                      <a:pt x="8" y="39"/>
                      <a:pt x="14" y="40"/>
                      <a:pt x="20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7"/>
                      <a:pt x="21" y="36"/>
                      <a:pt x="21" y="35"/>
                    </a:cubicBezTo>
                    <a:cubicBezTo>
                      <a:pt x="21" y="34"/>
                      <a:pt x="21" y="34"/>
                      <a:pt x="21" y="33"/>
                    </a:cubicBezTo>
                    <a:cubicBezTo>
                      <a:pt x="20" y="32"/>
                      <a:pt x="21" y="31"/>
                      <a:pt x="22" y="30"/>
                    </a:cubicBezTo>
                    <a:cubicBezTo>
                      <a:pt x="23" y="33"/>
                      <a:pt x="23" y="36"/>
                      <a:pt x="24" y="39"/>
                    </a:cubicBezTo>
                    <a:cubicBezTo>
                      <a:pt x="24" y="39"/>
                      <a:pt x="24" y="39"/>
                      <a:pt x="24" y="39"/>
                    </a:cubicBezTo>
                    <a:cubicBezTo>
                      <a:pt x="29" y="39"/>
                      <a:pt x="34" y="39"/>
                      <a:pt x="39" y="39"/>
                    </a:cubicBezTo>
                    <a:cubicBezTo>
                      <a:pt x="39" y="39"/>
                      <a:pt x="40" y="39"/>
                      <a:pt x="40" y="38"/>
                    </a:cubicBezTo>
                    <a:cubicBezTo>
                      <a:pt x="39" y="30"/>
                      <a:pt x="36" y="23"/>
                      <a:pt x="33" y="15"/>
                    </a:cubicBezTo>
                    <a:cubicBezTo>
                      <a:pt x="31" y="11"/>
                      <a:pt x="29" y="4"/>
                      <a:pt x="24" y="2"/>
                    </a:cubicBezTo>
                    <a:cubicBezTo>
                      <a:pt x="19" y="0"/>
                      <a:pt x="15" y="3"/>
                      <a:pt x="12" y="7"/>
                    </a:cubicBezTo>
                    <a:cubicBezTo>
                      <a:pt x="7" y="16"/>
                      <a:pt x="3" y="28"/>
                      <a:pt x="1" y="38"/>
                    </a:cubicBezTo>
                    <a:cubicBezTo>
                      <a:pt x="1" y="39"/>
                      <a:pt x="2" y="39"/>
                      <a:pt x="2" y="39"/>
                    </a:cubicBezTo>
                    <a:cubicBezTo>
                      <a:pt x="3" y="38"/>
                      <a:pt x="3" y="37"/>
                      <a:pt x="4" y="36"/>
                    </a:cubicBezTo>
                    <a:cubicBezTo>
                      <a:pt x="4" y="35"/>
                      <a:pt x="3" y="35"/>
                      <a:pt x="2" y="3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6" name="Freeform 346">
                <a:extLst>
                  <a:ext uri="{FF2B5EF4-FFF2-40B4-BE49-F238E27FC236}">
                    <a16:creationId xmlns:a16="http://schemas.microsoft.com/office/drawing/2014/main" id="{60928289-1BF3-4351-8BCA-8ED7980BF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" y="2087"/>
                <a:ext cx="17" cy="26"/>
              </a:xfrm>
              <a:custGeom>
                <a:avLst/>
                <a:gdLst>
                  <a:gd name="T0" fmla="*/ 45447 w 6"/>
                  <a:gd name="T1" fmla="*/ 0 h 9"/>
                  <a:gd name="T2" fmla="*/ 13535 w 6"/>
                  <a:gd name="T3" fmla="*/ 58777 h 9"/>
                  <a:gd name="T4" fmla="*/ 45447 w 6"/>
                  <a:gd name="T5" fmla="*/ 126146 h 9"/>
                  <a:gd name="T6" fmla="*/ 58457 w 6"/>
                  <a:gd name="T7" fmla="*/ 111098 h 9"/>
                  <a:gd name="T8" fmla="*/ 24814 w 6"/>
                  <a:gd name="T9" fmla="*/ 67409 h 9"/>
                  <a:gd name="T10" fmla="*/ 58457 w 6"/>
                  <a:gd name="T11" fmla="*/ 15115 h 9"/>
                  <a:gd name="T12" fmla="*/ 45447 w 6"/>
                  <a:gd name="T13" fmla="*/ 0 h 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9"/>
                  <a:gd name="T23" fmla="*/ 6 w 6"/>
                  <a:gd name="T24" fmla="*/ 9 h 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9">
                    <a:moveTo>
                      <a:pt x="4" y="0"/>
                    </a:moveTo>
                    <a:cubicBezTo>
                      <a:pt x="3" y="1"/>
                      <a:pt x="2" y="2"/>
                      <a:pt x="1" y="4"/>
                    </a:cubicBezTo>
                    <a:cubicBezTo>
                      <a:pt x="0" y="6"/>
                      <a:pt x="3" y="7"/>
                      <a:pt x="4" y="9"/>
                    </a:cubicBezTo>
                    <a:cubicBezTo>
                      <a:pt x="4" y="9"/>
                      <a:pt x="6" y="9"/>
                      <a:pt x="5" y="8"/>
                    </a:cubicBezTo>
                    <a:cubicBezTo>
                      <a:pt x="5" y="7"/>
                      <a:pt x="3" y="6"/>
                      <a:pt x="2" y="5"/>
                    </a:cubicBezTo>
                    <a:cubicBezTo>
                      <a:pt x="2" y="4"/>
                      <a:pt x="4" y="2"/>
                      <a:pt x="5" y="1"/>
                    </a:cubicBezTo>
                    <a:cubicBezTo>
                      <a:pt x="6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7" name="Freeform 347">
                <a:extLst>
                  <a:ext uri="{FF2B5EF4-FFF2-40B4-BE49-F238E27FC236}">
                    <a16:creationId xmlns:a16="http://schemas.microsoft.com/office/drawing/2014/main" id="{A96780B1-AA38-4442-8C76-3DFA82178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2087"/>
                <a:ext cx="14" cy="29"/>
              </a:xfrm>
              <a:custGeom>
                <a:avLst/>
                <a:gdLst>
                  <a:gd name="T0" fmla="*/ 0 w 5"/>
                  <a:gd name="T1" fmla="*/ 15416 h 10"/>
                  <a:gd name="T2" fmla="*/ 29940 w 5"/>
                  <a:gd name="T3" fmla="*/ 60680 h 10"/>
                  <a:gd name="T4" fmla="*/ 0 w 5"/>
                  <a:gd name="T5" fmla="*/ 115504 h 10"/>
                  <a:gd name="T6" fmla="*/ 10693 w 5"/>
                  <a:gd name="T7" fmla="*/ 129647 h 10"/>
                  <a:gd name="T8" fmla="*/ 52489 w 5"/>
                  <a:gd name="T9" fmla="*/ 76093 h 10"/>
                  <a:gd name="T10" fmla="*/ 10693 w 5"/>
                  <a:gd name="T11" fmla="*/ 0 h 10"/>
                  <a:gd name="T12" fmla="*/ 0 w 5"/>
                  <a:gd name="T13" fmla="*/ 15416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10"/>
                  <a:gd name="T23" fmla="*/ 5 w 5"/>
                  <a:gd name="T24" fmla="*/ 10 h 1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10">
                    <a:moveTo>
                      <a:pt x="0" y="1"/>
                    </a:moveTo>
                    <a:cubicBezTo>
                      <a:pt x="1" y="2"/>
                      <a:pt x="2" y="3"/>
                      <a:pt x="3" y="4"/>
                    </a:cubicBezTo>
                    <a:cubicBezTo>
                      <a:pt x="4" y="5"/>
                      <a:pt x="1" y="8"/>
                      <a:pt x="0" y="8"/>
                    </a:cubicBezTo>
                    <a:cubicBezTo>
                      <a:pt x="0" y="9"/>
                      <a:pt x="0" y="10"/>
                      <a:pt x="1" y="9"/>
                    </a:cubicBezTo>
                    <a:cubicBezTo>
                      <a:pt x="2" y="8"/>
                      <a:pt x="4" y="6"/>
                      <a:pt x="5" y="5"/>
                    </a:cubicBezTo>
                    <a:cubicBezTo>
                      <a:pt x="5" y="3"/>
                      <a:pt x="3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8" name="Freeform 348">
                <a:extLst>
                  <a:ext uri="{FF2B5EF4-FFF2-40B4-BE49-F238E27FC236}">
                    <a16:creationId xmlns:a16="http://schemas.microsoft.com/office/drawing/2014/main" id="{30E4812C-91A2-4646-8819-D0C0456F46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" y="2107"/>
                <a:ext cx="15" cy="74"/>
              </a:xfrm>
              <a:custGeom>
                <a:avLst/>
                <a:gdLst>
                  <a:gd name="T0" fmla="*/ 59049 w 5"/>
                  <a:gd name="T1" fmla="*/ 0 h 26"/>
                  <a:gd name="T2" fmla="*/ 19683 w 5"/>
                  <a:gd name="T3" fmla="*/ 98423 h 26"/>
                  <a:gd name="T4" fmla="*/ 39366 w 5"/>
                  <a:gd name="T5" fmla="*/ 305717 h 26"/>
                  <a:gd name="T6" fmla="*/ 59049 w 5"/>
                  <a:gd name="T7" fmla="*/ 305717 h 26"/>
                  <a:gd name="T8" fmla="*/ 39366 w 5"/>
                  <a:gd name="T9" fmla="*/ 158926 h 26"/>
                  <a:gd name="T10" fmla="*/ 78732 w 5"/>
                  <a:gd name="T11" fmla="*/ 13861 h 26"/>
                  <a:gd name="T12" fmla="*/ 59049 w 5"/>
                  <a:gd name="T13" fmla="*/ 0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26"/>
                  <a:gd name="T23" fmla="*/ 5 w 5"/>
                  <a:gd name="T24" fmla="*/ 26 h 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26">
                    <a:moveTo>
                      <a:pt x="3" y="0"/>
                    </a:moveTo>
                    <a:cubicBezTo>
                      <a:pt x="1" y="3"/>
                      <a:pt x="0" y="4"/>
                      <a:pt x="1" y="8"/>
                    </a:cubicBezTo>
                    <a:cubicBezTo>
                      <a:pt x="1" y="14"/>
                      <a:pt x="2" y="19"/>
                      <a:pt x="2" y="25"/>
                    </a:cubicBezTo>
                    <a:cubicBezTo>
                      <a:pt x="2" y="26"/>
                      <a:pt x="4" y="26"/>
                      <a:pt x="3" y="25"/>
                    </a:cubicBezTo>
                    <a:cubicBezTo>
                      <a:pt x="3" y="21"/>
                      <a:pt x="2" y="17"/>
                      <a:pt x="2" y="13"/>
                    </a:cubicBezTo>
                    <a:cubicBezTo>
                      <a:pt x="2" y="8"/>
                      <a:pt x="1" y="5"/>
                      <a:pt x="4" y="1"/>
                    </a:cubicBezTo>
                    <a:cubicBezTo>
                      <a:pt x="5" y="1"/>
                      <a:pt x="4" y="0"/>
                      <a:pt x="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59" name="Freeform 349">
                <a:extLst>
                  <a:ext uri="{FF2B5EF4-FFF2-40B4-BE49-F238E27FC236}">
                    <a16:creationId xmlns:a16="http://schemas.microsoft.com/office/drawing/2014/main" id="{6BAB282C-C17D-4EC4-ABA7-C238EBE3B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" y="2107"/>
                <a:ext cx="14" cy="86"/>
              </a:xfrm>
              <a:custGeom>
                <a:avLst/>
                <a:gdLst>
                  <a:gd name="T0" fmla="*/ 10693 w 5"/>
                  <a:gd name="T1" fmla="*/ 14514 h 30"/>
                  <a:gd name="T2" fmla="*/ 29940 w 5"/>
                  <a:gd name="T3" fmla="*/ 195902 h 30"/>
                  <a:gd name="T4" fmla="*/ 29940 w 5"/>
                  <a:gd name="T5" fmla="*/ 378454 h 30"/>
                  <a:gd name="T6" fmla="*/ 41975 w 5"/>
                  <a:gd name="T7" fmla="*/ 378454 h 30"/>
                  <a:gd name="T8" fmla="*/ 52489 w 5"/>
                  <a:gd name="T9" fmla="*/ 146555 h 30"/>
                  <a:gd name="T10" fmla="*/ 23050 w 5"/>
                  <a:gd name="T11" fmla="*/ 0 h 30"/>
                  <a:gd name="T12" fmla="*/ 10693 w 5"/>
                  <a:gd name="T13" fmla="*/ 14514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0"/>
                  <a:gd name="T23" fmla="*/ 5 w 5"/>
                  <a:gd name="T24" fmla="*/ 30 h 3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0">
                    <a:moveTo>
                      <a:pt x="1" y="1"/>
                    </a:moveTo>
                    <a:cubicBezTo>
                      <a:pt x="4" y="5"/>
                      <a:pt x="3" y="11"/>
                      <a:pt x="3" y="15"/>
                    </a:cubicBezTo>
                    <a:cubicBezTo>
                      <a:pt x="3" y="20"/>
                      <a:pt x="3" y="25"/>
                      <a:pt x="3" y="29"/>
                    </a:cubicBezTo>
                    <a:cubicBezTo>
                      <a:pt x="3" y="30"/>
                      <a:pt x="4" y="30"/>
                      <a:pt x="4" y="29"/>
                    </a:cubicBezTo>
                    <a:cubicBezTo>
                      <a:pt x="4" y="23"/>
                      <a:pt x="4" y="17"/>
                      <a:pt x="5" y="11"/>
                    </a:cubicBezTo>
                    <a:cubicBezTo>
                      <a:pt x="5" y="7"/>
                      <a:pt x="5" y="3"/>
                      <a:pt x="2" y="0"/>
                    </a:cubicBezTo>
                    <a:cubicBezTo>
                      <a:pt x="1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0" name="Freeform 350">
                <a:extLst>
                  <a:ext uri="{FF2B5EF4-FFF2-40B4-BE49-F238E27FC236}">
                    <a16:creationId xmlns:a16="http://schemas.microsoft.com/office/drawing/2014/main" id="{A9DC296E-8E73-4466-BC60-6033360E9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" y="2116"/>
                <a:ext cx="11" cy="14"/>
              </a:xfrm>
              <a:custGeom>
                <a:avLst/>
                <a:gdLst>
                  <a:gd name="T0" fmla="*/ 0 w 4"/>
                  <a:gd name="T1" fmla="*/ 41975 h 5"/>
                  <a:gd name="T2" fmla="*/ 35855 w 4"/>
                  <a:gd name="T3" fmla="*/ 0 h 5"/>
                  <a:gd name="T4" fmla="*/ 35855 w 4"/>
                  <a:gd name="T5" fmla="*/ 0 h 5"/>
                  <a:gd name="T6" fmla="*/ 0 w 4"/>
                  <a:gd name="T7" fmla="*/ 41975 h 5"/>
                  <a:gd name="T8" fmla="*/ 0 w 4"/>
                  <a:gd name="T9" fmla="*/ 4197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0" y="4"/>
                    </a:moveTo>
                    <a:cubicBezTo>
                      <a:pt x="1" y="3"/>
                      <a:pt x="3" y="2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2"/>
                      <a:pt x="1" y="3"/>
                      <a:pt x="0" y="4"/>
                    </a:cubicBezTo>
                    <a:cubicBezTo>
                      <a:pt x="0" y="4"/>
                      <a:pt x="0" y="5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1" name="Freeform 351">
                <a:extLst>
                  <a:ext uri="{FF2B5EF4-FFF2-40B4-BE49-F238E27FC236}">
                    <a16:creationId xmlns:a16="http://schemas.microsoft.com/office/drawing/2014/main" id="{D49BDC54-C2AC-4916-9AA2-52993F5F9A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" y="2118"/>
                <a:ext cx="20" cy="20"/>
              </a:xfrm>
              <a:custGeom>
                <a:avLst/>
                <a:gdLst>
                  <a:gd name="T0" fmla="*/ 14066 w 7"/>
                  <a:gd name="T1" fmla="*/ 76171 h 7"/>
                  <a:gd name="T2" fmla="*/ 76171 w 7"/>
                  <a:gd name="T3" fmla="*/ 14066 h 7"/>
                  <a:gd name="T4" fmla="*/ 62040 w 7"/>
                  <a:gd name="T5" fmla="*/ 14066 h 7"/>
                  <a:gd name="T6" fmla="*/ 0 w 7"/>
                  <a:gd name="T7" fmla="*/ 62040 h 7"/>
                  <a:gd name="T8" fmla="*/ 14066 w 7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7"/>
                  <a:gd name="T17" fmla="*/ 7 w 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7">
                    <a:moveTo>
                      <a:pt x="1" y="6"/>
                    </a:moveTo>
                    <a:cubicBezTo>
                      <a:pt x="3" y="5"/>
                      <a:pt x="4" y="3"/>
                      <a:pt x="6" y="1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4" y="2"/>
                      <a:pt x="2" y="4"/>
                      <a:pt x="0" y="5"/>
                    </a:cubicBezTo>
                    <a:cubicBezTo>
                      <a:pt x="0" y="6"/>
                      <a:pt x="0" y="7"/>
                      <a:pt x="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2" name="Freeform 352">
                <a:extLst>
                  <a:ext uri="{FF2B5EF4-FFF2-40B4-BE49-F238E27FC236}">
                    <a16:creationId xmlns:a16="http://schemas.microsoft.com/office/drawing/2014/main" id="{D3F1EA81-5F53-4DE0-A4D9-CBA223D493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" y="2124"/>
                <a:ext cx="20" cy="17"/>
              </a:xfrm>
              <a:custGeom>
                <a:avLst/>
                <a:gdLst>
                  <a:gd name="T0" fmla="*/ 26660 w 7"/>
                  <a:gd name="T1" fmla="*/ 70306 h 6"/>
                  <a:gd name="T2" fmla="*/ 88703 w 7"/>
                  <a:gd name="T3" fmla="*/ 13535 h 6"/>
                  <a:gd name="T4" fmla="*/ 76171 w 7"/>
                  <a:gd name="T5" fmla="*/ 0 h 6"/>
                  <a:gd name="T6" fmla="*/ 14066 w 7"/>
                  <a:gd name="T7" fmla="*/ 58457 h 6"/>
                  <a:gd name="T8" fmla="*/ 26660 w 7"/>
                  <a:gd name="T9" fmla="*/ 7030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6"/>
                  <a:gd name="T17" fmla="*/ 7 w 7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6">
                    <a:moveTo>
                      <a:pt x="2" y="6"/>
                    </a:moveTo>
                    <a:cubicBezTo>
                      <a:pt x="3" y="4"/>
                      <a:pt x="5" y="2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5" y="2"/>
                      <a:pt x="3" y="3"/>
                      <a:pt x="1" y="5"/>
                    </a:cubicBezTo>
                    <a:cubicBezTo>
                      <a:pt x="0" y="5"/>
                      <a:pt x="1" y="6"/>
                      <a:pt x="2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3" name="Freeform 353">
                <a:extLst>
                  <a:ext uri="{FF2B5EF4-FFF2-40B4-BE49-F238E27FC236}">
                    <a16:creationId xmlns:a16="http://schemas.microsoft.com/office/drawing/2014/main" id="{59D46B5D-5DCA-435A-931C-223E30147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" y="2127"/>
                <a:ext cx="20" cy="20"/>
              </a:xfrm>
              <a:custGeom>
                <a:avLst/>
                <a:gdLst>
                  <a:gd name="T0" fmla="*/ 14066 w 7"/>
                  <a:gd name="T1" fmla="*/ 76171 h 7"/>
                  <a:gd name="T2" fmla="*/ 76171 w 7"/>
                  <a:gd name="T3" fmla="*/ 14066 h 7"/>
                  <a:gd name="T4" fmla="*/ 62040 w 7"/>
                  <a:gd name="T5" fmla="*/ 14066 h 7"/>
                  <a:gd name="T6" fmla="*/ 14066 w 7"/>
                  <a:gd name="T7" fmla="*/ 76171 h 7"/>
                  <a:gd name="T8" fmla="*/ 14066 w 7"/>
                  <a:gd name="T9" fmla="*/ 76171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7"/>
                  <a:gd name="T17" fmla="*/ 7 w 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7">
                    <a:moveTo>
                      <a:pt x="1" y="6"/>
                    </a:moveTo>
                    <a:cubicBezTo>
                      <a:pt x="3" y="5"/>
                      <a:pt x="5" y="3"/>
                      <a:pt x="6" y="1"/>
                    </a:cubicBezTo>
                    <a:cubicBezTo>
                      <a:pt x="7" y="1"/>
                      <a:pt x="6" y="0"/>
                      <a:pt x="5" y="1"/>
                    </a:cubicBezTo>
                    <a:cubicBezTo>
                      <a:pt x="4" y="2"/>
                      <a:pt x="2" y="4"/>
                      <a:pt x="1" y="6"/>
                    </a:cubicBezTo>
                    <a:cubicBezTo>
                      <a:pt x="0" y="6"/>
                      <a:pt x="1" y="7"/>
                      <a:pt x="1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4" name="Freeform 354">
                <a:extLst>
                  <a:ext uri="{FF2B5EF4-FFF2-40B4-BE49-F238E27FC236}">
                    <a16:creationId xmlns:a16="http://schemas.microsoft.com/office/drawing/2014/main" id="{50ACBA8D-E9A3-448A-94B0-21EE42E34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133"/>
                <a:ext cx="17" cy="17"/>
              </a:xfrm>
              <a:custGeom>
                <a:avLst/>
                <a:gdLst>
                  <a:gd name="T0" fmla="*/ 24814 w 6"/>
                  <a:gd name="T1" fmla="*/ 58457 h 6"/>
                  <a:gd name="T2" fmla="*/ 58457 w 6"/>
                  <a:gd name="T3" fmla="*/ 13535 h 6"/>
                  <a:gd name="T4" fmla="*/ 58457 w 6"/>
                  <a:gd name="T5" fmla="*/ 13535 h 6"/>
                  <a:gd name="T6" fmla="*/ 13535 w 6"/>
                  <a:gd name="T7" fmla="*/ 58457 h 6"/>
                  <a:gd name="T8" fmla="*/ 24814 w 6"/>
                  <a:gd name="T9" fmla="*/ 5845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6"/>
                  <a:gd name="T17" fmla="*/ 6 w 6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6">
                    <a:moveTo>
                      <a:pt x="2" y="5"/>
                    </a:moveTo>
                    <a:cubicBezTo>
                      <a:pt x="2" y="4"/>
                      <a:pt x="4" y="2"/>
                      <a:pt x="5" y="1"/>
                    </a:cubicBezTo>
                    <a:cubicBezTo>
                      <a:pt x="6" y="1"/>
                      <a:pt x="5" y="0"/>
                      <a:pt x="5" y="1"/>
                    </a:cubicBezTo>
                    <a:cubicBezTo>
                      <a:pt x="3" y="2"/>
                      <a:pt x="2" y="3"/>
                      <a:pt x="1" y="5"/>
                    </a:cubicBezTo>
                    <a:cubicBezTo>
                      <a:pt x="0" y="5"/>
                      <a:pt x="1" y="6"/>
                      <a:pt x="2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5" name="Freeform 355">
                <a:extLst>
                  <a:ext uri="{FF2B5EF4-FFF2-40B4-BE49-F238E27FC236}">
                    <a16:creationId xmlns:a16="http://schemas.microsoft.com/office/drawing/2014/main" id="{F8865F3C-1C6B-407B-B4A1-B93544526F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141"/>
                <a:ext cx="14" cy="15"/>
              </a:xfrm>
              <a:custGeom>
                <a:avLst/>
                <a:gdLst>
                  <a:gd name="T0" fmla="*/ 10693 w 5"/>
                  <a:gd name="T1" fmla="*/ 98415 h 5"/>
                  <a:gd name="T2" fmla="*/ 52489 w 5"/>
                  <a:gd name="T3" fmla="*/ 19683 h 5"/>
                  <a:gd name="T4" fmla="*/ 41975 w 5"/>
                  <a:gd name="T5" fmla="*/ 19683 h 5"/>
                  <a:gd name="T6" fmla="*/ 41975 w 5"/>
                  <a:gd name="T7" fmla="*/ 19683 h 5"/>
                  <a:gd name="T8" fmla="*/ 41975 w 5"/>
                  <a:gd name="T9" fmla="*/ 19683 h 5"/>
                  <a:gd name="T10" fmla="*/ 41975 w 5"/>
                  <a:gd name="T11" fmla="*/ 19683 h 5"/>
                  <a:gd name="T12" fmla="*/ 41975 w 5"/>
                  <a:gd name="T13" fmla="*/ 19683 h 5"/>
                  <a:gd name="T14" fmla="*/ 10693 w 5"/>
                  <a:gd name="T15" fmla="*/ 78732 h 5"/>
                  <a:gd name="T16" fmla="*/ 10693 w 5"/>
                  <a:gd name="T17" fmla="*/ 98415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5"/>
                  <a:gd name="T29" fmla="*/ 5 w 5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5">
                    <a:moveTo>
                      <a:pt x="1" y="5"/>
                    </a:moveTo>
                    <a:cubicBezTo>
                      <a:pt x="2" y="4"/>
                      <a:pt x="4" y="2"/>
                      <a:pt x="5" y="1"/>
                    </a:cubicBezTo>
                    <a:cubicBezTo>
                      <a:pt x="5" y="1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6" name="Freeform 356">
                <a:extLst>
                  <a:ext uri="{FF2B5EF4-FFF2-40B4-BE49-F238E27FC236}">
                    <a16:creationId xmlns:a16="http://schemas.microsoft.com/office/drawing/2014/main" id="{2F78D286-6B9E-4566-BC5E-88CA05645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147"/>
                <a:ext cx="14" cy="11"/>
              </a:xfrm>
              <a:custGeom>
                <a:avLst/>
                <a:gdLst>
                  <a:gd name="T0" fmla="*/ 0 w 5"/>
                  <a:gd name="T1" fmla="*/ 26430 h 4"/>
                  <a:gd name="T2" fmla="*/ 0 w 5"/>
                  <a:gd name="T3" fmla="*/ 26430 h 4"/>
                  <a:gd name="T4" fmla="*/ 10693 w 5"/>
                  <a:gd name="T5" fmla="*/ 35855 h 4"/>
                  <a:gd name="T6" fmla="*/ 52489 w 5"/>
                  <a:gd name="T7" fmla="*/ 9611 h 4"/>
                  <a:gd name="T8" fmla="*/ 41975 w 5"/>
                  <a:gd name="T9" fmla="*/ 0 h 4"/>
                  <a:gd name="T10" fmla="*/ 0 w 5"/>
                  <a:gd name="T11" fmla="*/ 26430 h 4"/>
                  <a:gd name="T12" fmla="*/ 10693 w 5"/>
                  <a:gd name="T13" fmla="*/ 35855 h 4"/>
                  <a:gd name="T14" fmla="*/ 10693 w 5"/>
                  <a:gd name="T15" fmla="*/ 26430 h 4"/>
                  <a:gd name="T16" fmla="*/ 0 w 5"/>
                  <a:gd name="T17" fmla="*/ 2643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4"/>
                  <a:gd name="T29" fmla="*/ 5 w 5"/>
                  <a:gd name="T30" fmla="*/ 4 h 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4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3"/>
                      <a:pt x="4" y="2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0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2" y="3"/>
                      <a:pt x="1" y="2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7" name="Freeform 357">
                <a:extLst>
                  <a:ext uri="{FF2B5EF4-FFF2-40B4-BE49-F238E27FC236}">
                    <a16:creationId xmlns:a16="http://schemas.microsoft.com/office/drawing/2014/main" id="{D4D87108-3DC9-4B01-8DEB-3C8311B8E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153"/>
                <a:ext cx="14" cy="14"/>
              </a:xfrm>
              <a:custGeom>
                <a:avLst/>
                <a:gdLst>
                  <a:gd name="T0" fmla="*/ 10693 w 5"/>
                  <a:gd name="T1" fmla="*/ 52489 h 5"/>
                  <a:gd name="T2" fmla="*/ 41975 w 5"/>
                  <a:gd name="T3" fmla="*/ 10693 h 5"/>
                  <a:gd name="T4" fmla="*/ 41975 w 5"/>
                  <a:gd name="T5" fmla="*/ 0 h 5"/>
                  <a:gd name="T6" fmla="*/ 0 w 5"/>
                  <a:gd name="T7" fmla="*/ 41975 h 5"/>
                  <a:gd name="T8" fmla="*/ 10693 w 5"/>
                  <a:gd name="T9" fmla="*/ 5248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1" y="5"/>
                    </a:moveTo>
                    <a:cubicBezTo>
                      <a:pt x="2" y="3"/>
                      <a:pt x="3" y="2"/>
                      <a:pt x="4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8" name="Freeform 358">
                <a:extLst>
                  <a:ext uri="{FF2B5EF4-FFF2-40B4-BE49-F238E27FC236}">
                    <a16:creationId xmlns:a16="http://schemas.microsoft.com/office/drawing/2014/main" id="{099141B8-CCF3-4D51-85AB-E1774C71A1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2156"/>
                <a:ext cx="11" cy="14"/>
              </a:xfrm>
              <a:custGeom>
                <a:avLst/>
                <a:gdLst>
                  <a:gd name="T0" fmla="*/ 9611 w 4"/>
                  <a:gd name="T1" fmla="*/ 52489 h 5"/>
                  <a:gd name="T2" fmla="*/ 35855 w 4"/>
                  <a:gd name="T3" fmla="*/ 23050 h 5"/>
                  <a:gd name="T4" fmla="*/ 26430 w 4"/>
                  <a:gd name="T5" fmla="*/ 10693 h 5"/>
                  <a:gd name="T6" fmla="*/ 0 w 4"/>
                  <a:gd name="T7" fmla="*/ 41975 h 5"/>
                  <a:gd name="T8" fmla="*/ 9611 w 4"/>
                  <a:gd name="T9" fmla="*/ 52489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5"/>
                  <a:gd name="T17" fmla="*/ 4 w 4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5">
                    <a:moveTo>
                      <a:pt x="1" y="5"/>
                    </a:moveTo>
                    <a:cubicBezTo>
                      <a:pt x="2" y="4"/>
                      <a:pt x="3" y="3"/>
                      <a:pt x="4" y="2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69" name="Freeform 359">
                <a:extLst>
                  <a:ext uri="{FF2B5EF4-FFF2-40B4-BE49-F238E27FC236}">
                    <a16:creationId xmlns:a16="http://schemas.microsoft.com/office/drawing/2014/main" id="{7AA393C7-881D-4D21-ABE1-2FA8D51622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2164"/>
                <a:ext cx="14" cy="17"/>
              </a:xfrm>
              <a:custGeom>
                <a:avLst/>
                <a:gdLst>
                  <a:gd name="T0" fmla="*/ 10693 w 5"/>
                  <a:gd name="T1" fmla="*/ 58457 h 6"/>
                  <a:gd name="T2" fmla="*/ 41975 w 5"/>
                  <a:gd name="T3" fmla="*/ 13535 h 6"/>
                  <a:gd name="T4" fmla="*/ 29940 w 5"/>
                  <a:gd name="T5" fmla="*/ 13535 h 6"/>
                  <a:gd name="T6" fmla="*/ 0 w 5"/>
                  <a:gd name="T7" fmla="*/ 58457 h 6"/>
                  <a:gd name="T8" fmla="*/ 10693 w 5"/>
                  <a:gd name="T9" fmla="*/ 58457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6"/>
                  <a:gd name="T17" fmla="*/ 5 w 5"/>
                  <a:gd name="T18" fmla="*/ 6 h 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6">
                    <a:moveTo>
                      <a:pt x="1" y="5"/>
                    </a:moveTo>
                    <a:cubicBezTo>
                      <a:pt x="2" y="4"/>
                      <a:pt x="3" y="3"/>
                      <a:pt x="4" y="1"/>
                    </a:cubicBezTo>
                    <a:cubicBezTo>
                      <a:pt x="5" y="1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1" y="6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0" name="Freeform 360">
                <a:extLst>
                  <a:ext uri="{FF2B5EF4-FFF2-40B4-BE49-F238E27FC236}">
                    <a16:creationId xmlns:a16="http://schemas.microsoft.com/office/drawing/2014/main" id="{8B792107-3FB2-46CB-AD2F-9EA7BC859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9" y="2173"/>
                <a:ext cx="14" cy="14"/>
              </a:xfrm>
              <a:custGeom>
                <a:avLst/>
                <a:gdLst>
                  <a:gd name="T0" fmla="*/ 10693 w 5"/>
                  <a:gd name="T1" fmla="*/ 41975 h 5"/>
                  <a:gd name="T2" fmla="*/ 41975 w 5"/>
                  <a:gd name="T3" fmla="*/ 10693 h 5"/>
                  <a:gd name="T4" fmla="*/ 29940 w 5"/>
                  <a:gd name="T5" fmla="*/ 0 h 5"/>
                  <a:gd name="T6" fmla="*/ 0 w 5"/>
                  <a:gd name="T7" fmla="*/ 41975 h 5"/>
                  <a:gd name="T8" fmla="*/ 10693 w 5"/>
                  <a:gd name="T9" fmla="*/ 41975 h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5"/>
                  <a:gd name="T17" fmla="*/ 5 w 5"/>
                  <a:gd name="T18" fmla="*/ 5 h 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5">
                    <a:moveTo>
                      <a:pt x="1" y="4"/>
                    </a:moveTo>
                    <a:cubicBezTo>
                      <a:pt x="1" y="3"/>
                      <a:pt x="3" y="1"/>
                      <a:pt x="4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1" name="Freeform 361">
                <a:extLst>
                  <a:ext uri="{FF2B5EF4-FFF2-40B4-BE49-F238E27FC236}">
                    <a16:creationId xmlns:a16="http://schemas.microsoft.com/office/drawing/2014/main" id="{1BFED54C-3BB0-46F0-A666-89378D343D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" y="2179"/>
                <a:ext cx="11" cy="11"/>
              </a:xfrm>
              <a:custGeom>
                <a:avLst/>
                <a:gdLst>
                  <a:gd name="T0" fmla="*/ 9611 w 4"/>
                  <a:gd name="T1" fmla="*/ 35855 h 4"/>
                  <a:gd name="T2" fmla="*/ 26430 w 4"/>
                  <a:gd name="T3" fmla="*/ 9611 h 4"/>
                  <a:gd name="T4" fmla="*/ 26430 w 4"/>
                  <a:gd name="T5" fmla="*/ 9611 h 4"/>
                  <a:gd name="T6" fmla="*/ 0 w 4"/>
                  <a:gd name="T7" fmla="*/ 26430 h 4"/>
                  <a:gd name="T8" fmla="*/ 9611 w 4"/>
                  <a:gd name="T9" fmla="*/ 35855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4"/>
                    </a:moveTo>
                    <a:cubicBezTo>
                      <a:pt x="2" y="3"/>
                      <a:pt x="2" y="2"/>
                      <a:pt x="3" y="1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2" y="1"/>
                      <a:pt x="1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2" name="Freeform 362">
                <a:extLst>
                  <a:ext uri="{FF2B5EF4-FFF2-40B4-BE49-F238E27FC236}">
                    <a16:creationId xmlns:a16="http://schemas.microsoft.com/office/drawing/2014/main" id="{430E5D69-B13D-4794-B612-F033595C68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" y="2090"/>
                <a:ext cx="11" cy="14"/>
              </a:xfrm>
              <a:custGeom>
                <a:avLst/>
                <a:gdLst>
                  <a:gd name="T0" fmla="*/ 0 w 4"/>
                  <a:gd name="T1" fmla="*/ 41975 h 5"/>
                  <a:gd name="T2" fmla="*/ 0 w 4"/>
                  <a:gd name="T3" fmla="*/ 41975 h 5"/>
                  <a:gd name="T4" fmla="*/ 9611 w 4"/>
                  <a:gd name="T5" fmla="*/ 52489 h 5"/>
                  <a:gd name="T6" fmla="*/ 35855 w 4"/>
                  <a:gd name="T7" fmla="*/ 10693 h 5"/>
                  <a:gd name="T8" fmla="*/ 26430 w 4"/>
                  <a:gd name="T9" fmla="*/ 10693 h 5"/>
                  <a:gd name="T10" fmla="*/ 0 w 4"/>
                  <a:gd name="T11" fmla="*/ 52489 h 5"/>
                  <a:gd name="T12" fmla="*/ 9611 w 4"/>
                  <a:gd name="T13" fmla="*/ 52489 h 5"/>
                  <a:gd name="T14" fmla="*/ 9611 w 4"/>
                  <a:gd name="T15" fmla="*/ 52489 h 5"/>
                  <a:gd name="T16" fmla="*/ 0 w 4"/>
                  <a:gd name="T17" fmla="*/ 41975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4"/>
                  <a:gd name="T28" fmla="*/ 0 h 5"/>
                  <a:gd name="T29" fmla="*/ 4 w 4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4" h="5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4"/>
                      <a:pt x="3" y="3"/>
                      <a:pt x="4" y="1"/>
                    </a:cubicBezTo>
                    <a:cubicBezTo>
                      <a:pt x="4" y="1"/>
                      <a:pt x="3" y="0"/>
                      <a:pt x="3" y="1"/>
                    </a:cubicBezTo>
                    <a:cubicBezTo>
                      <a:pt x="2" y="2"/>
                      <a:pt x="1" y="3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3" name="Freeform 363">
                <a:extLst>
                  <a:ext uri="{FF2B5EF4-FFF2-40B4-BE49-F238E27FC236}">
                    <a16:creationId xmlns:a16="http://schemas.microsoft.com/office/drawing/2014/main" id="{07E3769B-1E57-40F0-9F80-2E3AC4C1F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096"/>
                <a:ext cx="11" cy="11"/>
              </a:xfrm>
              <a:custGeom>
                <a:avLst/>
                <a:gdLst>
                  <a:gd name="T0" fmla="*/ 9611 w 4"/>
                  <a:gd name="T1" fmla="*/ 35855 h 4"/>
                  <a:gd name="T2" fmla="*/ 35855 w 4"/>
                  <a:gd name="T3" fmla="*/ 9611 h 4"/>
                  <a:gd name="T4" fmla="*/ 26430 w 4"/>
                  <a:gd name="T5" fmla="*/ 0 h 4"/>
                  <a:gd name="T6" fmla="*/ 0 w 4"/>
                  <a:gd name="T7" fmla="*/ 35855 h 4"/>
                  <a:gd name="T8" fmla="*/ 9611 w 4"/>
                  <a:gd name="T9" fmla="*/ 35855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1" y="4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4" name="Freeform 364">
                <a:extLst>
                  <a:ext uri="{FF2B5EF4-FFF2-40B4-BE49-F238E27FC236}">
                    <a16:creationId xmlns:a16="http://schemas.microsoft.com/office/drawing/2014/main" id="{452C5281-DDC9-4174-96D1-94075A9D0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" y="2096"/>
                <a:ext cx="17" cy="11"/>
              </a:xfrm>
              <a:custGeom>
                <a:avLst/>
                <a:gdLst>
                  <a:gd name="T0" fmla="*/ 13535 w 6"/>
                  <a:gd name="T1" fmla="*/ 9611 h 4"/>
                  <a:gd name="T2" fmla="*/ 45447 w 6"/>
                  <a:gd name="T3" fmla="*/ 35855 h 4"/>
                  <a:gd name="T4" fmla="*/ 58457 w 6"/>
                  <a:gd name="T5" fmla="*/ 26430 h 4"/>
                  <a:gd name="T6" fmla="*/ 13535 w 6"/>
                  <a:gd name="T7" fmla="*/ 0 h 4"/>
                  <a:gd name="T8" fmla="*/ 13535 w 6"/>
                  <a:gd name="T9" fmla="*/ 961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"/>
                  <a:gd name="T16" fmla="*/ 0 h 4"/>
                  <a:gd name="T17" fmla="*/ 6 w 6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" h="4">
                    <a:moveTo>
                      <a:pt x="1" y="1"/>
                    </a:moveTo>
                    <a:cubicBezTo>
                      <a:pt x="2" y="1"/>
                      <a:pt x="4" y="3"/>
                      <a:pt x="4" y="4"/>
                    </a:cubicBezTo>
                    <a:cubicBezTo>
                      <a:pt x="5" y="4"/>
                      <a:pt x="6" y="3"/>
                      <a:pt x="5" y="3"/>
                    </a:cubicBezTo>
                    <a:cubicBezTo>
                      <a:pt x="4" y="2"/>
                      <a:pt x="2" y="0"/>
                      <a:pt x="1" y="0"/>
                    </a:cubicBezTo>
                    <a:cubicBezTo>
                      <a:pt x="0" y="0"/>
                      <a:pt x="1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5" name="Freeform 365">
                <a:extLst>
                  <a:ext uri="{FF2B5EF4-FFF2-40B4-BE49-F238E27FC236}">
                    <a16:creationId xmlns:a16="http://schemas.microsoft.com/office/drawing/2014/main" id="{66027332-356C-4F7B-AB01-15C28E852B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093"/>
                <a:ext cx="11" cy="11"/>
              </a:xfrm>
              <a:custGeom>
                <a:avLst/>
                <a:gdLst>
                  <a:gd name="T0" fmla="*/ 0 w 4"/>
                  <a:gd name="T1" fmla="*/ 9611 h 4"/>
                  <a:gd name="T2" fmla="*/ 26430 w 4"/>
                  <a:gd name="T3" fmla="*/ 35855 h 4"/>
                  <a:gd name="T4" fmla="*/ 35855 w 4"/>
                  <a:gd name="T5" fmla="*/ 26430 h 4"/>
                  <a:gd name="T6" fmla="*/ 9611 w 4"/>
                  <a:gd name="T7" fmla="*/ 0 h 4"/>
                  <a:gd name="T8" fmla="*/ 0 w 4"/>
                  <a:gd name="T9" fmla="*/ 9611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0" y="1"/>
                    </a:moveTo>
                    <a:cubicBezTo>
                      <a:pt x="2" y="1"/>
                      <a:pt x="2" y="3"/>
                      <a:pt x="3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3" y="2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6" name="Freeform 366">
                <a:extLst>
                  <a:ext uri="{FF2B5EF4-FFF2-40B4-BE49-F238E27FC236}">
                    <a16:creationId xmlns:a16="http://schemas.microsoft.com/office/drawing/2014/main" id="{A95BE667-4A6C-42B6-92AF-78273A9FE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4" y="1976"/>
                <a:ext cx="123" cy="108"/>
              </a:xfrm>
              <a:custGeom>
                <a:avLst/>
                <a:gdLst>
                  <a:gd name="T0" fmla="*/ 501171 w 43"/>
                  <a:gd name="T1" fmla="*/ 256091 h 38"/>
                  <a:gd name="T2" fmla="*/ 219049 w 43"/>
                  <a:gd name="T3" fmla="*/ 25249 h 38"/>
                  <a:gd name="T4" fmla="*/ 40559 w 43"/>
                  <a:gd name="T5" fmla="*/ 268369 h 38"/>
                  <a:gd name="T6" fmla="*/ 322683 w 43"/>
                  <a:gd name="T7" fmla="*/ 434282 h 38"/>
                  <a:gd name="T8" fmla="*/ 501171 w 43"/>
                  <a:gd name="T9" fmla="*/ 229210 h 38"/>
                  <a:gd name="T10" fmla="*/ 488719 w 43"/>
                  <a:gd name="T11" fmla="*/ 229210 h 38"/>
                  <a:gd name="T12" fmla="*/ 308896 w 43"/>
                  <a:gd name="T13" fmla="*/ 413143 h 38"/>
                  <a:gd name="T14" fmla="*/ 48800 w 43"/>
                  <a:gd name="T15" fmla="*/ 277230 h 38"/>
                  <a:gd name="T16" fmla="*/ 192815 w 43"/>
                  <a:gd name="T17" fmla="*/ 46397 h 38"/>
                  <a:gd name="T18" fmla="*/ 474940 w 43"/>
                  <a:gd name="T19" fmla="*/ 256091 h 38"/>
                  <a:gd name="T20" fmla="*/ 501171 w 43"/>
                  <a:gd name="T21" fmla="*/ 256091 h 3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3"/>
                  <a:gd name="T34" fmla="*/ 0 h 38"/>
                  <a:gd name="T35" fmla="*/ 43 w 43"/>
                  <a:gd name="T36" fmla="*/ 38 h 3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3" h="38">
                    <a:moveTo>
                      <a:pt x="39" y="21"/>
                    </a:moveTo>
                    <a:cubicBezTo>
                      <a:pt x="38" y="9"/>
                      <a:pt x="28" y="1"/>
                      <a:pt x="17" y="2"/>
                    </a:cubicBezTo>
                    <a:cubicBezTo>
                      <a:pt x="8" y="3"/>
                      <a:pt x="0" y="13"/>
                      <a:pt x="3" y="22"/>
                    </a:cubicBezTo>
                    <a:cubicBezTo>
                      <a:pt x="5" y="32"/>
                      <a:pt x="15" y="38"/>
                      <a:pt x="25" y="36"/>
                    </a:cubicBezTo>
                    <a:cubicBezTo>
                      <a:pt x="30" y="35"/>
                      <a:pt x="43" y="25"/>
                      <a:pt x="39" y="19"/>
                    </a:cubicBezTo>
                    <a:cubicBezTo>
                      <a:pt x="38" y="18"/>
                      <a:pt x="37" y="19"/>
                      <a:pt x="38" y="19"/>
                    </a:cubicBezTo>
                    <a:cubicBezTo>
                      <a:pt x="42" y="25"/>
                      <a:pt x="28" y="33"/>
                      <a:pt x="24" y="34"/>
                    </a:cubicBezTo>
                    <a:cubicBezTo>
                      <a:pt x="16" y="37"/>
                      <a:pt x="7" y="30"/>
                      <a:pt x="4" y="23"/>
                    </a:cubicBezTo>
                    <a:cubicBezTo>
                      <a:pt x="1" y="15"/>
                      <a:pt x="8" y="6"/>
                      <a:pt x="15" y="4"/>
                    </a:cubicBezTo>
                    <a:cubicBezTo>
                      <a:pt x="26" y="0"/>
                      <a:pt x="37" y="11"/>
                      <a:pt x="37" y="21"/>
                    </a:cubicBezTo>
                    <a:cubicBezTo>
                      <a:pt x="37" y="21"/>
                      <a:pt x="39" y="22"/>
                      <a:pt x="39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7" name="Freeform 367">
                <a:extLst>
                  <a:ext uri="{FF2B5EF4-FFF2-40B4-BE49-F238E27FC236}">
                    <a16:creationId xmlns:a16="http://schemas.microsoft.com/office/drawing/2014/main" id="{296ECF6A-1920-45DD-9CD2-7FEDC3A40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2021"/>
                <a:ext cx="3" cy="15"/>
              </a:xfrm>
              <a:custGeom>
                <a:avLst/>
                <a:gdLst>
                  <a:gd name="T0" fmla="*/ 19683 w 1"/>
                  <a:gd name="T1" fmla="*/ 19683 h 5"/>
                  <a:gd name="T2" fmla="*/ 19683 w 1"/>
                  <a:gd name="T3" fmla="*/ 19683 h 5"/>
                  <a:gd name="T4" fmla="*/ 0 w 1"/>
                  <a:gd name="T5" fmla="*/ 19683 h 5"/>
                  <a:gd name="T6" fmla="*/ 0 w 1"/>
                  <a:gd name="T7" fmla="*/ 78732 h 5"/>
                  <a:gd name="T8" fmla="*/ 19683 w 1"/>
                  <a:gd name="T9" fmla="*/ 78732 h 5"/>
                  <a:gd name="T10" fmla="*/ 19683 w 1"/>
                  <a:gd name="T11" fmla="*/ 19683 h 5"/>
                  <a:gd name="T12" fmla="*/ 0 w 1"/>
                  <a:gd name="T13" fmla="*/ 19683 h 5"/>
                  <a:gd name="T14" fmla="*/ 0 w 1"/>
                  <a:gd name="T15" fmla="*/ 19683 h 5"/>
                  <a:gd name="T16" fmla="*/ 19683 w 1"/>
                  <a:gd name="T17" fmla="*/ 19683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"/>
                  <a:gd name="T28" fmla="*/ 0 h 5"/>
                  <a:gd name="T29" fmla="*/ 1 w 1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" h="5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5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8" name="Freeform 368">
                <a:extLst>
                  <a:ext uri="{FF2B5EF4-FFF2-40B4-BE49-F238E27FC236}">
                    <a16:creationId xmlns:a16="http://schemas.microsoft.com/office/drawing/2014/main" id="{15D285E3-D656-4185-A935-93C1A115D9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2030"/>
                <a:ext cx="20" cy="6"/>
              </a:xfrm>
              <a:custGeom>
                <a:avLst/>
                <a:gdLst>
                  <a:gd name="T0" fmla="*/ 0 w 7"/>
                  <a:gd name="T1" fmla="*/ 19683 h 2"/>
                  <a:gd name="T2" fmla="*/ 76171 w 7"/>
                  <a:gd name="T3" fmla="*/ 39366 h 2"/>
                  <a:gd name="T4" fmla="*/ 76171 w 7"/>
                  <a:gd name="T5" fmla="*/ 19683 h 2"/>
                  <a:gd name="T6" fmla="*/ 0 w 7"/>
                  <a:gd name="T7" fmla="*/ 0 h 2"/>
                  <a:gd name="T8" fmla="*/ 0 w 7"/>
                  <a:gd name="T9" fmla="*/ 19683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"/>
                  <a:gd name="T16" fmla="*/ 0 h 2"/>
                  <a:gd name="T17" fmla="*/ 7 w 7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" h="2">
                    <a:moveTo>
                      <a:pt x="0" y="1"/>
                    </a:moveTo>
                    <a:cubicBezTo>
                      <a:pt x="2" y="1"/>
                      <a:pt x="4" y="2"/>
                      <a:pt x="6" y="2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79" name="Freeform 369">
                <a:extLst>
                  <a:ext uri="{FF2B5EF4-FFF2-40B4-BE49-F238E27FC236}">
                    <a16:creationId xmlns:a16="http://schemas.microsoft.com/office/drawing/2014/main" id="{4C30E04B-9FA3-438E-8A5C-B1861355A5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" y="2018"/>
                <a:ext cx="29" cy="18"/>
              </a:xfrm>
              <a:custGeom>
                <a:avLst/>
                <a:gdLst>
                  <a:gd name="T0" fmla="*/ 29148 w 10"/>
                  <a:gd name="T1" fmla="*/ 39366 h 6"/>
                  <a:gd name="T2" fmla="*/ 84529 w 10"/>
                  <a:gd name="T3" fmla="*/ 39366 h 6"/>
                  <a:gd name="T4" fmla="*/ 115504 w 10"/>
                  <a:gd name="T5" fmla="*/ 39366 h 6"/>
                  <a:gd name="T6" fmla="*/ 129647 w 10"/>
                  <a:gd name="T7" fmla="*/ 98415 h 6"/>
                  <a:gd name="T8" fmla="*/ 129647 w 10"/>
                  <a:gd name="T9" fmla="*/ 98415 h 6"/>
                  <a:gd name="T10" fmla="*/ 99876 w 10"/>
                  <a:gd name="T11" fmla="*/ 98415 h 6"/>
                  <a:gd name="T12" fmla="*/ 99876 w 10"/>
                  <a:gd name="T13" fmla="*/ 118098 h 6"/>
                  <a:gd name="T14" fmla="*/ 129647 w 10"/>
                  <a:gd name="T15" fmla="*/ 118098 h 6"/>
                  <a:gd name="T16" fmla="*/ 129647 w 10"/>
                  <a:gd name="T17" fmla="*/ 98415 h 6"/>
                  <a:gd name="T18" fmla="*/ 129647 w 10"/>
                  <a:gd name="T19" fmla="*/ 39366 h 6"/>
                  <a:gd name="T20" fmla="*/ 99876 w 10"/>
                  <a:gd name="T21" fmla="*/ 19683 h 6"/>
                  <a:gd name="T22" fmla="*/ 15416 w 10"/>
                  <a:gd name="T23" fmla="*/ 19683 h 6"/>
                  <a:gd name="T24" fmla="*/ 29148 w 10"/>
                  <a:gd name="T25" fmla="*/ 3936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"/>
                  <a:gd name="T40" fmla="*/ 0 h 6"/>
                  <a:gd name="T41" fmla="*/ 10 w 10"/>
                  <a:gd name="T42" fmla="*/ 6 h 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" h="6">
                    <a:moveTo>
                      <a:pt x="2" y="2"/>
                    </a:moveTo>
                    <a:cubicBezTo>
                      <a:pt x="3" y="1"/>
                      <a:pt x="5" y="2"/>
                      <a:pt x="6" y="2"/>
                    </a:cubicBezTo>
                    <a:cubicBezTo>
                      <a:pt x="6" y="2"/>
                      <a:pt x="8" y="2"/>
                      <a:pt x="8" y="2"/>
                    </a:cubicBezTo>
                    <a:cubicBezTo>
                      <a:pt x="9" y="3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8" y="6"/>
                      <a:pt x="8" y="6"/>
                      <a:pt x="9" y="6"/>
                    </a:cubicBezTo>
                    <a:cubicBezTo>
                      <a:pt x="9" y="6"/>
                      <a:pt x="9" y="6"/>
                      <a:pt x="9" y="5"/>
                    </a:cubicBezTo>
                    <a:cubicBezTo>
                      <a:pt x="10" y="4"/>
                      <a:pt x="10" y="3"/>
                      <a:pt x="9" y="2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6" y="1"/>
                      <a:pt x="3" y="0"/>
                      <a:pt x="1" y="1"/>
                    </a:cubicBezTo>
                    <a:cubicBezTo>
                      <a:pt x="0" y="1"/>
                      <a:pt x="1" y="2"/>
                      <a:pt x="2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0" name="Freeform 370">
                <a:extLst>
                  <a:ext uri="{FF2B5EF4-FFF2-40B4-BE49-F238E27FC236}">
                    <a16:creationId xmlns:a16="http://schemas.microsoft.com/office/drawing/2014/main" id="{0D4C662F-DC22-4AEA-ACD9-88E20BD74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6" y="2027"/>
                <a:ext cx="11" cy="3"/>
              </a:xfrm>
              <a:custGeom>
                <a:avLst/>
                <a:gdLst>
                  <a:gd name="T0" fmla="*/ 9611 w 4"/>
                  <a:gd name="T1" fmla="*/ 19683 h 1"/>
                  <a:gd name="T2" fmla="*/ 26430 w 4"/>
                  <a:gd name="T3" fmla="*/ 19683 h 1"/>
                  <a:gd name="T4" fmla="*/ 26430 w 4"/>
                  <a:gd name="T5" fmla="*/ 0 h 1"/>
                  <a:gd name="T6" fmla="*/ 0 w 4"/>
                  <a:gd name="T7" fmla="*/ 0 h 1"/>
                  <a:gd name="T8" fmla="*/ 9611 w 4"/>
                  <a:gd name="T9" fmla="*/ 1968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2" y="1"/>
                      <a:pt x="3" y="1"/>
                    </a:cubicBezTo>
                    <a:cubicBezTo>
                      <a:pt x="4" y="1"/>
                      <a:pt x="4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1" name="Freeform 371">
                <a:extLst>
                  <a:ext uri="{FF2B5EF4-FFF2-40B4-BE49-F238E27FC236}">
                    <a16:creationId xmlns:a16="http://schemas.microsoft.com/office/drawing/2014/main" id="{5F6C1F76-F836-48DF-9768-1836EAC578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2021"/>
                <a:ext cx="26" cy="15"/>
              </a:xfrm>
              <a:custGeom>
                <a:avLst/>
                <a:gdLst>
                  <a:gd name="T0" fmla="*/ 15115 w 9"/>
                  <a:gd name="T1" fmla="*/ 98415 h 5"/>
                  <a:gd name="T2" fmla="*/ 15115 w 9"/>
                  <a:gd name="T3" fmla="*/ 19683 h 5"/>
                  <a:gd name="T4" fmla="*/ 15115 w 9"/>
                  <a:gd name="T5" fmla="*/ 19683 h 5"/>
                  <a:gd name="T6" fmla="*/ 67409 w 9"/>
                  <a:gd name="T7" fmla="*/ 19683 h 5"/>
                  <a:gd name="T8" fmla="*/ 126146 w 9"/>
                  <a:gd name="T9" fmla="*/ 19683 h 5"/>
                  <a:gd name="T10" fmla="*/ 111098 w 9"/>
                  <a:gd name="T11" fmla="*/ 0 h 5"/>
                  <a:gd name="T12" fmla="*/ 111098 w 9"/>
                  <a:gd name="T13" fmla="*/ 78732 h 5"/>
                  <a:gd name="T14" fmla="*/ 126146 w 9"/>
                  <a:gd name="T15" fmla="*/ 59049 h 5"/>
                  <a:gd name="T16" fmla="*/ 15115 w 9"/>
                  <a:gd name="T17" fmla="*/ 78732 h 5"/>
                  <a:gd name="T18" fmla="*/ 15115 w 9"/>
                  <a:gd name="T19" fmla="*/ 98415 h 5"/>
                  <a:gd name="T20" fmla="*/ 126146 w 9"/>
                  <a:gd name="T21" fmla="*/ 78732 h 5"/>
                  <a:gd name="T22" fmla="*/ 126146 w 9"/>
                  <a:gd name="T23" fmla="*/ 78732 h 5"/>
                  <a:gd name="T24" fmla="*/ 126146 w 9"/>
                  <a:gd name="T25" fmla="*/ 0 h 5"/>
                  <a:gd name="T26" fmla="*/ 126146 w 9"/>
                  <a:gd name="T27" fmla="*/ 0 h 5"/>
                  <a:gd name="T28" fmla="*/ 67409 w 9"/>
                  <a:gd name="T29" fmla="*/ 0 h 5"/>
                  <a:gd name="T30" fmla="*/ 15115 w 9"/>
                  <a:gd name="T31" fmla="*/ 0 h 5"/>
                  <a:gd name="T32" fmla="*/ 0 w 9"/>
                  <a:gd name="T33" fmla="*/ 19683 h 5"/>
                  <a:gd name="T34" fmla="*/ 0 w 9"/>
                  <a:gd name="T35" fmla="*/ 98415 h 5"/>
                  <a:gd name="T36" fmla="*/ 15115 w 9"/>
                  <a:gd name="T37" fmla="*/ 98415 h 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9"/>
                  <a:gd name="T58" fmla="*/ 0 h 5"/>
                  <a:gd name="T59" fmla="*/ 9 w 9"/>
                  <a:gd name="T60" fmla="*/ 5 h 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9" h="5">
                    <a:moveTo>
                      <a:pt x="1" y="5"/>
                    </a:move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5" y="1"/>
                    </a:cubicBezTo>
                    <a:cubicBezTo>
                      <a:pt x="6" y="1"/>
                      <a:pt x="7" y="1"/>
                      <a:pt x="9" y="1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1"/>
                      <a:pt x="8" y="3"/>
                      <a:pt x="8" y="4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6" y="4"/>
                      <a:pt x="4" y="4"/>
                      <a:pt x="1" y="4"/>
                    </a:cubicBezTo>
                    <a:cubicBezTo>
                      <a:pt x="0" y="4"/>
                      <a:pt x="0" y="5"/>
                      <a:pt x="1" y="5"/>
                    </a:cubicBezTo>
                    <a:cubicBezTo>
                      <a:pt x="4" y="5"/>
                      <a:pt x="6" y="5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2" name="Freeform 372">
                <a:extLst>
                  <a:ext uri="{FF2B5EF4-FFF2-40B4-BE49-F238E27FC236}">
                    <a16:creationId xmlns:a16="http://schemas.microsoft.com/office/drawing/2014/main" id="{A0642BC6-F50D-4076-B940-A8ED0B67F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" y="2016"/>
                <a:ext cx="23" cy="14"/>
              </a:xfrm>
              <a:custGeom>
                <a:avLst/>
                <a:gdLst>
                  <a:gd name="T0" fmla="*/ 0 w 8"/>
                  <a:gd name="T1" fmla="*/ 52489 h 5"/>
                  <a:gd name="T2" fmla="*/ 42421 w 8"/>
                  <a:gd name="T3" fmla="*/ 29940 h 5"/>
                  <a:gd name="T4" fmla="*/ 94294 w 8"/>
                  <a:gd name="T5" fmla="*/ 10693 h 5"/>
                  <a:gd name="T6" fmla="*/ 94294 w 8"/>
                  <a:gd name="T7" fmla="*/ 0 h 5"/>
                  <a:gd name="T8" fmla="*/ 42421 w 8"/>
                  <a:gd name="T9" fmla="*/ 23050 h 5"/>
                  <a:gd name="T10" fmla="*/ 0 w 8"/>
                  <a:gd name="T11" fmla="*/ 41975 h 5"/>
                  <a:gd name="T12" fmla="*/ 0 w 8"/>
                  <a:gd name="T13" fmla="*/ 52489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"/>
                  <a:gd name="T22" fmla="*/ 0 h 5"/>
                  <a:gd name="T23" fmla="*/ 8 w 8"/>
                  <a:gd name="T24" fmla="*/ 5 h 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" h="5">
                    <a:moveTo>
                      <a:pt x="0" y="5"/>
                    </a:moveTo>
                    <a:cubicBezTo>
                      <a:pt x="1" y="5"/>
                      <a:pt x="2" y="4"/>
                      <a:pt x="3" y="3"/>
                    </a:cubicBezTo>
                    <a:cubicBezTo>
                      <a:pt x="5" y="2"/>
                      <a:pt x="6" y="2"/>
                      <a:pt x="7" y="1"/>
                    </a:cubicBezTo>
                    <a:cubicBezTo>
                      <a:pt x="8" y="0"/>
                      <a:pt x="7" y="0"/>
                      <a:pt x="7" y="0"/>
                    </a:cubicBezTo>
                    <a:cubicBezTo>
                      <a:pt x="6" y="1"/>
                      <a:pt x="5" y="1"/>
                      <a:pt x="3" y="2"/>
                    </a:cubicBezTo>
                    <a:cubicBezTo>
                      <a:pt x="2" y="3"/>
                      <a:pt x="1" y="4"/>
                      <a:pt x="0" y="4"/>
                    </a:cubicBezTo>
                    <a:cubicBezTo>
                      <a:pt x="0" y="4"/>
                      <a:pt x="0" y="5"/>
                      <a:pt x="0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3" name="Freeform 373">
                <a:extLst>
                  <a:ext uri="{FF2B5EF4-FFF2-40B4-BE49-F238E27FC236}">
                    <a16:creationId xmlns:a16="http://schemas.microsoft.com/office/drawing/2014/main" id="{679BB944-B4D2-4EC5-A159-B0BA6A0A0F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0" y="2021"/>
                <a:ext cx="26" cy="9"/>
              </a:xfrm>
              <a:custGeom>
                <a:avLst/>
                <a:gdLst>
                  <a:gd name="T0" fmla="*/ 111098 w 9"/>
                  <a:gd name="T1" fmla="*/ 39366 h 3"/>
                  <a:gd name="T2" fmla="*/ 15115 w 9"/>
                  <a:gd name="T3" fmla="*/ 0 h 3"/>
                  <a:gd name="T4" fmla="*/ 15115 w 9"/>
                  <a:gd name="T5" fmla="*/ 19683 h 3"/>
                  <a:gd name="T6" fmla="*/ 111098 w 9"/>
                  <a:gd name="T7" fmla="*/ 59049 h 3"/>
                  <a:gd name="T8" fmla="*/ 111098 w 9"/>
                  <a:gd name="T9" fmla="*/ 3936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3"/>
                  <a:gd name="T17" fmla="*/ 9 w 9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3">
                    <a:moveTo>
                      <a:pt x="8" y="2"/>
                    </a:moveTo>
                    <a:cubicBezTo>
                      <a:pt x="6" y="1"/>
                      <a:pt x="3" y="1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3" y="2"/>
                      <a:pt x="5" y="2"/>
                      <a:pt x="8" y="3"/>
                    </a:cubicBezTo>
                    <a:cubicBezTo>
                      <a:pt x="9" y="3"/>
                      <a:pt x="9" y="2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4" name="Freeform 374">
                <a:extLst>
                  <a:ext uri="{FF2B5EF4-FFF2-40B4-BE49-F238E27FC236}">
                    <a16:creationId xmlns:a16="http://schemas.microsoft.com/office/drawing/2014/main" id="{F0FE1C4A-321D-4FED-A7DD-34D6A0777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1878"/>
                <a:ext cx="69" cy="86"/>
              </a:xfrm>
              <a:custGeom>
                <a:avLst/>
                <a:gdLst>
                  <a:gd name="T0" fmla="*/ 172238 w 24"/>
                  <a:gd name="T1" fmla="*/ 183134 h 30"/>
                  <a:gd name="T2" fmla="*/ 134930 w 24"/>
                  <a:gd name="T3" fmla="*/ 27093 h 30"/>
                  <a:gd name="T4" fmla="*/ 271095 w 24"/>
                  <a:gd name="T5" fmla="*/ 168629 h 30"/>
                  <a:gd name="T6" fmla="*/ 149690 w 24"/>
                  <a:gd name="T7" fmla="*/ 378454 h 30"/>
                  <a:gd name="T8" fmla="*/ 163826 w 24"/>
                  <a:gd name="T9" fmla="*/ 378454 h 30"/>
                  <a:gd name="T10" fmla="*/ 280675 w 24"/>
                  <a:gd name="T11" fmla="*/ 119273 h 30"/>
                  <a:gd name="T12" fmla="*/ 134930 w 24"/>
                  <a:gd name="T13" fmla="*/ 14514 h 30"/>
                  <a:gd name="T14" fmla="*/ 172238 w 24"/>
                  <a:gd name="T15" fmla="*/ 195902 h 30"/>
                  <a:gd name="T16" fmla="*/ 172238 w 24"/>
                  <a:gd name="T17" fmla="*/ 183134 h 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4"/>
                  <a:gd name="T28" fmla="*/ 0 h 30"/>
                  <a:gd name="T29" fmla="*/ 24 w 24"/>
                  <a:gd name="T30" fmla="*/ 30 h 30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4" h="30">
                    <a:moveTo>
                      <a:pt x="13" y="14"/>
                    </a:moveTo>
                    <a:cubicBezTo>
                      <a:pt x="5" y="17"/>
                      <a:pt x="1" y="4"/>
                      <a:pt x="10" y="2"/>
                    </a:cubicBezTo>
                    <a:cubicBezTo>
                      <a:pt x="16" y="0"/>
                      <a:pt x="21" y="7"/>
                      <a:pt x="20" y="13"/>
                    </a:cubicBezTo>
                    <a:cubicBezTo>
                      <a:pt x="18" y="19"/>
                      <a:pt x="9" y="21"/>
                      <a:pt x="11" y="29"/>
                    </a:cubicBezTo>
                    <a:cubicBezTo>
                      <a:pt x="11" y="30"/>
                      <a:pt x="12" y="29"/>
                      <a:pt x="12" y="29"/>
                    </a:cubicBezTo>
                    <a:cubicBezTo>
                      <a:pt x="10" y="20"/>
                      <a:pt x="24" y="17"/>
                      <a:pt x="21" y="9"/>
                    </a:cubicBezTo>
                    <a:cubicBezTo>
                      <a:pt x="20" y="4"/>
                      <a:pt x="16" y="1"/>
                      <a:pt x="10" y="1"/>
                    </a:cubicBezTo>
                    <a:cubicBezTo>
                      <a:pt x="0" y="1"/>
                      <a:pt x="3" y="19"/>
                      <a:pt x="13" y="15"/>
                    </a:cubicBezTo>
                    <a:cubicBezTo>
                      <a:pt x="14" y="15"/>
                      <a:pt x="14" y="14"/>
                      <a:pt x="13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5" name="Freeform 375">
                <a:extLst>
                  <a:ext uri="{FF2B5EF4-FFF2-40B4-BE49-F238E27FC236}">
                    <a16:creationId xmlns:a16="http://schemas.microsoft.com/office/drawing/2014/main" id="{684A81E0-C844-4A25-9283-79B396ACB3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" y="1961"/>
                <a:ext cx="26" cy="20"/>
              </a:xfrm>
              <a:custGeom>
                <a:avLst/>
                <a:gdLst>
                  <a:gd name="T0" fmla="*/ 82455 w 9"/>
                  <a:gd name="T1" fmla="*/ 26660 h 7"/>
                  <a:gd name="T2" fmla="*/ 28542 w 9"/>
                  <a:gd name="T3" fmla="*/ 48374 h 7"/>
                  <a:gd name="T4" fmla="*/ 111098 w 9"/>
                  <a:gd name="T5" fmla="*/ 14066 h 7"/>
                  <a:gd name="T6" fmla="*/ 97569 w 9"/>
                  <a:gd name="T7" fmla="*/ 14066 h 7"/>
                  <a:gd name="T8" fmla="*/ 43666 w 9"/>
                  <a:gd name="T9" fmla="*/ 48374 h 7"/>
                  <a:gd name="T10" fmla="*/ 43666 w 9"/>
                  <a:gd name="T11" fmla="*/ 26660 h 7"/>
                  <a:gd name="T12" fmla="*/ 82455 w 9"/>
                  <a:gd name="T13" fmla="*/ 26660 h 7"/>
                  <a:gd name="T14" fmla="*/ 82455 w 9"/>
                  <a:gd name="T15" fmla="*/ 26660 h 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"/>
                  <a:gd name="T25" fmla="*/ 0 h 7"/>
                  <a:gd name="T26" fmla="*/ 9 w 9"/>
                  <a:gd name="T27" fmla="*/ 7 h 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" h="7">
                    <a:moveTo>
                      <a:pt x="6" y="2"/>
                    </a:moveTo>
                    <a:cubicBezTo>
                      <a:pt x="5" y="0"/>
                      <a:pt x="0" y="2"/>
                      <a:pt x="2" y="4"/>
                    </a:cubicBezTo>
                    <a:cubicBezTo>
                      <a:pt x="4" y="7"/>
                      <a:pt x="9" y="4"/>
                      <a:pt x="8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3"/>
                      <a:pt x="5" y="4"/>
                      <a:pt x="3" y="4"/>
                    </a:cubicBezTo>
                    <a:cubicBezTo>
                      <a:pt x="2" y="4"/>
                      <a:pt x="2" y="3"/>
                      <a:pt x="3" y="2"/>
                    </a:cubicBezTo>
                    <a:cubicBezTo>
                      <a:pt x="4" y="2"/>
                      <a:pt x="5" y="2"/>
                      <a:pt x="6" y="2"/>
                    </a:cubicBezTo>
                    <a:cubicBezTo>
                      <a:pt x="6" y="3"/>
                      <a:pt x="7" y="2"/>
                      <a:pt x="6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6" name="Freeform 376">
                <a:extLst>
                  <a:ext uri="{FF2B5EF4-FFF2-40B4-BE49-F238E27FC236}">
                    <a16:creationId xmlns:a16="http://schemas.microsoft.com/office/drawing/2014/main" id="{922D93C9-1FB1-446C-87CD-3FC78A3519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6" y="2021"/>
                <a:ext cx="3" cy="3"/>
              </a:xfrm>
              <a:custGeom>
                <a:avLst/>
                <a:gdLst>
                  <a:gd name="T0" fmla="*/ 19683 w 1"/>
                  <a:gd name="T1" fmla="*/ 19683 h 1"/>
                  <a:gd name="T2" fmla="*/ 19683 w 1"/>
                  <a:gd name="T3" fmla="*/ 19683 h 1"/>
                  <a:gd name="T4" fmla="*/ 19683 w 1"/>
                  <a:gd name="T5" fmla="*/ 0 h 1"/>
                  <a:gd name="T6" fmla="*/ 0 w 1"/>
                  <a:gd name="T7" fmla="*/ 19683 h 1"/>
                  <a:gd name="T8" fmla="*/ 19683 w 1"/>
                  <a:gd name="T9" fmla="*/ 1968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7" name="Freeform 377">
                <a:extLst>
                  <a:ext uri="{FF2B5EF4-FFF2-40B4-BE49-F238E27FC236}">
                    <a16:creationId xmlns:a16="http://schemas.microsoft.com/office/drawing/2014/main" id="{989ADCA5-A839-4B05-9DEE-77351DA68A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2024"/>
                <a:ext cx="6" cy="6"/>
              </a:xfrm>
              <a:custGeom>
                <a:avLst/>
                <a:gdLst>
                  <a:gd name="T0" fmla="*/ 0 w 2"/>
                  <a:gd name="T1" fmla="*/ 39366 h 2"/>
                  <a:gd name="T2" fmla="*/ 39366 w 2"/>
                  <a:gd name="T3" fmla="*/ 19683 h 2"/>
                  <a:gd name="T4" fmla="*/ 39366 w 2"/>
                  <a:gd name="T5" fmla="*/ 0 h 2"/>
                  <a:gd name="T6" fmla="*/ 0 w 2"/>
                  <a:gd name="T7" fmla="*/ 39366 h 2"/>
                  <a:gd name="T8" fmla="*/ 0 w 2"/>
                  <a:gd name="T9" fmla="*/ 39366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2"/>
                  <a:gd name="T17" fmla="*/ 2 w 2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2">
                    <a:moveTo>
                      <a:pt x="0" y="2"/>
                    </a:moveTo>
                    <a:cubicBezTo>
                      <a:pt x="1" y="2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8" name="Freeform 378">
                <a:extLst>
                  <a:ext uri="{FF2B5EF4-FFF2-40B4-BE49-F238E27FC236}">
                    <a16:creationId xmlns:a16="http://schemas.microsoft.com/office/drawing/2014/main" id="{DB3CC036-B395-4825-8ACB-97D4F5250B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2021"/>
                <a:ext cx="11" cy="12"/>
              </a:xfrm>
              <a:custGeom>
                <a:avLst/>
                <a:gdLst>
                  <a:gd name="T0" fmla="*/ 0 w 4"/>
                  <a:gd name="T1" fmla="*/ 78732 h 4"/>
                  <a:gd name="T2" fmla="*/ 35855 w 4"/>
                  <a:gd name="T3" fmla="*/ 19683 h 4"/>
                  <a:gd name="T4" fmla="*/ 26430 w 4"/>
                  <a:gd name="T5" fmla="*/ 19683 h 4"/>
                  <a:gd name="T6" fmla="*/ 0 w 4"/>
                  <a:gd name="T7" fmla="*/ 78732 h 4"/>
                  <a:gd name="T8" fmla="*/ 0 w 4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0" y="4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89" name="Freeform 379">
                <a:extLst>
                  <a:ext uri="{FF2B5EF4-FFF2-40B4-BE49-F238E27FC236}">
                    <a16:creationId xmlns:a16="http://schemas.microsoft.com/office/drawing/2014/main" id="{C008845A-C8D4-40D0-AA31-D7386804B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" y="2024"/>
                <a:ext cx="14" cy="9"/>
              </a:xfrm>
              <a:custGeom>
                <a:avLst/>
                <a:gdLst>
                  <a:gd name="T0" fmla="*/ 10693 w 5"/>
                  <a:gd name="T1" fmla="*/ 59049 h 3"/>
                  <a:gd name="T2" fmla="*/ 52489 w 5"/>
                  <a:gd name="T3" fmla="*/ 0 h 3"/>
                  <a:gd name="T4" fmla="*/ 41975 w 5"/>
                  <a:gd name="T5" fmla="*/ 0 h 3"/>
                  <a:gd name="T6" fmla="*/ 10693 w 5"/>
                  <a:gd name="T7" fmla="*/ 59049 h 3"/>
                  <a:gd name="T8" fmla="*/ 10693 w 5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1" y="3"/>
                    </a:moveTo>
                    <a:cubicBezTo>
                      <a:pt x="2" y="2"/>
                      <a:pt x="3" y="1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3" y="1"/>
                      <a:pt x="2" y="2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0" name="Freeform 380">
                <a:extLst>
                  <a:ext uri="{FF2B5EF4-FFF2-40B4-BE49-F238E27FC236}">
                    <a16:creationId xmlns:a16="http://schemas.microsoft.com/office/drawing/2014/main" id="{F856DD87-564D-413D-AD3B-790237CA1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" y="2024"/>
                <a:ext cx="11" cy="9"/>
              </a:xfrm>
              <a:custGeom>
                <a:avLst/>
                <a:gdLst>
                  <a:gd name="T0" fmla="*/ 0 w 4"/>
                  <a:gd name="T1" fmla="*/ 59049 h 3"/>
                  <a:gd name="T2" fmla="*/ 26430 w 4"/>
                  <a:gd name="T3" fmla="*/ 0 h 3"/>
                  <a:gd name="T4" fmla="*/ 26430 w 4"/>
                  <a:gd name="T5" fmla="*/ 0 h 3"/>
                  <a:gd name="T6" fmla="*/ 0 w 4"/>
                  <a:gd name="T7" fmla="*/ 59049 h 3"/>
                  <a:gd name="T8" fmla="*/ 0 w 4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2" y="1"/>
                      <a:pt x="3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1" name="Freeform 381">
                <a:extLst>
                  <a:ext uri="{FF2B5EF4-FFF2-40B4-BE49-F238E27FC236}">
                    <a16:creationId xmlns:a16="http://schemas.microsoft.com/office/drawing/2014/main" id="{F6E88512-B510-4BE7-8E89-3642EEE413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" y="2021"/>
                <a:ext cx="11" cy="12"/>
              </a:xfrm>
              <a:custGeom>
                <a:avLst/>
                <a:gdLst>
                  <a:gd name="T0" fmla="*/ 0 w 4"/>
                  <a:gd name="T1" fmla="*/ 78732 h 4"/>
                  <a:gd name="T2" fmla="*/ 35855 w 4"/>
                  <a:gd name="T3" fmla="*/ 19683 h 4"/>
                  <a:gd name="T4" fmla="*/ 26430 w 4"/>
                  <a:gd name="T5" fmla="*/ 19683 h 4"/>
                  <a:gd name="T6" fmla="*/ 0 w 4"/>
                  <a:gd name="T7" fmla="*/ 78732 h 4"/>
                  <a:gd name="T8" fmla="*/ 0 w 4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0" y="4"/>
                    </a:moveTo>
                    <a:cubicBezTo>
                      <a:pt x="1" y="3"/>
                      <a:pt x="3" y="2"/>
                      <a:pt x="4" y="1"/>
                    </a:cubicBezTo>
                    <a:cubicBezTo>
                      <a:pt x="4" y="1"/>
                      <a:pt x="4" y="0"/>
                      <a:pt x="3" y="1"/>
                    </a:cubicBezTo>
                    <a:cubicBezTo>
                      <a:pt x="2" y="2"/>
                      <a:pt x="1" y="3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2" name="Freeform 382">
                <a:extLst>
                  <a:ext uri="{FF2B5EF4-FFF2-40B4-BE49-F238E27FC236}">
                    <a16:creationId xmlns:a16="http://schemas.microsoft.com/office/drawing/2014/main" id="{3CE92617-B5FE-4D11-833E-9F47CE482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" y="2024"/>
                <a:ext cx="12" cy="9"/>
              </a:xfrm>
              <a:custGeom>
                <a:avLst/>
                <a:gdLst>
                  <a:gd name="T0" fmla="*/ 0 w 4"/>
                  <a:gd name="T1" fmla="*/ 59049 h 3"/>
                  <a:gd name="T2" fmla="*/ 59049 w 4"/>
                  <a:gd name="T3" fmla="*/ 0 h 3"/>
                  <a:gd name="T4" fmla="*/ 59049 w 4"/>
                  <a:gd name="T5" fmla="*/ 0 h 3"/>
                  <a:gd name="T6" fmla="*/ 0 w 4"/>
                  <a:gd name="T7" fmla="*/ 59049 h 3"/>
                  <a:gd name="T8" fmla="*/ 0 w 4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3"/>
                  <a:gd name="T17" fmla="*/ 4 w 4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3">
                    <a:moveTo>
                      <a:pt x="0" y="3"/>
                    </a:moveTo>
                    <a:cubicBezTo>
                      <a:pt x="2" y="3"/>
                      <a:pt x="3" y="2"/>
                      <a:pt x="3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3" name="Freeform 383">
                <a:extLst>
                  <a:ext uri="{FF2B5EF4-FFF2-40B4-BE49-F238E27FC236}">
                    <a16:creationId xmlns:a16="http://schemas.microsoft.com/office/drawing/2014/main" id="{AC1E98DC-A669-42D7-98BF-6D3156FB7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7" y="2027"/>
                <a:ext cx="9" cy="6"/>
              </a:xfrm>
              <a:custGeom>
                <a:avLst/>
                <a:gdLst>
                  <a:gd name="T0" fmla="*/ 19683 w 3"/>
                  <a:gd name="T1" fmla="*/ 39366 h 2"/>
                  <a:gd name="T2" fmla="*/ 59049 w 3"/>
                  <a:gd name="T3" fmla="*/ 0 h 2"/>
                  <a:gd name="T4" fmla="*/ 59049 w 3"/>
                  <a:gd name="T5" fmla="*/ 0 h 2"/>
                  <a:gd name="T6" fmla="*/ 0 w 3"/>
                  <a:gd name="T7" fmla="*/ 39366 h 2"/>
                  <a:gd name="T8" fmla="*/ 19683 w 3"/>
                  <a:gd name="T9" fmla="*/ 39366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1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4" name="Freeform 384">
                <a:extLst>
                  <a:ext uri="{FF2B5EF4-FFF2-40B4-BE49-F238E27FC236}">
                    <a16:creationId xmlns:a16="http://schemas.microsoft.com/office/drawing/2014/main" id="{D6DAC6F9-F96F-4D32-9836-EFA04E06A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2024"/>
                <a:ext cx="9" cy="3"/>
              </a:xfrm>
              <a:custGeom>
                <a:avLst/>
                <a:gdLst>
                  <a:gd name="T0" fmla="*/ 19683 w 3"/>
                  <a:gd name="T1" fmla="*/ 19683 h 1"/>
                  <a:gd name="T2" fmla="*/ 39366 w 3"/>
                  <a:gd name="T3" fmla="*/ 0 h 1"/>
                  <a:gd name="T4" fmla="*/ 39366 w 3"/>
                  <a:gd name="T5" fmla="*/ 0 h 1"/>
                  <a:gd name="T6" fmla="*/ 0 w 3"/>
                  <a:gd name="T7" fmla="*/ 19683 h 1"/>
                  <a:gd name="T8" fmla="*/ 19683 w 3"/>
                  <a:gd name="T9" fmla="*/ 1968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1"/>
                  <a:gd name="T17" fmla="*/ 3 w 3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1">
                    <a:moveTo>
                      <a:pt x="1" y="1"/>
                    </a:moveTo>
                    <a:cubicBezTo>
                      <a:pt x="1" y="1"/>
                      <a:pt x="2" y="0"/>
                      <a:pt x="2" y="0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5" name="Freeform 385">
                <a:extLst>
                  <a:ext uri="{FF2B5EF4-FFF2-40B4-BE49-F238E27FC236}">
                    <a16:creationId xmlns:a16="http://schemas.microsoft.com/office/drawing/2014/main" id="{7C3E5065-20A5-4B37-827D-F93E3EA658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2024"/>
                <a:ext cx="9" cy="9"/>
              </a:xfrm>
              <a:custGeom>
                <a:avLst/>
                <a:gdLst>
                  <a:gd name="T0" fmla="*/ 0 w 3"/>
                  <a:gd name="T1" fmla="*/ 59049 h 3"/>
                  <a:gd name="T2" fmla="*/ 59049 w 3"/>
                  <a:gd name="T3" fmla="*/ 19683 h 3"/>
                  <a:gd name="T4" fmla="*/ 59049 w 3"/>
                  <a:gd name="T5" fmla="*/ 0 h 3"/>
                  <a:gd name="T6" fmla="*/ 59049 w 3"/>
                  <a:gd name="T7" fmla="*/ 0 h 3"/>
                  <a:gd name="T8" fmla="*/ 59049 w 3"/>
                  <a:gd name="T9" fmla="*/ 19683 h 3"/>
                  <a:gd name="T10" fmla="*/ 59049 w 3"/>
                  <a:gd name="T11" fmla="*/ 19683 h 3"/>
                  <a:gd name="T12" fmla="*/ 59049 w 3"/>
                  <a:gd name="T13" fmla="*/ 0 h 3"/>
                  <a:gd name="T14" fmla="*/ 0 w 3"/>
                  <a:gd name="T15" fmla="*/ 59049 h 3"/>
                  <a:gd name="T16" fmla="*/ 0 w 3"/>
                  <a:gd name="T17" fmla="*/ 59049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3"/>
                  <a:gd name="T29" fmla="*/ 3 w 3"/>
                  <a:gd name="T30" fmla="*/ 3 h 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3">
                    <a:moveTo>
                      <a:pt x="0" y="3"/>
                    </a:moveTo>
                    <a:cubicBezTo>
                      <a:pt x="1" y="2"/>
                      <a:pt x="2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6" name="Freeform 386">
                <a:extLst>
                  <a:ext uri="{FF2B5EF4-FFF2-40B4-BE49-F238E27FC236}">
                    <a16:creationId xmlns:a16="http://schemas.microsoft.com/office/drawing/2014/main" id="{1D158077-6AA8-40B0-AE44-288DABE6C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" y="2024"/>
                <a:ext cx="15" cy="9"/>
              </a:xfrm>
              <a:custGeom>
                <a:avLst/>
                <a:gdLst>
                  <a:gd name="T0" fmla="*/ 19683 w 5"/>
                  <a:gd name="T1" fmla="*/ 59049 h 3"/>
                  <a:gd name="T2" fmla="*/ 78732 w 5"/>
                  <a:gd name="T3" fmla="*/ 0 h 3"/>
                  <a:gd name="T4" fmla="*/ 78732 w 5"/>
                  <a:gd name="T5" fmla="*/ 0 h 3"/>
                  <a:gd name="T6" fmla="*/ 19683 w 5"/>
                  <a:gd name="T7" fmla="*/ 59049 h 3"/>
                  <a:gd name="T8" fmla="*/ 19683 w 5"/>
                  <a:gd name="T9" fmla="*/ 59049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3"/>
                  <a:gd name="T17" fmla="*/ 5 w 5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3">
                    <a:moveTo>
                      <a:pt x="1" y="3"/>
                    </a:moveTo>
                    <a:cubicBezTo>
                      <a:pt x="2" y="2"/>
                      <a:pt x="3" y="1"/>
                      <a:pt x="4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1"/>
                      <a:pt x="2" y="2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7" name="Freeform 387">
                <a:extLst>
                  <a:ext uri="{FF2B5EF4-FFF2-40B4-BE49-F238E27FC236}">
                    <a16:creationId xmlns:a16="http://schemas.microsoft.com/office/drawing/2014/main" id="{5C6E666D-60EA-444F-94E3-2FE3A0DA33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" y="2024"/>
                <a:ext cx="12" cy="9"/>
              </a:xfrm>
              <a:custGeom>
                <a:avLst/>
                <a:gdLst>
                  <a:gd name="T0" fmla="*/ 0 w 4"/>
                  <a:gd name="T1" fmla="*/ 59049 h 3"/>
                  <a:gd name="T2" fmla="*/ 39366 w 4"/>
                  <a:gd name="T3" fmla="*/ 39366 h 3"/>
                  <a:gd name="T4" fmla="*/ 78732 w 4"/>
                  <a:gd name="T5" fmla="*/ 19683 h 3"/>
                  <a:gd name="T6" fmla="*/ 59049 w 4"/>
                  <a:gd name="T7" fmla="*/ 0 h 3"/>
                  <a:gd name="T8" fmla="*/ 39366 w 4"/>
                  <a:gd name="T9" fmla="*/ 19683 h 3"/>
                  <a:gd name="T10" fmla="*/ 0 w 4"/>
                  <a:gd name="T11" fmla="*/ 59049 h 3"/>
                  <a:gd name="T12" fmla="*/ 0 w 4"/>
                  <a:gd name="T13" fmla="*/ 59049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0" y="3"/>
                    </a:moveTo>
                    <a:cubicBezTo>
                      <a:pt x="0" y="3"/>
                      <a:pt x="1" y="3"/>
                      <a:pt x="2" y="2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8" name="Freeform 388">
                <a:extLst>
                  <a:ext uri="{FF2B5EF4-FFF2-40B4-BE49-F238E27FC236}">
                    <a16:creationId xmlns:a16="http://schemas.microsoft.com/office/drawing/2014/main" id="{0E798585-5801-4841-9AC8-E673581B4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0" y="2024"/>
                <a:ext cx="14" cy="12"/>
              </a:xfrm>
              <a:custGeom>
                <a:avLst/>
                <a:gdLst>
                  <a:gd name="T0" fmla="*/ 10693 w 5"/>
                  <a:gd name="T1" fmla="*/ 78732 h 4"/>
                  <a:gd name="T2" fmla="*/ 52489 w 5"/>
                  <a:gd name="T3" fmla="*/ 19683 h 4"/>
                  <a:gd name="T4" fmla="*/ 41975 w 5"/>
                  <a:gd name="T5" fmla="*/ 0 h 4"/>
                  <a:gd name="T6" fmla="*/ 10693 w 5"/>
                  <a:gd name="T7" fmla="*/ 78732 h 4"/>
                  <a:gd name="T8" fmla="*/ 10693 w 5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"/>
                  <a:gd name="T16" fmla="*/ 0 h 4"/>
                  <a:gd name="T17" fmla="*/ 5 w 5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" h="4">
                    <a:moveTo>
                      <a:pt x="1" y="4"/>
                    </a:moveTo>
                    <a:cubicBezTo>
                      <a:pt x="2" y="3"/>
                      <a:pt x="3" y="2"/>
                      <a:pt x="5" y="1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1"/>
                      <a:pt x="2" y="3"/>
                      <a:pt x="1" y="4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099" name="Freeform 389">
                <a:extLst>
                  <a:ext uri="{FF2B5EF4-FFF2-40B4-BE49-F238E27FC236}">
                    <a16:creationId xmlns:a16="http://schemas.microsoft.com/office/drawing/2014/main" id="{600C9343-279E-42F6-9838-78F227522F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" y="2024"/>
                <a:ext cx="11" cy="12"/>
              </a:xfrm>
              <a:custGeom>
                <a:avLst/>
                <a:gdLst>
                  <a:gd name="T0" fmla="*/ 0 w 4"/>
                  <a:gd name="T1" fmla="*/ 78732 h 4"/>
                  <a:gd name="T2" fmla="*/ 26430 w 4"/>
                  <a:gd name="T3" fmla="*/ 0 h 4"/>
                  <a:gd name="T4" fmla="*/ 26430 w 4"/>
                  <a:gd name="T5" fmla="*/ 0 h 4"/>
                  <a:gd name="T6" fmla="*/ 0 w 4"/>
                  <a:gd name="T7" fmla="*/ 59049 h 4"/>
                  <a:gd name="T8" fmla="*/ 0 w 4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4"/>
                  <a:gd name="T17" fmla="*/ 4 w 4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4">
                    <a:moveTo>
                      <a:pt x="0" y="4"/>
                    </a:moveTo>
                    <a:cubicBezTo>
                      <a:pt x="1" y="3"/>
                      <a:pt x="3" y="2"/>
                      <a:pt x="3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0" name="Freeform 390">
                <a:extLst>
                  <a:ext uri="{FF2B5EF4-FFF2-40B4-BE49-F238E27FC236}">
                    <a16:creationId xmlns:a16="http://schemas.microsoft.com/office/drawing/2014/main" id="{34FE1CD7-B785-4019-95F8-B0903A3B5D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9" y="2024"/>
                <a:ext cx="8" cy="12"/>
              </a:xfrm>
              <a:custGeom>
                <a:avLst/>
                <a:gdLst>
                  <a:gd name="T0" fmla="*/ 0 w 3"/>
                  <a:gd name="T1" fmla="*/ 78732 h 4"/>
                  <a:gd name="T2" fmla="*/ 20083 w 3"/>
                  <a:gd name="T3" fmla="*/ 19683 h 4"/>
                  <a:gd name="T4" fmla="*/ 20083 w 3"/>
                  <a:gd name="T5" fmla="*/ 0 h 4"/>
                  <a:gd name="T6" fmla="*/ 0 w 3"/>
                  <a:gd name="T7" fmla="*/ 59049 h 4"/>
                  <a:gd name="T8" fmla="*/ 0 w 3"/>
                  <a:gd name="T9" fmla="*/ 78732 h 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4"/>
                  <a:gd name="T17" fmla="*/ 3 w 3"/>
                  <a:gd name="T18" fmla="*/ 4 h 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4">
                    <a:moveTo>
                      <a:pt x="0" y="4"/>
                    </a:moveTo>
                    <a:cubicBezTo>
                      <a:pt x="1" y="3"/>
                      <a:pt x="2" y="2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1"/>
                      <a:pt x="1" y="2"/>
                      <a:pt x="0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1" name="Freeform 391">
                <a:extLst>
                  <a:ext uri="{FF2B5EF4-FFF2-40B4-BE49-F238E27FC236}">
                    <a16:creationId xmlns:a16="http://schemas.microsoft.com/office/drawing/2014/main" id="{5767509B-21DC-4DA4-81D6-2CB26F7D3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2" y="2027"/>
                <a:ext cx="8" cy="6"/>
              </a:xfrm>
              <a:custGeom>
                <a:avLst/>
                <a:gdLst>
                  <a:gd name="T0" fmla="*/ 7531 w 3"/>
                  <a:gd name="T1" fmla="*/ 39366 h 2"/>
                  <a:gd name="T2" fmla="*/ 20083 w 3"/>
                  <a:gd name="T3" fmla="*/ 0 h 2"/>
                  <a:gd name="T4" fmla="*/ 20083 w 3"/>
                  <a:gd name="T5" fmla="*/ 0 h 2"/>
                  <a:gd name="T6" fmla="*/ 7531 w 3"/>
                  <a:gd name="T7" fmla="*/ 39366 h 2"/>
                  <a:gd name="T8" fmla="*/ 7531 w 3"/>
                  <a:gd name="T9" fmla="*/ 39366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"/>
                  <a:gd name="T16" fmla="*/ 0 h 2"/>
                  <a:gd name="T17" fmla="*/ 3 w 3"/>
                  <a:gd name="T18" fmla="*/ 2 h 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2" name="Freeform 392">
                <a:extLst>
                  <a:ext uri="{FF2B5EF4-FFF2-40B4-BE49-F238E27FC236}">
                    <a16:creationId xmlns:a16="http://schemas.microsoft.com/office/drawing/2014/main" id="{DE4A207D-88CA-43DA-98C0-C20E9EF8C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57" y="1386"/>
                <a:ext cx="100" cy="121"/>
              </a:xfrm>
              <a:custGeom>
                <a:avLst/>
                <a:gdLst>
                  <a:gd name="T0" fmla="*/ 40189 w 35"/>
                  <a:gd name="T1" fmla="*/ 27980 h 42"/>
                  <a:gd name="T2" fmla="*/ 40189 w 35"/>
                  <a:gd name="T3" fmla="*/ 14874 h 42"/>
                  <a:gd name="T4" fmla="*/ 14066 w 35"/>
                  <a:gd name="T5" fmla="*/ 14874 h 42"/>
                  <a:gd name="T6" fmla="*/ 14066 w 35"/>
                  <a:gd name="T7" fmla="*/ 189313 h 42"/>
                  <a:gd name="T8" fmla="*/ 26660 w 35"/>
                  <a:gd name="T9" fmla="*/ 560276 h 42"/>
                  <a:gd name="T10" fmla="*/ 40189 w 35"/>
                  <a:gd name="T11" fmla="*/ 574525 h 42"/>
                  <a:gd name="T12" fmla="*/ 430294 w 35"/>
                  <a:gd name="T13" fmla="*/ 299659 h 42"/>
                  <a:gd name="T14" fmla="*/ 444409 w 35"/>
                  <a:gd name="T15" fmla="*/ 275076 h 42"/>
                  <a:gd name="T16" fmla="*/ 26660 w 35"/>
                  <a:gd name="T17" fmla="*/ 0 h 42"/>
                  <a:gd name="T18" fmla="*/ 26660 w 35"/>
                  <a:gd name="T19" fmla="*/ 27980 h 42"/>
                  <a:gd name="T20" fmla="*/ 306334 w 35"/>
                  <a:gd name="T21" fmla="*/ 218935 h 42"/>
                  <a:gd name="T22" fmla="*/ 394889 w 35"/>
                  <a:gd name="T23" fmla="*/ 275076 h 42"/>
                  <a:gd name="T24" fmla="*/ 382506 w 35"/>
                  <a:gd name="T25" fmla="*/ 289948 h 42"/>
                  <a:gd name="T26" fmla="*/ 253437 w 35"/>
                  <a:gd name="T27" fmla="*/ 340785 h 42"/>
                  <a:gd name="T28" fmla="*/ 150603 w 35"/>
                  <a:gd name="T29" fmla="*/ 436193 h 42"/>
                  <a:gd name="T30" fmla="*/ 40189 w 35"/>
                  <a:gd name="T31" fmla="*/ 517422 h 42"/>
                  <a:gd name="T32" fmla="*/ 40189 w 35"/>
                  <a:gd name="T33" fmla="*/ 275076 h 42"/>
                  <a:gd name="T34" fmla="*/ 14066 w 35"/>
                  <a:gd name="T35" fmla="*/ 27980 h 42"/>
                  <a:gd name="T36" fmla="*/ 40189 w 35"/>
                  <a:gd name="T37" fmla="*/ 27980 h 4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5"/>
                  <a:gd name="T58" fmla="*/ 0 h 42"/>
                  <a:gd name="T59" fmla="*/ 35 w 35"/>
                  <a:gd name="T60" fmla="*/ 42 h 4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5" h="42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2"/>
                      <a:pt x="1" y="12"/>
                      <a:pt x="1" y="14"/>
                    </a:cubicBezTo>
                    <a:cubicBezTo>
                      <a:pt x="1" y="23"/>
                      <a:pt x="2" y="32"/>
                      <a:pt x="2" y="41"/>
                    </a:cubicBezTo>
                    <a:cubicBezTo>
                      <a:pt x="2" y="42"/>
                      <a:pt x="3" y="42"/>
                      <a:pt x="3" y="42"/>
                    </a:cubicBezTo>
                    <a:cubicBezTo>
                      <a:pt x="13" y="34"/>
                      <a:pt x="21" y="22"/>
                      <a:pt x="34" y="22"/>
                    </a:cubicBezTo>
                    <a:cubicBezTo>
                      <a:pt x="35" y="22"/>
                      <a:pt x="35" y="21"/>
                      <a:pt x="35" y="20"/>
                    </a:cubicBezTo>
                    <a:cubicBezTo>
                      <a:pt x="24" y="14"/>
                      <a:pt x="13" y="7"/>
                      <a:pt x="2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9" y="6"/>
                      <a:pt x="16" y="11"/>
                      <a:pt x="24" y="16"/>
                    </a:cubicBezTo>
                    <a:cubicBezTo>
                      <a:pt x="27" y="17"/>
                      <a:pt x="29" y="19"/>
                      <a:pt x="31" y="20"/>
                    </a:cubicBezTo>
                    <a:cubicBezTo>
                      <a:pt x="32" y="21"/>
                      <a:pt x="33" y="20"/>
                      <a:pt x="30" y="21"/>
                    </a:cubicBezTo>
                    <a:cubicBezTo>
                      <a:pt x="26" y="21"/>
                      <a:pt x="23" y="23"/>
                      <a:pt x="20" y="25"/>
                    </a:cubicBezTo>
                    <a:cubicBezTo>
                      <a:pt x="17" y="27"/>
                      <a:pt x="14" y="30"/>
                      <a:pt x="12" y="32"/>
                    </a:cubicBezTo>
                    <a:cubicBezTo>
                      <a:pt x="10" y="34"/>
                      <a:pt x="3" y="41"/>
                      <a:pt x="3" y="38"/>
                    </a:cubicBezTo>
                    <a:cubicBezTo>
                      <a:pt x="3" y="32"/>
                      <a:pt x="3" y="26"/>
                      <a:pt x="3" y="20"/>
                    </a:cubicBezTo>
                    <a:cubicBezTo>
                      <a:pt x="3" y="15"/>
                      <a:pt x="4" y="7"/>
                      <a:pt x="1" y="2"/>
                    </a:cubicBezTo>
                    <a:cubicBezTo>
                      <a:pt x="2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3" name="Freeform 393">
                <a:extLst>
                  <a:ext uri="{FF2B5EF4-FFF2-40B4-BE49-F238E27FC236}">
                    <a16:creationId xmlns:a16="http://schemas.microsoft.com/office/drawing/2014/main" id="{6A9241D6-6F72-40C1-A333-1D9E55695C5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60" y="1395"/>
                <a:ext cx="89" cy="100"/>
              </a:xfrm>
              <a:custGeom>
                <a:avLst/>
                <a:gdLst>
                  <a:gd name="T0" fmla="*/ 369583 w 31"/>
                  <a:gd name="T1" fmla="*/ 190997 h 35"/>
                  <a:gd name="T2" fmla="*/ 318158 w 31"/>
                  <a:gd name="T3" fmla="*/ 203517 h 35"/>
                  <a:gd name="T4" fmla="*/ 345400 w 31"/>
                  <a:gd name="T5" fmla="*/ 164874 h 35"/>
                  <a:gd name="T6" fmla="*/ 276583 w 31"/>
                  <a:gd name="T7" fmla="*/ 190997 h 35"/>
                  <a:gd name="T8" fmla="*/ 304081 w 31"/>
                  <a:gd name="T9" fmla="*/ 150603 h 35"/>
                  <a:gd name="T10" fmla="*/ 263733 w 31"/>
                  <a:gd name="T11" fmla="*/ 164874 h 35"/>
                  <a:gd name="T12" fmla="*/ 239691 w 31"/>
                  <a:gd name="T13" fmla="*/ 150603 h 35"/>
                  <a:gd name="T14" fmla="*/ 254147 w 31"/>
                  <a:gd name="T15" fmla="*/ 128889 h 35"/>
                  <a:gd name="T16" fmla="*/ 239691 w 31"/>
                  <a:gd name="T17" fmla="*/ 128889 h 35"/>
                  <a:gd name="T18" fmla="*/ 157415 w 31"/>
                  <a:gd name="T19" fmla="*/ 164874 h 35"/>
                  <a:gd name="T20" fmla="*/ 170266 w 31"/>
                  <a:gd name="T21" fmla="*/ 114826 h 35"/>
                  <a:gd name="T22" fmla="*/ 147829 w 31"/>
                  <a:gd name="T23" fmla="*/ 114826 h 35"/>
                  <a:gd name="T24" fmla="*/ 170266 w 31"/>
                  <a:gd name="T25" fmla="*/ 62040 h 35"/>
                  <a:gd name="T26" fmla="*/ 133230 w 31"/>
                  <a:gd name="T27" fmla="*/ 62040 h 35"/>
                  <a:gd name="T28" fmla="*/ 105916 w 31"/>
                  <a:gd name="T29" fmla="*/ 48374 h 35"/>
                  <a:gd name="T30" fmla="*/ 79012 w 31"/>
                  <a:gd name="T31" fmla="*/ 48374 h 35"/>
                  <a:gd name="T32" fmla="*/ 64341 w 31"/>
                  <a:gd name="T33" fmla="*/ 26660 h 35"/>
                  <a:gd name="T34" fmla="*/ 41905 w 31"/>
                  <a:gd name="T35" fmla="*/ 0 h 35"/>
                  <a:gd name="T36" fmla="*/ 14596 w 31"/>
                  <a:gd name="T37" fmla="*/ 14066 h 35"/>
                  <a:gd name="T38" fmla="*/ 14596 w 31"/>
                  <a:gd name="T39" fmla="*/ 40189 h 35"/>
                  <a:gd name="T40" fmla="*/ 27521 w 31"/>
                  <a:gd name="T41" fmla="*/ 76171 h 35"/>
                  <a:gd name="T42" fmla="*/ 41905 w 31"/>
                  <a:gd name="T43" fmla="*/ 102831 h 35"/>
                  <a:gd name="T44" fmla="*/ 41905 w 31"/>
                  <a:gd name="T45" fmla="*/ 128889 h 35"/>
                  <a:gd name="T46" fmla="*/ 27521 w 31"/>
                  <a:gd name="T47" fmla="*/ 164874 h 35"/>
                  <a:gd name="T48" fmla="*/ 105916 w 31"/>
                  <a:gd name="T49" fmla="*/ 128889 h 35"/>
                  <a:gd name="T50" fmla="*/ 27521 w 31"/>
                  <a:gd name="T51" fmla="*/ 203517 h 35"/>
                  <a:gd name="T52" fmla="*/ 27521 w 31"/>
                  <a:gd name="T53" fmla="*/ 239297 h 35"/>
                  <a:gd name="T54" fmla="*/ 27521 w 31"/>
                  <a:gd name="T55" fmla="*/ 265960 h 35"/>
                  <a:gd name="T56" fmla="*/ 14596 w 31"/>
                  <a:gd name="T57" fmla="*/ 293803 h 35"/>
                  <a:gd name="T58" fmla="*/ 79012 w 31"/>
                  <a:gd name="T59" fmla="*/ 279674 h 35"/>
                  <a:gd name="T60" fmla="*/ 14596 w 31"/>
                  <a:gd name="T61" fmla="*/ 342131 h 35"/>
                  <a:gd name="T62" fmla="*/ 14596 w 31"/>
                  <a:gd name="T63" fmla="*/ 342131 h 35"/>
                  <a:gd name="T64" fmla="*/ 27521 w 31"/>
                  <a:gd name="T65" fmla="*/ 382506 h 35"/>
                  <a:gd name="T66" fmla="*/ 197571 w 31"/>
                  <a:gd name="T67" fmla="*/ 239297 h 35"/>
                  <a:gd name="T68" fmla="*/ 147829 w 31"/>
                  <a:gd name="T69" fmla="*/ 293803 h 35"/>
                  <a:gd name="T70" fmla="*/ 51491 w 31"/>
                  <a:gd name="T71" fmla="*/ 404220 h 35"/>
                  <a:gd name="T72" fmla="*/ 184721 w 31"/>
                  <a:gd name="T73" fmla="*/ 306334 h 35"/>
                  <a:gd name="T74" fmla="*/ 64341 w 31"/>
                  <a:gd name="T75" fmla="*/ 444409 h 35"/>
                  <a:gd name="T76" fmla="*/ 345400 w 31"/>
                  <a:gd name="T77" fmla="*/ 239297 h 35"/>
                  <a:gd name="T78" fmla="*/ 304081 w 31"/>
                  <a:gd name="T79" fmla="*/ 190997 h 35"/>
                  <a:gd name="T80" fmla="*/ 304081 w 31"/>
                  <a:gd name="T81" fmla="*/ 177257 h 35"/>
                  <a:gd name="T82" fmla="*/ 170266 w 31"/>
                  <a:gd name="T83" fmla="*/ 190997 h 35"/>
                  <a:gd name="T84" fmla="*/ 184721 w 31"/>
                  <a:gd name="T85" fmla="*/ 128889 h 35"/>
                  <a:gd name="T86" fmla="*/ 157415 w 31"/>
                  <a:gd name="T87" fmla="*/ 128889 h 35"/>
                  <a:gd name="T88" fmla="*/ 105916 w 31"/>
                  <a:gd name="T89" fmla="*/ 114826 h 35"/>
                  <a:gd name="T90" fmla="*/ 157415 w 31"/>
                  <a:gd name="T91" fmla="*/ 102831 h 35"/>
                  <a:gd name="T92" fmla="*/ 133230 w 31"/>
                  <a:gd name="T93" fmla="*/ 128889 h 35"/>
                  <a:gd name="T94" fmla="*/ 91862 w 31"/>
                  <a:gd name="T95" fmla="*/ 239297 h 35"/>
                  <a:gd name="T96" fmla="*/ 212242 w 31"/>
                  <a:gd name="T97" fmla="*/ 177257 h 35"/>
                  <a:gd name="T98" fmla="*/ 51491 w 31"/>
                  <a:gd name="T99" fmla="*/ 342131 h 35"/>
                  <a:gd name="T100" fmla="*/ 157415 w 31"/>
                  <a:gd name="T101" fmla="*/ 253437 h 35"/>
                  <a:gd name="T102" fmla="*/ 184721 w 31"/>
                  <a:gd name="T103" fmla="*/ 226774 h 35"/>
                  <a:gd name="T104" fmla="*/ 226841 w 31"/>
                  <a:gd name="T105" fmla="*/ 217631 h 35"/>
                  <a:gd name="T106" fmla="*/ 197571 w 31"/>
                  <a:gd name="T107" fmla="*/ 253437 h 35"/>
                  <a:gd name="T108" fmla="*/ 197571 w 31"/>
                  <a:gd name="T109" fmla="*/ 253437 h 35"/>
                  <a:gd name="T110" fmla="*/ 197571 w 31"/>
                  <a:gd name="T111" fmla="*/ 265960 h 35"/>
                  <a:gd name="T112" fmla="*/ 91862 w 31"/>
                  <a:gd name="T113" fmla="*/ 404220 h 35"/>
                  <a:gd name="T114" fmla="*/ 304081 w 31"/>
                  <a:gd name="T115" fmla="*/ 217631 h 35"/>
                  <a:gd name="T116" fmla="*/ 291182 w 31"/>
                  <a:gd name="T117" fmla="*/ 239297 h 35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w 31"/>
                  <a:gd name="T178" fmla="*/ 0 h 35"/>
                  <a:gd name="T179" fmla="*/ 31 w 31"/>
                  <a:gd name="T180" fmla="*/ 35 h 35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T177" t="T178" r="T179" b="T180"/>
                <a:pathLst>
                  <a:path w="31" h="35">
                    <a:moveTo>
                      <a:pt x="31" y="16"/>
                    </a:moveTo>
                    <a:cubicBezTo>
                      <a:pt x="29" y="17"/>
                      <a:pt x="27" y="18"/>
                      <a:pt x="30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26" y="18"/>
                      <a:pt x="25" y="19"/>
                      <a:pt x="28" y="16"/>
                    </a:cubicBezTo>
                    <a:cubicBezTo>
                      <a:pt x="29" y="15"/>
                      <a:pt x="28" y="15"/>
                      <a:pt x="28" y="15"/>
                    </a:cubicBezTo>
                    <a:cubicBezTo>
                      <a:pt x="28" y="16"/>
                      <a:pt x="27" y="16"/>
                      <a:pt x="26" y="17"/>
                    </a:cubicBezTo>
                    <a:cubicBezTo>
                      <a:pt x="27" y="16"/>
                      <a:pt x="27" y="16"/>
                      <a:pt x="28" y="15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7" y="16"/>
                      <a:pt x="26" y="16"/>
                      <a:pt x="25" y="17"/>
                    </a:cubicBezTo>
                    <a:cubicBezTo>
                      <a:pt x="26" y="16"/>
                      <a:pt x="27" y="15"/>
                      <a:pt x="28" y="14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27" y="14"/>
                      <a:pt x="27" y="15"/>
                      <a:pt x="27" y="15"/>
                    </a:cubicBezTo>
                    <a:cubicBezTo>
                      <a:pt x="27" y="15"/>
                      <a:pt x="27" y="15"/>
                      <a:pt x="27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5"/>
                      <a:pt x="25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6"/>
                      <a:pt x="24" y="16"/>
                      <a:pt x="25" y="15"/>
                    </a:cubicBezTo>
                    <a:cubicBezTo>
                      <a:pt x="25" y="15"/>
                      <a:pt x="25" y="15"/>
                      <a:pt x="24" y="15"/>
                    </a:cubicBezTo>
                    <a:cubicBezTo>
                      <a:pt x="24" y="16"/>
                      <a:pt x="23" y="16"/>
                      <a:pt x="23" y="16"/>
                    </a:cubicBezTo>
                    <a:cubicBezTo>
                      <a:pt x="23" y="16"/>
                      <a:pt x="23" y="17"/>
                      <a:pt x="22" y="17"/>
                    </a:cubicBezTo>
                    <a:cubicBezTo>
                      <a:pt x="22" y="17"/>
                      <a:pt x="22" y="17"/>
                      <a:pt x="22" y="17"/>
                    </a:cubicBezTo>
                    <a:cubicBezTo>
                      <a:pt x="24" y="16"/>
                      <a:pt x="25" y="14"/>
                      <a:pt x="26" y="13"/>
                    </a:cubicBezTo>
                    <a:cubicBezTo>
                      <a:pt x="26" y="13"/>
                      <a:pt x="26" y="13"/>
                      <a:pt x="26" y="13"/>
                    </a:cubicBezTo>
                    <a:cubicBezTo>
                      <a:pt x="24" y="14"/>
                      <a:pt x="23" y="15"/>
                      <a:pt x="22" y="16"/>
                    </a:cubicBezTo>
                    <a:cubicBezTo>
                      <a:pt x="22" y="16"/>
                      <a:pt x="22" y="16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4"/>
                      <a:pt x="24" y="13"/>
                    </a:cubicBezTo>
                    <a:cubicBezTo>
                      <a:pt x="24" y="13"/>
                      <a:pt x="24" y="13"/>
                      <a:pt x="24" y="13"/>
                    </a:cubicBezTo>
                    <a:cubicBezTo>
                      <a:pt x="23" y="14"/>
                      <a:pt x="21" y="15"/>
                      <a:pt x="20" y="15"/>
                    </a:cubicBezTo>
                    <a:cubicBezTo>
                      <a:pt x="20" y="15"/>
                      <a:pt x="20" y="15"/>
                      <a:pt x="21" y="15"/>
                    </a:cubicBezTo>
                    <a:cubicBezTo>
                      <a:pt x="21" y="15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2" y="13"/>
                      <a:pt x="23" y="13"/>
                    </a:cubicBezTo>
                    <a:cubicBezTo>
                      <a:pt x="23" y="13"/>
                      <a:pt x="23" y="13"/>
                      <a:pt x="22" y="13"/>
                    </a:cubicBezTo>
                    <a:cubicBezTo>
                      <a:pt x="22" y="13"/>
                      <a:pt x="21" y="14"/>
                      <a:pt x="20" y="14"/>
                    </a:cubicBezTo>
                    <a:cubicBezTo>
                      <a:pt x="21" y="13"/>
                      <a:pt x="22" y="13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12"/>
                      <a:pt x="21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2"/>
                      <a:pt x="21" y="12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0" y="12"/>
                      <a:pt x="19" y="12"/>
                    </a:cubicBezTo>
                    <a:cubicBezTo>
                      <a:pt x="22" y="10"/>
                      <a:pt x="20" y="12"/>
                      <a:pt x="18" y="14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8" y="13"/>
                      <a:pt x="18" y="13"/>
                      <a:pt x="18" y="12"/>
                    </a:cubicBezTo>
                    <a:cubicBezTo>
                      <a:pt x="19" y="12"/>
                      <a:pt x="18" y="12"/>
                      <a:pt x="18" y="12"/>
                    </a:cubicBezTo>
                    <a:cubicBezTo>
                      <a:pt x="18" y="12"/>
                      <a:pt x="18" y="12"/>
                      <a:pt x="18" y="12"/>
                    </a:cubicBezTo>
                    <a:cubicBezTo>
                      <a:pt x="19" y="12"/>
                      <a:pt x="19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9" y="11"/>
                      <a:pt x="18" y="11"/>
                      <a:pt x="18" y="12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0"/>
                      <a:pt x="20" y="9"/>
                      <a:pt x="20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8" y="10"/>
                      <a:pt x="18" y="10"/>
                    </a:cubicBezTo>
                    <a:cubicBezTo>
                      <a:pt x="18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8" y="10"/>
                      <a:pt x="18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1"/>
                      <a:pt x="14" y="12"/>
                      <a:pt x="13" y="13"/>
                    </a:cubicBezTo>
                    <a:cubicBezTo>
                      <a:pt x="13" y="13"/>
                      <a:pt x="12" y="13"/>
                      <a:pt x="12" y="13"/>
                    </a:cubicBezTo>
                    <a:cubicBezTo>
                      <a:pt x="14" y="12"/>
                      <a:pt x="16" y="10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6" y="8"/>
                      <a:pt x="15" y="9"/>
                      <a:pt x="14" y="10"/>
                    </a:cubicBezTo>
                    <a:cubicBezTo>
                      <a:pt x="14" y="10"/>
                      <a:pt x="15" y="9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6" y="8"/>
                      <a:pt x="16" y="8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3" y="9"/>
                    </a:cubicBezTo>
                    <a:cubicBezTo>
                      <a:pt x="14" y="8"/>
                      <a:pt x="15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3" y="8"/>
                      <a:pt x="12" y="9"/>
                      <a:pt x="11" y="10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12" y="8"/>
                      <a:pt x="13" y="8"/>
                      <a:pt x="13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6"/>
                      <a:pt x="13" y="6"/>
                    </a:cubicBezTo>
                    <a:cubicBezTo>
                      <a:pt x="13" y="6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9" y="7"/>
                      <a:pt x="8" y="8"/>
                      <a:pt x="6" y="9"/>
                    </a:cubicBezTo>
                    <a:cubicBezTo>
                      <a:pt x="6" y="9"/>
                      <a:pt x="6" y="9"/>
                      <a:pt x="5" y="10"/>
                    </a:cubicBezTo>
                    <a:cubicBezTo>
                      <a:pt x="4" y="10"/>
                      <a:pt x="4" y="11"/>
                      <a:pt x="3" y="11"/>
                    </a:cubicBezTo>
                    <a:cubicBezTo>
                      <a:pt x="6" y="9"/>
                      <a:pt x="8" y="7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6"/>
                      <a:pt x="8" y="6"/>
                      <a:pt x="7" y="7"/>
                    </a:cubicBezTo>
                    <a:cubicBezTo>
                      <a:pt x="9" y="6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9" y="5"/>
                      <a:pt x="4" y="9"/>
                      <a:pt x="4" y="8"/>
                    </a:cubicBezTo>
                    <a:cubicBezTo>
                      <a:pt x="6" y="7"/>
                      <a:pt x="8" y="6"/>
                      <a:pt x="9" y="5"/>
                    </a:cubicBezTo>
                    <a:cubicBezTo>
                      <a:pt x="10" y="5"/>
                      <a:pt x="9" y="4"/>
                      <a:pt x="9" y="4"/>
                    </a:cubicBezTo>
                    <a:cubicBezTo>
                      <a:pt x="8" y="5"/>
                      <a:pt x="7" y="6"/>
                      <a:pt x="5" y="7"/>
                    </a:cubicBezTo>
                    <a:cubicBezTo>
                      <a:pt x="6" y="6"/>
                      <a:pt x="7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5"/>
                      <a:pt x="5" y="6"/>
                      <a:pt x="3" y="8"/>
                    </a:cubicBezTo>
                    <a:cubicBezTo>
                      <a:pt x="4" y="7"/>
                      <a:pt x="7" y="5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4"/>
                      <a:pt x="7" y="4"/>
                      <a:pt x="6" y="5"/>
                    </a:cubicBezTo>
                    <a:cubicBezTo>
                      <a:pt x="6" y="4"/>
                      <a:pt x="7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4"/>
                      <a:pt x="6" y="4"/>
                    </a:cubicBezTo>
                    <a:cubicBezTo>
                      <a:pt x="7" y="4"/>
                      <a:pt x="7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3"/>
                      <a:pt x="5" y="4"/>
                      <a:pt x="5" y="4"/>
                    </a:cubicBezTo>
                    <a:cubicBezTo>
                      <a:pt x="5" y="4"/>
                      <a:pt x="6" y="3"/>
                      <a:pt x="6" y="3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1" y="7"/>
                      <a:pt x="6" y="3"/>
                      <a:pt x="7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6" y="2"/>
                      <a:pt x="1" y="6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2" y="4"/>
                      <a:pt x="3" y="3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3"/>
                      <a:pt x="2" y="3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1" y="3"/>
                      <a:pt x="3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1" y="2"/>
                      <a:pt x="2" y="2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2"/>
                      <a:pt x="3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5" y="1"/>
                      <a:pt x="2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3"/>
                      <a:pt x="4" y="2"/>
                      <a:pt x="2" y="4"/>
                    </a:cubicBezTo>
                    <a:cubicBezTo>
                      <a:pt x="2" y="4"/>
                      <a:pt x="2" y="5"/>
                      <a:pt x="2" y="4"/>
                    </a:cubicBezTo>
                    <a:cubicBezTo>
                      <a:pt x="4" y="2"/>
                      <a:pt x="3" y="3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8" y="1"/>
                      <a:pt x="3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7" y="3"/>
                      <a:pt x="4" y="5"/>
                      <a:pt x="2" y="6"/>
                    </a:cubicBezTo>
                    <a:cubicBezTo>
                      <a:pt x="2" y="6"/>
                      <a:pt x="2" y="7"/>
                      <a:pt x="2" y="6"/>
                    </a:cubicBezTo>
                    <a:cubicBezTo>
                      <a:pt x="10" y="0"/>
                      <a:pt x="4" y="5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6"/>
                      <a:pt x="5" y="5"/>
                      <a:pt x="6" y="4"/>
                    </a:cubicBezTo>
                    <a:cubicBezTo>
                      <a:pt x="5" y="5"/>
                      <a:pt x="4" y="6"/>
                      <a:pt x="2" y="7"/>
                    </a:cubicBezTo>
                    <a:cubicBezTo>
                      <a:pt x="2" y="7"/>
                      <a:pt x="2" y="8"/>
                      <a:pt x="3" y="8"/>
                    </a:cubicBezTo>
                    <a:cubicBezTo>
                      <a:pt x="4" y="7"/>
                      <a:pt x="5" y="6"/>
                      <a:pt x="6" y="5"/>
                    </a:cubicBezTo>
                    <a:cubicBezTo>
                      <a:pt x="5" y="6"/>
                      <a:pt x="3" y="8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3" y="8"/>
                      <a:pt x="5" y="7"/>
                      <a:pt x="7" y="5"/>
                    </a:cubicBezTo>
                    <a:cubicBezTo>
                      <a:pt x="6" y="6"/>
                      <a:pt x="4" y="8"/>
                      <a:pt x="3" y="9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9"/>
                      <a:pt x="3" y="9"/>
                      <a:pt x="2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4" y="9"/>
                      <a:pt x="6" y="7"/>
                      <a:pt x="8" y="6"/>
                    </a:cubicBezTo>
                    <a:cubicBezTo>
                      <a:pt x="6" y="7"/>
                      <a:pt x="4" y="9"/>
                      <a:pt x="2" y="11"/>
                    </a:cubicBezTo>
                    <a:cubicBezTo>
                      <a:pt x="2" y="11"/>
                      <a:pt x="2" y="11"/>
                      <a:pt x="3" y="11"/>
                    </a:cubicBezTo>
                    <a:cubicBezTo>
                      <a:pt x="12" y="3"/>
                      <a:pt x="5" y="9"/>
                      <a:pt x="1" y="12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2"/>
                      <a:pt x="2" y="12"/>
                      <a:pt x="3" y="12"/>
                    </a:cubicBezTo>
                    <a:cubicBezTo>
                      <a:pt x="2" y="12"/>
                      <a:pt x="2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3"/>
                      <a:pt x="2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4" y="12"/>
                      <a:pt x="5" y="11"/>
                      <a:pt x="6" y="10"/>
                    </a:cubicBezTo>
                    <a:cubicBezTo>
                      <a:pt x="7" y="10"/>
                      <a:pt x="7" y="9"/>
                      <a:pt x="8" y="9"/>
                    </a:cubicBezTo>
                    <a:cubicBezTo>
                      <a:pt x="6" y="11"/>
                      <a:pt x="4" y="13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4" y="13"/>
                      <a:pt x="6" y="11"/>
                      <a:pt x="8" y="10"/>
                    </a:cubicBezTo>
                    <a:cubicBezTo>
                      <a:pt x="13" y="6"/>
                      <a:pt x="8" y="9"/>
                      <a:pt x="8" y="10"/>
                    </a:cubicBezTo>
                    <a:cubicBezTo>
                      <a:pt x="6" y="11"/>
                      <a:pt x="5" y="12"/>
                      <a:pt x="3" y="14"/>
                    </a:cubicBezTo>
                    <a:cubicBezTo>
                      <a:pt x="3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3" y="14"/>
                      <a:pt x="3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1" y="17"/>
                      <a:pt x="2" y="17"/>
                      <a:pt x="2" y="17"/>
                    </a:cubicBezTo>
                    <a:cubicBezTo>
                      <a:pt x="2" y="17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6"/>
                    </a:cubicBezTo>
                    <a:cubicBezTo>
                      <a:pt x="4" y="16"/>
                      <a:pt x="5" y="15"/>
                      <a:pt x="5" y="14"/>
                    </a:cubicBezTo>
                    <a:cubicBezTo>
                      <a:pt x="5" y="15"/>
                      <a:pt x="4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5"/>
                      <a:pt x="6" y="14"/>
                      <a:pt x="7" y="13"/>
                    </a:cubicBezTo>
                    <a:cubicBezTo>
                      <a:pt x="7" y="13"/>
                      <a:pt x="7" y="14"/>
                      <a:pt x="7" y="14"/>
                    </a:cubicBezTo>
                    <a:cubicBezTo>
                      <a:pt x="6" y="15"/>
                      <a:pt x="4" y="16"/>
                      <a:pt x="3" y="17"/>
                    </a:cubicBezTo>
                    <a:cubicBezTo>
                      <a:pt x="3" y="17"/>
                      <a:pt x="2" y="18"/>
                      <a:pt x="2" y="19"/>
                    </a:cubicBezTo>
                    <a:cubicBezTo>
                      <a:pt x="1" y="19"/>
                      <a:pt x="2" y="19"/>
                      <a:pt x="2" y="19"/>
                    </a:cubicBezTo>
                    <a:cubicBezTo>
                      <a:pt x="2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7"/>
                      <a:pt x="5" y="17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4" y="17"/>
                      <a:pt x="2" y="19"/>
                      <a:pt x="1" y="20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0"/>
                      <a:pt x="4" y="20"/>
                      <a:pt x="5" y="19"/>
                    </a:cubicBezTo>
                    <a:cubicBezTo>
                      <a:pt x="4" y="20"/>
                      <a:pt x="3" y="21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1"/>
                      <a:pt x="5" y="20"/>
                      <a:pt x="6" y="19"/>
                    </a:cubicBezTo>
                    <a:cubicBezTo>
                      <a:pt x="6" y="19"/>
                      <a:pt x="6" y="19"/>
                      <a:pt x="6" y="20"/>
                    </a:cubicBezTo>
                    <a:cubicBezTo>
                      <a:pt x="4" y="21"/>
                      <a:pt x="3" y="22"/>
                      <a:pt x="1" y="23"/>
                    </a:cubicBezTo>
                    <a:cubicBezTo>
                      <a:pt x="1" y="23"/>
                      <a:pt x="1" y="23"/>
                      <a:pt x="1" y="23"/>
                    </a:cubicBezTo>
                    <a:cubicBezTo>
                      <a:pt x="2" y="23"/>
                      <a:pt x="3" y="22"/>
                      <a:pt x="4" y="21"/>
                    </a:cubicBezTo>
                    <a:cubicBezTo>
                      <a:pt x="3" y="22"/>
                      <a:pt x="2" y="23"/>
                      <a:pt x="1" y="24"/>
                    </a:cubicBezTo>
                    <a:cubicBezTo>
                      <a:pt x="1" y="24"/>
                      <a:pt x="1" y="25"/>
                      <a:pt x="1" y="25"/>
                    </a:cubicBezTo>
                    <a:cubicBezTo>
                      <a:pt x="2" y="25"/>
                      <a:pt x="2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4" y="23"/>
                      <a:pt x="5" y="23"/>
                      <a:pt x="6" y="22"/>
                    </a:cubicBezTo>
                    <a:cubicBezTo>
                      <a:pt x="6" y="21"/>
                      <a:pt x="6" y="21"/>
                      <a:pt x="7" y="21"/>
                    </a:cubicBezTo>
                    <a:cubicBezTo>
                      <a:pt x="8" y="20"/>
                      <a:pt x="8" y="20"/>
                      <a:pt x="9" y="19"/>
                    </a:cubicBezTo>
                    <a:cubicBezTo>
                      <a:pt x="9" y="19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19"/>
                      <a:pt x="10" y="19"/>
                      <a:pt x="11" y="19"/>
                    </a:cubicBezTo>
                    <a:cubicBezTo>
                      <a:pt x="9" y="20"/>
                      <a:pt x="7" y="21"/>
                      <a:pt x="6" y="23"/>
                    </a:cubicBezTo>
                    <a:cubicBezTo>
                      <a:pt x="4" y="24"/>
                      <a:pt x="2" y="25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7"/>
                      <a:pt x="2" y="26"/>
                      <a:pt x="3" y="26"/>
                    </a:cubicBezTo>
                    <a:cubicBezTo>
                      <a:pt x="4" y="25"/>
                      <a:pt x="5" y="23"/>
                      <a:pt x="7" y="22"/>
                    </a:cubicBezTo>
                    <a:cubicBezTo>
                      <a:pt x="7" y="23"/>
                      <a:pt x="6" y="23"/>
                      <a:pt x="6" y="23"/>
                    </a:cubicBezTo>
                    <a:cubicBezTo>
                      <a:pt x="6" y="23"/>
                      <a:pt x="7" y="23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3"/>
                      <a:pt x="6" y="23"/>
                    </a:cubicBezTo>
                    <a:cubicBezTo>
                      <a:pt x="5" y="24"/>
                      <a:pt x="4" y="25"/>
                      <a:pt x="3" y="26"/>
                    </a:cubicBezTo>
                    <a:cubicBezTo>
                      <a:pt x="3" y="26"/>
                      <a:pt x="2" y="27"/>
                      <a:pt x="1" y="27"/>
                    </a:cubicBezTo>
                    <a:cubicBezTo>
                      <a:pt x="1" y="27"/>
                      <a:pt x="1" y="27"/>
                      <a:pt x="2" y="27"/>
                    </a:cubicBezTo>
                    <a:cubicBezTo>
                      <a:pt x="2" y="26"/>
                      <a:pt x="3" y="26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5" y="25"/>
                      <a:pt x="5" y="24"/>
                      <a:pt x="6" y="24"/>
                    </a:cubicBezTo>
                    <a:cubicBezTo>
                      <a:pt x="8" y="22"/>
                      <a:pt x="10" y="20"/>
                      <a:pt x="12" y="18"/>
                    </a:cubicBezTo>
                    <a:cubicBezTo>
                      <a:pt x="11" y="20"/>
                      <a:pt x="10" y="21"/>
                      <a:pt x="8" y="22"/>
                    </a:cubicBezTo>
                    <a:cubicBezTo>
                      <a:pt x="6" y="24"/>
                      <a:pt x="4" y="27"/>
                      <a:pt x="2" y="29"/>
                    </a:cubicBezTo>
                    <a:cubicBezTo>
                      <a:pt x="2" y="29"/>
                      <a:pt x="2" y="30"/>
                      <a:pt x="2" y="30"/>
                    </a:cubicBezTo>
                    <a:cubicBezTo>
                      <a:pt x="2" y="30"/>
                      <a:pt x="2" y="30"/>
                      <a:pt x="3" y="29"/>
                    </a:cubicBezTo>
                    <a:cubicBezTo>
                      <a:pt x="4" y="28"/>
                      <a:pt x="5" y="27"/>
                      <a:pt x="6" y="26"/>
                    </a:cubicBezTo>
                    <a:cubicBezTo>
                      <a:pt x="5" y="27"/>
                      <a:pt x="4" y="28"/>
                      <a:pt x="3" y="29"/>
                    </a:cubicBezTo>
                    <a:cubicBezTo>
                      <a:pt x="2" y="30"/>
                      <a:pt x="3" y="29"/>
                      <a:pt x="4" y="27"/>
                    </a:cubicBezTo>
                    <a:cubicBezTo>
                      <a:pt x="4" y="27"/>
                      <a:pt x="4" y="28"/>
                      <a:pt x="4" y="27"/>
                    </a:cubicBezTo>
                    <a:cubicBezTo>
                      <a:pt x="7" y="25"/>
                      <a:pt x="10" y="22"/>
                      <a:pt x="13" y="19"/>
                    </a:cubicBezTo>
                    <a:cubicBezTo>
                      <a:pt x="15" y="18"/>
                      <a:pt x="16" y="17"/>
                      <a:pt x="18" y="16"/>
                    </a:cubicBezTo>
                    <a:cubicBezTo>
                      <a:pt x="17" y="17"/>
                      <a:pt x="16" y="18"/>
                      <a:pt x="15" y="19"/>
                    </a:cubicBezTo>
                    <a:cubicBezTo>
                      <a:pt x="13" y="20"/>
                      <a:pt x="11" y="22"/>
                      <a:pt x="10" y="24"/>
                    </a:cubicBezTo>
                    <a:cubicBezTo>
                      <a:pt x="9" y="24"/>
                      <a:pt x="7" y="25"/>
                      <a:pt x="6" y="26"/>
                    </a:cubicBezTo>
                    <a:cubicBezTo>
                      <a:pt x="7" y="25"/>
                      <a:pt x="8" y="25"/>
                      <a:pt x="9" y="24"/>
                    </a:cubicBezTo>
                    <a:cubicBezTo>
                      <a:pt x="9" y="24"/>
                      <a:pt x="9" y="24"/>
                      <a:pt x="9" y="25"/>
                    </a:cubicBezTo>
                    <a:cubicBezTo>
                      <a:pt x="8" y="25"/>
                      <a:pt x="8" y="26"/>
                      <a:pt x="7" y="26"/>
                    </a:cubicBezTo>
                    <a:cubicBezTo>
                      <a:pt x="6" y="27"/>
                      <a:pt x="6" y="28"/>
                      <a:pt x="5" y="28"/>
                    </a:cubicBezTo>
                    <a:cubicBezTo>
                      <a:pt x="5" y="28"/>
                      <a:pt x="5" y="29"/>
                      <a:pt x="5" y="29"/>
                    </a:cubicBezTo>
                    <a:cubicBezTo>
                      <a:pt x="7" y="27"/>
                      <a:pt x="9" y="25"/>
                      <a:pt x="11" y="23"/>
                    </a:cubicBezTo>
                    <a:cubicBezTo>
                      <a:pt x="11" y="23"/>
                      <a:pt x="12" y="22"/>
                      <a:pt x="13" y="22"/>
                    </a:cubicBezTo>
                    <a:cubicBezTo>
                      <a:pt x="13" y="21"/>
                      <a:pt x="13" y="21"/>
                      <a:pt x="14" y="21"/>
                    </a:cubicBezTo>
                    <a:cubicBezTo>
                      <a:pt x="11" y="24"/>
                      <a:pt x="8" y="26"/>
                      <a:pt x="5" y="29"/>
                    </a:cubicBezTo>
                    <a:cubicBezTo>
                      <a:pt x="7" y="28"/>
                      <a:pt x="8" y="27"/>
                      <a:pt x="9" y="26"/>
                    </a:cubicBezTo>
                    <a:cubicBezTo>
                      <a:pt x="7" y="27"/>
                      <a:pt x="6" y="29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3" y="31"/>
                    </a:cubicBezTo>
                    <a:cubicBezTo>
                      <a:pt x="3" y="32"/>
                      <a:pt x="3" y="32"/>
                      <a:pt x="4" y="32"/>
                    </a:cubicBezTo>
                    <a:cubicBezTo>
                      <a:pt x="5" y="30"/>
                      <a:pt x="6" y="29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9"/>
                      <a:pt x="6" y="30"/>
                    </a:cubicBezTo>
                    <a:cubicBezTo>
                      <a:pt x="5" y="30"/>
                      <a:pt x="4" y="31"/>
                      <a:pt x="4" y="32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4" y="32"/>
                      <a:pt x="5" y="31"/>
                      <a:pt x="6" y="31"/>
                    </a:cubicBezTo>
                    <a:cubicBezTo>
                      <a:pt x="7" y="30"/>
                      <a:pt x="8" y="29"/>
                      <a:pt x="9" y="27"/>
                    </a:cubicBezTo>
                    <a:cubicBezTo>
                      <a:pt x="11" y="26"/>
                      <a:pt x="13" y="25"/>
                      <a:pt x="14" y="24"/>
                    </a:cubicBezTo>
                    <a:cubicBezTo>
                      <a:pt x="10" y="27"/>
                      <a:pt x="7" y="31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4" y="34"/>
                      <a:pt x="5" y="34"/>
                      <a:pt x="5" y="34"/>
                    </a:cubicBezTo>
                    <a:cubicBezTo>
                      <a:pt x="5" y="34"/>
                      <a:pt x="5" y="34"/>
                      <a:pt x="5" y="34"/>
                    </a:cubicBezTo>
                    <a:cubicBezTo>
                      <a:pt x="6" y="33"/>
                      <a:pt x="6" y="33"/>
                      <a:pt x="7" y="32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6" y="33"/>
                      <a:pt x="6" y="34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9" y="32"/>
                      <a:pt x="13" y="28"/>
                      <a:pt x="17" y="24"/>
                    </a:cubicBezTo>
                    <a:cubicBezTo>
                      <a:pt x="19" y="22"/>
                      <a:pt x="22" y="20"/>
                      <a:pt x="24" y="18"/>
                    </a:cubicBezTo>
                    <a:cubicBezTo>
                      <a:pt x="25" y="18"/>
                      <a:pt x="26" y="17"/>
                      <a:pt x="27" y="17"/>
                    </a:cubicBezTo>
                    <a:cubicBezTo>
                      <a:pt x="30" y="15"/>
                      <a:pt x="26" y="17"/>
                      <a:pt x="26" y="17"/>
                    </a:cubicBezTo>
                    <a:cubicBezTo>
                      <a:pt x="23" y="20"/>
                      <a:pt x="25" y="18"/>
                      <a:pt x="23" y="20"/>
                    </a:cubicBezTo>
                    <a:cubicBezTo>
                      <a:pt x="23" y="20"/>
                      <a:pt x="23" y="20"/>
                      <a:pt x="23" y="20"/>
                    </a:cubicBezTo>
                    <a:cubicBezTo>
                      <a:pt x="25" y="19"/>
                      <a:pt x="27" y="18"/>
                      <a:pt x="28" y="17"/>
                    </a:cubicBezTo>
                    <a:cubicBezTo>
                      <a:pt x="30" y="16"/>
                      <a:pt x="26" y="19"/>
                      <a:pt x="26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30" y="17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lose/>
                    <a:moveTo>
                      <a:pt x="21" y="17"/>
                    </a:moveTo>
                    <a:cubicBezTo>
                      <a:pt x="20" y="18"/>
                      <a:pt x="20" y="18"/>
                      <a:pt x="19" y="18"/>
                    </a:cubicBezTo>
                    <a:cubicBezTo>
                      <a:pt x="20" y="17"/>
                      <a:pt x="21" y="17"/>
                      <a:pt x="22" y="16"/>
                    </a:cubicBezTo>
                    <a:cubicBezTo>
                      <a:pt x="22" y="16"/>
                      <a:pt x="21" y="17"/>
                      <a:pt x="21" y="17"/>
                    </a:cubicBezTo>
                    <a:close/>
                    <a:moveTo>
                      <a:pt x="23" y="15"/>
                    </a:moveTo>
                    <a:cubicBezTo>
                      <a:pt x="22" y="16"/>
                      <a:pt x="21" y="17"/>
                      <a:pt x="20" y="17"/>
                    </a:cubicBezTo>
                    <a:cubicBezTo>
                      <a:pt x="21" y="17"/>
                      <a:pt x="21" y="17"/>
                      <a:pt x="21" y="16"/>
                    </a:cubicBezTo>
                    <a:cubicBezTo>
                      <a:pt x="22" y="16"/>
                      <a:pt x="22" y="16"/>
                      <a:pt x="23" y="15"/>
                    </a:cubicBezTo>
                    <a:close/>
                    <a:moveTo>
                      <a:pt x="23" y="14"/>
                    </a:moveTo>
                    <a:cubicBezTo>
                      <a:pt x="22" y="15"/>
                      <a:pt x="21" y="16"/>
                      <a:pt x="20" y="16"/>
                    </a:cubicBezTo>
                    <a:cubicBezTo>
                      <a:pt x="19" y="17"/>
                      <a:pt x="18" y="18"/>
                      <a:pt x="17" y="18"/>
                    </a:cubicBezTo>
                    <a:cubicBezTo>
                      <a:pt x="17" y="18"/>
                      <a:pt x="18" y="18"/>
                      <a:pt x="18" y="17"/>
                    </a:cubicBezTo>
                    <a:cubicBezTo>
                      <a:pt x="20" y="16"/>
                      <a:pt x="22" y="15"/>
                      <a:pt x="23" y="14"/>
                    </a:cubicBezTo>
                    <a:close/>
                    <a:moveTo>
                      <a:pt x="15" y="12"/>
                    </a:moveTo>
                    <a:cubicBezTo>
                      <a:pt x="15" y="12"/>
                      <a:pt x="16" y="12"/>
                      <a:pt x="16" y="12"/>
                    </a:cubicBezTo>
                    <a:cubicBezTo>
                      <a:pt x="14" y="13"/>
                      <a:pt x="12" y="14"/>
                      <a:pt x="10" y="16"/>
                    </a:cubicBezTo>
                    <a:cubicBezTo>
                      <a:pt x="12" y="15"/>
                      <a:pt x="13" y="13"/>
                      <a:pt x="15" y="12"/>
                    </a:cubicBezTo>
                    <a:close/>
                    <a:moveTo>
                      <a:pt x="17" y="12"/>
                    </a:moveTo>
                    <a:cubicBezTo>
                      <a:pt x="17" y="12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5" y="13"/>
                    </a:cubicBezTo>
                    <a:cubicBezTo>
                      <a:pt x="15" y="14"/>
                      <a:pt x="14" y="15"/>
                      <a:pt x="13" y="15"/>
                    </a:cubicBezTo>
                    <a:cubicBezTo>
                      <a:pt x="14" y="14"/>
                      <a:pt x="15" y="13"/>
                      <a:pt x="17" y="12"/>
                    </a:cubicBezTo>
                    <a:close/>
                    <a:moveTo>
                      <a:pt x="14" y="10"/>
                    </a:moveTo>
                    <a:cubicBezTo>
                      <a:pt x="18" y="8"/>
                      <a:pt x="18" y="8"/>
                      <a:pt x="16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4" y="10"/>
                      <a:pt x="12" y="12"/>
                      <a:pt x="10" y="13"/>
                    </a:cubicBezTo>
                    <a:cubicBezTo>
                      <a:pt x="10" y="13"/>
                      <a:pt x="10" y="14"/>
                      <a:pt x="9" y="14"/>
                    </a:cubicBezTo>
                    <a:cubicBezTo>
                      <a:pt x="10" y="14"/>
                      <a:pt x="10" y="13"/>
                      <a:pt x="10" y="13"/>
                    </a:cubicBezTo>
                    <a:cubicBezTo>
                      <a:pt x="12" y="12"/>
                      <a:pt x="13" y="11"/>
                      <a:pt x="14" y="10"/>
                    </a:cubicBezTo>
                    <a:close/>
                    <a:moveTo>
                      <a:pt x="8" y="14"/>
                    </a:moveTo>
                    <a:cubicBezTo>
                      <a:pt x="8" y="14"/>
                      <a:pt x="8" y="14"/>
                      <a:pt x="7" y="15"/>
                    </a:cubicBezTo>
                    <a:cubicBezTo>
                      <a:pt x="7" y="15"/>
                      <a:pt x="7" y="14"/>
                      <a:pt x="8" y="14"/>
                    </a:cubicBezTo>
                    <a:cubicBezTo>
                      <a:pt x="9" y="13"/>
                      <a:pt x="11" y="11"/>
                      <a:pt x="13" y="10"/>
                    </a:cubicBezTo>
                    <a:cubicBezTo>
                      <a:pt x="12" y="11"/>
                      <a:pt x="10" y="13"/>
                      <a:pt x="8" y="14"/>
                    </a:cubicBezTo>
                    <a:close/>
                    <a:moveTo>
                      <a:pt x="14" y="9"/>
                    </a:moveTo>
                    <a:cubicBezTo>
                      <a:pt x="16" y="8"/>
                      <a:pt x="17" y="7"/>
                      <a:pt x="14" y="9"/>
                    </a:cubicBezTo>
                    <a:cubicBezTo>
                      <a:pt x="14" y="9"/>
                      <a:pt x="13" y="10"/>
                      <a:pt x="12" y="10"/>
                    </a:cubicBezTo>
                    <a:cubicBezTo>
                      <a:pt x="13" y="10"/>
                      <a:pt x="14" y="9"/>
                      <a:pt x="14" y="9"/>
                    </a:cubicBezTo>
                    <a:close/>
                    <a:moveTo>
                      <a:pt x="10" y="11"/>
                    </a:move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2" y="10"/>
                      <a:pt x="16" y="8"/>
                      <a:pt x="10" y="11"/>
                    </a:cubicBezTo>
                    <a:close/>
                    <a:moveTo>
                      <a:pt x="8" y="9"/>
                    </a:moveTo>
                    <a:cubicBezTo>
                      <a:pt x="7" y="9"/>
                      <a:pt x="7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9" y="8"/>
                      <a:pt x="10" y="7"/>
                    </a:cubicBezTo>
                    <a:cubicBezTo>
                      <a:pt x="10" y="6"/>
                      <a:pt x="11" y="6"/>
                      <a:pt x="11" y="6"/>
                    </a:cubicBezTo>
                    <a:cubicBezTo>
                      <a:pt x="10" y="7"/>
                      <a:pt x="9" y="8"/>
                      <a:pt x="8" y="9"/>
                    </a:cubicBezTo>
                    <a:close/>
                    <a:moveTo>
                      <a:pt x="7" y="11"/>
                    </a:moveTo>
                    <a:cubicBezTo>
                      <a:pt x="8" y="10"/>
                      <a:pt x="10" y="9"/>
                      <a:pt x="11" y="7"/>
                    </a:cubicBezTo>
                    <a:cubicBezTo>
                      <a:pt x="12" y="7"/>
                      <a:pt x="12" y="7"/>
                      <a:pt x="12" y="8"/>
                    </a:cubicBezTo>
                    <a:cubicBezTo>
                      <a:pt x="11" y="8"/>
                      <a:pt x="10" y="9"/>
                      <a:pt x="10" y="9"/>
                    </a:cubicBezTo>
                    <a:cubicBezTo>
                      <a:pt x="9" y="10"/>
                      <a:pt x="2" y="14"/>
                      <a:pt x="7" y="11"/>
                    </a:cubicBezTo>
                    <a:close/>
                    <a:moveTo>
                      <a:pt x="5" y="13"/>
                    </a:moveTo>
                    <a:cubicBezTo>
                      <a:pt x="5" y="13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6" y="13"/>
                      <a:pt x="7" y="12"/>
                      <a:pt x="8" y="11"/>
                    </a:cubicBezTo>
                    <a:cubicBezTo>
                      <a:pt x="8" y="11"/>
                      <a:pt x="9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1"/>
                      <a:pt x="7" y="12"/>
                      <a:pt x="5" y="13"/>
                    </a:cubicBezTo>
                    <a:close/>
                    <a:moveTo>
                      <a:pt x="7" y="19"/>
                    </a:moveTo>
                    <a:cubicBezTo>
                      <a:pt x="9" y="17"/>
                      <a:pt x="12" y="15"/>
                      <a:pt x="15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1" y="16"/>
                      <a:pt x="8" y="18"/>
                      <a:pt x="6" y="20"/>
                    </a:cubicBezTo>
                    <a:cubicBezTo>
                      <a:pt x="6" y="19"/>
                      <a:pt x="7" y="19"/>
                      <a:pt x="7" y="19"/>
                    </a:cubicBezTo>
                    <a:close/>
                    <a:moveTo>
                      <a:pt x="9" y="19"/>
                    </a:moveTo>
                    <a:cubicBezTo>
                      <a:pt x="9" y="19"/>
                      <a:pt x="9" y="19"/>
                      <a:pt x="9" y="19"/>
                    </a:cubicBezTo>
                    <a:cubicBezTo>
                      <a:pt x="7" y="20"/>
                      <a:pt x="5" y="21"/>
                      <a:pt x="4" y="22"/>
                    </a:cubicBezTo>
                    <a:cubicBezTo>
                      <a:pt x="6" y="20"/>
                      <a:pt x="8" y="18"/>
                      <a:pt x="11" y="17"/>
                    </a:cubicBezTo>
                    <a:cubicBezTo>
                      <a:pt x="10" y="17"/>
                      <a:pt x="9" y="18"/>
                      <a:pt x="9" y="19"/>
                    </a:cubicBezTo>
                    <a:close/>
                    <a:moveTo>
                      <a:pt x="11" y="18"/>
                    </a:moveTo>
                    <a:cubicBezTo>
                      <a:pt x="11" y="18"/>
                      <a:pt x="11" y="17"/>
                      <a:pt x="12" y="17"/>
                    </a:cubicBezTo>
                    <a:cubicBezTo>
                      <a:pt x="13" y="16"/>
                      <a:pt x="14" y="15"/>
                      <a:pt x="16" y="14"/>
                    </a:cubicBezTo>
                    <a:cubicBezTo>
                      <a:pt x="16" y="14"/>
                      <a:pt x="16" y="14"/>
                      <a:pt x="17" y="14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5" y="15"/>
                      <a:pt x="14" y="16"/>
                      <a:pt x="13" y="16"/>
                    </a:cubicBezTo>
                    <a:cubicBezTo>
                      <a:pt x="12" y="17"/>
                      <a:pt x="11" y="17"/>
                      <a:pt x="11" y="18"/>
                    </a:cubicBezTo>
                    <a:close/>
                    <a:moveTo>
                      <a:pt x="4" y="27"/>
                    </a:moveTo>
                    <a:cubicBezTo>
                      <a:pt x="4" y="26"/>
                      <a:pt x="5" y="25"/>
                      <a:pt x="5" y="25"/>
                    </a:cubicBezTo>
                    <a:cubicBezTo>
                      <a:pt x="6" y="25"/>
                      <a:pt x="6" y="24"/>
                      <a:pt x="7" y="24"/>
                    </a:cubicBezTo>
                    <a:cubicBezTo>
                      <a:pt x="6" y="25"/>
                      <a:pt x="5" y="26"/>
                      <a:pt x="4" y="27"/>
                    </a:cubicBezTo>
                    <a:close/>
                    <a:moveTo>
                      <a:pt x="11" y="21"/>
                    </a:moveTo>
                    <a:cubicBezTo>
                      <a:pt x="9" y="22"/>
                      <a:pt x="7" y="24"/>
                      <a:pt x="5" y="26"/>
                    </a:cubicBezTo>
                    <a:cubicBezTo>
                      <a:pt x="7" y="25"/>
                      <a:pt x="8" y="23"/>
                      <a:pt x="9" y="22"/>
                    </a:cubicBezTo>
                    <a:cubicBezTo>
                      <a:pt x="9" y="22"/>
                      <a:pt x="10" y="22"/>
                      <a:pt x="10" y="21"/>
                    </a:cubicBezTo>
                    <a:cubicBezTo>
                      <a:pt x="11" y="21"/>
                      <a:pt x="11" y="20"/>
                      <a:pt x="12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2" y="20"/>
                      <a:pt x="11" y="20"/>
                      <a:pt x="11" y="21"/>
                    </a:cubicBezTo>
                    <a:close/>
                    <a:moveTo>
                      <a:pt x="12" y="20"/>
                    </a:moveTo>
                    <a:cubicBezTo>
                      <a:pt x="11" y="20"/>
                      <a:pt x="10" y="21"/>
                      <a:pt x="10" y="21"/>
                    </a:cubicBezTo>
                    <a:cubicBezTo>
                      <a:pt x="10" y="21"/>
                      <a:pt x="10" y="20"/>
                      <a:pt x="11" y="20"/>
                    </a:cubicBezTo>
                    <a:cubicBezTo>
                      <a:pt x="12" y="19"/>
                      <a:pt x="13" y="18"/>
                      <a:pt x="14" y="17"/>
                    </a:cubicBezTo>
                    <a:cubicBezTo>
                      <a:pt x="14" y="17"/>
                      <a:pt x="15" y="16"/>
                      <a:pt x="16" y="16"/>
                    </a:cubicBezTo>
                    <a:cubicBezTo>
                      <a:pt x="17" y="15"/>
                      <a:pt x="17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6" y="16"/>
                      <a:pt x="14" y="18"/>
                      <a:pt x="12" y="20"/>
                    </a:cubicBezTo>
                    <a:close/>
                    <a:moveTo>
                      <a:pt x="14" y="18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7"/>
                      <a:pt x="16" y="17"/>
                    </a:cubicBezTo>
                    <a:cubicBezTo>
                      <a:pt x="18" y="15"/>
                      <a:pt x="20" y="14"/>
                      <a:pt x="21" y="13"/>
                    </a:cubicBezTo>
                    <a:cubicBezTo>
                      <a:pt x="20" y="14"/>
                      <a:pt x="20" y="14"/>
                      <a:pt x="19" y="15"/>
                    </a:cubicBezTo>
                    <a:cubicBezTo>
                      <a:pt x="17" y="16"/>
                      <a:pt x="16" y="17"/>
                      <a:pt x="14" y="18"/>
                    </a:cubicBezTo>
                    <a:close/>
                    <a:moveTo>
                      <a:pt x="19" y="15"/>
                    </a:moveTo>
                    <a:cubicBezTo>
                      <a:pt x="20" y="15"/>
                      <a:pt x="20" y="15"/>
                      <a:pt x="20" y="14"/>
                    </a:cubicBezTo>
                    <a:cubicBezTo>
                      <a:pt x="23" y="13"/>
                      <a:pt x="19" y="16"/>
                      <a:pt x="17" y="17"/>
                    </a:cubicBezTo>
                    <a:cubicBezTo>
                      <a:pt x="18" y="16"/>
                      <a:pt x="19" y="16"/>
                      <a:pt x="19" y="15"/>
                    </a:cubicBezTo>
                    <a:close/>
                    <a:moveTo>
                      <a:pt x="14" y="21"/>
                    </a:moveTo>
                    <a:cubicBezTo>
                      <a:pt x="14" y="20"/>
                      <a:pt x="15" y="20"/>
                      <a:pt x="15" y="19"/>
                    </a:cubicBezTo>
                    <a:cubicBezTo>
                      <a:pt x="16" y="19"/>
                      <a:pt x="16" y="18"/>
                      <a:pt x="17" y="18"/>
                    </a:cubicBezTo>
                    <a:cubicBezTo>
                      <a:pt x="16" y="18"/>
                      <a:pt x="16" y="19"/>
                      <a:pt x="16" y="19"/>
                    </a:cubicBezTo>
                    <a:cubicBezTo>
                      <a:pt x="15" y="19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1"/>
                    </a:cubicBezTo>
                    <a:close/>
                    <a:moveTo>
                      <a:pt x="15" y="20"/>
                    </a:moveTo>
                    <a:cubicBezTo>
                      <a:pt x="16" y="20"/>
                      <a:pt x="16" y="19"/>
                      <a:pt x="16" y="19"/>
                    </a:cubicBezTo>
                    <a:cubicBezTo>
                      <a:pt x="17" y="18"/>
                      <a:pt x="18" y="18"/>
                      <a:pt x="19" y="17"/>
                    </a:cubicBezTo>
                    <a:cubicBezTo>
                      <a:pt x="18" y="18"/>
                      <a:pt x="17" y="19"/>
                      <a:pt x="16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20"/>
                      <a:pt x="15" y="21"/>
                      <a:pt x="14" y="22"/>
                    </a:cubicBezTo>
                    <a:cubicBezTo>
                      <a:pt x="12" y="23"/>
                      <a:pt x="11" y="24"/>
                      <a:pt x="9" y="25"/>
                    </a:cubicBezTo>
                    <a:cubicBezTo>
                      <a:pt x="11" y="23"/>
                      <a:pt x="13" y="22"/>
                      <a:pt x="15" y="20"/>
                    </a:cubicBezTo>
                    <a:close/>
                    <a:moveTo>
                      <a:pt x="11" y="25"/>
                    </a:moveTo>
                    <a:cubicBezTo>
                      <a:pt x="10" y="25"/>
                      <a:pt x="10" y="26"/>
                      <a:pt x="9" y="26"/>
                    </a:cubicBezTo>
                    <a:cubicBezTo>
                      <a:pt x="9" y="27"/>
                      <a:pt x="8" y="27"/>
                      <a:pt x="7" y="28"/>
                    </a:cubicBezTo>
                    <a:cubicBezTo>
                      <a:pt x="8" y="27"/>
                      <a:pt x="9" y="26"/>
                      <a:pt x="9" y="26"/>
                    </a:cubicBezTo>
                    <a:cubicBezTo>
                      <a:pt x="10" y="25"/>
                      <a:pt x="12" y="24"/>
                      <a:pt x="13" y="23"/>
                    </a:cubicBezTo>
                    <a:cubicBezTo>
                      <a:pt x="12" y="23"/>
                      <a:pt x="11" y="24"/>
                      <a:pt x="11" y="25"/>
                    </a:cubicBezTo>
                    <a:close/>
                    <a:moveTo>
                      <a:pt x="14" y="23"/>
                    </a:moveTo>
                    <a:cubicBezTo>
                      <a:pt x="14" y="22"/>
                      <a:pt x="15" y="22"/>
                      <a:pt x="15" y="21"/>
                    </a:cubicBezTo>
                    <a:cubicBezTo>
                      <a:pt x="16" y="21"/>
                      <a:pt x="17" y="20"/>
                      <a:pt x="17" y="20"/>
                    </a:cubicBezTo>
                    <a:cubicBezTo>
                      <a:pt x="17" y="20"/>
                      <a:pt x="17" y="20"/>
                      <a:pt x="17" y="20"/>
                    </a:cubicBezTo>
                    <a:cubicBezTo>
                      <a:pt x="16" y="21"/>
                      <a:pt x="15" y="22"/>
                      <a:pt x="14" y="23"/>
                    </a:cubicBezTo>
                    <a:close/>
                    <a:moveTo>
                      <a:pt x="7" y="32"/>
                    </a:moveTo>
                    <a:cubicBezTo>
                      <a:pt x="4" y="34"/>
                      <a:pt x="6" y="32"/>
                      <a:pt x="8" y="30"/>
                    </a:cubicBezTo>
                    <a:cubicBezTo>
                      <a:pt x="7" y="31"/>
                      <a:pt x="7" y="31"/>
                      <a:pt x="7" y="32"/>
                    </a:cubicBezTo>
                    <a:close/>
                    <a:moveTo>
                      <a:pt x="10" y="30"/>
                    </a:moveTo>
                    <a:cubicBezTo>
                      <a:pt x="11" y="29"/>
                      <a:pt x="4" y="35"/>
                      <a:pt x="7" y="32"/>
                    </a:cubicBezTo>
                    <a:cubicBezTo>
                      <a:pt x="9" y="31"/>
                      <a:pt x="11" y="29"/>
                      <a:pt x="12" y="28"/>
                    </a:cubicBezTo>
                    <a:cubicBezTo>
                      <a:pt x="12" y="29"/>
                      <a:pt x="11" y="29"/>
                      <a:pt x="10" y="30"/>
                    </a:cubicBezTo>
                    <a:close/>
                    <a:moveTo>
                      <a:pt x="17" y="23"/>
                    </a:moveTo>
                    <a:cubicBezTo>
                      <a:pt x="16" y="24"/>
                      <a:pt x="15" y="25"/>
                      <a:pt x="15" y="25"/>
                    </a:cubicBezTo>
                    <a:cubicBezTo>
                      <a:pt x="13" y="26"/>
                      <a:pt x="12" y="27"/>
                      <a:pt x="11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2" y="27"/>
                      <a:pt x="13" y="25"/>
                      <a:pt x="15" y="24"/>
                    </a:cubicBezTo>
                    <a:cubicBezTo>
                      <a:pt x="18" y="22"/>
                      <a:pt x="21" y="20"/>
                      <a:pt x="23" y="17"/>
                    </a:cubicBezTo>
                    <a:cubicBezTo>
                      <a:pt x="24" y="17"/>
                      <a:pt x="25" y="16"/>
                      <a:pt x="26" y="15"/>
                    </a:cubicBezTo>
                    <a:cubicBezTo>
                      <a:pt x="29" y="14"/>
                      <a:pt x="25" y="16"/>
                      <a:pt x="24" y="17"/>
                    </a:cubicBezTo>
                    <a:cubicBezTo>
                      <a:pt x="22" y="18"/>
                      <a:pt x="21" y="19"/>
                      <a:pt x="20" y="20"/>
                    </a:cubicBezTo>
                    <a:cubicBezTo>
                      <a:pt x="20" y="20"/>
                      <a:pt x="20" y="21"/>
                      <a:pt x="20" y="21"/>
                    </a:cubicBezTo>
                    <a:cubicBezTo>
                      <a:pt x="20" y="21"/>
                      <a:pt x="20" y="20"/>
                      <a:pt x="20" y="20"/>
                    </a:cubicBezTo>
                    <a:cubicBezTo>
                      <a:pt x="19" y="21"/>
                      <a:pt x="18" y="22"/>
                      <a:pt x="17" y="23"/>
                    </a:cubicBezTo>
                    <a:close/>
                    <a:moveTo>
                      <a:pt x="23" y="18"/>
                    </a:moveTo>
                    <a:cubicBezTo>
                      <a:pt x="23" y="18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3" y="18"/>
                    </a:cubicBezTo>
                    <a:cubicBezTo>
                      <a:pt x="23" y="18"/>
                      <a:pt x="24" y="17"/>
                      <a:pt x="25" y="17"/>
                    </a:cubicBezTo>
                    <a:cubicBezTo>
                      <a:pt x="24" y="17"/>
                      <a:pt x="24" y="18"/>
                      <a:pt x="23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4" name="Freeform 394">
                <a:extLst>
                  <a:ext uri="{FF2B5EF4-FFF2-40B4-BE49-F238E27FC236}">
                    <a16:creationId xmlns:a16="http://schemas.microsoft.com/office/drawing/2014/main" id="{DAE5F922-AA95-4463-8E21-02F6B99C2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1421"/>
                <a:ext cx="2" cy="0"/>
              </a:xfrm>
              <a:custGeom>
                <a:avLst/>
                <a:gdLst>
                  <a:gd name="T0" fmla="*/ 512 w 1"/>
                  <a:gd name="T1" fmla="*/ 0 w 1"/>
                  <a:gd name="T2" fmla="*/ 512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5" name="Freeform 395">
                <a:extLst>
                  <a:ext uri="{FF2B5EF4-FFF2-40B4-BE49-F238E27FC236}">
                    <a16:creationId xmlns:a16="http://schemas.microsoft.com/office/drawing/2014/main" id="{C4DDA583-DC50-4E04-A972-CDB5C8037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2" y="1444"/>
                <a:ext cx="2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6" name="Freeform 396">
                <a:extLst>
                  <a:ext uri="{FF2B5EF4-FFF2-40B4-BE49-F238E27FC236}">
                    <a16:creationId xmlns:a16="http://schemas.microsoft.com/office/drawing/2014/main" id="{D9C594AD-2141-4DDF-852E-890E12FBD4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92" y="1464"/>
                <a:ext cx="2" cy="3"/>
              </a:xfrm>
              <a:custGeom>
                <a:avLst/>
                <a:gdLst>
                  <a:gd name="T0" fmla="*/ 0 w 1"/>
                  <a:gd name="T1" fmla="*/ 19683 h 1"/>
                  <a:gd name="T2" fmla="*/ 512 w 1"/>
                  <a:gd name="T3" fmla="*/ 0 h 1"/>
                  <a:gd name="T4" fmla="*/ 0 w 1"/>
                  <a:gd name="T5" fmla="*/ 19683 h 1"/>
                  <a:gd name="T6" fmla="*/ 0 w 1"/>
                  <a:gd name="T7" fmla="*/ 19683 h 1"/>
                  <a:gd name="T8" fmla="*/ 0 w 1"/>
                  <a:gd name="T9" fmla="*/ 19683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"/>
                  <a:gd name="T16" fmla="*/ 0 h 1"/>
                  <a:gd name="T17" fmla="*/ 1 w 1"/>
                  <a:gd name="T18" fmla="*/ 1 h 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7" name="Freeform 397">
                <a:extLst>
                  <a:ext uri="{FF2B5EF4-FFF2-40B4-BE49-F238E27FC236}">
                    <a16:creationId xmlns:a16="http://schemas.microsoft.com/office/drawing/2014/main" id="{019EC068-40B2-4CCA-A1B3-0AD29E6DCF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2" y="1447"/>
                <a:ext cx="2" cy="0"/>
              </a:xfrm>
              <a:custGeom>
                <a:avLst/>
                <a:gdLst>
                  <a:gd name="T0" fmla="*/ 0 w 1"/>
                  <a:gd name="T1" fmla="*/ 512 w 1"/>
                  <a:gd name="T2" fmla="*/ 512 w 1"/>
                  <a:gd name="T3" fmla="*/ 0 w 1"/>
                  <a:gd name="T4" fmla="*/ 0 60000 65536"/>
                  <a:gd name="T5" fmla="*/ 0 60000 65536"/>
                  <a:gd name="T6" fmla="*/ 0 60000 65536"/>
                  <a:gd name="T7" fmla="*/ 0 60000 65536"/>
                  <a:gd name="T8" fmla="*/ 0 w 1"/>
                  <a:gd name="T9" fmla="*/ 1 w 1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T8" t="0" r="T9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8" name="Freeform 398">
                <a:extLst>
                  <a:ext uri="{FF2B5EF4-FFF2-40B4-BE49-F238E27FC236}">
                    <a16:creationId xmlns:a16="http://schemas.microsoft.com/office/drawing/2014/main" id="{79EA4886-62BF-4D06-997D-262005203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38"/>
                <a:ext cx="8" cy="6"/>
              </a:xfrm>
              <a:custGeom>
                <a:avLst/>
                <a:gdLst>
                  <a:gd name="T0" fmla="*/ 0 w 3"/>
                  <a:gd name="T1" fmla="*/ 39366 h 2"/>
                  <a:gd name="T2" fmla="*/ 7531 w 3"/>
                  <a:gd name="T3" fmla="*/ 39366 h 2"/>
                  <a:gd name="T4" fmla="*/ 0 w 3"/>
                  <a:gd name="T5" fmla="*/ 3936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0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3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09" name="Freeform 399">
                <a:extLst>
                  <a:ext uri="{FF2B5EF4-FFF2-40B4-BE49-F238E27FC236}">
                    <a16:creationId xmlns:a16="http://schemas.microsoft.com/office/drawing/2014/main" id="{96DD1EF2-D341-46DB-9C58-EE8E1D0295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9" y="1435"/>
                <a:ext cx="3" cy="0"/>
              </a:xfrm>
              <a:custGeom>
                <a:avLst/>
                <a:gdLst>
                  <a:gd name="T0" fmla="*/ 0 w 1"/>
                  <a:gd name="T1" fmla="*/ 0 w 1"/>
                  <a:gd name="T2" fmla="*/ 0 w 1"/>
                  <a:gd name="T3" fmla="*/ 0 60000 65536"/>
                  <a:gd name="T4" fmla="*/ 0 60000 65536"/>
                  <a:gd name="T5" fmla="*/ 0 60000 65536"/>
                  <a:gd name="T6" fmla="*/ 0 w 1"/>
                  <a:gd name="T7" fmla="*/ 1 w 1"/>
                </a:gdLst>
                <a:ahLst/>
                <a:cxnLst>
                  <a:cxn ang="T3">
                    <a:pos x="T0" y="0"/>
                  </a:cxn>
                  <a:cxn ang="T4">
                    <a:pos x="T1" y="0"/>
                  </a:cxn>
                  <a:cxn ang="T5">
                    <a:pos x="T2" y="0"/>
                  </a:cxn>
                </a:cxnLst>
                <a:rect l="T6" t="0" r="T7" b="0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0" name="Freeform 400">
                <a:extLst>
                  <a:ext uri="{FF2B5EF4-FFF2-40B4-BE49-F238E27FC236}">
                    <a16:creationId xmlns:a16="http://schemas.microsoft.com/office/drawing/2014/main" id="{B1FCCE23-D8AF-4EF2-AEED-B2556E361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9" y="1429"/>
                <a:ext cx="3" cy="3"/>
              </a:xfrm>
              <a:custGeom>
                <a:avLst/>
                <a:gdLst>
                  <a:gd name="T0" fmla="*/ 19683 w 1"/>
                  <a:gd name="T1" fmla="*/ 19683 h 1"/>
                  <a:gd name="T2" fmla="*/ 0 w 1"/>
                  <a:gd name="T3" fmla="*/ 19683 h 1"/>
                  <a:gd name="T4" fmla="*/ 19683 w 1"/>
                  <a:gd name="T5" fmla="*/ 0 h 1"/>
                  <a:gd name="T6" fmla="*/ 19683 w 1"/>
                  <a:gd name="T7" fmla="*/ 1968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1" name="Oval 401">
                <a:extLst>
                  <a:ext uri="{FF2B5EF4-FFF2-40B4-BE49-F238E27FC236}">
                    <a16:creationId xmlns:a16="http://schemas.microsoft.com/office/drawing/2014/main" id="{B3390A2B-6C4F-4D8E-8FC5-7EF8021267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9" y="1429"/>
                <a:ext cx="1" cy="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2" name="Freeform 402">
                <a:extLst>
                  <a:ext uri="{FF2B5EF4-FFF2-40B4-BE49-F238E27FC236}">
                    <a16:creationId xmlns:a16="http://schemas.microsoft.com/office/drawing/2014/main" id="{0EEB519B-0A06-4D18-B882-4FF378F319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" y="1435"/>
                <a:ext cx="6" cy="6"/>
              </a:xfrm>
              <a:custGeom>
                <a:avLst/>
                <a:gdLst>
                  <a:gd name="T0" fmla="*/ 39366 w 2"/>
                  <a:gd name="T1" fmla="*/ 0 h 2"/>
                  <a:gd name="T2" fmla="*/ 0 w 2"/>
                  <a:gd name="T3" fmla="*/ 39366 h 2"/>
                  <a:gd name="T4" fmla="*/ 39366 w 2"/>
                  <a:gd name="T5" fmla="*/ 19683 h 2"/>
                  <a:gd name="T6" fmla="*/ 39366 w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2"/>
                  <a:gd name="T14" fmla="*/ 2 w 2"/>
                  <a:gd name="T15" fmla="*/ 2 h 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2">
                    <a:moveTo>
                      <a:pt x="2" y="0"/>
                    </a:moveTo>
                    <a:cubicBezTo>
                      <a:pt x="2" y="1"/>
                      <a:pt x="1" y="1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3" name="Freeform 403">
                <a:extLst>
                  <a:ext uri="{FF2B5EF4-FFF2-40B4-BE49-F238E27FC236}">
                    <a16:creationId xmlns:a16="http://schemas.microsoft.com/office/drawing/2014/main" id="{E25DF50E-3657-4115-9B7A-3045C7A401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9" y="1429"/>
                <a:ext cx="3" cy="0"/>
              </a:xfrm>
              <a:custGeom>
                <a:avLst/>
                <a:gdLst>
                  <a:gd name="T0" fmla="*/ 0 w 1"/>
                  <a:gd name="T1" fmla="*/ 19683 w 1"/>
                  <a:gd name="T2" fmla="*/ 19683 w 1"/>
                  <a:gd name="T3" fmla="*/ 0 w 1"/>
                  <a:gd name="T4" fmla="*/ 0 60000 65536"/>
                  <a:gd name="T5" fmla="*/ 0 60000 65536"/>
                  <a:gd name="T6" fmla="*/ 0 60000 65536"/>
                  <a:gd name="T7" fmla="*/ 0 60000 65536"/>
                  <a:gd name="T8" fmla="*/ 0 w 1"/>
                  <a:gd name="T9" fmla="*/ 1 w 1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T8" t="0" r="T9" b="0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4" name="Freeform 404">
                <a:extLst>
                  <a:ext uri="{FF2B5EF4-FFF2-40B4-BE49-F238E27FC236}">
                    <a16:creationId xmlns:a16="http://schemas.microsoft.com/office/drawing/2014/main" id="{2F00001A-0A62-487B-91E8-FC3DF53BF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6" y="1415"/>
                <a:ext cx="3" cy="3"/>
              </a:xfrm>
              <a:custGeom>
                <a:avLst/>
                <a:gdLst>
                  <a:gd name="T0" fmla="*/ 0 w 1"/>
                  <a:gd name="T1" fmla="*/ 19683 h 1"/>
                  <a:gd name="T2" fmla="*/ 19683 w 1"/>
                  <a:gd name="T3" fmla="*/ 0 h 1"/>
                  <a:gd name="T4" fmla="*/ 0 w 1"/>
                  <a:gd name="T5" fmla="*/ 19683 h 1"/>
                  <a:gd name="T6" fmla="*/ 0 w 1"/>
                  <a:gd name="T7" fmla="*/ 19683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0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2115" name="Freeform 405">
                <a:extLst>
                  <a:ext uri="{FF2B5EF4-FFF2-40B4-BE49-F238E27FC236}">
                    <a16:creationId xmlns:a16="http://schemas.microsoft.com/office/drawing/2014/main" id="{E0E743F9-F425-4CA5-A5F6-F1B497A3B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2" y="1427"/>
                <a:ext cx="2" cy="2"/>
              </a:xfrm>
              <a:custGeom>
                <a:avLst/>
                <a:gdLst>
                  <a:gd name="T0" fmla="*/ 512 w 1"/>
                  <a:gd name="T1" fmla="*/ 0 h 1"/>
                  <a:gd name="T2" fmla="*/ 0 w 1"/>
                  <a:gd name="T3" fmla="*/ 512 h 1"/>
                  <a:gd name="T4" fmla="*/ 512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1881" name="Freeform 407">
              <a:extLst>
                <a:ext uri="{FF2B5EF4-FFF2-40B4-BE49-F238E27FC236}">
                  <a16:creationId xmlns:a16="http://schemas.microsoft.com/office/drawing/2014/main" id="{7D0C5F4A-3B00-42EF-8385-65886977A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7" y="2246313"/>
              <a:ext cx="4763" cy="4762"/>
            </a:xfrm>
            <a:custGeom>
              <a:avLst/>
              <a:gdLst>
                <a:gd name="T0" fmla="*/ 0 w 1"/>
                <a:gd name="T1" fmla="*/ 2147483646 h 1"/>
                <a:gd name="T2" fmla="*/ 2147483646 w 1"/>
                <a:gd name="T3" fmla="*/ 0 h 1"/>
                <a:gd name="T4" fmla="*/ 2147483646 w 1"/>
                <a:gd name="T5" fmla="*/ 0 h 1"/>
                <a:gd name="T6" fmla="*/ 0 w 1"/>
                <a:gd name="T7" fmla="*/ 2147483646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2" name="Freeform 408">
              <a:extLst>
                <a:ext uri="{FF2B5EF4-FFF2-40B4-BE49-F238E27FC236}">
                  <a16:creationId xmlns:a16="http://schemas.microsoft.com/office/drawing/2014/main" id="{951BEDDD-5179-4041-AD81-AF3706330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800" y="2278063"/>
              <a:ext cx="3175" cy="0"/>
            </a:xfrm>
            <a:custGeom>
              <a:avLst/>
              <a:gdLst>
                <a:gd name="T0" fmla="*/ 2147483646 w 1"/>
                <a:gd name="T1" fmla="*/ 0 w 1"/>
                <a:gd name="T2" fmla="*/ 2147483646 w 1"/>
                <a:gd name="T3" fmla="*/ 0 60000 65536"/>
                <a:gd name="T4" fmla="*/ 0 60000 65536"/>
                <a:gd name="T5" fmla="*/ 0 60000 65536"/>
                <a:gd name="T6" fmla="*/ 0 w 1"/>
                <a:gd name="T7" fmla="*/ 1 w 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3" name="Freeform 409">
              <a:extLst>
                <a:ext uri="{FF2B5EF4-FFF2-40B4-BE49-F238E27FC236}">
                  <a16:creationId xmlns:a16="http://schemas.microsoft.com/office/drawing/2014/main" id="{29222A53-63D6-4261-84C2-D7FC33D1D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975" y="2282825"/>
              <a:ext cx="4763" cy="4762"/>
            </a:xfrm>
            <a:custGeom>
              <a:avLst/>
              <a:gdLst>
                <a:gd name="T0" fmla="*/ 2147483646 w 1"/>
                <a:gd name="T1" fmla="*/ 0 h 1"/>
                <a:gd name="T2" fmla="*/ 2147483646 w 1"/>
                <a:gd name="T3" fmla="*/ 2147483646 h 1"/>
                <a:gd name="T4" fmla="*/ 0 w 1"/>
                <a:gd name="T5" fmla="*/ 2147483646 h 1"/>
                <a:gd name="T6" fmla="*/ 2147483646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4" name="Freeform 410">
              <a:extLst>
                <a:ext uri="{FF2B5EF4-FFF2-40B4-BE49-F238E27FC236}">
                  <a16:creationId xmlns:a16="http://schemas.microsoft.com/office/drawing/2014/main" id="{2AF48E68-05AA-46C4-B163-D120087C4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7512" y="2282825"/>
              <a:ext cx="41275" cy="36512"/>
            </a:xfrm>
            <a:custGeom>
              <a:avLst/>
              <a:gdLst>
                <a:gd name="T0" fmla="*/ 2147483646 w 9"/>
                <a:gd name="T1" fmla="*/ 2147483646 h 8"/>
                <a:gd name="T2" fmla="*/ 2147483646 w 9"/>
                <a:gd name="T3" fmla="*/ 0 h 8"/>
                <a:gd name="T4" fmla="*/ 2147483646 w 9"/>
                <a:gd name="T5" fmla="*/ 2147483646 h 8"/>
                <a:gd name="T6" fmla="*/ 2147483646 w 9"/>
                <a:gd name="T7" fmla="*/ 2147483646 h 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"/>
                <a:gd name="T13" fmla="*/ 0 h 8"/>
                <a:gd name="T14" fmla="*/ 9 w 9"/>
                <a:gd name="T15" fmla="*/ 8 h 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" h="8">
                  <a:moveTo>
                    <a:pt x="8" y="1"/>
                  </a:moveTo>
                  <a:cubicBezTo>
                    <a:pt x="8" y="1"/>
                    <a:pt x="9" y="1"/>
                    <a:pt x="9" y="0"/>
                  </a:cubicBezTo>
                  <a:cubicBezTo>
                    <a:pt x="7" y="2"/>
                    <a:pt x="6" y="3"/>
                    <a:pt x="5" y="4"/>
                  </a:cubicBezTo>
                  <a:cubicBezTo>
                    <a:pt x="0" y="8"/>
                    <a:pt x="6" y="3"/>
                    <a:pt x="8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5" name="Freeform 411">
              <a:extLst>
                <a:ext uri="{FF2B5EF4-FFF2-40B4-BE49-F238E27FC236}">
                  <a16:creationId xmlns:a16="http://schemas.microsoft.com/office/drawing/2014/main" id="{5A8F686D-E058-4691-A9AF-60DE2AA9B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8787" y="2300288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6" name="Freeform 412">
              <a:extLst>
                <a:ext uri="{FF2B5EF4-FFF2-40B4-BE49-F238E27FC236}">
                  <a16:creationId xmlns:a16="http://schemas.microsoft.com/office/drawing/2014/main" id="{9E0A003C-CE99-42B4-B996-EEF801AC0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1012" y="2300288"/>
              <a:ext cx="0" cy="4762"/>
            </a:xfrm>
            <a:custGeom>
              <a:avLst/>
              <a:gdLst>
                <a:gd name="T0" fmla="*/ 2147483646 h 1"/>
                <a:gd name="T1" fmla="*/ 0 h 1"/>
                <a:gd name="T2" fmla="*/ 2147483646 h 1"/>
                <a:gd name="T3" fmla="*/ 2147483646 h 1"/>
                <a:gd name="T4" fmla="*/ 0 60000 65536"/>
                <a:gd name="T5" fmla="*/ 0 60000 65536"/>
                <a:gd name="T6" fmla="*/ 0 60000 65536"/>
                <a:gd name="T7" fmla="*/ 0 60000 65536"/>
                <a:gd name="T8" fmla="*/ 0 h 1"/>
                <a:gd name="T9" fmla="*/ 1 h 1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T8" r="0" b="T9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7" name="Freeform 413">
              <a:extLst>
                <a:ext uri="{FF2B5EF4-FFF2-40B4-BE49-F238E27FC236}">
                  <a16:creationId xmlns:a16="http://schemas.microsoft.com/office/drawing/2014/main" id="{F6F9BF9E-A5A4-44A3-A898-37ED56274D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1775" y="820738"/>
              <a:ext cx="222250" cy="317500"/>
            </a:xfrm>
            <a:custGeom>
              <a:avLst/>
              <a:gdLst>
                <a:gd name="T0" fmla="*/ 2147483646 w 49"/>
                <a:gd name="T1" fmla="*/ 2147483646 h 70"/>
                <a:gd name="T2" fmla="*/ 2147483646 w 49"/>
                <a:gd name="T3" fmla="*/ 2147483646 h 70"/>
                <a:gd name="T4" fmla="*/ 2147483646 w 49"/>
                <a:gd name="T5" fmla="*/ 2147483646 h 70"/>
                <a:gd name="T6" fmla="*/ 2147483646 w 49"/>
                <a:gd name="T7" fmla="*/ 2147483646 h 70"/>
                <a:gd name="T8" fmla="*/ 2147483646 w 49"/>
                <a:gd name="T9" fmla="*/ 2147483646 h 70"/>
                <a:gd name="T10" fmla="*/ 2147483646 w 49"/>
                <a:gd name="T11" fmla="*/ 2147483646 h 70"/>
                <a:gd name="T12" fmla="*/ 2147483646 w 49"/>
                <a:gd name="T13" fmla="*/ 2147483646 h 70"/>
                <a:gd name="T14" fmla="*/ 2147483646 w 49"/>
                <a:gd name="T15" fmla="*/ 2147483646 h 70"/>
                <a:gd name="T16" fmla="*/ 2147483646 w 49"/>
                <a:gd name="T17" fmla="*/ 2147483646 h 70"/>
                <a:gd name="T18" fmla="*/ 2147483646 w 49"/>
                <a:gd name="T19" fmla="*/ 2147483646 h 70"/>
                <a:gd name="T20" fmla="*/ 2147483646 w 49"/>
                <a:gd name="T21" fmla="*/ 2147483646 h 70"/>
                <a:gd name="T22" fmla="*/ 2147483646 w 49"/>
                <a:gd name="T23" fmla="*/ 2147483646 h 70"/>
                <a:gd name="T24" fmla="*/ 2147483646 w 49"/>
                <a:gd name="T25" fmla="*/ 2147483646 h 70"/>
                <a:gd name="T26" fmla="*/ 2147483646 w 49"/>
                <a:gd name="T27" fmla="*/ 2147483646 h 70"/>
                <a:gd name="T28" fmla="*/ 2147483646 w 49"/>
                <a:gd name="T29" fmla="*/ 2147483646 h 70"/>
                <a:gd name="T30" fmla="*/ 2147483646 w 49"/>
                <a:gd name="T31" fmla="*/ 2147483646 h 70"/>
                <a:gd name="T32" fmla="*/ 2147483646 w 49"/>
                <a:gd name="T33" fmla="*/ 2147483646 h 70"/>
                <a:gd name="T34" fmla="*/ 2147483646 w 49"/>
                <a:gd name="T35" fmla="*/ 2147483646 h 70"/>
                <a:gd name="T36" fmla="*/ 2147483646 w 49"/>
                <a:gd name="T37" fmla="*/ 2147483646 h 70"/>
                <a:gd name="T38" fmla="*/ 2147483646 w 49"/>
                <a:gd name="T39" fmla="*/ 2147483646 h 70"/>
                <a:gd name="T40" fmla="*/ 2147483646 w 49"/>
                <a:gd name="T41" fmla="*/ 2147483646 h 70"/>
                <a:gd name="T42" fmla="*/ 2147483646 w 49"/>
                <a:gd name="T43" fmla="*/ 2147483646 h 70"/>
                <a:gd name="T44" fmla="*/ 2147483646 w 49"/>
                <a:gd name="T45" fmla="*/ 2147483646 h 70"/>
                <a:gd name="T46" fmla="*/ 2147483646 w 49"/>
                <a:gd name="T47" fmla="*/ 2147483646 h 70"/>
                <a:gd name="T48" fmla="*/ 2147483646 w 49"/>
                <a:gd name="T49" fmla="*/ 2147483646 h 70"/>
                <a:gd name="T50" fmla="*/ 2147483646 w 49"/>
                <a:gd name="T51" fmla="*/ 2147483646 h 70"/>
                <a:gd name="T52" fmla="*/ 2147483646 w 49"/>
                <a:gd name="T53" fmla="*/ 2147483646 h 70"/>
                <a:gd name="T54" fmla="*/ 2147483646 w 49"/>
                <a:gd name="T55" fmla="*/ 2147483646 h 70"/>
                <a:gd name="T56" fmla="*/ 2147483646 w 49"/>
                <a:gd name="T57" fmla="*/ 2147483646 h 70"/>
                <a:gd name="T58" fmla="*/ 2147483646 w 49"/>
                <a:gd name="T59" fmla="*/ 2147483646 h 70"/>
                <a:gd name="T60" fmla="*/ 2147483646 w 49"/>
                <a:gd name="T61" fmla="*/ 2147483646 h 70"/>
                <a:gd name="T62" fmla="*/ 2147483646 w 49"/>
                <a:gd name="T63" fmla="*/ 2147483646 h 70"/>
                <a:gd name="T64" fmla="*/ 2147483646 w 49"/>
                <a:gd name="T65" fmla="*/ 2147483646 h 70"/>
                <a:gd name="T66" fmla="*/ 2147483646 w 49"/>
                <a:gd name="T67" fmla="*/ 2147483646 h 70"/>
                <a:gd name="T68" fmla="*/ 2147483646 w 49"/>
                <a:gd name="T69" fmla="*/ 2147483646 h 70"/>
                <a:gd name="T70" fmla="*/ 2147483646 w 49"/>
                <a:gd name="T71" fmla="*/ 2147483646 h 70"/>
                <a:gd name="T72" fmla="*/ 2147483646 w 49"/>
                <a:gd name="T73" fmla="*/ 2147483646 h 70"/>
                <a:gd name="T74" fmla="*/ 2147483646 w 49"/>
                <a:gd name="T75" fmla="*/ 2147483646 h 70"/>
                <a:gd name="T76" fmla="*/ 2147483646 w 49"/>
                <a:gd name="T77" fmla="*/ 2147483646 h 70"/>
                <a:gd name="T78" fmla="*/ 2147483646 w 49"/>
                <a:gd name="T79" fmla="*/ 2147483646 h 70"/>
                <a:gd name="T80" fmla="*/ 2147483646 w 49"/>
                <a:gd name="T81" fmla="*/ 2147483646 h 70"/>
                <a:gd name="T82" fmla="*/ 2147483646 w 49"/>
                <a:gd name="T83" fmla="*/ 2147483646 h 70"/>
                <a:gd name="T84" fmla="*/ 2147483646 w 49"/>
                <a:gd name="T85" fmla="*/ 0 h 7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9"/>
                <a:gd name="T130" fmla="*/ 0 h 70"/>
                <a:gd name="T131" fmla="*/ 49 w 49"/>
                <a:gd name="T132" fmla="*/ 70 h 7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9" h="70">
                  <a:moveTo>
                    <a:pt x="9" y="43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moveTo>
                    <a:pt x="24" y="68"/>
                  </a:moveTo>
                  <a:cubicBezTo>
                    <a:pt x="24" y="68"/>
                    <a:pt x="24" y="68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moveTo>
                    <a:pt x="32" y="1"/>
                  </a:move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moveTo>
                    <a:pt x="32" y="1"/>
                  </a:moveTo>
                  <a:cubicBezTo>
                    <a:pt x="33" y="2"/>
                    <a:pt x="34" y="2"/>
                    <a:pt x="36" y="3"/>
                  </a:cubicBezTo>
                  <a:cubicBezTo>
                    <a:pt x="37" y="3"/>
                    <a:pt x="38" y="4"/>
                    <a:pt x="39" y="5"/>
                  </a:cubicBezTo>
                  <a:cubicBezTo>
                    <a:pt x="40" y="5"/>
                    <a:pt x="41" y="6"/>
                    <a:pt x="42" y="8"/>
                  </a:cubicBezTo>
                  <a:cubicBezTo>
                    <a:pt x="43" y="9"/>
                    <a:pt x="44" y="10"/>
                    <a:pt x="45" y="12"/>
                  </a:cubicBezTo>
                  <a:cubicBezTo>
                    <a:pt x="46" y="14"/>
                    <a:pt x="46" y="16"/>
                    <a:pt x="47" y="18"/>
                  </a:cubicBezTo>
                  <a:cubicBezTo>
                    <a:pt x="47" y="21"/>
                    <a:pt x="47" y="23"/>
                    <a:pt x="47" y="26"/>
                  </a:cubicBezTo>
                  <a:cubicBezTo>
                    <a:pt x="46" y="28"/>
                    <a:pt x="46" y="30"/>
                    <a:pt x="45" y="32"/>
                  </a:cubicBezTo>
                  <a:cubicBezTo>
                    <a:pt x="44" y="34"/>
                    <a:pt x="43" y="36"/>
                    <a:pt x="42" y="37"/>
                  </a:cubicBezTo>
                  <a:cubicBezTo>
                    <a:pt x="41" y="38"/>
                    <a:pt x="41" y="38"/>
                    <a:pt x="40" y="39"/>
                  </a:cubicBezTo>
                  <a:cubicBezTo>
                    <a:pt x="39" y="40"/>
                    <a:pt x="39" y="41"/>
                    <a:pt x="38" y="41"/>
                  </a:cubicBezTo>
                  <a:cubicBezTo>
                    <a:pt x="36" y="43"/>
                    <a:pt x="35" y="45"/>
                    <a:pt x="34" y="46"/>
                  </a:cubicBezTo>
                  <a:cubicBezTo>
                    <a:pt x="32" y="48"/>
                    <a:pt x="31" y="50"/>
                    <a:pt x="31" y="52"/>
                  </a:cubicBezTo>
                  <a:cubicBezTo>
                    <a:pt x="31" y="53"/>
                    <a:pt x="30" y="54"/>
                    <a:pt x="30" y="55"/>
                  </a:cubicBezTo>
                  <a:cubicBezTo>
                    <a:pt x="30" y="56"/>
                    <a:pt x="30" y="57"/>
                    <a:pt x="30" y="58"/>
                  </a:cubicBezTo>
                  <a:cubicBezTo>
                    <a:pt x="30" y="60"/>
                    <a:pt x="31" y="62"/>
                    <a:pt x="30" y="63"/>
                  </a:cubicBezTo>
                  <a:cubicBezTo>
                    <a:pt x="30" y="64"/>
                    <a:pt x="30" y="65"/>
                    <a:pt x="30" y="65"/>
                  </a:cubicBezTo>
                  <a:cubicBezTo>
                    <a:pt x="30" y="66"/>
                    <a:pt x="30" y="66"/>
                    <a:pt x="29" y="66"/>
                  </a:cubicBezTo>
                  <a:cubicBezTo>
                    <a:pt x="29" y="66"/>
                    <a:pt x="29" y="67"/>
                    <a:pt x="28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5" y="68"/>
                    <a:pt x="24" y="68"/>
                  </a:cubicBezTo>
                  <a:cubicBezTo>
                    <a:pt x="23" y="69"/>
                    <a:pt x="21" y="69"/>
                    <a:pt x="20" y="68"/>
                  </a:cubicBezTo>
                  <a:cubicBezTo>
                    <a:pt x="19" y="68"/>
                    <a:pt x="18" y="68"/>
                    <a:pt x="17" y="68"/>
                  </a:cubicBezTo>
                  <a:cubicBezTo>
                    <a:pt x="17" y="64"/>
                    <a:pt x="18" y="60"/>
                    <a:pt x="17" y="55"/>
                  </a:cubicBezTo>
                  <a:cubicBezTo>
                    <a:pt x="17" y="54"/>
                    <a:pt x="17" y="53"/>
                    <a:pt x="16" y="53"/>
                  </a:cubicBezTo>
                  <a:cubicBezTo>
                    <a:pt x="16" y="52"/>
                    <a:pt x="16" y="52"/>
                    <a:pt x="15" y="51"/>
                  </a:cubicBezTo>
                  <a:cubicBezTo>
                    <a:pt x="15" y="51"/>
                    <a:pt x="15" y="50"/>
                    <a:pt x="15" y="50"/>
                  </a:cubicBezTo>
                  <a:cubicBezTo>
                    <a:pt x="13" y="48"/>
                    <a:pt x="12" y="46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0"/>
                    <a:pt x="5" y="37"/>
                    <a:pt x="3" y="34"/>
                  </a:cubicBezTo>
                  <a:cubicBezTo>
                    <a:pt x="3" y="32"/>
                    <a:pt x="2" y="30"/>
                    <a:pt x="2" y="29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2"/>
                    <a:pt x="3" y="20"/>
                    <a:pt x="3" y="19"/>
                  </a:cubicBezTo>
                  <a:cubicBezTo>
                    <a:pt x="4" y="17"/>
                    <a:pt x="5" y="15"/>
                    <a:pt x="7" y="13"/>
                  </a:cubicBezTo>
                  <a:cubicBezTo>
                    <a:pt x="8" y="11"/>
                    <a:pt x="10" y="9"/>
                    <a:pt x="12" y="7"/>
                  </a:cubicBezTo>
                  <a:cubicBezTo>
                    <a:pt x="14" y="6"/>
                    <a:pt x="17" y="4"/>
                    <a:pt x="19" y="3"/>
                  </a:cubicBezTo>
                  <a:cubicBezTo>
                    <a:pt x="21" y="2"/>
                    <a:pt x="24" y="2"/>
                    <a:pt x="26" y="1"/>
                  </a:cubicBezTo>
                  <a:cubicBezTo>
                    <a:pt x="28" y="1"/>
                    <a:pt x="30" y="1"/>
                    <a:pt x="32" y="1"/>
                  </a:cubicBezTo>
                  <a:moveTo>
                    <a:pt x="28" y="0"/>
                  </a:moveTo>
                  <a:cubicBezTo>
                    <a:pt x="22" y="0"/>
                    <a:pt x="17" y="3"/>
                    <a:pt x="12" y="6"/>
                  </a:cubicBezTo>
                  <a:cubicBezTo>
                    <a:pt x="8" y="9"/>
                    <a:pt x="4" y="14"/>
                    <a:pt x="2" y="19"/>
                  </a:cubicBezTo>
                  <a:cubicBezTo>
                    <a:pt x="1" y="22"/>
                    <a:pt x="0" y="25"/>
                    <a:pt x="1" y="27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3"/>
                    <a:pt x="2" y="35"/>
                    <a:pt x="3" y="37"/>
                  </a:cubicBezTo>
                  <a:cubicBezTo>
                    <a:pt x="6" y="42"/>
                    <a:pt x="10" y="46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4" y="51"/>
                    <a:pt x="14" y="51"/>
                  </a:cubicBezTo>
                  <a:cubicBezTo>
                    <a:pt x="14" y="52"/>
                    <a:pt x="15" y="52"/>
                    <a:pt x="15" y="53"/>
                  </a:cubicBezTo>
                  <a:cubicBezTo>
                    <a:pt x="15" y="54"/>
                    <a:pt x="16" y="55"/>
                    <a:pt x="16" y="56"/>
                  </a:cubicBezTo>
                  <a:cubicBezTo>
                    <a:pt x="16" y="60"/>
                    <a:pt x="16" y="64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5" y="67"/>
                    <a:pt x="15" y="68"/>
                    <a:pt x="15" y="68"/>
                  </a:cubicBezTo>
                  <a:cubicBezTo>
                    <a:pt x="15" y="68"/>
                    <a:pt x="15" y="68"/>
                    <a:pt x="15" y="69"/>
                  </a:cubicBezTo>
                  <a:cubicBezTo>
                    <a:pt x="15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8" y="69"/>
                    <a:pt x="19" y="70"/>
                    <a:pt x="20" y="70"/>
                  </a:cubicBezTo>
                  <a:cubicBezTo>
                    <a:pt x="22" y="70"/>
                    <a:pt x="23" y="70"/>
                    <a:pt x="25" y="70"/>
                  </a:cubicBezTo>
                  <a:cubicBezTo>
                    <a:pt x="27" y="69"/>
                    <a:pt x="28" y="69"/>
                    <a:pt x="30" y="68"/>
                  </a:cubicBezTo>
                  <a:cubicBezTo>
                    <a:pt x="31" y="66"/>
                    <a:pt x="32" y="64"/>
                    <a:pt x="32" y="63"/>
                  </a:cubicBezTo>
                  <a:cubicBezTo>
                    <a:pt x="32" y="61"/>
                    <a:pt x="32" y="60"/>
                    <a:pt x="32" y="58"/>
                  </a:cubicBezTo>
                  <a:cubicBezTo>
                    <a:pt x="32" y="57"/>
                    <a:pt x="31" y="56"/>
                    <a:pt x="32" y="55"/>
                  </a:cubicBezTo>
                  <a:cubicBezTo>
                    <a:pt x="32" y="53"/>
                    <a:pt x="32" y="52"/>
                    <a:pt x="33" y="51"/>
                  </a:cubicBezTo>
                  <a:cubicBezTo>
                    <a:pt x="33" y="49"/>
                    <a:pt x="35" y="47"/>
                    <a:pt x="36" y="46"/>
                  </a:cubicBezTo>
                  <a:cubicBezTo>
                    <a:pt x="37" y="44"/>
                    <a:pt x="39" y="43"/>
                    <a:pt x="40" y="41"/>
                  </a:cubicBezTo>
                  <a:cubicBezTo>
                    <a:pt x="41" y="40"/>
                    <a:pt x="41" y="40"/>
                    <a:pt x="42" y="39"/>
                  </a:cubicBezTo>
                  <a:cubicBezTo>
                    <a:pt x="43" y="38"/>
                    <a:pt x="43" y="37"/>
                    <a:pt x="44" y="37"/>
                  </a:cubicBezTo>
                  <a:cubicBezTo>
                    <a:pt x="46" y="34"/>
                    <a:pt x="47" y="30"/>
                    <a:pt x="48" y="26"/>
                  </a:cubicBezTo>
                  <a:cubicBezTo>
                    <a:pt x="49" y="19"/>
                    <a:pt x="47" y="11"/>
                    <a:pt x="42" y="6"/>
                  </a:cubicBezTo>
                  <a:cubicBezTo>
                    <a:pt x="40" y="4"/>
                    <a:pt x="38" y="2"/>
                    <a:pt x="36" y="1"/>
                  </a:cubicBezTo>
                  <a:cubicBezTo>
                    <a:pt x="33" y="0"/>
                    <a:pt x="31" y="0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8" name="Freeform 414">
              <a:extLst>
                <a:ext uri="{FF2B5EF4-FFF2-40B4-BE49-F238E27FC236}">
                  <a16:creationId xmlns:a16="http://schemas.microsoft.com/office/drawing/2014/main" id="{4667894D-30CA-4974-862D-4433FB6E99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" y="1052513"/>
              <a:ext cx="73025" cy="22225"/>
            </a:xfrm>
            <a:custGeom>
              <a:avLst/>
              <a:gdLst>
                <a:gd name="T0" fmla="*/ 2147483646 w 16"/>
                <a:gd name="T1" fmla="*/ 0 h 5"/>
                <a:gd name="T2" fmla="*/ 2147483646 w 16"/>
                <a:gd name="T3" fmla="*/ 2147483646 h 5"/>
                <a:gd name="T4" fmla="*/ 0 w 16"/>
                <a:gd name="T5" fmla="*/ 2147483646 h 5"/>
                <a:gd name="T6" fmla="*/ 2147483646 w 16"/>
                <a:gd name="T7" fmla="*/ 2147483646 h 5"/>
                <a:gd name="T8" fmla="*/ 2147483646 w 16"/>
                <a:gd name="T9" fmla="*/ 2147483646 h 5"/>
                <a:gd name="T10" fmla="*/ 2147483646 w 16"/>
                <a:gd name="T11" fmla="*/ 2147483646 h 5"/>
                <a:gd name="T12" fmla="*/ 2147483646 w 16"/>
                <a:gd name="T13" fmla="*/ 2147483646 h 5"/>
                <a:gd name="T14" fmla="*/ 2147483646 w 16"/>
                <a:gd name="T15" fmla="*/ 2147483646 h 5"/>
                <a:gd name="T16" fmla="*/ 2147483646 w 16"/>
                <a:gd name="T17" fmla="*/ 2147483646 h 5"/>
                <a:gd name="T18" fmla="*/ 2147483646 w 16"/>
                <a:gd name="T19" fmla="*/ 2147483646 h 5"/>
                <a:gd name="T20" fmla="*/ 2147483646 w 16"/>
                <a:gd name="T21" fmla="*/ 2147483646 h 5"/>
                <a:gd name="T22" fmla="*/ 2147483646 w 16"/>
                <a:gd name="T23" fmla="*/ 2147483646 h 5"/>
                <a:gd name="T24" fmla="*/ 2147483646 w 16"/>
                <a:gd name="T25" fmla="*/ 2147483646 h 5"/>
                <a:gd name="T26" fmla="*/ 2147483646 w 16"/>
                <a:gd name="T27" fmla="*/ 2147483646 h 5"/>
                <a:gd name="T28" fmla="*/ 2147483646 w 16"/>
                <a:gd name="T29" fmla="*/ 2147483646 h 5"/>
                <a:gd name="T30" fmla="*/ 2147483646 w 16"/>
                <a:gd name="T31" fmla="*/ 0 h 5"/>
                <a:gd name="T32" fmla="*/ 2147483646 w 16"/>
                <a:gd name="T33" fmla="*/ 0 h 5"/>
                <a:gd name="T34" fmla="*/ 2147483646 w 16"/>
                <a:gd name="T35" fmla="*/ 0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"/>
                <a:gd name="T55" fmla="*/ 0 h 5"/>
                <a:gd name="T56" fmla="*/ 16 w 16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" h="5">
                  <a:moveTo>
                    <a:pt x="5" y="0"/>
                  </a:move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5" y="3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3"/>
                    <a:pt x="15" y="2"/>
                    <a:pt x="14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89" name="Freeform 415">
              <a:extLst>
                <a:ext uri="{FF2B5EF4-FFF2-40B4-BE49-F238E27FC236}">
                  <a16:creationId xmlns:a16="http://schemas.microsoft.com/office/drawing/2014/main" id="{9A20359C-5746-4777-AF00-23229E314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800" y="1062038"/>
              <a:ext cx="63500" cy="17462"/>
            </a:xfrm>
            <a:custGeom>
              <a:avLst/>
              <a:gdLst>
                <a:gd name="T0" fmla="*/ 2147483646 w 14"/>
                <a:gd name="T1" fmla="*/ 0 h 4"/>
                <a:gd name="T2" fmla="*/ 2147483646 w 14"/>
                <a:gd name="T3" fmla="*/ 0 h 4"/>
                <a:gd name="T4" fmla="*/ 2147483646 w 14"/>
                <a:gd name="T5" fmla="*/ 0 h 4"/>
                <a:gd name="T6" fmla="*/ 0 w 14"/>
                <a:gd name="T7" fmla="*/ 2147483646 h 4"/>
                <a:gd name="T8" fmla="*/ 2147483646 w 14"/>
                <a:gd name="T9" fmla="*/ 2147483646 h 4"/>
                <a:gd name="T10" fmla="*/ 2147483646 w 14"/>
                <a:gd name="T11" fmla="*/ 2147483646 h 4"/>
                <a:gd name="T12" fmla="*/ 2147483646 w 14"/>
                <a:gd name="T13" fmla="*/ 2147483646 h 4"/>
                <a:gd name="T14" fmla="*/ 2147483646 w 14"/>
                <a:gd name="T15" fmla="*/ 2147483646 h 4"/>
                <a:gd name="T16" fmla="*/ 2147483646 w 14"/>
                <a:gd name="T17" fmla="*/ 2147483646 h 4"/>
                <a:gd name="T18" fmla="*/ 2147483646 w 14"/>
                <a:gd name="T19" fmla="*/ 2147483646 h 4"/>
                <a:gd name="T20" fmla="*/ 2147483646 w 14"/>
                <a:gd name="T21" fmla="*/ 2147483646 h 4"/>
                <a:gd name="T22" fmla="*/ 2147483646 w 14"/>
                <a:gd name="T23" fmla="*/ 2147483646 h 4"/>
                <a:gd name="T24" fmla="*/ 2147483646 w 14"/>
                <a:gd name="T25" fmla="*/ 2147483646 h 4"/>
                <a:gd name="T26" fmla="*/ 2147483646 w 14"/>
                <a:gd name="T27" fmla="*/ 2147483646 h 4"/>
                <a:gd name="T28" fmla="*/ 2147483646 w 14"/>
                <a:gd name="T29" fmla="*/ 2147483646 h 4"/>
                <a:gd name="T30" fmla="*/ 2147483646 w 14"/>
                <a:gd name="T31" fmla="*/ 2147483646 h 4"/>
                <a:gd name="T32" fmla="*/ 2147483646 w 14"/>
                <a:gd name="T33" fmla="*/ 2147483646 h 4"/>
                <a:gd name="T34" fmla="*/ 2147483646 w 14"/>
                <a:gd name="T35" fmla="*/ 0 h 4"/>
                <a:gd name="T36" fmla="*/ 2147483646 w 14"/>
                <a:gd name="T37" fmla="*/ 0 h 4"/>
                <a:gd name="T38" fmla="*/ 2147483646 w 14"/>
                <a:gd name="T39" fmla="*/ 0 h 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"/>
                <a:gd name="T61" fmla="*/ 0 h 4"/>
                <a:gd name="T62" fmla="*/ 14 w 14"/>
                <a:gd name="T63" fmla="*/ 4 h 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" h="4">
                  <a:moveTo>
                    <a:pt x="5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6" y="1"/>
                    <a:pt x="8" y="1"/>
                    <a:pt x="10" y="1"/>
                  </a:cubicBezTo>
                  <a:cubicBezTo>
                    <a:pt x="11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4" y="4"/>
                  </a:cubicBezTo>
                  <a:cubicBezTo>
                    <a:pt x="14" y="4"/>
                    <a:pt x="14" y="4"/>
                    <a:pt x="14" y="3"/>
                  </a:cubicBezTo>
                  <a:cubicBezTo>
                    <a:pt x="14" y="3"/>
                    <a:pt x="14" y="2"/>
                    <a:pt x="13" y="1"/>
                  </a:cubicBezTo>
                  <a:cubicBezTo>
                    <a:pt x="13" y="1"/>
                    <a:pt x="12" y="1"/>
                    <a:pt x="11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0" name="Freeform 416">
              <a:extLst>
                <a:ext uri="{FF2B5EF4-FFF2-40B4-BE49-F238E27FC236}">
                  <a16:creationId xmlns:a16="http://schemas.microsoft.com/office/drawing/2014/main" id="{E32AE561-F6F4-4275-85F0-AF4E6B644B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" y="1074738"/>
              <a:ext cx="63500" cy="14287"/>
            </a:xfrm>
            <a:custGeom>
              <a:avLst/>
              <a:gdLst>
                <a:gd name="T0" fmla="*/ 2147483646 w 14"/>
                <a:gd name="T1" fmla="*/ 2147483646 h 3"/>
                <a:gd name="T2" fmla="*/ 2147483646 w 14"/>
                <a:gd name="T3" fmla="*/ 2147483646 h 3"/>
                <a:gd name="T4" fmla="*/ 0 w 14"/>
                <a:gd name="T5" fmla="*/ 2147483646 h 3"/>
                <a:gd name="T6" fmla="*/ 2147483646 w 14"/>
                <a:gd name="T7" fmla="*/ 2147483646 h 3"/>
                <a:gd name="T8" fmla="*/ 2147483646 w 14"/>
                <a:gd name="T9" fmla="*/ 2147483646 h 3"/>
                <a:gd name="T10" fmla="*/ 2147483646 w 14"/>
                <a:gd name="T11" fmla="*/ 2147483646 h 3"/>
                <a:gd name="T12" fmla="*/ 2147483646 w 14"/>
                <a:gd name="T13" fmla="*/ 2147483646 h 3"/>
                <a:gd name="T14" fmla="*/ 2147483646 w 14"/>
                <a:gd name="T15" fmla="*/ 2147483646 h 3"/>
                <a:gd name="T16" fmla="*/ 2147483646 w 14"/>
                <a:gd name="T17" fmla="*/ 0 h 3"/>
                <a:gd name="T18" fmla="*/ 2147483646 w 14"/>
                <a:gd name="T19" fmla="*/ 0 h 3"/>
                <a:gd name="T20" fmla="*/ 2147483646 w 14"/>
                <a:gd name="T21" fmla="*/ 2147483646 h 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4"/>
                <a:gd name="T34" fmla="*/ 0 h 3"/>
                <a:gd name="T35" fmla="*/ 14 w 14"/>
                <a:gd name="T36" fmla="*/ 3 h 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4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3" y="3"/>
                    <a:pt x="6" y="2"/>
                    <a:pt x="8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3" y="1"/>
                    <a:pt x="13" y="1"/>
                    <a:pt x="13" y="2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ubicBezTo>
                    <a:pt x="13" y="0"/>
                    <a:pt x="12" y="0"/>
                    <a:pt x="11" y="0"/>
                  </a:cubicBezTo>
                  <a:cubicBezTo>
                    <a:pt x="7" y="0"/>
                    <a:pt x="4" y="1"/>
                    <a:pt x="1" y="2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1" name="Freeform 417">
              <a:extLst>
                <a:ext uri="{FF2B5EF4-FFF2-40B4-BE49-F238E27FC236}">
                  <a16:creationId xmlns:a16="http://schemas.microsoft.com/office/drawing/2014/main" id="{30793717-9CB2-404A-88D1-125B286217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975" y="1084263"/>
              <a:ext cx="63500" cy="19050"/>
            </a:xfrm>
            <a:custGeom>
              <a:avLst/>
              <a:gdLst>
                <a:gd name="T0" fmla="*/ 2147483646 w 14"/>
                <a:gd name="T1" fmla="*/ 2147483646 h 4"/>
                <a:gd name="T2" fmla="*/ 2147483646 w 14"/>
                <a:gd name="T3" fmla="*/ 2147483646 h 4"/>
                <a:gd name="T4" fmla="*/ 2147483646 w 14"/>
                <a:gd name="T5" fmla="*/ 2147483646 h 4"/>
                <a:gd name="T6" fmla="*/ 2147483646 w 14"/>
                <a:gd name="T7" fmla="*/ 0 h 4"/>
                <a:gd name="T8" fmla="*/ 2147483646 w 14"/>
                <a:gd name="T9" fmla="*/ 2147483646 h 4"/>
                <a:gd name="T10" fmla="*/ 2147483646 w 14"/>
                <a:gd name="T11" fmla="*/ 2147483646 h 4"/>
                <a:gd name="T12" fmla="*/ 0 w 14"/>
                <a:gd name="T13" fmla="*/ 2147483646 h 4"/>
                <a:gd name="T14" fmla="*/ 2147483646 w 14"/>
                <a:gd name="T15" fmla="*/ 2147483646 h 4"/>
                <a:gd name="T16" fmla="*/ 2147483646 w 14"/>
                <a:gd name="T17" fmla="*/ 2147483646 h 4"/>
                <a:gd name="T18" fmla="*/ 2147483646 w 14"/>
                <a:gd name="T19" fmla="*/ 2147483646 h 4"/>
                <a:gd name="T20" fmla="*/ 2147483646 w 14"/>
                <a:gd name="T21" fmla="*/ 2147483646 h 4"/>
                <a:gd name="T22" fmla="*/ 2147483646 w 14"/>
                <a:gd name="T23" fmla="*/ 2147483646 h 4"/>
                <a:gd name="T24" fmla="*/ 2147483646 w 14"/>
                <a:gd name="T25" fmla="*/ 2147483646 h 4"/>
                <a:gd name="T26" fmla="*/ 2147483646 w 14"/>
                <a:gd name="T27" fmla="*/ 2147483646 h 4"/>
                <a:gd name="T28" fmla="*/ 2147483646 w 14"/>
                <a:gd name="T29" fmla="*/ 2147483646 h 4"/>
                <a:gd name="T30" fmla="*/ 2147483646 w 14"/>
                <a:gd name="T31" fmla="*/ 2147483646 h 4"/>
                <a:gd name="T32" fmla="*/ 2147483646 w 14"/>
                <a:gd name="T33" fmla="*/ 2147483646 h 4"/>
                <a:gd name="T34" fmla="*/ 2147483646 w 14"/>
                <a:gd name="T35" fmla="*/ 2147483646 h 4"/>
                <a:gd name="T36" fmla="*/ 2147483646 w 14"/>
                <a:gd name="T37" fmla="*/ 0 h 4"/>
                <a:gd name="T38" fmla="*/ 2147483646 w 14"/>
                <a:gd name="T39" fmla="*/ 0 h 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"/>
                <a:gd name="T61" fmla="*/ 0 h 4"/>
                <a:gd name="T62" fmla="*/ 14 w 14"/>
                <a:gd name="T63" fmla="*/ 4 h 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" h="4"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9" y="0"/>
                  </a:moveTo>
                  <a:cubicBezTo>
                    <a:pt x="6" y="0"/>
                    <a:pt x="4" y="1"/>
                    <a:pt x="2" y="2"/>
                  </a:cubicBezTo>
                  <a:cubicBezTo>
                    <a:pt x="2" y="2"/>
                    <a:pt x="1" y="2"/>
                    <a:pt x="1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4" y="2"/>
                    <a:pt x="6" y="2"/>
                    <a:pt x="8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2" name="Freeform 418">
              <a:extLst>
                <a:ext uri="{FF2B5EF4-FFF2-40B4-BE49-F238E27FC236}">
                  <a16:creationId xmlns:a16="http://schemas.microsoft.com/office/drawing/2014/main" id="{EFD33325-1F7A-451A-AD23-F203D4A6B7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7975" y="1103313"/>
              <a:ext cx="60325" cy="12700"/>
            </a:xfrm>
            <a:custGeom>
              <a:avLst/>
              <a:gdLst>
                <a:gd name="T0" fmla="*/ 2147483646 w 13"/>
                <a:gd name="T1" fmla="*/ 2147483646 h 3"/>
                <a:gd name="T2" fmla="*/ 2147483646 w 13"/>
                <a:gd name="T3" fmla="*/ 2147483646 h 3"/>
                <a:gd name="T4" fmla="*/ 2147483646 w 13"/>
                <a:gd name="T5" fmla="*/ 2147483646 h 3"/>
                <a:gd name="T6" fmla="*/ 2147483646 w 13"/>
                <a:gd name="T7" fmla="*/ 0 h 3"/>
                <a:gd name="T8" fmla="*/ 2147483646 w 13"/>
                <a:gd name="T9" fmla="*/ 2147483646 h 3"/>
                <a:gd name="T10" fmla="*/ 2147483646 w 13"/>
                <a:gd name="T11" fmla="*/ 2147483646 h 3"/>
                <a:gd name="T12" fmla="*/ 0 w 13"/>
                <a:gd name="T13" fmla="*/ 2147483646 h 3"/>
                <a:gd name="T14" fmla="*/ 0 w 13"/>
                <a:gd name="T15" fmla="*/ 2147483646 h 3"/>
                <a:gd name="T16" fmla="*/ 2147483646 w 13"/>
                <a:gd name="T17" fmla="*/ 2147483646 h 3"/>
                <a:gd name="T18" fmla="*/ 2147483646 w 13"/>
                <a:gd name="T19" fmla="*/ 2147483646 h 3"/>
                <a:gd name="T20" fmla="*/ 2147483646 w 13"/>
                <a:gd name="T21" fmla="*/ 2147483646 h 3"/>
                <a:gd name="T22" fmla="*/ 2147483646 w 13"/>
                <a:gd name="T23" fmla="*/ 2147483646 h 3"/>
                <a:gd name="T24" fmla="*/ 2147483646 w 13"/>
                <a:gd name="T25" fmla="*/ 2147483646 h 3"/>
                <a:gd name="T26" fmla="*/ 2147483646 w 13"/>
                <a:gd name="T27" fmla="*/ 0 h 3"/>
                <a:gd name="T28" fmla="*/ 2147483646 w 13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3"/>
                <a:gd name="T46" fmla="*/ 0 h 3"/>
                <a:gd name="T47" fmla="*/ 13 w 13"/>
                <a:gd name="T48" fmla="*/ 3 h 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3" h="3">
                  <a:moveTo>
                    <a:pt x="3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moveTo>
                    <a:pt x="13" y="0"/>
                  </a:moveTo>
                  <a:cubicBezTo>
                    <a:pt x="12" y="1"/>
                    <a:pt x="12" y="1"/>
                    <a:pt x="11" y="1"/>
                  </a:cubicBezTo>
                  <a:cubicBezTo>
                    <a:pt x="10" y="1"/>
                    <a:pt x="8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3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6" y="2"/>
                    <a:pt x="7" y="2"/>
                  </a:cubicBezTo>
                  <a:cubicBezTo>
                    <a:pt x="9" y="2"/>
                    <a:pt x="11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1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3" name="Freeform 419">
              <a:extLst>
                <a:ext uri="{FF2B5EF4-FFF2-40B4-BE49-F238E27FC236}">
                  <a16:creationId xmlns:a16="http://schemas.microsoft.com/office/drawing/2014/main" id="{A560E367-CE82-43CE-9C71-8777D96C4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975" y="1106488"/>
              <a:ext cx="63500" cy="14287"/>
            </a:xfrm>
            <a:custGeom>
              <a:avLst/>
              <a:gdLst>
                <a:gd name="T0" fmla="*/ 2147483646 w 14"/>
                <a:gd name="T1" fmla="*/ 0 h 3"/>
                <a:gd name="T2" fmla="*/ 2147483646 w 14"/>
                <a:gd name="T3" fmla="*/ 0 h 3"/>
                <a:gd name="T4" fmla="*/ 2147483646 w 14"/>
                <a:gd name="T5" fmla="*/ 2147483646 h 3"/>
                <a:gd name="T6" fmla="*/ 2147483646 w 14"/>
                <a:gd name="T7" fmla="*/ 2147483646 h 3"/>
                <a:gd name="T8" fmla="*/ 2147483646 w 14"/>
                <a:gd name="T9" fmla="*/ 2147483646 h 3"/>
                <a:gd name="T10" fmla="*/ 0 w 14"/>
                <a:gd name="T11" fmla="*/ 2147483646 h 3"/>
                <a:gd name="T12" fmla="*/ 0 w 14"/>
                <a:gd name="T13" fmla="*/ 2147483646 h 3"/>
                <a:gd name="T14" fmla="*/ 0 w 14"/>
                <a:gd name="T15" fmla="*/ 2147483646 h 3"/>
                <a:gd name="T16" fmla="*/ 2147483646 w 14"/>
                <a:gd name="T17" fmla="*/ 2147483646 h 3"/>
                <a:gd name="T18" fmla="*/ 2147483646 w 14"/>
                <a:gd name="T19" fmla="*/ 2147483646 h 3"/>
                <a:gd name="T20" fmla="*/ 2147483646 w 14"/>
                <a:gd name="T21" fmla="*/ 2147483646 h 3"/>
                <a:gd name="T22" fmla="*/ 2147483646 w 14"/>
                <a:gd name="T23" fmla="*/ 2147483646 h 3"/>
                <a:gd name="T24" fmla="*/ 2147483646 w 14"/>
                <a:gd name="T25" fmla="*/ 0 h 3"/>
                <a:gd name="T26" fmla="*/ 2147483646 w 14"/>
                <a:gd name="T27" fmla="*/ 0 h 3"/>
                <a:gd name="T28" fmla="*/ 2147483646 w 14"/>
                <a:gd name="T29" fmla="*/ 0 h 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"/>
                <a:gd name="T46" fmla="*/ 0 h 3"/>
                <a:gd name="T47" fmla="*/ 14 w 14"/>
                <a:gd name="T48" fmla="*/ 3 h 3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" h="3"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1"/>
                    <a:pt x="11" y="1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2"/>
                    <a:pt x="6" y="2"/>
                    <a:pt x="5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3"/>
                    <a:pt x="10" y="3"/>
                    <a:pt x="11" y="3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4" name="Freeform 420">
              <a:extLst>
                <a:ext uri="{FF2B5EF4-FFF2-40B4-BE49-F238E27FC236}">
                  <a16:creationId xmlns:a16="http://schemas.microsoft.com/office/drawing/2014/main" id="{4C238AAF-A70F-49C1-992E-627A15EBE5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0987" y="920750"/>
              <a:ext cx="119063" cy="136525"/>
            </a:xfrm>
            <a:custGeom>
              <a:avLst/>
              <a:gdLst>
                <a:gd name="T0" fmla="*/ 2147483646 w 26"/>
                <a:gd name="T1" fmla="*/ 2147483646 h 30"/>
                <a:gd name="T2" fmla="*/ 2147483646 w 26"/>
                <a:gd name="T3" fmla="*/ 2147483646 h 30"/>
                <a:gd name="T4" fmla="*/ 2147483646 w 26"/>
                <a:gd name="T5" fmla="*/ 2147483646 h 30"/>
                <a:gd name="T6" fmla="*/ 2147483646 w 26"/>
                <a:gd name="T7" fmla="*/ 2147483646 h 30"/>
                <a:gd name="T8" fmla="*/ 2147483646 w 26"/>
                <a:gd name="T9" fmla="*/ 2147483646 h 30"/>
                <a:gd name="T10" fmla="*/ 2147483646 w 26"/>
                <a:gd name="T11" fmla="*/ 2147483646 h 30"/>
                <a:gd name="T12" fmla="*/ 2147483646 w 26"/>
                <a:gd name="T13" fmla="*/ 2147483646 h 30"/>
                <a:gd name="T14" fmla="*/ 2147483646 w 26"/>
                <a:gd name="T15" fmla="*/ 2147483646 h 30"/>
                <a:gd name="T16" fmla="*/ 2147483646 w 26"/>
                <a:gd name="T17" fmla="*/ 2147483646 h 30"/>
                <a:gd name="T18" fmla="*/ 2147483646 w 26"/>
                <a:gd name="T19" fmla="*/ 2147483646 h 30"/>
                <a:gd name="T20" fmla="*/ 2147483646 w 26"/>
                <a:gd name="T21" fmla="*/ 2147483646 h 30"/>
                <a:gd name="T22" fmla="*/ 2147483646 w 26"/>
                <a:gd name="T23" fmla="*/ 0 h 30"/>
                <a:gd name="T24" fmla="*/ 2147483646 w 26"/>
                <a:gd name="T25" fmla="*/ 2147483646 h 30"/>
                <a:gd name="T26" fmla="*/ 0 w 26"/>
                <a:gd name="T27" fmla="*/ 2147483646 h 30"/>
                <a:gd name="T28" fmla="*/ 2147483646 w 26"/>
                <a:gd name="T29" fmla="*/ 2147483646 h 30"/>
                <a:gd name="T30" fmla="*/ 2147483646 w 26"/>
                <a:gd name="T31" fmla="*/ 2147483646 h 30"/>
                <a:gd name="T32" fmla="*/ 2147483646 w 26"/>
                <a:gd name="T33" fmla="*/ 2147483646 h 30"/>
                <a:gd name="T34" fmla="*/ 2147483646 w 26"/>
                <a:gd name="T35" fmla="*/ 2147483646 h 30"/>
                <a:gd name="T36" fmla="*/ 2147483646 w 26"/>
                <a:gd name="T37" fmla="*/ 2147483646 h 30"/>
                <a:gd name="T38" fmla="*/ 2147483646 w 26"/>
                <a:gd name="T39" fmla="*/ 2147483646 h 30"/>
                <a:gd name="T40" fmla="*/ 2147483646 w 26"/>
                <a:gd name="T41" fmla="*/ 2147483646 h 30"/>
                <a:gd name="T42" fmla="*/ 2147483646 w 26"/>
                <a:gd name="T43" fmla="*/ 2147483646 h 30"/>
                <a:gd name="T44" fmla="*/ 2147483646 w 26"/>
                <a:gd name="T45" fmla="*/ 2147483646 h 30"/>
                <a:gd name="T46" fmla="*/ 2147483646 w 26"/>
                <a:gd name="T47" fmla="*/ 2147483646 h 30"/>
                <a:gd name="T48" fmla="*/ 2147483646 w 26"/>
                <a:gd name="T49" fmla="*/ 2147483646 h 30"/>
                <a:gd name="T50" fmla="*/ 2147483646 w 26"/>
                <a:gd name="T51" fmla="*/ 2147483646 h 30"/>
                <a:gd name="T52" fmla="*/ 2147483646 w 26"/>
                <a:gd name="T53" fmla="*/ 2147483646 h 30"/>
                <a:gd name="T54" fmla="*/ 2147483646 w 26"/>
                <a:gd name="T55" fmla="*/ 2147483646 h 30"/>
                <a:gd name="T56" fmla="*/ 2147483646 w 26"/>
                <a:gd name="T57" fmla="*/ 2147483646 h 30"/>
                <a:gd name="T58" fmla="*/ 2147483646 w 26"/>
                <a:gd name="T59" fmla="*/ 2147483646 h 30"/>
                <a:gd name="T60" fmla="*/ 2147483646 w 26"/>
                <a:gd name="T61" fmla="*/ 2147483646 h 30"/>
                <a:gd name="T62" fmla="*/ 2147483646 w 26"/>
                <a:gd name="T63" fmla="*/ 2147483646 h 30"/>
                <a:gd name="T64" fmla="*/ 2147483646 w 26"/>
                <a:gd name="T65" fmla="*/ 2147483646 h 30"/>
                <a:gd name="T66" fmla="*/ 2147483646 w 26"/>
                <a:gd name="T67" fmla="*/ 2147483646 h 30"/>
                <a:gd name="T68" fmla="*/ 2147483646 w 26"/>
                <a:gd name="T69" fmla="*/ 2147483646 h 30"/>
                <a:gd name="T70" fmla="*/ 2147483646 w 26"/>
                <a:gd name="T71" fmla="*/ 2147483646 h 30"/>
                <a:gd name="T72" fmla="*/ 2147483646 w 26"/>
                <a:gd name="T73" fmla="*/ 2147483646 h 30"/>
                <a:gd name="T74" fmla="*/ 2147483646 w 26"/>
                <a:gd name="T75" fmla="*/ 2147483646 h 30"/>
                <a:gd name="T76" fmla="*/ 2147483646 w 26"/>
                <a:gd name="T77" fmla="*/ 2147483646 h 30"/>
                <a:gd name="T78" fmla="*/ 2147483646 w 26"/>
                <a:gd name="T79" fmla="*/ 2147483646 h 30"/>
                <a:gd name="T80" fmla="*/ 2147483646 w 26"/>
                <a:gd name="T81" fmla="*/ 2147483646 h 30"/>
                <a:gd name="T82" fmla="*/ 2147483646 w 26"/>
                <a:gd name="T83" fmla="*/ 2147483646 h 30"/>
                <a:gd name="T84" fmla="*/ 2147483646 w 26"/>
                <a:gd name="T85" fmla="*/ 2147483646 h 30"/>
                <a:gd name="T86" fmla="*/ 2147483646 w 26"/>
                <a:gd name="T87" fmla="*/ 2147483646 h 30"/>
                <a:gd name="T88" fmla="*/ 2147483646 w 26"/>
                <a:gd name="T89" fmla="*/ 2147483646 h 30"/>
                <a:gd name="T90" fmla="*/ 2147483646 w 26"/>
                <a:gd name="T91" fmla="*/ 2147483646 h 30"/>
                <a:gd name="T92" fmla="*/ 2147483646 w 26"/>
                <a:gd name="T93" fmla="*/ 2147483646 h 30"/>
                <a:gd name="T94" fmla="*/ 2147483646 w 26"/>
                <a:gd name="T95" fmla="*/ 2147483646 h 30"/>
                <a:gd name="T96" fmla="*/ 2147483646 w 26"/>
                <a:gd name="T97" fmla="*/ 0 h 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6"/>
                <a:gd name="T148" fmla="*/ 0 h 30"/>
                <a:gd name="T149" fmla="*/ 26 w 26"/>
                <a:gd name="T150" fmla="*/ 30 h 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6" h="30"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13" y="2"/>
                  </a:moveTo>
                  <a:cubicBezTo>
                    <a:pt x="13" y="2"/>
                    <a:pt x="13" y="3"/>
                    <a:pt x="13" y="3"/>
                  </a:cubicBezTo>
                  <a:cubicBezTo>
                    <a:pt x="13" y="3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2"/>
                    <a:pt x="13" y="2"/>
                  </a:cubicBezTo>
                  <a:moveTo>
                    <a:pt x="9" y="1"/>
                  </a:move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3" y="9"/>
                    <a:pt x="4" y="9"/>
                    <a:pt x="6" y="10"/>
                  </a:cubicBezTo>
                  <a:cubicBezTo>
                    <a:pt x="6" y="10"/>
                    <a:pt x="7" y="10"/>
                    <a:pt x="8" y="11"/>
                  </a:cubicBezTo>
                  <a:cubicBezTo>
                    <a:pt x="8" y="11"/>
                    <a:pt x="9" y="11"/>
                    <a:pt x="9" y="12"/>
                  </a:cubicBezTo>
                  <a:cubicBezTo>
                    <a:pt x="9" y="13"/>
                    <a:pt x="10" y="13"/>
                    <a:pt x="10" y="14"/>
                  </a:cubicBezTo>
                  <a:cubicBezTo>
                    <a:pt x="10" y="15"/>
                    <a:pt x="11" y="16"/>
                    <a:pt x="11" y="17"/>
                  </a:cubicBezTo>
                  <a:cubicBezTo>
                    <a:pt x="11" y="21"/>
                    <a:pt x="11" y="24"/>
                    <a:pt x="10" y="28"/>
                  </a:cubicBezTo>
                  <a:cubicBezTo>
                    <a:pt x="10" y="28"/>
                    <a:pt x="11" y="29"/>
                    <a:pt x="11" y="29"/>
                  </a:cubicBezTo>
                  <a:cubicBezTo>
                    <a:pt x="11" y="29"/>
                    <a:pt x="11" y="28"/>
                    <a:pt x="12" y="28"/>
                  </a:cubicBezTo>
                  <a:cubicBezTo>
                    <a:pt x="12" y="25"/>
                    <a:pt x="12" y="23"/>
                    <a:pt x="12" y="20"/>
                  </a:cubicBezTo>
                  <a:cubicBezTo>
                    <a:pt x="12" y="17"/>
                    <a:pt x="12" y="14"/>
                    <a:pt x="10" y="12"/>
                  </a:cubicBezTo>
                  <a:cubicBezTo>
                    <a:pt x="10" y="11"/>
                    <a:pt x="9" y="10"/>
                    <a:pt x="8" y="9"/>
                  </a:cubicBezTo>
                  <a:cubicBezTo>
                    <a:pt x="7" y="9"/>
                    <a:pt x="6" y="8"/>
                    <a:pt x="5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4" y="5"/>
                    <a:pt x="5" y="5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9" y="3"/>
                    <a:pt x="10" y="3"/>
                    <a:pt x="11" y="3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1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3"/>
                    <a:pt x="15" y="3"/>
                  </a:cubicBezTo>
                  <a:cubicBezTo>
                    <a:pt x="15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8" y="2"/>
                    <a:pt x="18" y="3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3"/>
                    <a:pt x="22" y="4"/>
                    <a:pt x="22" y="4"/>
                  </a:cubicBezTo>
                  <a:cubicBezTo>
                    <a:pt x="22" y="4"/>
                    <a:pt x="23" y="4"/>
                    <a:pt x="23" y="4"/>
                  </a:cubicBezTo>
                  <a:cubicBezTo>
                    <a:pt x="23" y="4"/>
                    <a:pt x="24" y="3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5"/>
                    <a:pt x="25" y="5"/>
                  </a:cubicBezTo>
                  <a:cubicBezTo>
                    <a:pt x="25" y="5"/>
                    <a:pt x="24" y="6"/>
                    <a:pt x="24" y="6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8"/>
                    <a:pt x="21" y="8"/>
                    <a:pt x="20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1"/>
                    <a:pt x="17" y="12"/>
                    <a:pt x="17" y="12"/>
                  </a:cubicBezTo>
                  <a:cubicBezTo>
                    <a:pt x="15" y="15"/>
                    <a:pt x="15" y="19"/>
                    <a:pt x="15" y="22"/>
                  </a:cubicBezTo>
                  <a:cubicBezTo>
                    <a:pt x="15" y="25"/>
                    <a:pt x="15" y="27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0"/>
                    <a:pt x="17" y="30"/>
                    <a:pt x="17" y="29"/>
                  </a:cubicBezTo>
                  <a:cubicBezTo>
                    <a:pt x="17" y="29"/>
                    <a:pt x="16" y="28"/>
                    <a:pt x="16" y="27"/>
                  </a:cubicBezTo>
                  <a:cubicBezTo>
                    <a:pt x="16" y="25"/>
                    <a:pt x="16" y="22"/>
                    <a:pt x="16" y="19"/>
                  </a:cubicBezTo>
                  <a:cubicBezTo>
                    <a:pt x="16" y="17"/>
                    <a:pt x="17" y="16"/>
                    <a:pt x="17" y="14"/>
                  </a:cubicBezTo>
                  <a:cubicBezTo>
                    <a:pt x="18" y="13"/>
                    <a:pt x="18" y="12"/>
                    <a:pt x="19" y="12"/>
                  </a:cubicBezTo>
                  <a:cubicBezTo>
                    <a:pt x="19" y="11"/>
                    <a:pt x="20" y="11"/>
                    <a:pt x="20" y="11"/>
                  </a:cubicBezTo>
                  <a:cubicBezTo>
                    <a:pt x="21" y="10"/>
                    <a:pt x="22" y="9"/>
                    <a:pt x="23" y="9"/>
                  </a:cubicBezTo>
                  <a:cubicBezTo>
                    <a:pt x="24" y="8"/>
                    <a:pt x="25" y="7"/>
                    <a:pt x="26" y="6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3"/>
                    <a:pt x="26" y="2"/>
                    <a:pt x="25" y="2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1"/>
                    <a:pt x="21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1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5" name="Freeform 421">
              <a:extLst>
                <a:ext uri="{FF2B5EF4-FFF2-40B4-BE49-F238E27FC236}">
                  <a16:creationId xmlns:a16="http://schemas.microsoft.com/office/drawing/2014/main" id="{CFEC23D2-00DA-498E-A8B7-9D337589D9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012" y="730250"/>
              <a:ext cx="4763" cy="58737"/>
            </a:xfrm>
            <a:custGeom>
              <a:avLst/>
              <a:gdLst>
                <a:gd name="T0" fmla="*/ 0 w 1"/>
                <a:gd name="T1" fmla="*/ 2147483646 h 13"/>
                <a:gd name="T2" fmla="*/ 0 w 1"/>
                <a:gd name="T3" fmla="*/ 2147483646 h 13"/>
                <a:gd name="T4" fmla="*/ 2147483646 w 1"/>
                <a:gd name="T5" fmla="*/ 2147483646 h 13"/>
                <a:gd name="T6" fmla="*/ 2147483646 w 1"/>
                <a:gd name="T7" fmla="*/ 2147483646 h 13"/>
                <a:gd name="T8" fmla="*/ 2147483646 w 1"/>
                <a:gd name="T9" fmla="*/ 2147483646 h 13"/>
                <a:gd name="T10" fmla="*/ 2147483646 w 1"/>
                <a:gd name="T11" fmla="*/ 0 h 13"/>
                <a:gd name="T12" fmla="*/ 0 w 1"/>
                <a:gd name="T13" fmla="*/ 2147483646 h 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"/>
                <a:gd name="T22" fmla="*/ 0 h 13"/>
                <a:gd name="T23" fmla="*/ 1 w 1"/>
                <a:gd name="T24" fmla="*/ 13 h 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" h="13">
                  <a:moveTo>
                    <a:pt x="0" y="1"/>
                  </a:moveTo>
                  <a:cubicBezTo>
                    <a:pt x="0" y="5"/>
                    <a:pt x="0" y="8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8"/>
                    <a:pt x="1" y="5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6" name="Freeform 422">
              <a:extLst>
                <a:ext uri="{FF2B5EF4-FFF2-40B4-BE49-F238E27FC236}">
                  <a16:creationId xmlns:a16="http://schemas.microsoft.com/office/drawing/2014/main" id="{954ED9D0-82F1-4E6C-BDD2-69913629D12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2275" y="762000"/>
              <a:ext cx="44450" cy="41275"/>
            </a:xfrm>
            <a:custGeom>
              <a:avLst/>
              <a:gdLst>
                <a:gd name="T0" fmla="*/ 2147483646 w 10"/>
                <a:gd name="T1" fmla="*/ 0 h 9"/>
                <a:gd name="T2" fmla="*/ 2147483646 w 10"/>
                <a:gd name="T3" fmla="*/ 2147483646 h 9"/>
                <a:gd name="T4" fmla="*/ 2147483646 w 10"/>
                <a:gd name="T5" fmla="*/ 2147483646 h 9"/>
                <a:gd name="T6" fmla="*/ 2147483646 w 10"/>
                <a:gd name="T7" fmla="*/ 2147483646 h 9"/>
                <a:gd name="T8" fmla="*/ 2147483646 w 10"/>
                <a:gd name="T9" fmla="*/ 2147483646 h 9"/>
                <a:gd name="T10" fmla="*/ 2147483646 w 10"/>
                <a:gd name="T11" fmla="*/ 2147483646 h 9"/>
                <a:gd name="T12" fmla="*/ 2147483646 w 10"/>
                <a:gd name="T13" fmla="*/ 2147483646 h 9"/>
                <a:gd name="T14" fmla="*/ 2147483646 w 10"/>
                <a:gd name="T15" fmla="*/ 2147483646 h 9"/>
                <a:gd name="T16" fmla="*/ 2147483646 w 10"/>
                <a:gd name="T17" fmla="*/ 0 h 9"/>
                <a:gd name="T18" fmla="*/ 2147483646 w 10"/>
                <a:gd name="T19" fmla="*/ 0 h 9"/>
                <a:gd name="T20" fmla="*/ 2147483646 w 10"/>
                <a:gd name="T21" fmla="*/ 0 h 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9"/>
                <a:gd name="T35" fmla="*/ 10 w 10"/>
                <a:gd name="T36" fmla="*/ 9 h 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9">
                  <a:moveTo>
                    <a:pt x="9" y="0"/>
                  </a:moveTo>
                  <a:cubicBezTo>
                    <a:pt x="7" y="1"/>
                    <a:pt x="6" y="2"/>
                    <a:pt x="5" y="3"/>
                  </a:cubicBezTo>
                  <a:cubicBezTo>
                    <a:pt x="3" y="5"/>
                    <a:pt x="2" y="6"/>
                    <a:pt x="1" y="8"/>
                  </a:cubicBezTo>
                  <a:cubicBezTo>
                    <a:pt x="0" y="8"/>
                    <a:pt x="0" y="8"/>
                    <a:pt x="1" y="9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6"/>
                    <a:pt x="5" y="4"/>
                    <a:pt x="7" y="3"/>
                  </a:cubicBezTo>
                  <a:cubicBezTo>
                    <a:pt x="8" y="2"/>
                    <a:pt x="9" y="2"/>
                    <a:pt x="10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7" name="Freeform 423">
              <a:extLst>
                <a:ext uri="{FF2B5EF4-FFF2-40B4-BE49-F238E27FC236}">
                  <a16:creationId xmlns:a16="http://schemas.microsoft.com/office/drawing/2014/main" id="{D39E5C49-3BAB-4092-9E52-28F281B10E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550" y="815975"/>
              <a:ext cx="39688" cy="14287"/>
            </a:xfrm>
            <a:custGeom>
              <a:avLst/>
              <a:gdLst>
                <a:gd name="T0" fmla="*/ 2147483646 w 9"/>
                <a:gd name="T1" fmla="*/ 2147483646 h 3"/>
                <a:gd name="T2" fmla="*/ 2147483646 w 9"/>
                <a:gd name="T3" fmla="*/ 2147483646 h 3"/>
                <a:gd name="T4" fmla="*/ 2147483646 w 9"/>
                <a:gd name="T5" fmla="*/ 2147483646 h 3"/>
                <a:gd name="T6" fmla="*/ 2147483646 w 9"/>
                <a:gd name="T7" fmla="*/ 0 h 3"/>
                <a:gd name="T8" fmla="*/ 2147483646 w 9"/>
                <a:gd name="T9" fmla="*/ 2147483646 h 3"/>
                <a:gd name="T10" fmla="*/ 0 w 9"/>
                <a:gd name="T11" fmla="*/ 2147483646 h 3"/>
                <a:gd name="T12" fmla="*/ 0 w 9"/>
                <a:gd name="T13" fmla="*/ 2147483646 h 3"/>
                <a:gd name="T14" fmla="*/ 0 w 9"/>
                <a:gd name="T15" fmla="*/ 2147483646 h 3"/>
                <a:gd name="T16" fmla="*/ 2147483646 w 9"/>
                <a:gd name="T17" fmla="*/ 2147483646 h 3"/>
                <a:gd name="T18" fmla="*/ 2147483646 w 9"/>
                <a:gd name="T19" fmla="*/ 2147483646 h 3"/>
                <a:gd name="T20" fmla="*/ 2147483646 w 9"/>
                <a:gd name="T21" fmla="*/ 2147483646 h 3"/>
                <a:gd name="T22" fmla="*/ 2147483646 w 9"/>
                <a:gd name="T23" fmla="*/ 0 h 3"/>
                <a:gd name="T24" fmla="*/ 2147483646 w 9"/>
                <a:gd name="T25" fmla="*/ 0 h 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"/>
                <a:gd name="T40" fmla="*/ 0 h 3"/>
                <a:gd name="T41" fmla="*/ 9 w 9"/>
                <a:gd name="T42" fmla="*/ 3 h 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" h="3">
                  <a:moveTo>
                    <a:pt x="3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moveTo>
                    <a:pt x="9" y="0"/>
                  </a:moveTo>
                  <a:cubicBezTo>
                    <a:pt x="7" y="1"/>
                    <a:pt x="5" y="1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3" y="3"/>
                    <a:pt x="5" y="3"/>
                  </a:cubicBezTo>
                  <a:cubicBezTo>
                    <a:pt x="6" y="2"/>
                    <a:pt x="8" y="2"/>
                    <a:pt x="9" y="2"/>
                  </a:cubicBezTo>
                  <a:cubicBezTo>
                    <a:pt x="9" y="2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8" name="Freeform 424">
              <a:extLst>
                <a:ext uri="{FF2B5EF4-FFF2-40B4-BE49-F238E27FC236}">
                  <a16:creationId xmlns:a16="http://schemas.microsoft.com/office/drawing/2014/main" id="{80717559-AA35-45CD-A703-1FB85744C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12" y="884238"/>
              <a:ext cx="46038" cy="9525"/>
            </a:xfrm>
            <a:custGeom>
              <a:avLst/>
              <a:gdLst>
                <a:gd name="T0" fmla="*/ 2147483646 w 10"/>
                <a:gd name="T1" fmla="*/ 0 h 2"/>
                <a:gd name="T2" fmla="*/ 2147483646 w 10"/>
                <a:gd name="T3" fmla="*/ 0 h 2"/>
                <a:gd name="T4" fmla="*/ 2147483646 w 10"/>
                <a:gd name="T5" fmla="*/ 2147483646 h 2"/>
                <a:gd name="T6" fmla="*/ 0 w 10"/>
                <a:gd name="T7" fmla="*/ 2147483646 h 2"/>
                <a:gd name="T8" fmla="*/ 0 w 10"/>
                <a:gd name="T9" fmla="*/ 2147483646 h 2"/>
                <a:gd name="T10" fmla="*/ 0 w 10"/>
                <a:gd name="T11" fmla="*/ 2147483646 h 2"/>
                <a:gd name="T12" fmla="*/ 2147483646 w 10"/>
                <a:gd name="T13" fmla="*/ 2147483646 h 2"/>
                <a:gd name="T14" fmla="*/ 2147483646 w 10"/>
                <a:gd name="T15" fmla="*/ 2147483646 h 2"/>
                <a:gd name="T16" fmla="*/ 2147483646 w 10"/>
                <a:gd name="T17" fmla="*/ 0 h 2"/>
                <a:gd name="T18" fmla="*/ 2147483646 w 10"/>
                <a:gd name="T19" fmla="*/ 0 h 2"/>
                <a:gd name="T20" fmla="*/ 2147483646 w 10"/>
                <a:gd name="T21" fmla="*/ 0 h 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0"/>
                <a:gd name="T34" fmla="*/ 0 h 2"/>
                <a:gd name="T35" fmla="*/ 10 w 10"/>
                <a:gd name="T36" fmla="*/ 2 h 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0" h="2">
                  <a:moveTo>
                    <a:pt x="9" y="0"/>
                  </a:moveTo>
                  <a:cubicBezTo>
                    <a:pt x="8" y="0"/>
                    <a:pt x="8" y="0"/>
                    <a:pt x="7" y="0"/>
                  </a:cubicBezTo>
                  <a:cubicBezTo>
                    <a:pt x="5" y="1"/>
                    <a:pt x="4" y="1"/>
                    <a:pt x="2" y="1"/>
                  </a:cubicBezTo>
                  <a:cubicBezTo>
                    <a:pt x="2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5" y="2"/>
                    <a:pt x="7" y="2"/>
                    <a:pt x="9" y="1"/>
                  </a:cubicBezTo>
                  <a:cubicBezTo>
                    <a:pt x="10" y="1"/>
                    <a:pt x="10" y="1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99" name="Freeform 425">
              <a:extLst>
                <a:ext uri="{FF2B5EF4-FFF2-40B4-BE49-F238E27FC236}">
                  <a16:creationId xmlns:a16="http://schemas.microsoft.com/office/drawing/2014/main" id="{3768A761-A69F-4F20-8E23-A6FF226F67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50" y="942975"/>
              <a:ext cx="36513" cy="31750"/>
            </a:xfrm>
            <a:custGeom>
              <a:avLst/>
              <a:gdLst>
                <a:gd name="T0" fmla="*/ 2147483646 w 8"/>
                <a:gd name="T1" fmla="*/ 2147483646 h 7"/>
                <a:gd name="T2" fmla="*/ 2147483646 w 8"/>
                <a:gd name="T3" fmla="*/ 2147483646 h 7"/>
                <a:gd name="T4" fmla="*/ 2147483646 w 8"/>
                <a:gd name="T5" fmla="*/ 2147483646 h 7"/>
                <a:gd name="T6" fmla="*/ 0 w 8"/>
                <a:gd name="T7" fmla="*/ 2147483646 h 7"/>
                <a:gd name="T8" fmla="*/ 2147483646 w 8"/>
                <a:gd name="T9" fmla="*/ 2147483646 h 7"/>
                <a:gd name="T10" fmla="*/ 2147483646 w 8"/>
                <a:gd name="T11" fmla="*/ 2147483646 h 7"/>
                <a:gd name="T12" fmla="*/ 2147483646 w 8"/>
                <a:gd name="T13" fmla="*/ 2147483646 h 7"/>
                <a:gd name="T14" fmla="*/ 2147483646 w 8"/>
                <a:gd name="T15" fmla="*/ 2147483646 h 7"/>
                <a:gd name="T16" fmla="*/ 2147483646 w 8"/>
                <a:gd name="T17" fmla="*/ 2147483646 h 7"/>
                <a:gd name="T18" fmla="*/ 2147483646 w 8"/>
                <a:gd name="T19" fmla="*/ 2147483646 h 7"/>
                <a:gd name="T20" fmla="*/ 2147483646 w 8"/>
                <a:gd name="T21" fmla="*/ 2147483646 h 7"/>
                <a:gd name="T22" fmla="*/ 2147483646 w 8"/>
                <a:gd name="T23" fmla="*/ 2147483646 h 7"/>
                <a:gd name="T24" fmla="*/ 2147483646 w 8"/>
                <a:gd name="T25" fmla="*/ 2147483646 h 7"/>
                <a:gd name="T26" fmla="*/ 2147483646 w 8"/>
                <a:gd name="T27" fmla="*/ 2147483646 h 7"/>
                <a:gd name="T28" fmla="*/ 2147483646 w 8"/>
                <a:gd name="T29" fmla="*/ 2147483646 h 7"/>
                <a:gd name="T30" fmla="*/ 2147483646 w 8"/>
                <a:gd name="T31" fmla="*/ 2147483646 h 7"/>
                <a:gd name="T32" fmla="*/ 2147483646 w 8"/>
                <a:gd name="T33" fmla="*/ 0 h 7"/>
                <a:gd name="T34" fmla="*/ 2147483646 w 8"/>
                <a:gd name="T35" fmla="*/ 0 h 7"/>
                <a:gd name="T36" fmla="*/ 0 w 8"/>
                <a:gd name="T37" fmla="*/ 2147483646 h 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"/>
                <a:gd name="T58" fmla="*/ 0 h 7"/>
                <a:gd name="T59" fmla="*/ 8 w 8"/>
                <a:gd name="T60" fmla="*/ 7 h 7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" h="7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4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7"/>
                    <a:pt x="7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8" y="5"/>
                    <a:pt x="7" y="5"/>
                    <a:pt x="7" y="4"/>
                  </a:cubicBezTo>
                  <a:cubicBezTo>
                    <a:pt x="7" y="3"/>
                    <a:pt x="6" y="3"/>
                    <a:pt x="5" y="2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0" name="Freeform 426">
              <a:extLst>
                <a:ext uri="{FF2B5EF4-FFF2-40B4-BE49-F238E27FC236}">
                  <a16:creationId xmlns:a16="http://schemas.microsoft.com/office/drawing/2014/main" id="{72D039F1-6FD1-4781-BEFB-D114B9C163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025" y="1003300"/>
              <a:ext cx="31750" cy="26987"/>
            </a:xfrm>
            <a:custGeom>
              <a:avLst/>
              <a:gdLst>
                <a:gd name="T0" fmla="*/ 0 w 7"/>
                <a:gd name="T1" fmla="*/ 0 h 6"/>
                <a:gd name="T2" fmla="*/ 2147483646 w 7"/>
                <a:gd name="T3" fmla="*/ 2147483646 h 6"/>
                <a:gd name="T4" fmla="*/ 2147483646 w 7"/>
                <a:gd name="T5" fmla="*/ 2147483646 h 6"/>
                <a:gd name="T6" fmla="*/ 2147483646 w 7"/>
                <a:gd name="T7" fmla="*/ 2147483646 h 6"/>
                <a:gd name="T8" fmla="*/ 2147483646 w 7"/>
                <a:gd name="T9" fmla="*/ 2147483646 h 6"/>
                <a:gd name="T10" fmla="*/ 2147483646 w 7"/>
                <a:gd name="T11" fmla="*/ 2147483646 h 6"/>
                <a:gd name="T12" fmla="*/ 2147483646 w 7"/>
                <a:gd name="T13" fmla="*/ 2147483646 h 6"/>
                <a:gd name="T14" fmla="*/ 2147483646 w 7"/>
                <a:gd name="T15" fmla="*/ 2147483646 h 6"/>
                <a:gd name="T16" fmla="*/ 2147483646 w 7"/>
                <a:gd name="T17" fmla="*/ 2147483646 h 6"/>
                <a:gd name="T18" fmla="*/ 2147483646 w 7"/>
                <a:gd name="T19" fmla="*/ 0 h 6"/>
                <a:gd name="T20" fmla="*/ 2147483646 w 7"/>
                <a:gd name="T21" fmla="*/ 0 h 6"/>
                <a:gd name="T22" fmla="*/ 0 w 7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"/>
                <a:gd name="T37" fmla="*/ 0 h 6"/>
                <a:gd name="T38" fmla="*/ 7 w 7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" h="6">
                  <a:moveTo>
                    <a:pt x="0" y="0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2"/>
                    <a:pt x="3" y="3"/>
                    <a:pt x="4" y="3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5"/>
                    <a:pt x="6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4"/>
                    <a:pt x="6" y="3"/>
                    <a:pt x="5" y="2"/>
                  </a:cubicBezTo>
                  <a:cubicBezTo>
                    <a:pt x="4" y="2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1" name="Freeform 427">
              <a:extLst>
                <a:ext uri="{FF2B5EF4-FFF2-40B4-BE49-F238E27FC236}">
                  <a16:creationId xmlns:a16="http://schemas.microsoft.com/office/drawing/2014/main" id="{0EB23C73-9FB4-4032-BA23-3B18DF5C9E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0025" y="1025525"/>
              <a:ext cx="49213" cy="17462"/>
            </a:xfrm>
            <a:custGeom>
              <a:avLst/>
              <a:gdLst>
                <a:gd name="T0" fmla="*/ 2147483646 w 11"/>
                <a:gd name="T1" fmla="*/ 0 h 4"/>
                <a:gd name="T2" fmla="*/ 2147483646 w 11"/>
                <a:gd name="T3" fmla="*/ 2147483646 h 4"/>
                <a:gd name="T4" fmla="*/ 2147483646 w 11"/>
                <a:gd name="T5" fmla="*/ 2147483646 h 4"/>
                <a:gd name="T6" fmla="*/ 2147483646 w 11"/>
                <a:gd name="T7" fmla="*/ 2147483646 h 4"/>
                <a:gd name="T8" fmla="*/ 2147483646 w 11"/>
                <a:gd name="T9" fmla="*/ 2147483646 h 4"/>
                <a:gd name="T10" fmla="*/ 0 w 11"/>
                <a:gd name="T11" fmla="*/ 2147483646 h 4"/>
                <a:gd name="T12" fmla="*/ 0 w 11"/>
                <a:gd name="T13" fmla="*/ 2147483646 h 4"/>
                <a:gd name="T14" fmla="*/ 0 w 11"/>
                <a:gd name="T15" fmla="*/ 2147483646 h 4"/>
                <a:gd name="T16" fmla="*/ 2147483646 w 11"/>
                <a:gd name="T17" fmla="*/ 2147483646 h 4"/>
                <a:gd name="T18" fmla="*/ 2147483646 w 11"/>
                <a:gd name="T19" fmla="*/ 2147483646 h 4"/>
                <a:gd name="T20" fmla="*/ 2147483646 w 11"/>
                <a:gd name="T21" fmla="*/ 2147483646 h 4"/>
                <a:gd name="T22" fmla="*/ 2147483646 w 11"/>
                <a:gd name="T23" fmla="*/ 0 h 4"/>
                <a:gd name="T24" fmla="*/ 2147483646 w 11"/>
                <a:gd name="T25" fmla="*/ 0 h 4"/>
                <a:gd name="T26" fmla="*/ 2147483646 w 11"/>
                <a:gd name="T27" fmla="*/ 0 h 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"/>
                <a:gd name="T43" fmla="*/ 0 h 4"/>
                <a:gd name="T44" fmla="*/ 11 w 11"/>
                <a:gd name="T45" fmla="*/ 4 h 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" h="4">
                  <a:moveTo>
                    <a:pt x="10" y="0"/>
                  </a:moveTo>
                  <a:cubicBezTo>
                    <a:pt x="9" y="0"/>
                    <a:pt x="8" y="0"/>
                    <a:pt x="7" y="1"/>
                  </a:cubicBezTo>
                  <a:cubicBezTo>
                    <a:pt x="6" y="1"/>
                    <a:pt x="5" y="2"/>
                    <a:pt x="3" y="2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3" y="4"/>
                    <a:pt x="4" y="3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10" y="1"/>
                    <a:pt x="11" y="1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2" name="Freeform 428">
              <a:extLst>
                <a:ext uri="{FF2B5EF4-FFF2-40B4-BE49-F238E27FC236}">
                  <a16:creationId xmlns:a16="http://schemas.microsoft.com/office/drawing/2014/main" id="{15AD230E-B00E-47F9-BAFA-017E9156A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750" y="974725"/>
              <a:ext cx="50800" cy="14287"/>
            </a:xfrm>
            <a:custGeom>
              <a:avLst/>
              <a:gdLst>
                <a:gd name="T0" fmla="*/ 2147483646 w 11"/>
                <a:gd name="T1" fmla="*/ 0 h 3"/>
                <a:gd name="T2" fmla="*/ 2147483646 w 11"/>
                <a:gd name="T3" fmla="*/ 2147483646 h 3"/>
                <a:gd name="T4" fmla="*/ 0 w 11"/>
                <a:gd name="T5" fmla="*/ 2147483646 h 3"/>
                <a:gd name="T6" fmla="*/ 0 w 11"/>
                <a:gd name="T7" fmla="*/ 2147483646 h 3"/>
                <a:gd name="T8" fmla="*/ 0 w 11"/>
                <a:gd name="T9" fmla="*/ 2147483646 h 3"/>
                <a:gd name="T10" fmla="*/ 2147483646 w 11"/>
                <a:gd name="T11" fmla="*/ 2147483646 h 3"/>
                <a:gd name="T12" fmla="*/ 2147483646 w 11"/>
                <a:gd name="T13" fmla="*/ 2147483646 h 3"/>
                <a:gd name="T14" fmla="*/ 2147483646 w 11"/>
                <a:gd name="T15" fmla="*/ 0 h 3"/>
                <a:gd name="T16" fmla="*/ 2147483646 w 11"/>
                <a:gd name="T17" fmla="*/ 0 h 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"/>
                <a:gd name="T28" fmla="*/ 0 h 3"/>
                <a:gd name="T29" fmla="*/ 11 w 11"/>
                <a:gd name="T30" fmla="*/ 3 h 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" h="3">
                  <a:moveTo>
                    <a:pt x="10" y="0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4" y="1"/>
                    <a:pt x="2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2"/>
                    <a:pt x="10" y="2"/>
                  </a:cubicBezTo>
                  <a:cubicBezTo>
                    <a:pt x="10" y="2"/>
                    <a:pt x="11" y="1"/>
                    <a:pt x="10" y="1"/>
                  </a:cubicBezTo>
                  <a:cubicBezTo>
                    <a:pt x="10" y="1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3" name="Freeform 429">
              <a:extLst>
                <a:ext uri="{FF2B5EF4-FFF2-40B4-BE49-F238E27FC236}">
                  <a16:creationId xmlns:a16="http://schemas.microsoft.com/office/drawing/2014/main" id="{B2E5AE7F-E3D9-4732-840A-BF6DE5B6C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512" y="857250"/>
              <a:ext cx="41275" cy="31750"/>
            </a:xfrm>
            <a:custGeom>
              <a:avLst/>
              <a:gdLst>
                <a:gd name="T0" fmla="*/ 0 w 9"/>
                <a:gd name="T1" fmla="*/ 0 h 7"/>
                <a:gd name="T2" fmla="*/ 0 w 9"/>
                <a:gd name="T3" fmla="*/ 2147483646 h 7"/>
                <a:gd name="T4" fmla="*/ 2147483646 w 9"/>
                <a:gd name="T5" fmla="*/ 2147483646 h 7"/>
                <a:gd name="T6" fmla="*/ 2147483646 w 9"/>
                <a:gd name="T7" fmla="*/ 2147483646 h 7"/>
                <a:gd name="T8" fmla="*/ 2147483646 w 9"/>
                <a:gd name="T9" fmla="*/ 2147483646 h 7"/>
                <a:gd name="T10" fmla="*/ 2147483646 w 9"/>
                <a:gd name="T11" fmla="*/ 2147483646 h 7"/>
                <a:gd name="T12" fmla="*/ 2147483646 w 9"/>
                <a:gd name="T13" fmla="*/ 2147483646 h 7"/>
                <a:gd name="T14" fmla="*/ 2147483646 w 9"/>
                <a:gd name="T15" fmla="*/ 2147483646 h 7"/>
                <a:gd name="T16" fmla="*/ 2147483646 w 9"/>
                <a:gd name="T17" fmla="*/ 2147483646 h 7"/>
                <a:gd name="T18" fmla="*/ 2147483646 w 9"/>
                <a:gd name="T19" fmla="*/ 0 h 7"/>
                <a:gd name="T20" fmla="*/ 0 w 9"/>
                <a:gd name="T21" fmla="*/ 0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"/>
                <a:gd name="T34" fmla="*/ 0 h 7"/>
                <a:gd name="T35" fmla="*/ 9 w 9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2" y="4"/>
                    <a:pt x="4" y="5"/>
                  </a:cubicBezTo>
                  <a:cubicBezTo>
                    <a:pt x="5" y="5"/>
                    <a:pt x="7" y="6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7" y="5"/>
                    <a:pt x="5" y="4"/>
                    <a:pt x="3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4" name="Freeform 430">
              <a:extLst>
                <a:ext uri="{FF2B5EF4-FFF2-40B4-BE49-F238E27FC236}">
                  <a16:creationId xmlns:a16="http://schemas.microsoft.com/office/drawing/2014/main" id="{20CF46C9-5FC0-4FCB-99D0-B886D2E7D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0" y="766763"/>
              <a:ext cx="41275" cy="49212"/>
            </a:xfrm>
            <a:custGeom>
              <a:avLst/>
              <a:gdLst>
                <a:gd name="T0" fmla="*/ 0 w 9"/>
                <a:gd name="T1" fmla="*/ 2147483646 h 11"/>
                <a:gd name="T2" fmla="*/ 2147483646 w 9"/>
                <a:gd name="T3" fmla="*/ 2147483646 h 11"/>
                <a:gd name="T4" fmla="*/ 2147483646 w 9"/>
                <a:gd name="T5" fmla="*/ 2147483646 h 11"/>
                <a:gd name="T6" fmla="*/ 2147483646 w 9"/>
                <a:gd name="T7" fmla="*/ 2147483646 h 11"/>
                <a:gd name="T8" fmla="*/ 2147483646 w 9"/>
                <a:gd name="T9" fmla="*/ 2147483646 h 11"/>
                <a:gd name="T10" fmla="*/ 2147483646 w 9"/>
                <a:gd name="T11" fmla="*/ 2147483646 h 11"/>
                <a:gd name="T12" fmla="*/ 2147483646 w 9"/>
                <a:gd name="T13" fmla="*/ 2147483646 h 11"/>
                <a:gd name="T14" fmla="*/ 2147483646 w 9"/>
                <a:gd name="T15" fmla="*/ 2147483646 h 11"/>
                <a:gd name="T16" fmla="*/ 2147483646 w 9"/>
                <a:gd name="T17" fmla="*/ 2147483646 h 11"/>
                <a:gd name="T18" fmla="*/ 2147483646 w 9"/>
                <a:gd name="T19" fmla="*/ 2147483646 h 11"/>
                <a:gd name="T20" fmla="*/ 2147483646 w 9"/>
                <a:gd name="T21" fmla="*/ 2147483646 h 11"/>
                <a:gd name="T22" fmla="*/ 2147483646 w 9"/>
                <a:gd name="T23" fmla="*/ 2147483646 h 11"/>
                <a:gd name="T24" fmla="*/ 0 w 9"/>
                <a:gd name="T25" fmla="*/ 0 h 11"/>
                <a:gd name="T26" fmla="*/ 0 w 9"/>
                <a:gd name="T27" fmla="*/ 2147483646 h 1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9"/>
                <a:gd name="T43" fmla="*/ 0 h 11"/>
                <a:gd name="T44" fmla="*/ 9 w 9"/>
                <a:gd name="T45" fmla="*/ 11 h 1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9" h="11">
                  <a:moveTo>
                    <a:pt x="0" y="1"/>
                  </a:move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5"/>
                    <a:pt x="3" y="6"/>
                  </a:cubicBezTo>
                  <a:cubicBezTo>
                    <a:pt x="4" y="7"/>
                    <a:pt x="5" y="8"/>
                    <a:pt x="6" y="9"/>
                  </a:cubicBezTo>
                  <a:cubicBezTo>
                    <a:pt x="7" y="9"/>
                    <a:pt x="7" y="10"/>
                    <a:pt x="8" y="10"/>
                  </a:cubicBezTo>
                  <a:cubicBezTo>
                    <a:pt x="8" y="11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9"/>
                    <a:pt x="7" y="8"/>
                    <a:pt x="6" y="7"/>
                  </a:cubicBezTo>
                  <a:cubicBezTo>
                    <a:pt x="4" y="6"/>
                    <a:pt x="3" y="5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5" name="Freeform 431">
              <a:extLst>
                <a:ext uri="{FF2B5EF4-FFF2-40B4-BE49-F238E27FC236}">
                  <a16:creationId xmlns:a16="http://schemas.microsoft.com/office/drawing/2014/main" id="{6CE05043-2D54-4699-A098-6BCCD041F3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037" y="1865313"/>
              <a:ext cx="7938" cy="49212"/>
            </a:xfrm>
            <a:custGeom>
              <a:avLst/>
              <a:gdLst>
                <a:gd name="T0" fmla="*/ 2147483646 w 2"/>
                <a:gd name="T1" fmla="*/ 2147483646 h 11"/>
                <a:gd name="T2" fmla="*/ 0 w 2"/>
                <a:gd name="T3" fmla="*/ 2147483646 h 11"/>
                <a:gd name="T4" fmla="*/ 2147483646 w 2"/>
                <a:gd name="T5" fmla="*/ 2147483646 h 11"/>
                <a:gd name="T6" fmla="*/ 2147483646 w 2"/>
                <a:gd name="T7" fmla="*/ 2147483646 h 11"/>
                <a:gd name="T8" fmla="*/ 2147483646 w 2"/>
                <a:gd name="T9" fmla="*/ 0 h 11"/>
                <a:gd name="T10" fmla="*/ 2147483646 w 2"/>
                <a:gd name="T11" fmla="*/ 2147483646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"/>
                <a:gd name="T19" fmla="*/ 0 h 11"/>
                <a:gd name="T20" fmla="*/ 2 w 2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" h="11">
                  <a:moveTo>
                    <a:pt x="1" y="1"/>
                  </a:moveTo>
                  <a:cubicBezTo>
                    <a:pt x="1" y="4"/>
                    <a:pt x="0" y="7"/>
                    <a:pt x="0" y="10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1" y="7"/>
                    <a:pt x="1" y="4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6" name="Freeform 432">
              <a:extLst>
                <a:ext uri="{FF2B5EF4-FFF2-40B4-BE49-F238E27FC236}">
                  <a16:creationId xmlns:a16="http://schemas.microsoft.com/office/drawing/2014/main" id="{23A56BA5-C5C4-471E-8157-5374D4487D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7" y="1901825"/>
              <a:ext cx="176213" cy="190500"/>
            </a:xfrm>
            <a:custGeom>
              <a:avLst/>
              <a:gdLst>
                <a:gd name="T0" fmla="*/ 2147483646 w 39"/>
                <a:gd name="T1" fmla="*/ 2147483646 h 42"/>
                <a:gd name="T2" fmla="*/ 2147483646 w 39"/>
                <a:gd name="T3" fmla="*/ 2147483646 h 42"/>
                <a:gd name="T4" fmla="*/ 2147483646 w 39"/>
                <a:gd name="T5" fmla="*/ 2147483646 h 42"/>
                <a:gd name="T6" fmla="*/ 2147483646 w 39"/>
                <a:gd name="T7" fmla="*/ 2147483646 h 42"/>
                <a:gd name="T8" fmla="*/ 2147483646 w 39"/>
                <a:gd name="T9" fmla="*/ 2147483646 h 42"/>
                <a:gd name="T10" fmla="*/ 2147483646 w 39"/>
                <a:gd name="T11" fmla="*/ 2147483646 h 42"/>
                <a:gd name="T12" fmla="*/ 2147483646 w 39"/>
                <a:gd name="T13" fmla="*/ 2147483646 h 42"/>
                <a:gd name="T14" fmla="*/ 2147483646 w 39"/>
                <a:gd name="T15" fmla="*/ 2147483646 h 42"/>
                <a:gd name="T16" fmla="*/ 2147483646 w 39"/>
                <a:gd name="T17" fmla="*/ 2147483646 h 42"/>
                <a:gd name="T18" fmla="*/ 2147483646 w 39"/>
                <a:gd name="T19" fmla="*/ 2147483646 h 42"/>
                <a:gd name="T20" fmla="*/ 2147483646 w 39"/>
                <a:gd name="T21" fmla="*/ 2147483646 h 42"/>
                <a:gd name="T22" fmla="*/ 2147483646 w 39"/>
                <a:gd name="T23" fmla="*/ 2147483646 h 42"/>
                <a:gd name="T24" fmla="*/ 2147483646 w 39"/>
                <a:gd name="T25" fmla="*/ 2147483646 h 42"/>
                <a:gd name="T26" fmla="*/ 2147483646 w 39"/>
                <a:gd name="T27" fmla="*/ 2147483646 h 42"/>
                <a:gd name="T28" fmla="*/ 2147483646 w 39"/>
                <a:gd name="T29" fmla="*/ 2147483646 h 42"/>
                <a:gd name="T30" fmla="*/ 2147483646 w 39"/>
                <a:gd name="T31" fmla="*/ 2147483646 h 42"/>
                <a:gd name="T32" fmla="*/ 2147483646 w 39"/>
                <a:gd name="T33" fmla="*/ 2147483646 h 42"/>
                <a:gd name="T34" fmla="*/ 2147483646 w 39"/>
                <a:gd name="T35" fmla="*/ 2147483646 h 42"/>
                <a:gd name="T36" fmla="*/ 2147483646 w 39"/>
                <a:gd name="T37" fmla="*/ 2147483646 h 42"/>
                <a:gd name="T38" fmla="*/ 2147483646 w 39"/>
                <a:gd name="T39" fmla="*/ 2147483646 h 42"/>
                <a:gd name="T40" fmla="*/ 2147483646 w 39"/>
                <a:gd name="T41" fmla="*/ 2147483646 h 42"/>
                <a:gd name="T42" fmla="*/ 2147483646 w 39"/>
                <a:gd name="T43" fmla="*/ 2147483646 h 42"/>
                <a:gd name="T44" fmla="*/ 2147483646 w 39"/>
                <a:gd name="T45" fmla="*/ 2147483646 h 42"/>
                <a:gd name="T46" fmla="*/ 2147483646 w 39"/>
                <a:gd name="T47" fmla="*/ 2147483646 h 42"/>
                <a:gd name="T48" fmla="*/ 0 w 39"/>
                <a:gd name="T49" fmla="*/ 2147483646 h 42"/>
                <a:gd name="T50" fmla="*/ 2147483646 w 39"/>
                <a:gd name="T51" fmla="*/ 2147483646 h 42"/>
                <a:gd name="T52" fmla="*/ 2147483646 w 39"/>
                <a:gd name="T53" fmla="*/ 2147483646 h 42"/>
                <a:gd name="T54" fmla="*/ 2147483646 w 39"/>
                <a:gd name="T55" fmla="*/ 2147483646 h 42"/>
                <a:gd name="T56" fmla="*/ 2147483646 w 39"/>
                <a:gd name="T57" fmla="*/ 2147483646 h 42"/>
                <a:gd name="T58" fmla="*/ 2147483646 w 39"/>
                <a:gd name="T59" fmla="*/ 2147483646 h 42"/>
                <a:gd name="T60" fmla="*/ 2147483646 w 39"/>
                <a:gd name="T61" fmla="*/ 2147483646 h 42"/>
                <a:gd name="T62" fmla="*/ 2147483646 w 39"/>
                <a:gd name="T63" fmla="*/ 2147483646 h 42"/>
                <a:gd name="T64" fmla="*/ 2147483646 w 39"/>
                <a:gd name="T65" fmla="*/ 2147483646 h 42"/>
                <a:gd name="T66" fmla="*/ 2147483646 w 39"/>
                <a:gd name="T67" fmla="*/ 2147483646 h 42"/>
                <a:gd name="T68" fmla="*/ 2147483646 w 39"/>
                <a:gd name="T69" fmla="*/ 2147483646 h 42"/>
                <a:gd name="T70" fmla="*/ 2147483646 w 39"/>
                <a:gd name="T71" fmla="*/ 2147483646 h 42"/>
                <a:gd name="T72" fmla="*/ 2147483646 w 39"/>
                <a:gd name="T73" fmla="*/ 2147483646 h 42"/>
                <a:gd name="T74" fmla="*/ 2147483646 w 39"/>
                <a:gd name="T75" fmla="*/ 2147483646 h 42"/>
                <a:gd name="T76" fmla="*/ 2147483646 w 39"/>
                <a:gd name="T77" fmla="*/ 0 h 42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39"/>
                <a:gd name="T118" fmla="*/ 0 h 42"/>
                <a:gd name="T119" fmla="*/ 39 w 39"/>
                <a:gd name="T120" fmla="*/ 42 h 42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39" h="42">
                  <a:moveTo>
                    <a:pt x="19" y="40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moveTo>
                    <a:pt x="29" y="38"/>
                  </a:move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8" y="19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21" y="18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21" y="18"/>
                  </a:move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moveTo>
                    <a:pt x="17" y="8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25" y="3"/>
                  </a:moveTo>
                  <a:cubicBezTo>
                    <a:pt x="25" y="3"/>
                    <a:pt x="24" y="3"/>
                    <a:pt x="24" y="3"/>
                  </a:cubicBezTo>
                  <a:cubicBezTo>
                    <a:pt x="24" y="3"/>
                    <a:pt x="25" y="3"/>
                    <a:pt x="25" y="3"/>
                  </a:cubicBezTo>
                  <a:moveTo>
                    <a:pt x="28" y="1"/>
                  </a:moveTo>
                  <a:cubicBezTo>
                    <a:pt x="25" y="1"/>
                    <a:pt x="22" y="3"/>
                    <a:pt x="19" y="5"/>
                  </a:cubicBezTo>
                  <a:cubicBezTo>
                    <a:pt x="17" y="6"/>
                    <a:pt x="15" y="9"/>
                    <a:pt x="14" y="11"/>
                  </a:cubicBezTo>
                  <a:cubicBezTo>
                    <a:pt x="14" y="13"/>
                    <a:pt x="14" y="14"/>
                    <a:pt x="15" y="15"/>
                  </a:cubicBezTo>
                  <a:cubicBezTo>
                    <a:pt x="15" y="16"/>
                    <a:pt x="16" y="17"/>
                    <a:pt x="17" y="18"/>
                  </a:cubicBezTo>
                  <a:cubicBezTo>
                    <a:pt x="19" y="18"/>
                    <a:pt x="21" y="18"/>
                    <a:pt x="22" y="19"/>
                  </a:cubicBezTo>
                  <a:cubicBezTo>
                    <a:pt x="24" y="19"/>
                    <a:pt x="26" y="19"/>
                    <a:pt x="28" y="19"/>
                  </a:cubicBezTo>
                  <a:cubicBezTo>
                    <a:pt x="29" y="19"/>
                    <a:pt x="31" y="19"/>
                    <a:pt x="32" y="20"/>
                  </a:cubicBezTo>
                  <a:cubicBezTo>
                    <a:pt x="33" y="20"/>
                    <a:pt x="33" y="21"/>
                    <a:pt x="34" y="21"/>
                  </a:cubicBezTo>
                  <a:cubicBezTo>
                    <a:pt x="34" y="21"/>
                    <a:pt x="35" y="22"/>
                    <a:pt x="35" y="22"/>
                  </a:cubicBezTo>
                  <a:cubicBezTo>
                    <a:pt x="35" y="23"/>
                    <a:pt x="36" y="24"/>
                    <a:pt x="36" y="24"/>
                  </a:cubicBezTo>
                  <a:cubicBezTo>
                    <a:pt x="37" y="25"/>
                    <a:pt x="37" y="26"/>
                    <a:pt x="37" y="28"/>
                  </a:cubicBezTo>
                  <a:cubicBezTo>
                    <a:pt x="37" y="28"/>
                    <a:pt x="37" y="29"/>
                    <a:pt x="37" y="30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6" y="32"/>
                    <a:pt x="36" y="33"/>
                    <a:pt x="35" y="33"/>
                  </a:cubicBezTo>
                  <a:cubicBezTo>
                    <a:pt x="35" y="34"/>
                    <a:pt x="34" y="35"/>
                    <a:pt x="33" y="35"/>
                  </a:cubicBezTo>
                  <a:cubicBezTo>
                    <a:pt x="32" y="36"/>
                    <a:pt x="31" y="37"/>
                    <a:pt x="29" y="38"/>
                  </a:cubicBezTo>
                  <a:cubicBezTo>
                    <a:pt x="26" y="39"/>
                    <a:pt x="23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" y="41"/>
                    <a:pt x="10" y="41"/>
                    <a:pt x="6" y="40"/>
                  </a:cubicBezTo>
                  <a:cubicBezTo>
                    <a:pt x="5" y="40"/>
                    <a:pt x="4" y="40"/>
                    <a:pt x="3" y="40"/>
                  </a:cubicBezTo>
                  <a:cubicBezTo>
                    <a:pt x="2" y="37"/>
                    <a:pt x="1" y="35"/>
                    <a:pt x="1" y="32"/>
                  </a:cubicBezTo>
                  <a:cubicBezTo>
                    <a:pt x="1" y="32"/>
                    <a:pt x="1" y="31"/>
                    <a:pt x="1" y="31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4"/>
                    <a:pt x="1" y="37"/>
                    <a:pt x="2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4" y="41"/>
                    <a:pt x="7" y="41"/>
                    <a:pt x="9" y="41"/>
                  </a:cubicBezTo>
                  <a:cubicBezTo>
                    <a:pt x="12" y="42"/>
                    <a:pt x="15" y="41"/>
                    <a:pt x="18" y="41"/>
                  </a:cubicBezTo>
                  <a:cubicBezTo>
                    <a:pt x="21" y="41"/>
                    <a:pt x="24" y="40"/>
                    <a:pt x="27" y="39"/>
                  </a:cubicBezTo>
                  <a:cubicBezTo>
                    <a:pt x="29" y="39"/>
                    <a:pt x="32" y="38"/>
                    <a:pt x="34" y="36"/>
                  </a:cubicBezTo>
                  <a:cubicBezTo>
                    <a:pt x="36" y="35"/>
                    <a:pt x="37" y="33"/>
                    <a:pt x="38" y="31"/>
                  </a:cubicBezTo>
                  <a:cubicBezTo>
                    <a:pt x="39" y="29"/>
                    <a:pt x="38" y="26"/>
                    <a:pt x="37" y="24"/>
                  </a:cubicBezTo>
                  <a:cubicBezTo>
                    <a:pt x="36" y="23"/>
                    <a:pt x="36" y="22"/>
                    <a:pt x="35" y="21"/>
                  </a:cubicBezTo>
                  <a:cubicBezTo>
                    <a:pt x="34" y="20"/>
                    <a:pt x="32" y="19"/>
                    <a:pt x="31" y="19"/>
                  </a:cubicBezTo>
                  <a:cubicBezTo>
                    <a:pt x="28" y="18"/>
                    <a:pt x="24" y="18"/>
                    <a:pt x="21" y="18"/>
                  </a:cubicBezTo>
                  <a:cubicBezTo>
                    <a:pt x="20" y="17"/>
                    <a:pt x="19" y="17"/>
                    <a:pt x="18" y="17"/>
                  </a:cubicBezTo>
                  <a:cubicBezTo>
                    <a:pt x="18" y="17"/>
                    <a:pt x="17" y="16"/>
                    <a:pt x="17" y="16"/>
                  </a:cubicBezTo>
                  <a:cubicBezTo>
                    <a:pt x="16" y="16"/>
                    <a:pt x="16" y="16"/>
                    <a:pt x="16" y="15"/>
                  </a:cubicBezTo>
                  <a:cubicBezTo>
                    <a:pt x="16" y="15"/>
                    <a:pt x="16" y="15"/>
                    <a:pt x="15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2"/>
                    <a:pt x="15" y="12"/>
                  </a:cubicBezTo>
                  <a:cubicBezTo>
                    <a:pt x="15" y="11"/>
                    <a:pt x="15" y="11"/>
                    <a:pt x="15" y="10"/>
                  </a:cubicBezTo>
                  <a:cubicBezTo>
                    <a:pt x="16" y="9"/>
                    <a:pt x="16" y="9"/>
                    <a:pt x="17" y="8"/>
                  </a:cubicBezTo>
                  <a:cubicBezTo>
                    <a:pt x="18" y="7"/>
                    <a:pt x="18" y="6"/>
                    <a:pt x="19" y="6"/>
                  </a:cubicBezTo>
                  <a:cubicBezTo>
                    <a:pt x="21" y="4"/>
                    <a:pt x="23" y="4"/>
                    <a:pt x="24" y="3"/>
                  </a:cubicBezTo>
                  <a:cubicBezTo>
                    <a:pt x="26" y="2"/>
                    <a:pt x="28" y="2"/>
                    <a:pt x="30" y="1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4" y="2"/>
                    <a:pt x="34" y="2"/>
                    <a:pt x="35" y="2"/>
                  </a:cubicBezTo>
                  <a:cubicBezTo>
                    <a:pt x="35" y="2"/>
                    <a:pt x="36" y="2"/>
                    <a:pt x="36" y="3"/>
                  </a:cubicBezTo>
                  <a:cubicBezTo>
                    <a:pt x="36" y="3"/>
                    <a:pt x="37" y="3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5" y="1"/>
                    <a:pt x="33" y="0"/>
                    <a:pt x="32" y="0"/>
                  </a:cubicBezTo>
                  <a:cubicBezTo>
                    <a:pt x="31" y="0"/>
                    <a:pt x="29" y="1"/>
                    <a:pt x="28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7" name="Freeform 433">
              <a:extLst>
                <a:ext uri="{FF2B5EF4-FFF2-40B4-BE49-F238E27FC236}">
                  <a16:creationId xmlns:a16="http://schemas.microsoft.com/office/drawing/2014/main" id="{CAC30A01-93B6-4E19-AADB-B36D61631D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2" y="1865313"/>
              <a:ext cx="173038" cy="180975"/>
            </a:xfrm>
            <a:custGeom>
              <a:avLst/>
              <a:gdLst>
                <a:gd name="T0" fmla="*/ 2147483646 w 38"/>
                <a:gd name="T1" fmla="*/ 2147483646 h 40"/>
                <a:gd name="T2" fmla="*/ 2147483646 w 38"/>
                <a:gd name="T3" fmla="*/ 2147483646 h 40"/>
                <a:gd name="T4" fmla="*/ 2147483646 w 38"/>
                <a:gd name="T5" fmla="*/ 2147483646 h 40"/>
                <a:gd name="T6" fmla="*/ 2147483646 w 38"/>
                <a:gd name="T7" fmla="*/ 2147483646 h 40"/>
                <a:gd name="T8" fmla="*/ 2147483646 w 38"/>
                <a:gd name="T9" fmla="*/ 2147483646 h 40"/>
                <a:gd name="T10" fmla="*/ 2147483646 w 38"/>
                <a:gd name="T11" fmla="*/ 2147483646 h 40"/>
                <a:gd name="T12" fmla="*/ 2147483646 w 38"/>
                <a:gd name="T13" fmla="*/ 2147483646 h 40"/>
                <a:gd name="T14" fmla="*/ 2147483646 w 38"/>
                <a:gd name="T15" fmla="*/ 2147483646 h 40"/>
                <a:gd name="T16" fmla="*/ 2147483646 w 38"/>
                <a:gd name="T17" fmla="*/ 2147483646 h 40"/>
                <a:gd name="T18" fmla="*/ 2147483646 w 38"/>
                <a:gd name="T19" fmla="*/ 2147483646 h 40"/>
                <a:gd name="T20" fmla="*/ 2147483646 w 38"/>
                <a:gd name="T21" fmla="*/ 2147483646 h 40"/>
                <a:gd name="T22" fmla="*/ 2147483646 w 38"/>
                <a:gd name="T23" fmla="*/ 2147483646 h 40"/>
                <a:gd name="T24" fmla="*/ 2147483646 w 38"/>
                <a:gd name="T25" fmla="*/ 2147483646 h 40"/>
                <a:gd name="T26" fmla="*/ 2147483646 w 38"/>
                <a:gd name="T27" fmla="*/ 2147483646 h 40"/>
                <a:gd name="T28" fmla="*/ 2147483646 w 38"/>
                <a:gd name="T29" fmla="*/ 2147483646 h 40"/>
                <a:gd name="T30" fmla="*/ 2147483646 w 38"/>
                <a:gd name="T31" fmla="*/ 2147483646 h 40"/>
                <a:gd name="T32" fmla="*/ 2147483646 w 38"/>
                <a:gd name="T33" fmla="*/ 2147483646 h 40"/>
                <a:gd name="T34" fmla="*/ 2147483646 w 38"/>
                <a:gd name="T35" fmla="*/ 2147483646 h 40"/>
                <a:gd name="T36" fmla="*/ 2147483646 w 38"/>
                <a:gd name="T37" fmla="*/ 2147483646 h 40"/>
                <a:gd name="T38" fmla="*/ 2147483646 w 38"/>
                <a:gd name="T39" fmla="*/ 2147483646 h 40"/>
                <a:gd name="T40" fmla="*/ 2147483646 w 38"/>
                <a:gd name="T41" fmla="*/ 2147483646 h 40"/>
                <a:gd name="T42" fmla="*/ 2147483646 w 38"/>
                <a:gd name="T43" fmla="*/ 2147483646 h 40"/>
                <a:gd name="T44" fmla="*/ 2147483646 w 38"/>
                <a:gd name="T45" fmla="*/ 2147483646 h 40"/>
                <a:gd name="T46" fmla="*/ 2147483646 w 38"/>
                <a:gd name="T47" fmla="*/ 2147483646 h 40"/>
                <a:gd name="T48" fmla="*/ 2147483646 w 38"/>
                <a:gd name="T49" fmla="*/ 2147483646 h 40"/>
                <a:gd name="T50" fmla="*/ 2147483646 w 38"/>
                <a:gd name="T51" fmla="*/ 2147483646 h 40"/>
                <a:gd name="T52" fmla="*/ 2147483646 w 38"/>
                <a:gd name="T53" fmla="*/ 2147483646 h 40"/>
                <a:gd name="T54" fmla="*/ 2147483646 w 38"/>
                <a:gd name="T55" fmla="*/ 2147483646 h 40"/>
                <a:gd name="T56" fmla="*/ 2147483646 w 38"/>
                <a:gd name="T57" fmla="*/ 2147483646 h 40"/>
                <a:gd name="T58" fmla="*/ 2147483646 w 38"/>
                <a:gd name="T59" fmla="*/ 2147483646 h 40"/>
                <a:gd name="T60" fmla="*/ 2147483646 w 38"/>
                <a:gd name="T61" fmla="*/ 0 h 40"/>
                <a:gd name="T62" fmla="*/ 2147483646 w 38"/>
                <a:gd name="T63" fmla="*/ 2147483646 h 4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38"/>
                <a:gd name="T97" fmla="*/ 0 h 40"/>
                <a:gd name="T98" fmla="*/ 38 w 38"/>
                <a:gd name="T99" fmla="*/ 40 h 4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38" h="40">
                  <a:moveTo>
                    <a:pt x="6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6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moveTo>
                    <a:pt x="9" y="7"/>
                  </a:move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20" y="1"/>
                  </a:moveTo>
                  <a:cubicBezTo>
                    <a:pt x="16" y="2"/>
                    <a:pt x="11" y="4"/>
                    <a:pt x="8" y="7"/>
                  </a:cubicBezTo>
                  <a:cubicBezTo>
                    <a:pt x="4" y="10"/>
                    <a:pt x="2" y="13"/>
                    <a:pt x="2" y="17"/>
                  </a:cubicBezTo>
                  <a:cubicBezTo>
                    <a:pt x="1" y="19"/>
                    <a:pt x="2" y="21"/>
                    <a:pt x="3" y="23"/>
                  </a:cubicBezTo>
                  <a:cubicBezTo>
                    <a:pt x="3" y="24"/>
                    <a:pt x="4" y="24"/>
                    <a:pt x="4" y="25"/>
                  </a:cubicBezTo>
                  <a:cubicBezTo>
                    <a:pt x="5" y="25"/>
                    <a:pt x="5" y="25"/>
                    <a:pt x="5" y="26"/>
                  </a:cubicBezTo>
                  <a:cubicBezTo>
                    <a:pt x="7" y="27"/>
                    <a:pt x="10" y="28"/>
                    <a:pt x="12" y="29"/>
                  </a:cubicBezTo>
                  <a:cubicBezTo>
                    <a:pt x="14" y="31"/>
                    <a:pt x="16" y="32"/>
                    <a:pt x="18" y="33"/>
                  </a:cubicBezTo>
                  <a:cubicBezTo>
                    <a:pt x="19" y="34"/>
                    <a:pt x="19" y="34"/>
                    <a:pt x="20" y="35"/>
                  </a:cubicBezTo>
                  <a:cubicBezTo>
                    <a:pt x="20" y="35"/>
                    <a:pt x="20" y="35"/>
                    <a:pt x="20" y="36"/>
                  </a:cubicBezTo>
                  <a:cubicBezTo>
                    <a:pt x="20" y="36"/>
                    <a:pt x="20" y="36"/>
                    <a:pt x="21" y="36"/>
                  </a:cubicBezTo>
                  <a:cubicBezTo>
                    <a:pt x="21" y="36"/>
                    <a:pt x="21" y="36"/>
                    <a:pt x="21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8" y="39"/>
                    <a:pt x="16" y="39"/>
                    <a:pt x="15" y="39"/>
                  </a:cubicBezTo>
                  <a:cubicBezTo>
                    <a:pt x="12" y="39"/>
                    <a:pt x="9" y="39"/>
                    <a:pt x="6" y="39"/>
                  </a:cubicBezTo>
                  <a:cubicBezTo>
                    <a:pt x="5" y="39"/>
                    <a:pt x="3" y="39"/>
                    <a:pt x="2" y="38"/>
                  </a:cubicBezTo>
                  <a:cubicBezTo>
                    <a:pt x="2" y="38"/>
                    <a:pt x="2" y="38"/>
                    <a:pt x="1" y="38"/>
                  </a:cubicBezTo>
                  <a:cubicBezTo>
                    <a:pt x="1" y="38"/>
                    <a:pt x="0" y="38"/>
                    <a:pt x="1" y="39"/>
                  </a:cubicBezTo>
                  <a:cubicBezTo>
                    <a:pt x="2" y="39"/>
                    <a:pt x="3" y="40"/>
                    <a:pt x="5" y="40"/>
                  </a:cubicBezTo>
                  <a:cubicBezTo>
                    <a:pt x="6" y="40"/>
                    <a:pt x="8" y="40"/>
                    <a:pt x="10" y="40"/>
                  </a:cubicBezTo>
                  <a:cubicBezTo>
                    <a:pt x="12" y="40"/>
                    <a:pt x="14" y="40"/>
                    <a:pt x="15" y="40"/>
                  </a:cubicBezTo>
                  <a:cubicBezTo>
                    <a:pt x="17" y="40"/>
                    <a:pt x="18" y="40"/>
                    <a:pt x="20" y="39"/>
                  </a:cubicBezTo>
                  <a:cubicBezTo>
                    <a:pt x="20" y="39"/>
                    <a:pt x="21" y="38"/>
                    <a:pt x="21" y="37"/>
                  </a:cubicBezTo>
                  <a:cubicBezTo>
                    <a:pt x="22" y="36"/>
                    <a:pt x="21" y="35"/>
                    <a:pt x="21" y="35"/>
                  </a:cubicBezTo>
                  <a:cubicBezTo>
                    <a:pt x="20" y="34"/>
                    <a:pt x="19" y="33"/>
                    <a:pt x="18" y="32"/>
                  </a:cubicBezTo>
                  <a:cubicBezTo>
                    <a:pt x="17" y="31"/>
                    <a:pt x="15" y="31"/>
                    <a:pt x="14" y="30"/>
                  </a:cubicBezTo>
                  <a:cubicBezTo>
                    <a:pt x="11" y="28"/>
                    <a:pt x="9" y="27"/>
                    <a:pt x="6" y="25"/>
                  </a:cubicBezTo>
                  <a:cubicBezTo>
                    <a:pt x="6" y="25"/>
                    <a:pt x="5" y="24"/>
                    <a:pt x="5" y="24"/>
                  </a:cubicBezTo>
                  <a:cubicBezTo>
                    <a:pt x="4" y="23"/>
                    <a:pt x="4" y="22"/>
                    <a:pt x="3" y="22"/>
                  </a:cubicBezTo>
                  <a:cubicBezTo>
                    <a:pt x="3" y="21"/>
                    <a:pt x="3" y="20"/>
                    <a:pt x="3" y="19"/>
                  </a:cubicBezTo>
                  <a:cubicBezTo>
                    <a:pt x="2" y="18"/>
                    <a:pt x="2" y="17"/>
                    <a:pt x="3" y="16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4" y="13"/>
                    <a:pt x="4" y="12"/>
                    <a:pt x="5" y="11"/>
                  </a:cubicBezTo>
                  <a:cubicBezTo>
                    <a:pt x="6" y="9"/>
                    <a:pt x="8" y="8"/>
                    <a:pt x="9" y="7"/>
                  </a:cubicBezTo>
                  <a:cubicBezTo>
                    <a:pt x="11" y="6"/>
                    <a:pt x="13" y="5"/>
                    <a:pt x="15" y="4"/>
                  </a:cubicBezTo>
                  <a:cubicBezTo>
                    <a:pt x="18" y="3"/>
                    <a:pt x="20" y="2"/>
                    <a:pt x="23" y="2"/>
                  </a:cubicBezTo>
                  <a:cubicBezTo>
                    <a:pt x="28" y="1"/>
                    <a:pt x="33" y="1"/>
                    <a:pt x="37" y="1"/>
                  </a:cubicBezTo>
                  <a:cubicBezTo>
                    <a:pt x="38" y="1"/>
                    <a:pt x="38" y="0"/>
                    <a:pt x="37" y="0"/>
                  </a:cubicBezTo>
                  <a:cubicBezTo>
                    <a:pt x="36" y="0"/>
                    <a:pt x="35" y="0"/>
                    <a:pt x="34" y="0"/>
                  </a:cubicBezTo>
                  <a:cubicBezTo>
                    <a:pt x="30" y="0"/>
                    <a:pt x="25" y="1"/>
                    <a:pt x="20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8" name="Freeform 434">
              <a:extLst>
                <a:ext uri="{FF2B5EF4-FFF2-40B4-BE49-F238E27FC236}">
                  <a16:creationId xmlns:a16="http://schemas.microsoft.com/office/drawing/2014/main" id="{AD7FB3F3-C11D-4AB2-83BA-38F99DBF3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0" y="1833563"/>
              <a:ext cx="36513" cy="41275"/>
            </a:xfrm>
            <a:custGeom>
              <a:avLst/>
              <a:gdLst>
                <a:gd name="T0" fmla="*/ 2147483646 w 8"/>
                <a:gd name="T1" fmla="*/ 0 h 9"/>
                <a:gd name="T2" fmla="*/ 2147483646 w 8"/>
                <a:gd name="T3" fmla="*/ 0 h 9"/>
                <a:gd name="T4" fmla="*/ 0 w 8"/>
                <a:gd name="T5" fmla="*/ 2147483646 h 9"/>
                <a:gd name="T6" fmla="*/ 2147483646 w 8"/>
                <a:gd name="T7" fmla="*/ 2147483646 h 9"/>
                <a:gd name="T8" fmla="*/ 2147483646 w 8"/>
                <a:gd name="T9" fmla="*/ 2147483646 h 9"/>
                <a:gd name="T10" fmla="*/ 2147483646 w 8"/>
                <a:gd name="T11" fmla="*/ 2147483646 h 9"/>
                <a:gd name="T12" fmla="*/ 2147483646 w 8"/>
                <a:gd name="T13" fmla="*/ 0 h 9"/>
                <a:gd name="T14" fmla="*/ 2147483646 w 8"/>
                <a:gd name="T15" fmla="*/ 2147483646 h 9"/>
                <a:gd name="T16" fmla="*/ 2147483646 w 8"/>
                <a:gd name="T17" fmla="*/ 2147483646 h 9"/>
                <a:gd name="T18" fmla="*/ 2147483646 w 8"/>
                <a:gd name="T19" fmla="*/ 0 h 9"/>
                <a:gd name="T20" fmla="*/ 2147483646 w 8"/>
                <a:gd name="T21" fmla="*/ 0 h 9"/>
                <a:gd name="T22" fmla="*/ 2147483646 w 8"/>
                <a:gd name="T23" fmla="*/ 0 h 9"/>
                <a:gd name="T24" fmla="*/ 2147483646 w 8"/>
                <a:gd name="T25" fmla="*/ 0 h 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9"/>
                <a:gd name="T41" fmla="*/ 8 w 8"/>
                <a:gd name="T42" fmla="*/ 9 h 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9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1" y="6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6"/>
                    <a:pt x="1" y="3"/>
                    <a:pt x="1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7" y="3"/>
                    <a:pt x="7" y="5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5"/>
                    <a:pt x="8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3" y="0"/>
                    <a:pt x="1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09" name="Freeform 435">
              <a:extLst>
                <a:ext uri="{FF2B5EF4-FFF2-40B4-BE49-F238E27FC236}">
                  <a16:creationId xmlns:a16="http://schemas.microsoft.com/office/drawing/2014/main" id="{6ACBAF6C-17B3-41E5-89F2-26F4F7601B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12" y="2078038"/>
              <a:ext cx="36513" cy="36512"/>
            </a:xfrm>
            <a:custGeom>
              <a:avLst/>
              <a:gdLst>
                <a:gd name="T0" fmla="*/ 2147483646 w 8"/>
                <a:gd name="T1" fmla="*/ 2147483646 h 8"/>
                <a:gd name="T2" fmla="*/ 2147483646 w 8"/>
                <a:gd name="T3" fmla="*/ 2147483646 h 8"/>
                <a:gd name="T4" fmla="*/ 2147483646 w 8"/>
                <a:gd name="T5" fmla="*/ 2147483646 h 8"/>
                <a:gd name="T6" fmla="*/ 2147483646 w 8"/>
                <a:gd name="T7" fmla="*/ 2147483646 h 8"/>
                <a:gd name="T8" fmla="*/ 2147483646 w 8"/>
                <a:gd name="T9" fmla="*/ 2147483646 h 8"/>
                <a:gd name="T10" fmla="*/ 2147483646 w 8"/>
                <a:gd name="T11" fmla="*/ 2147483646 h 8"/>
                <a:gd name="T12" fmla="*/ 0 w 8"/>
                <a:gd name="T13" fmla="*/ 2147483646 h 8"/>
                <a:gd name="T14" fmla="*/ 2147483646 w 8"/>
                <a:gd name="T15" fmla="*/ 2147483646 h 8"/>
                <a:gd name="T16" fmla="*/ 2147483646 w 8"/>
                <a:gd name="T17" fmla="*/ 2147483646 h 8"/>
                <a:gd name="T18" fmla="*/ 2147483646 w 8"/>
                <a:gd name="T19" fmla="*/ 2147483646 h 8"/>
                <a:gd name="T20" fmla="*/ 2147483646 w 8"/>
                <a:gd name="T21" fmla="*/ 2147483646 h 8"/>
                <a:gd name="T22" fmla="*/ 2147483646 w 8"/>
                <a:gd name="T23" fmla="*/ 0 h 8"/>
                <a:gd name="T24" fmla="*/ 2147483646 w 8"/>
                <a:gd name="T25" fmla="*/ 2147483646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8"/>
                <a:gd name="T41" fmla="*/ 8 w 8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8">
                  <a:moveTo>
                    <a:pt x="7" y="1"/>
                  </a:moveTo>
                  <a:cubicBezTo>
                    <a:pt x="7" y="3"/>
                    <a:pt x="7" y="5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3" y="7"/>
                    <a:pt x="1" y="7"/>
                  </a:cubicBez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6"/>
                    <a:pt x="0" y="8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3" y="8"/>
                    <a:pt x="5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"/>
                    <a:pt x="8" y="3"/>
                    <a:pt x="8" y="1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7" y="0"/>
                    <a:pt x="7" y="0"/>
                    <a:pt x="7" y="1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0" name="Freeform 436">
              <a:extLst>
                <a:ext uri="{FF2B5EF4-FFF2-40B4-BE49-F238E27FC236}">
                  <a16:creationId xmlns:a16="http://schemas.microsoft.com/office/drawing/2014/main" id="{CF5C2487-CBD7-4BD9-A798-670AD03A9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7" y="1870075"/>
              <a:ext cx="158750" cy="95250"/>
            </a:xfrm>
            <a:custGeom>
              <a:avLst/>
              <a:gdLst>
                <a:gd name="T0" fmla="*/ 2147483646 w 35"/>
                <a:gd name="T1" fmla="*/ 2147483646 h 21"/>
                <a:gd name="T2" fmla="*/ 2147483646 w 35"/>
                <a:gd name="T3" fmla="*/ 2147483646 h 21"/>
                <a:gd name="T4" fmla="*/ 2147483646 w 35"/>
                <a:gd name="T5" fmla="*/ 2147483646 h 21"/>
                <a:gd name="T6" fmla="*/ 2147483646 w 35"/>
                <a:gd name="T7" fmla="*/ 2147483646 h 21"/>
                <a:gd name="T8" fmla="*/ 2147483646 w 35"/>
                <a:gd name="T9" fmla="*/ 2147483646 h 21"/>
                <a:gd name="T10" fmla="*/ 2147483646 w 35"/>
                <a:gd name="T11" fmla="*/ 2147483646 h 21"/>
                <a:gd name="T12" fmla="*/ 2147483646 w 35"/>
                <a:gd name="T13" fmla="*/ 2147483646 h 21"/>
                <a:gd name="T14" fmla="*/ 2147483646 w 35"/>
                <a:gd name="T15" fmla="*/ 2147483646 h 21"/>
                <a:gd name="T16" fmla="*/ 2147483646 w 35"/>
                <a:gd name="T17" fmla="*/ 2147483646 h 21"/>
                <a:gd name="T18" fmla="*/ 2147483646 w 35"/>
                <a:gd name="T19" fmla="*/ 2147483646 h 21"/>
                <a:gd name="T20" fmla="*/ 2147483646 w 35"/>
                <a:gd name="T21" fmla="*/ 2147483646 h 21"/>
                <a:gd name="T22" fmla="*/ 2147483646 w 35"/>
                <a:gd name="T23" fmla="*/ 2147483646 h 21"/>
                <a:gd name="T24" fmla="*/ 2147483646 w 35"/>
                <a:gd name="T25" fmla="*/ 2147483646 h 21"/>
                <a:gd name="T26" fmla="*/ 2147483646 w 35"/>
                <a:gd name="T27" fmla="*/ 2147483646 h 21"/>
                <a:gd name="T28" fmla="*/ 0 w 35"/>
                <a:gd name="T29" fmla="*/ 2147483646 h 21"/>
                <a:gd name="T30" fmla="*/ 2147483646 w 35"/>
                <a:gd name="T31" fmla="*/ 2147483646 h 21"/>
                <a:gd name="T32" fmla="*/ 2147483646 w 35"/>
                <a:gd name="T33" fmla="*/ 2147483646 h 21"/>
                <a:gd name="T34" fmla="*/ 2147483646 w 35"/>
                <a:gd name="T35" fmla="*/ 2147483646 h 21"/>
                <a:gd name="T36" fmla="*/ 2147483646 w 35"/>
                <a:gd name="T37" fmla="*/ 2147483646 h 21"/>
                <a:gd name="T38" fmla="*/ 2147483646 w 35"/>
                <a:gd name="T39" fmla="*/ 2147483646 h 21"/>
                <a:gd name="T40" fmla="*/ 2147483646 w 35"/>
                <a:gd name="T41" fmla="*/ 2147483646 h 21"/>
                <a:gd name="T42" fmla="*/ 2147483646 w 35"/>
                <a:gd name="T43" fmla="*/ 2147483646 h 21"/>
                <a:gd name="T44" fmla="*/ 2147483646 w 35"/>
                <a:gd name="T45" fmla="*/ 2147483646 h 21"/>
                <a:gd name="T46" fmla="*/ 2147483646 w 35"/>
                <a:gd name="T47" fmla="*/ 2147483646 h 21"/>
                <a:gd name="T48" fmla="*/ 2147483646 w 35"/>
                <a:gd name="T49" fmla="*/ 2147483646 h 21"/>
                <a:gd name="T50" fmla="*/ 2147483646 w 35"/>
                <a:gd name="T51" fmla="*/ 2147483646 h 21"/>
                <a:gd name="T52" fmla="*/ 2147483646 w 35"/>
                <a:gd name="T53" fmla="*/ 2147483646 h 21"/>
                <a:gd name="T54" fmla="*/ 2147483646 w 35"/>
                <a:gd name="T55" fmla="*/ 2147483646 h 21"/>
                <a:gd name="T56" fmla="*/ 2147483646 w 35"/>
                <a:gd name="T57" fmla="*/ 2147483646 h 21"/>
                <a:gd name="T58" fmla="*/ 2147483646 w 35"/>
                <a:gd name="T59" fmla="*/ 2147483646 h 21"/>
                <a:gd name="T60" fmla="*/ 2147483646 w 35"/>
                <a:gd name="T61" fmla="*/ 2147483646 h 21"/>
                <a:gd name="T62" fmla="*/ 2147483646 w 35"/>
                <a:gd name="T63" fmla="*/ 2147483646 h 21"/>
                <a:gd name="T64" fmla="*/ 2147483646 w 35"/>
                <a:gd name="T65" fmla="*/ 2147483646 h 21"/>
                <a:gd name="T66" fmla="*/ 2147483646 w 35"/>
                <a:gd name="T67" fmla="*/ 2147483646 h 21"/>
                <a:gd name="T68" fmla="*/ 2147483646 w 35"/>
                <a:gd name="T69" fmla="*/ 2147483646 h 21"/>
                <a:gd name="T70" fmla="*/ 2147483646 w 35"/>
                <a:gd name="T71" fmla="*/ 2147483646 h 21"/>
                <a:gd name="T72" fmla="*/ 2147483646 w 35"/>
                <a:gd name="T73" fmla="*/ 2147483646 h 21"/>
                <a:gd name="T74" fmla="*/ 2147483646 w 35"/>
                <a:gd name="T75" fmla="*/ 2147483646 h 21"/>
                <a:gd name="T76" fmla="*/ 0 w 35"/>
                <a:gd name="T77" fmla="*/ 2147483646 h 21"/>
                <a:gd name="T78" fmla="*/ 2147483646 w 35"/>
                <a:gd name="T79" fmla="*/ 2147483646 h 21"/>
                <a:gd name="T80" fmla="*/ 2147483646 w 35"/>
                <a:gd name="T81" fmla="*/ 2147483646 h 21"/>
                <a:gd name="T82" fmla="*/ 2147483646 w 35"/>
                <a:gd name="T83" fmla="*/ 2147483646 h 21"/>
                <a:gd name="T84" fmla="*/ 2147483646 w 35"/>
                <a:gd name="T85" fmla="*/ 2147483646 h 21"/>
                <a:gd name="T86" fmla="*/ 2147483646 w 35"/>
                <a:gd name="T87" fmla="*/ 2147483646 h 21"/>
                <a:gd name="T88" fmla="*/ 2147483646 w 35"/>
                <a:gd name="T89" fmla="*/ 2147483646 h 21"/>
                <a:gd name="T90" fmla="*/ 2147483646 w 35"/>
                <a:gd name="T91" fmla="*/ 2147483646 h 21"/>
                <a:gd name="T92" fmla="*/ 2147483646 w 35"/>
                <a:gd name="T93" fmla="*/ 2147483646 h 21"/>
                <a:gd name="T94" fmla="*/ 2147483646 w 35"/>
                <a:gd name="T95" fmla="*/ 2147483646 h 21"/>
                <a:gd name="T96" fmla="*/ 2147483646 w 35"/>
                <a:gd name="T97" fmla="*/ 2147483646 h 21"/>
                <a:gd name="T98" fmla="*/ 2147483646 w 35"/>
                <a:gd name="T99" fmla="*/ 2147483646 h 21"/>
                <a:gd name="T100" fmla="*/ 2147483646 w 35"/>
                <a:gd name="T101" fmla="*/ 2147483646 h 21"/>
                <a:gd name="T102" fmla="*/ 2147483646 w 35"/>
                <a:gd name="T103" fmla="*/ 2147483646 h 21"/>
                <a:gd name="T104" fmla="*/ 2147483646 w 35"/>
                <a:gd name="T105" fmla="*/ 2147483646 h 21"/>
                <a:gd name="T106" fmla="*/ 2147483646 w 35"/>
                <a:gd name="T107" fmla="*/ 2147483646 h 21"/>
                <a:gd name="T108" fmla="*/ 2147483646 w 35"/>
                <a:gd name="T109" fmla="*/ 2147483646 h 21"/>
                <a:gd name="T110" fmla="*/ 2147483646 w 35"/>
                <a:gd name="T111" fmla="*/ 2147483646 h 21"/>
                <a:gd name="T112" fmla="*/ 2147483646 w 35"/>
                <a:gd name="T113" fmla="*/ 2147483646 h 21"/>
                <a:gd name="T114" fmla="*/ 2147483646 w 35"/>
                <a:gd name="T115" fmla="*/ 2147483646 h 21"/>
                <a:gd name="T116" fmla="*/ 2147483646 w 35"/>
                <a:gd name="T117" fmla="*/ 2147483646 h 21"/>
                <a:gd name="T118" fmla="*/ 2147483646 w 35"/>
                <a:gd name="T119" fmla="*/ 2147483646 h 21"/>
                <a:gd name="T120" fmla="*/ 2147483646 w 35"/>
                <a:gd name="T121" fmla="*/ 2147483646 h 21"/>
                <a:gd name="T122" fmla="*/ 2147483646 w 35"/>
                <a:gd name="T123" fmla="*/ 2147483646 h 21"/>
                <a:gd name="T124" fmla="*/ 2147483646 w 35"/>
                <a:gd name="T125" fmla="*/ 2147483646 h 2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"/>
                <a:gd name="T190" fmla="*/ 0 h 21"/>
                <a:gd name="T191" fmla="*/ 35 w 35"/>
                <a:gd name="T192" fmla="*/ 21 h 21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" h="21">
                  <a:moveTo>
                    <a:pt x="27" y="1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moveTo>
                    <a:pt x="33" y="2"/>
                  </a:move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moveTo>
                    <a:pt x="17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moveTo>
                    <a:pt x="16" y="4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30" y="4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moveTo>
                    <a:pt x="33" y="4"/>
                  </a:move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moveTo>
                    <a:pt x="34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moveTo>
                    <a:pt x="27" y="5"/>
                  </a:move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moveTo>
                    <a:pt x="8" y="5"/>
                  </a:move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19" y="8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moveTo>
                    <a:pt x="3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3" y="15"/>
                  </a:moveTo>
                  <a:cubicBezTo>
                    <a:pt x="2" y="16"/>
                    <a:pt x="2" y="17"/>
                    <a:pt x="1" y="18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3" y="15"/>
                  </a:cubicBezTo>
                  <a:moveTo>
                    <a:pt x="4" y="15"/>
                  </a:moveTo>
                  <a:cubicBezTo>
                    <a:pt x="4" y="16"/>
                    <a:pt x="3" y="17"/>
                    <a:pt x="3" y="18"/>
                  </a:cubicBezTo>
                  <a:cubicBezTo>
                    <a:pt x="3" y="18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4" y="15"/>
                    <a:pt x="4" y="15"/>
                  </a:cubicBezTo>
                  <a:moveTo>
                    <a:pt x="8" y="13"/>
                  </a:moveTo>
                  <a:cubicBezTo>
                    <a:pt x="8" y="12"/>
                    <a:pt x="9" y="12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5" y="18"/>
                    <a:pt x="5" y="19"/>
                    <a:pt x="4" y="21"/>
                  </a:cubicBezTo>
                  <a:cubicBezTo>
                    <a:pt x="4" y="20"/>
                    <a:pt x="4" y="19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6"/>
                    <a:pt x="7" y="14"/>
                    <a:pt x="8" y="13"/>
                  </a:cubicBezTo>
                  <a:moveTo>
                    <a:pt x="4" y="11"/>
                  </a:moveTo>
                  <a:cubicBezTo>
                    <a:pt x="3" y="12"/>
                    <a:pt x="3" y="13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2"/>
                    <a:pt x="4" y="11"/>
                  </a:cubicBezTo>
                  <a:moveTo>
                    <a:pt x="15" y="9"/>
                  </a:moveTo>
                  <a:cubicBezTo>
                    <a:pt x="13" y="12"/>
                    <a:pt x="10" y="16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16"/>
                    <a:pt x="12" y="12"/>
                    <a:pt x="15" y="9"/>
                  </a:cubicBezTo>
                  <a:moveTo>
                    <a:pt x="5" y="8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3" y="12"/>
                    <a:pt x="2" y="13"/>
                  </a:cubicBezTo>
                  <a:cubicBezTo>
                    <a:pt x="2" y="13"/>
                    <a:pt x="2" y="14"/>
                    <a:pt x="2" y="15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5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2"/>
                    <a:pt x="3" y="11"/>
                    <a:pt x="4" y="9"/>
                  </a:cubicBezTo>
                  <a:cubicBezTo>
                    <a:pt x="4" y="9"/>
                    <a:pt x="4" y="9"/>
                    <a:pt x="5" y="8"/>
                  </a:cubicBezTo>
                  <a:moveTo>
                    <a:pt x="7" y="8"/>
                  </a:moveTo>
                  <a:cubicBezTo>
                    <a:pt x="5" y="10"/>
                    <a:pt x="4" y="13"/>
                    <a:pt x="3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5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2"/>
                    <a:pt x="5" y="10"/>
                    <a:pt x="7" y="8"/>
                  </a:cubicBezTo>
                  <a:moveTo>
                    <a:pt x="18" y="6"/>
                  </a:moveTo>
                  <a:cubicBezTo>
                    <a:pt x="18" y="7"/>
                    <a:pt x="17" y="8"/>
                    <a:pt x="16" y="9"/>
                  </a:cubicBezTo>
                  <a:cubicBezTo>
                    <a:pt x="15" y="10"/>
                    <a:pt x="14" y="12"/>
                    <a:pt x="14" y="13"/>
                  </a:cubicBezTo>
                  <a:cubicBezTo>
                    <a:pt x="13" y="14"/>
                    <a:pt x="12" y="15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3" y="14"/>
                    <a:pt x="15" y="11"/>
                    <a:pt x="17" y="8"/>
                  </a:cubicBezTo>
                  <a:cubicBezTo>
                    <a:pt x="17" y="7"/>
                    <a:pt x="18" y="7"/>
                    <a:pt x="18" y="6"/>
                  </a:cubicBezTo>
                  <a:moveTo>
                    <a:pt x="8" y="6"/>
                  </a:moveTo>
                  <a:cubicBezTo>
                    <a:pt x="7" y="7"/>
                    <a:pt x="7" y="9"/>
                    <a:pt x="6" y="10"/>
                  </a:cubicBezTo>
                  <a:cubicBezTo>
                    <a:pt x="5" y="11"/>
                    <a:pt x="4" y="13"/>
                    <a:pt x="3" y="15"/>
                  </a:cubicBezTo>
                  <a:cubicBezTo>
                    <a:pt x="5" y="12"/>
                    <a:pt x="6" y="9"/>
                    <a:pt x="7" y="7"/>
                  </a:cubicBezTo>
                  <a:cubicBezTo>
                    <a:pt x="7" y="7"/>
                    <a:pt x="8" y="6"/>
                    <a:pt x="8" y="6"/>
                  </a:cubicBezTo>
                  <a:moveTo>
                    <a:pt x="33" y="6"/>
                  </a:move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moveTo>
                    <a:pt x="8" y="5"/>
                  </a:move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10"/>
                    <a:pt x="3" y="13"/>
                    <a:pt x="2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3"/>
                    <a:pt x="3" y="12"/>
                    <a:pt x="4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4" y="9"/>
                    <a:pt x="5" y="9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7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moveTo>
                    <a:pt x="16" y="5"/>
                  </a:moveTo>
                  <a:cubicBezTo>
                    <a:pt x="13" y="10"/>
                    <a:pt x="9" y="15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15"/>
                    <a:pt x="11" y="11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6"/>
                    <a:pt x="15" y="5"/>
                    <a:pt x="16" y="5"/>
                  </a:cubicBezTo>
                  <a:moveTo>
                    <a:pt x="9" y="5"/>
                  </a:moveTo>
                  <a:cubicBezTo>
                    <a:pt x="9" y="5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7" y="8"/>
                    <a:pt x="7" y="9"/>
                  </a:cubicBezTo>
                  <a:cubicBezTo>
                    <a:pt x="7" y="8"/>
                    <a:pt x="8" y="7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moveTo>
                    <a:pt x="16" y="4"/>
                  </a:moveTo>
                  <a:cubicBezTo>
                    <a:pt x="14" y="6"/>
                    <a:pt x="12" y="8"/>
                    <a:pt x="11" y="11"/>
                  </a:cubicBezTo>
                  <a:cubicBezTo>
                    <a:pt x="10" y="11"/>
                    <a:pt x="10" y="12"/>
                    <a:pt x="9" y="13"/>
                  </a:cubicBezTo>
                  <a:cubicBezTo>
                    <a:pt x="9" y="14"/>
                    <a:pt x="8" y="15"/>
                    <a:pt x="8" y="15"/>
                  </a:cubicBezTo>
                  <a:cubicBezTo>
                    <a:pt x="7" y="17"/>
                    <a:pt x="6" y="19"/>
                    <a:pt x="5" y="20"/>
                  </a:cubicBezTo>
                  <a:cubicBezTo>
                    <a:pt x="6" y="19"/>
                    <a:pt x="6" y="18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3"/>
                    <a:pt x="10" y="10"/>
                    <a:pt x="12" y="8"/>
                  </a:cubicBezTo>
                  <a:cubicBezTo>
                    <a:pt x="13" y="6"/>
                    <a:pt x="14" y="5"/>
                    <a:pt x="16" y="4"/>
                  </a:cubicBezTo>
                  <a:moveTo>
                    <a:pt x="24" y="4"/>
                  </a:moveTo>
                  <a:cubicBezTo>
                    <a:pt x="22" y="6"/>
                    <a:pt x="21" y="8"/>
                    <a:pt x="19" y="10"/>
                  </a:cubicBezTo>
                  <a:cubicBezTo>
                    <a:pt x="20" y="9"/>
                    <a:pt x="20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6"/>
                    <a:pt x="23" y="5"/>
                    <a:pt x="24" y="4"/>
                  </a:cubicBezTo>
                  <a:moveTo>
                    <a:pt x="28" y="3"/>
                  </a:moveTo>
                  <a:cubicBezTo>
                    <a:pt x="28" y="4"/>
                    <a:pt x="27" y="5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6" y="7"/>
                    <a:pt x="26" y="6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8" y="4"/>
                    <a:pt x="28" y="3"/>
                  </a:cubicBezTo>
                  <a:moveTo>
                    <a:pt x="31" y="3"/>
                  </a:moveTo>
                  <a:cubicBezTo>
                    <a:pt x="30" y="4"/>
                    <a:pt x="29" y="6"/>
                    <a:pt x="28" y="7"/>
                  </a:cubicBezTo>
                  <a:cubicBezTo>
                    <a:pt x="28" y="6"/>
                    <a:pt x="29" y="5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30" y="3"/>
                    <a:pt x="31" y="3"/>
                    <a:pt x="31" y="3"/>
                  </a:cubicBezTo>
                  <a:moveTo>
                    <a:pt x="26" y="3"/>
                  </a:moveTo>
                  <a:cubicBezTo>
                    <a:pt x="25" y="4"/>
                    <a:pt x="24" y="5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8"/>
                    <a:pt x="21" y="9"/>
                  </a:cubicBezTo>
                  <a:cubicBezTo>
                    <a:pt x="21" y="8"/>
                    <a:pt x="22" y="7"/>
                    <a:pt x="24" y="5"/>
                  </a:cubicBezTo>
                  <a:cubicBezTo>
                    <a:pt x="24" y="4"/>
                    <a:pt x="25" y="3"/>
                    <a:pt x="26" y="3"/>
                  </a:cubicBezTo>
                  <a:moveTo>
                    <a:pt x="33" y="2"/>
                  </a:moveTo>
                  <a:cubicBezTo>
                    <a:pt x="32" y="4"/>
                    <a:pt x="31" y="5"/>
                    <a:pt x="30" y="6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1" y="5"/>
                    <a:pt x="31" y="4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3"/>
                    <a:pt x="33" y="2"/>
                  </a:cubicBezTo>
                  <a:moveTo>
                    <a:pt x="28" y="2"/>
                  </a:moveTo>
                  <a:cubicBezTo>
                    <a:pt x="27" y="3"/>
                    <a:pt x="26" y="5"/>
                    <a:pt x="25" y="6"/>
                  </a:cubicBezTo>
                  <a:cubicBezTo>
                    <a:pt x="24" y="7"/>
                    <a:pt x="23" y="8"/>
                    <a:pt x="23" y="9"/>
                  </a:cubicBezTo>
                  <a:cubicBezTo>
                    <a:pt x="23" y="8"/>
                    <a:pt x="24" y="6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4"/>
                    <a:pt x="27" y="3"/>
                    <a:pt x="28" y="2"/>
                  </a:cubicBezTo>
                  <a:moveTo>
                    <a:pt x="29" y="0"/>
                  </a:moveTo>
                  <a:cubicBezTo>
                    <a:pt x="29" y="0"/>
                    <a:pt x="28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6" y="2"/>
                    <a:pt x="25" y="3"/>
                  </a:cubicBezTo>
                  <a:cubicBezTo>
                    <a:pt x="26" y="2"/>
                    <a:pt x="26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2"/>
                    <a:pt x="23" y="4"/>
                    <a:pt x="21" y="6"/>
                  </a:cubicBezTo>
                  <a:cubicBezTo>
                    <a:pt x="19" y="8"/>
                    <a:pt x="17" y="10"/>
                    <a:pt x="16" y="12"/>
                  </a:cubicBezTo>
                  <a:cubicBezTo>
                    <a:pt x="17" y="11"/>
                    <a:pt x="18" y="9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1" y="6"/>
                    <a:pt x="22" y="4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2"/>
                    <a:pt x="21" y="3"/>
                    <a:pt x="20" y="5"/>
                  </a:cubicBezTo>
                  <a:cubicBezTo>
                    <a:pt x="20" y="4"/>
                    <a:pt x="21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0" y="3"/>
                    <a:pt x="18" y="5"/>
                    <a:pt x="16" y="7"/>
                  </a:cubicBezTo>
                  <a:cubicBezTo>
                    <a:pt x="17" y="6"/>
                    <a:pt x="18" y="4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2"/>
                    <a:pt x="17" y="3"/>
                    <a:pt x="16" y="4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3"/>
                    <a:pt x="16" y="4"/>
                  </a:cubicBezTo>
                  <a:cubicBezTo>
                    <a:pt x="16" y="3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3" y="6"/>
                    <a:pt x="11" y="8"/>
                  </a:cubicBezTo>
                  <a:cubicBezTo>
                    <a:pt x="12" y="7"/>
                    <a:pt x="13" y="5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5"/>
                    <a:pt x="8" y="8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1"/>
                    <a:pt x="6" y="10"/>
                    <a:pt x="7" y="10"/>
                  </a:cubicBezTo>
                  <a:cubicBezTo>
                    <a:pt x="8" y="8"/>
                    <a:pt x="8" y="6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4" y="9"/>
                    <a:pt x="3" y="11"/>
                  </a:cubicBezTo>
                  <a:cubicBezTo>
                    <a:pt x="2" y="12"/>
                    <a:pt x="1" y="13"/>
                    <a:pt x="0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1" y="16"/>
                    <a:pt x="2" y="15"/>
                  </a:cubicBezTo>
                  <a:cubicBezTo>
                    <a:pt x="1" y="16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1" y="17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7"/>
                    <a:pt x="3" y="16"/>
                    <a:pt x="3" y="15"/>
                  </a:cubicBezTo>
                  <a:cubicBezTo>
                    <a:pt x="4" y="14"/>
                    <a:pt x="5" y="12"/>
                    <a:pt x="6" y="11"/>
                  </a:cubicBezTo>
                  <a:cubicBezTo>
                    <a:pt x="6" y="11"/>
                    <a:pt x="6" y="11"/>
                    <a:pt x="6" y="10"/>
                  </a:cubicBezTo>
                  <a:cubicBezTo>
                    <a:pt x="6" y="11"/>
                    <a:pt x="5" y="12"/>
                    <a:pt x="5" y="13"/>
                  </a:cubicBezTo>
                  <a:cubicBezTo>
                    <a:pt x="4" y="15"/>
                    <a:pt x="2" y="18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19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3" y="17"/>
                    <a:pt x="4" y="15"/>
                    <a:pt x="5" y="13"/>
                  </a:cubicBezTo>
                  <a:cubicBezTo>
                    <a:pt x="6" y="11"/>
                    <a:pt x="7" y="10"/>
                    <a:pt x="8" y="8"/>
                  </a:cubicBezTo>
                  <a:cubicBezTo>
                    <a:pt x="10" y="7"/>
                    <a:pt x="11" y="5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4"/>
                    <a:pt x="13" y="5"/>
                    <a:pt x="13" y="6"/>
                  </a:cubicBezTo>
                  <a:cubicBezTo>
                    <a:pt x="13" y="6"/>
                    <a:pt x="13" y="5"/>
                    <a:pt x="13" y="5"/>
                  </a:cubicBezTo>
                  <a:cubicBezTo>
                    <a:pt x="12" y="7"/>
                    <a:pt x="11" y="8"/>
                    <a:pt x="10" y="9"/>
                  </a:cubicBezTo>
                  <a:cubicBezTo>
                    <a:pt x="10" y="10"/>
                    <a:pt x="9" y="11"/>
                    <a:pt x="9" y="12"/>
                  </a:cubicBezTo>
                  <a:cubicBezTo>
                    <a:pt x="8" y="13"/>
                    <a:pt x="6" y="15"/>
                    <a:pt x="6" y="16"/>
                  </a:cubicBezTo>
                  <a:cubicBezTo>
                    <a:pt x="5" y="18"/>
                    <a:pt x="4" y="19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19"/>
                    <a:pt x="6" y="18"/>
                    <a:pt x="6" y="16"/>
                  </a:cubicBezTo>
                  <a:cubicBezTo>
                    <a:pt x="7" y="15"/>
                    <a:pt x="8" y="13"/>
                    <a:pt x="9" y="12"/>
                  </a:cubicBezTo>
                  <a:cubicBezTo>
                    <a:pt x="10" y="11"/>
                    <a:pt x="10" y="10"/>
                    <a:pt x="11" y="9"/>
                  </a:cubicBezTo>
                  <a:cubicBezTo>
                    <a:pt x="11" y="8"/>
                    <a:pt x="12" y="7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5" y="3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3"/>
                    <a:pt x="16" y="3"/>
                    <a:pt x="16" y="4"/>
                  </a:cubicBezTo>
                  <a:cubicBezTo>
                    <a:pt x="15" y="4"/>
                    <a:pt x="14" y="5"/>
                    <a:pt x="13" y="6"/>
                  </a:cubicBezTo>
                  <a:cubicBezTo>
                    <a:pt x="12" y="8"/>
                    <a:pt x="11" y="9"/>
                    <a:pt x="10" y="11"/>
                  </a:cubicBezTo>
                  <a:cubicBezTo>
                    <a:pt x="8" y="12"/>
                    <a:pt x="7" y="14"/>
                    <a:pt x="7" y="16"/>
                  </a:cubicBezTo>
                  <a:cubicBezTo>
                    <a:pt x="6" y="18"/>
                    <a:pt x="5" y="19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19"/>
                    <a:pt x="7" y="17"/>
                    <a:pt x="8" y="16"/>
                  </a:cubicBezTo>
                  <a:cubicBezTo>
                    <a:pt x="9" y="14"/>
                    <a:pt x="10" y="12"/>
                    <a:pt x="11" y="10"/>
                  </a:cubicBezTo>
                  <a:cubicBezTo>
                    <a:pt x="13" y="8"/>
                    <a:pt x="14" y="6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3"/>
                    <a:pt x="17" y="3"/>
                  </a:cubicBezTo>
                  <a:cubicBezTo>
                    <a:pt x="17" y="4"/>
                    <a:pt x="16" y="4"/>
                    <a:pt x="16" y="4"/>
                  </a:cubicBezTo>
                  <a:cubicBezTo>
                    <a:pt x="14" y="6"/>
                    <a:pt x="13" y="8"/>
                    <a:pt x="11" y="10"/>
                  </a:cubicBezTo>
                  <a:cubicBezTo>
                    <a:pt x="9" y="14"/>
                    <a:pt x="7" y="17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9" y="15"/>
                    <a:pt x="13" y="10"/>
                    <a:pt x="16" y="4"/>
                  </a:cubicBezTo>
                  <a:cubicBezTo>
                    <a:pt x="17" y="3"/>
                    <a:pt x="18" y="3"/>
                    <a:pt x="19" y="2"/>
                  </a:cubicBezTo>
                  <a:cubicBezTo>
                    <a:pt x="18" y="4"/>
                    <a:pt x="17" y="6"/>
                    <a:pt x="15" y="8"/>
                  </a:cubicBezTo>
                  <a:cubicBezTo>
                    <a:pt x="15" y="9"/>
                    <a:pt x="14" y="10"/>
                    <a:pt x="13" y="10"/>
                  </a:cubicBezTo>
                  <a:cubicBezTo>
                    <a:pt x="11" y="14"/>
                    <a:pt x="9" y="17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17"/>
                    <a:pt x="13" y="12"/>
                    <a:pt x="16" y="8"/>
                  </a:cubicBezTo>
                  <a:cubicBezTo>
                    <a:pt x="17" y="6"/>
                    <a:pt x="19" y="4"/>
                    <a:pt x="22" y="2"/>
                  </a:cubicBezTo>
                  <a:cubicBezTo>
                    <a:pt x="21" y="3"/>
                    <a:pt x="20" y="4"/>
                    <a:pt x="19" y="5"/>
                  </a:cubicBezTo>
                  <a:cubicBezTo>
                    <a:pt x="16" y="9"/>
                    <a:pt x="13" y="13"/>
                    <a:pt x="10" y="17"/>
                  </a:cubicBezTo>
                  <a:cubicBezTo>
                    <a:pt x="10" y="17"/>
                    <a:pt x="10" y="18"/>
                    <a:pt x="11" y="17"/>
                  </a:cubicBezTo>
                  <a:cubicBezTo>
                    <a:pt x="13" y="15"/>
                    <a:pt x="14" y="12"/>
                    <a:pt x="16" y="10"/>
                  </a:cubicBezTo>
                  <a:cubicBezTo>
                    <a:pt x="17" y="8"/>
                    <a:pt x="18" y="7"/>
                    <a:pt x="19" y="5"/>
                  </a:cubicBezTo>
                  <a:cubicBezTo>
                    <a:pt x="21" y="4"/>
                    <a:pt x="22" y="3"/>
                    <a:pt x="24" y="1"/>
                  </a:cubicBezTo>
                  <a:cubicBezTo>
                    <a:pt x="23" y="3"/>
                    <a:pt x="21" y="5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8" y="9"/>
                    <a:pt x="17" y="11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7" y="11"/>
                    <a:pt x="18" y="9"/>
                    <a:pt x="20" y="7"/>
                  </a:cubicBezTo>
                  <a:cubicBezTo>
                    <a:pt x="22" y="5"/>
                    <a:pt x="23" y="3"/>
                    <a:pt x="25" y="2"/>
                  </a:cubicBezTo>
                  <a:cubicBezTo>
                    <a:pt x="26" y="1"/>
                    <a:pt x="26" y="1"/>
                    <a:pt x="27" y="1"/>
                  </a:cubicBezTo>
                  <a:cubicBezTo>
                    <a:pt x="27" y="1"/>
                    <a:pt x="26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22" y="5"/>
                    <a:pt x="20" y="8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1" y="8"/>
                    <a:pt x="23" y="6"/>
                    <a:pt x="25" y="3"/>
                  </a:cubicBezTo>
                  <a:cubicBezTo>
                    <a:pt x="25" y="3"/>
                    <a:pt x="26" y="2"/>
                    <a:pt x="27" y="1"/>
                  </a:cubicBezTo>
                  <a:cubicBezTo>
                    <a:pt x="27" y="2"/>
                    <a:pt x="27" y="2"/>
                    <a:pt x="26" y="2"/>
                  </a:cubicBezTo>
                  <a:cubicBezTo>
                    <a:pt x="26" y="3"/>
                    <a:pt x="25" y="4"/>
                    <a:pt x="24" y="4"/>
                  </a:cubicBezTo>
                  <a:cubicBezTo>
                    <a:pt x="23" y="6"/>
                    <a:pt x="21" y="8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7"/>
                    <a:pt x="24" y="5"/>
                    <a:pt x="26" y="2"/>
                  </a:cubicBezTo>
                  <a:cubicBezTo>
                    <a:pt x="27" y="2"/>
                    <a:pt x="27" y="2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8" y="1"/>
                    <a:pt x="28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"/>
                    <a:pt x="29" y="1"/>
                    <a:pt x="28" y="2"/>
                  </a:cubicBezTo>
                  <a:cubicBezTo>
                    <a:pt x="27" y="3"/>
                    <a:pt x="26" y="4"/>
                    <a:pt x="26" y="5"/>
                  </a:cubicBezTo>
                  <a:cubicBezTo>
                    <a:pt x="24" y="6"/>
                    <a:pt x="23" y="8"/>
                    <a:pt x="22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5" y="7"/>
                    <a:pt x="27" y="5"/>
                    <a:pt x="28" y="2"/>
                  </a:cubicBezTo>
                  <a:cubicBezTo>
                    <a:pt x="29" y="2"/>
                    <a:pt x="29" y="1"/>
                    <a:pt x="30" y="1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28" y="3"/>
                    <a:pt x="28" y="3"/>
                    <a:pt x="28" y="4"/>
                  </a:cubicBezTo>
                  <a:cubicBezTo>
                    <a:pt x="27" y="5"/>
                    <a:pt x="26" y="7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7"/>
                    <a:pt x="28" y="5"/>
                    <a:pt x="29" y="3"/>
                  </a:cubicBezTo>
                  <a:cubicBezTo>
                    <a:pt x="29" y="2"/>
                    <a:pt x="30" y="2"/>
                    <a:pt x="30" y="2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1" y="2"/>
                  </a:cubicBezTo>
                  <a:cubicBezTo>
                    <a:pt x="31" y="3"/>
                    <a:pt x="30" y="3"/>
                    <a:pt x="30" y="4"/>
                  </a:cubicBezTo>
                  <a:cubicBezTo>
                    <a:pt x="29" y="5"/>
                    <a:pt x="28" y="6"/>
                    <a:pt x="27" y="7"/>
                  </a:cubicBezTo>
                  <a:cubicBezTo>
                    <a:pt x="27" y="7"/>
                    <a:pt x="27" y="8"/>
                    <a:pt x="28" y="7"/>
                  </a:cubicBezTo>
                  <a:cubicBezTo>
                    <a:pt x="29" y="6"/>
                    <a:pt x="30" y="4"/>
                    <a:pt x="31" y="2"/>
                  </a:cubicBezTo>
                  <a:cubicBezTo>
                    <a:pt x="32" y="2"/>
                    <a:pt x="32" y="2"/>
                    <a:pt x="32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2"/>
                    <a:pt x="32" y="3"/>
                    <a:pt x="32" y="3"/>
                  </a:cubicBezTo>
                  <a:cubicBezTo>
                    <a:pt x="31" y="4"/>
                    <a:pt x="30" y="5"/>
                    <a:pt x="30" y="6"/>
                  </a:cubicBezTo>
                  <a:cubicBezTo>
                    <a:pt x="30" y="6"/>
                    <a:pt x="30" y="7"/>
                    <a:pt x="30" y="6"/>
                  </a:cubicBezTo>
                  <a:cubicBezTo>
                    <a:pt x="31" y="5"/>
                    <a:pt x="32" y="4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4" y="2"/>
                    <a:pt x="34" y="1"/>
                    <a:pt x="34" y="1"/>
                  </a:cubicBezTo>
                  <a:cubicBezTo>
                    <a:pt x="34" y="2"/>
                    <a:pt x="33" y="3"/>
                    <a:pt x="33" y="3"/>
                  </a:cubicBezTo>
                  <a:cubicBezTo>
                    <a:pt x="33" y="4"/>
                    <a:pt x="32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2" y="6"/>
                    <a:pt x="32" y="5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4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4"/>
                    <a:pt x="34" y="5"/>
                    <a:pt x="34" y="6"/>
                  </a:cubicBezTo>
                  <a:cubicBezTo>
                    <a:pt x="33" y="6"/>
                    <a:pt x="33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5" y="4"/>
                    <a:pt x="35" y="4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5"/>
                    <a:pt x="35" y="5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3" y="4"/>
                    <a:pt x="33" y="4"/>
                  </a:cubicBezTo>
                  <a:cubicBezTo>
                    <a:pt x="33" y="3"/>
                    <a:pt x="34" y="2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2"/>
                    <a:pt x="33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2"/>
                    <a:pt x="31" y="2"/>
                  </a:cubicBezTo>
                  <a:cubicBezTo>
                    <a:pt x="32" y="2"/>
                    <a:pt x="32" y="1"/>
                    <a:pt x="32" y="1"/>
                  </a:cubicBezTo>
                  <a:cubicBezTo>
                    <a:pt x="32" y="1"/>
                    <a:pt x="32" y="0"/>
                    <a:pt x="32" y="1"/>
                  </a:cubicBezTo>
                  <a:cubicBezTo>
                    <a:pt x="31" y="1"/>
                    <a:pt x="30" y="2"/>
                    <a:pt x="29" y="3"/>
                  </a:cubicBezTo>
                  <a:cubicBezTo>
                    <a:pt x="29" y="2"/>
                    <a:pt x="3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1" name="Freeform 437">
              <a:extLst>
                <a:ext uri="{FF2B5EF4-FFF2-40B4-BE49-F238E27FC236}">
                  <a16:creationId xmlns:a16="http://schemas.microsoft.com/office/drawing/2014/main" id="{360C103D-A002-4CE0-BF6A-45BD9516C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987" y="1938338"/>
              <a:ext cx="31750" cy="39687"/>
            </a:xfrm>
            <a:custGeom>
              <a:avLst/>
              <a:gdLst>
                <a:gd name="T0" fmla="*/ 2147483646 w 7"/>
                <a:gd name="T1" fmla="*/ 2147483646 h 9"/>
                <a:gd name="T2" fmla="*/ 2147483646 w 7"/>
                <a:gd name="T3" fmla="*/ 2147483646 h 9"/>
                <a:gd name="T4" fmla="*/ 2147483646 w 7"/>
                <a:gd name="T5" fmla="*/ 2147483646 h 9"/>
                <a:gd name="T6" fmla="*/ 2147483646 w 7"/>
                <a:gd name="T7" fmla="*/ 2147483646 h 9"/>
                <a:gd name="T8" fmla="*/ 2147483646 w 7"/>
                <a:gd name="T9" fmla="*/ 2147483646 h 9"/>
                <a:gd name="T10" fmla="*/ 2147483646 w 7"/>
                <a:gd name="T11" fmla="*/ 2147483646 h 9"/>
                <a:gd name="T12" fmla="*/ 2147483646 w 7"/>
                <a:gd name="T13" fmla="*/ 2147483646 h 9"/>
                <a:gd name="T14" fmla="*/ 2147483646 w 7"/>
                <a:gd name="T15" fmla="*/ 2147483646 h 9"/>
                <a:gd name="T16" fmla="*/ 2147483646 w 7"/>
                <a:gd name="T17" fmla="*/ 2147483646 h 9"/>
                <a:gd name="T18" fmla="*/ 2147483646 w 7"/>
                <a:gd name="T19" fmla="*/ 2147483646 h 9"/>
                <a:gd name="T20" fmla="*/ 2147483646 w 7"/>
                <a:gd name="T21" fmla="*/ 2147483646 h 9"/>
                <a:gd name="T22" fmla="*/ 2147483646 w 7"/>
                <a:gd name="T23" fmla="*/ 2147483646 h 9"/>
                <a:gd name="T24" fmla="*/ 2147483646 w 7"/>
                <a:gd name="T25" fmla="*/ 2147483646 h 9"/>
                <a:gd name="T26" fmla="*/ 2147483646 w 7"/>
                <a:gd name="T27" fmla="*/ 2147483646 h 9"/>
                <a:gd name="T28" fmla="*/ 2147483646 w 7"/>
                <a:gd name="T29" fmla="*/ 2147483646 h 9"/>
                <a:gd name="T30" fmla="*/ 2147483646 w 7"/>
                <a:gd name="T31" fmla="*/ 0 h 9"/>
                <a:gd name="T32" fmla="*/ 0 w 7"/>
                <a:gd name="T33" fmla="*/ 2147483646 h 9"/>
                <a:gd name="T34" fmla="*/ 2147483646 w 7"/>
                <a:gd name="T35" fmla="*/ 2147483646 h 9"/>
                <a:gd name="T36" fmla="*/ 2147483646 w 7"/>
                <a:gd name="T37" fmla="*/ 2147483646 h 9"/>
                <a:gd name="T38" fmla="*/ 2147483646 w 7"/>
                <a:gd name="T39" fmla="*/ 2147483646 h 9"/>
                <a:gd name="T40" fmla="*/ 2147483646 w 7"/>
                <a:gd name="T41" fmla="*/ 2147483646 h 9"/>
                <a:gd name="T42" fmla="*/ 2147483646 w 7"/>
                <a:gd name="T43" fmla="*/ 2147483646 h 9"/>
                <a:gd name="T44" fmla="*/ 2147483646 w 7"/>
                <a:gd name="T45" fmla="*/ 2147483646 h 9"/>
                <a:gd name="T46" fmla="*/ 2147483646 w 7"/>
                <a:gd name="T47" fmla="*/ 2147483646 h 9"/>
                <a:gd name="T48" fmla="*/ 2147483646 w 7"/>
                <a:gd name="T49" fmla="*/ 2147483646 h 9"/>
                <a:gd name="T50" fmla="*/ 2147483646 w 7"/>
                <a:gd name="T51" fmla="*/ 2147483646 h 9"/>
                <a:gd name="T52" fmla="*/ 2147483646 w 7"/>
                <a:gd name="T53" fmla="*/ 2147483646 h 9"/>
                <a:gd name="T54" fmla="*/ 2147483646 w 7"/>
                <a:gd name="T55" fmla="*/ 2147483646 h 9"/>
                <a:gd name="T56" fmla="*/ 2147483646 w 7"/>
                <a:gd name="T57" fmla="*/ 2147483646 h 9"/>
                <a:gd name="T58" fmla="*/ 2147483646 w 7"/>
                <a:gd name="T59" fmla="*/ 2147483646 h 9"/>
                <a:gd name="T60" fmla="*/ 2147483646 w 7"/>
                <a:gd name="T61" fmla="*/ 2147483646 h 9"/>
                <a:gd name="T62" fmla="*/ 2147483646 w 7"/>
                <a:gd name="T63" fmla="*/ 2147483646 h 9"/>
                <a:gd name="T64" fmla="*/ 2147483646 w 7"/>
                <a:gd name="T65" fmla="*/ 2147483646 h 9"/>
                <a:gd name="T66" fmla="*/ 2147483646 w 7"/>
                <a:gd name="T67" fmla="*/ 2147483646 h 9"/>
                <a:gd name="T68" fmla="*/ 2147483646 w 7"/>
                <a:gd name="T69" fmla="*/ 2147483646 h 9"/>
                <a:gd name="T70" fmla="*/ 2147483646 w 7"/>
                <a:gd name="T71" fmla="*/ 2147483646 h 9"/>
                <a:gd name="T72" fmla="*/ 2147483646 w 7"/>
                <a:gd name="T73" fmla="*/ 2147483646 h 9"/>
                <a:gd name="T74" fmla="*/ 2147483646 w 7"/>
                <a:gd name="T75" fmla="*/ 2147483646 h 9"/>
                <a:gd name="T76" fmla="*/ 2147483646 w 7"/>
                <a:gd name="T77" fmla="*/ 2147483646 h 9"/>
                <a:gd name="T78" fmla="*/ 0 w 7"/>
                <a:gd name="T79" fmla="*/ 2147483646 h 9"/>
                <a:gd name="T80" fmla="*/ 2147483646 w 7"/>
                <a:gd name="T81" fmla="*/ 2147483646 h 9"/>
                <a:gd name="T82" fmla="*/ 2147483646 w 7"/>
                <a:gd name="T83" fmla="*/ 0 h 9"/>
                <a:gd name="T84" fmla="*/ 2147483646 w 7"/>
                <a:gd name="T85" fmla="*/ 0 h 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7"/>
                <a:gd name="T130" fmla="*/ 0 h 9"/>
                <a:gd name="T131" fmla="*/ 7 w 7"/>
                <a:gd name="T132" fmla="*/ 9 h 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7" h="9"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moveTo>
                    <a:pt x="3" y="8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5" y="8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moveTo>
                    <a:pt x="7" y="3"/>
                  </a:move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4"/>
                    <a:pt x="7" y="3"/>
                  </a:cubicBezTo>
                  <a:moveTo>
                    <a:pt x="2" y="0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5"/>
                    <a:pt x="2" y="4"/>
                    <a:pt x="3" y="2"/>
                  </a:cubicBezTo>
                  <a:cubicBezTo>
                    <a:pt x="3" y="3"/>
                    <a:pt x="2" y="4"/>
                    <a:pt x="2" y="5"/>
                  </a:cubicBezTo>
                  <a:cubicBezTo>
                    <a:pt x="1" y="6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7"/>
                    <a:pt x="3" y="6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7"/>
                    <a:pt x="5" y="7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6" y="5"/>
                    <a:pt x="6" y="4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4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7"/>
                    <a:pt x="4" y="8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7"/>
                  </a:cubicBezTo>
                  <a:cubicBezTo>
                    <a:pt x="3" y="7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5" y="4"/>
                  </a:cubicBezTo>
                  <a:cubicBezTo>
                    <a:pt x="5" y="4"/>
                    <a:pt x="5" y="3"/>
                    <a:pt x="5" y="4"/>
                  </a:cubicBezTo>
                  <a:cubicBezTo>
                    <a:pt x="4" y="4"/>
                    <a:pt x="4" y="5"/>
                    <a:pt x="4" y="6"/>
                  </a:cubicBezTo>
                  <a:cubicBezTo>
                    <a:pt x="3" y="6"/>
                    <a:pt x="3" y="7"/>
                    <a:pt x="2" y="8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8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5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3"/>
                    <a:pt x="2" y="5"/>
                    <a:pt x="1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2" name="Freeform 438">
              <a:extLst>
                <a:ext uri="{FF2B5EF4-FFF2-40B4-BE49-F238E27FC236}">
                  <a16:creationId xmlns:a16="http://schemas.microsoft.com/office/drawing/2014/main" id="{3690E7BB-111E-4844-9780-A4340026A7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225" y="1928813"/>
              <a:ext cx="158750" cy="153987"/>
            </a:xfrm>
            <a:custGeom>
              <a:avLst/>
              <a:gdLst>
                <a:gd name="T0" fmla="*/ 2147483646 w 35"/>
                <a:gd name="T1" fmla="*/ 2147483646 h 34"/>
                <a:gd name="T2" fmla="*/ 2147483646 w 35"/>
                <a:gd name="T3" fmla="*/ 2147483646 h 34"/>
                <a:gd name="T4" fmla="*/ 2147483646 w 35"/>
                <a:gd name="T5" fmla="*/ 2147483646 h 34"/>
                <a:gd name="T6" fmla="*/ 2147483646 w 35"/>
                <a:gd name="T7" fmla="*/ 2147483646 h 34"/>
                <a:gd name="T8" fmla="*/ 2147483646 w 35"/>
                <a:gd name="T9" fmla="*/ 2147483646 h 34"/>
                <a:gd name="T10" fmla="*/ 2147483646 w 35"/>
                <a:gd name="T11" fmla="*/ 2147483646 h 34"/>
                <a:gd name="T12" fmla="*/ 2147483646 w 35"/>
                <a:gd name="T13" fmla="*/ 2147483646 h 34"/>
                <a:gd name="T14" fmla="*/ 2147483646 w 35"/>
                <a:gd name="T15" fmla="*/ 2147483646 h 34"/>
                <a:gd name="T16" fmla="*/ 0 w 35"/>
                <a:gd name="T17" fmla="*/ 2147483646 h 34"/>
                <a:gd name="T18" fmla="*/ 2147483646 w 35"/>
                <a:gd name="T19" fmla="*/ 2147483646 h 34"/>
                <a:gd name="T20" fmla="*/ 0 w 35"/>
                <a:gd name="T21" fmla="*/ 2147483646 h 34"/>
                <a:gd name="T22" fmla="*/ 2147483646 w 35"/>
                <a:gd name="T23" fmla="*/ 2147483646 h 34"/>
                <a:gd name="T24" fmla="*/ 2147483646 w 35"/>
                <a:gd name="T25" fmla="*/ 2147483646 h 34"/>
                <a:gd name="T26" fmla="*/ 2147483646 w 35"/>
                <a:gd name="T27" fmla="*/ 2147483646 h 34"/>
                <a:gd name="T28" fmla="*/ 2147483646 w 35"/>
                <a:gd name="T29" fmla="*/ 2147483646 h 34"/>
                <a:gd name="T30" fmla="*/ 2147483646 w 35"/>
                <a:gd name="T31" fmla="*/ 2147483646 h 34"/>
                <a:gd name="T32" fmla="*/ 2147483646 w 35"/>
                <a:gd name="T33" fmla="*/ 2147483646 h 34"/>
                <a:gd name="T34" fmla="*/ 2147483646 w 35"/>
                <a:gd name="T35" fmla="*/ 2147483646 h 34"/>
                <a:gd name="T36" fmla="*/ 2147483646 w 35"/>
                <a:gd name="T37" fmla="*/ 2147483646 h 34"/>
                <a:gd name="T38" fmla="*/ 2147483646 w 35"/>
                <a:gd name="T39" fmla="*/ 2147483646 h 34"/>
                <a:gd name="T40" fmla="*/ 2147483646 w 35"/>
                <a:gd name="T41" fmla="*/ 2147483646 h 34"/>
                <a:gd name="T42" fmla="*/ 2147483646 w 35"/>
                <a:gd name="T43" fmla="*/ 2147483646 h 34"/>
                <a:gd name="T44" fmla="*/ 2147483646 w 35"/>
                <a:gd name="T45" fmla="*/ 2147483646 h 34"/>
                <a:gd name="T46" fmla="*/ 2147483646 w 35"/>
                <a:gd name="T47" fmla="*/ 2147483646 h 34"/>
                <a:gd name="T48" fmla="*/ 2147483646 w 35"/>
                <a:gd name="T49" fmla="*/ 2147483646 h 34"/>
                <a:gd name="T50" fmla="*/ 2147483646 w 35"/>
                <a:gd name="T51" fmla="*/ 2147483646 h 34"/>
                <a:gd name="T52" fmla="*/ 2147483646 w 35"/>
                <a:gd name="T53" fmla="*/ 2147483646 h 34"/>
                <a:gd name="T54" fmla="*/ 2147483646 w 35"/>
                <a:gd name="T55" fmla="*/ 2147483646 h 34"/>
                <a:gd name="T56" fmla="*/ 2147483646 w 35"/>
                <a:gd name="T57" fmla="*/ 2147483646 h 34"/>
                <a:gd name="T58" fmla="*/ 2147483646 w 35"/>
                <a:gd name="T59" fmla="*/ 2147483646 h 34"/>
                <a:gd name="T60" fmla="*/ 2147483646 w 35"/>
                <a:gd name="T61" fmla="*/ 2147483646 h 34"/>
                <a:gd name="T62" fmla="*/ 2147483646 w 35"/>
                <a:gd name="T63" fmla="*/ 2147483646 h 34"/>
                <a:gd name="T64" fmla="*/ 2147483646 w 35"/>
                <a:gd name="T65" fmla="*/ 2147483646 h 34"/>
                <a:gd name="T66" fmla="*/ 2147483646 w 35"/>
                <a:gd name="T67" fmla="*/ 2147483646 h 34"/>
                <a:gd name="T68" fmla="*/ 2147483646 w 35"/>
                <a:gd name="T69" fmla="*/ 2147483646 h 34"/>
                <a:gd name="T70" fmla="*/ 2147483646 w 35"/>
                <a:gd name="T71" fmla="*/ 2147483646 h 34"/>
                <a:gd name="T72" fmla="*/ 2147483646 w 35"/>
                <a:gd name="T73" fmla="*/ 2147483646 h 34"/>
                <a:gd name="T74" fmla="*/ 2147483646 w 35"/>
                <a:gd name="T75" fmla="*/ 2147483646 h 34"/>
                <a:gd name="T76" fmla="*/ 2147483646 w 35"/>
                <a:gd name="T77" fmla="*/ 2147483646 h 34"/>
                <a:gd name="T78" fmla="*/ 2147483646 w 35"/>
                <a:gd name="T79" fmla="*/ 2147483646 h 34"/>
                <a:gd name="T80" fmla="*/ 2147483646 w 35"/>
                <a:gd name="T81" fmla="*/ 2147483646 h 34"/>
                <a:gd name="T82" fmla="*/ 2147483646 w 35"/>
                <a:gd name="T83" fmla="*/ 2147483646 h 34"/>
                <a:gd name="T84" fmla="*/ 2147483646 w 35"/>
                <a:gd name="T85" fmla="*/ 2147483646 h 34"/>
                <a:gd name="T86" fmla="*/ 2147483646 w 35"/>
                <a:gd name="T87" fmla="*/ 2147483646 h 34"/>
                <a:gd name="T88" fmla="*/ 2147483646 w 35"/>
                <a:gd name="T89" fmla="*/ 2147483646 h 34"/>
                <a:gd name="T90" fmla="*/ 2147483646 w 35"/>
                <a:gd name="T91" fmla="*/ 2147483646 h 34"/>
                <a:gd name="T92" fmla="*/ 0 w 35"/>
                <a:gd name="T93" fmla="*/ 2147483646 h 34"/>
                <a:gd name="T94" fmla="*/ 2147483646 w 35"/>
                <a:gd name="T95" fmla="*/ 2147483646 h 34"/>
                <a:gd name="T96" fmla="*/ 2147483646 w 35"/>
                <a:gd name="T97" fmla="*/ 2147483646 h 34"/>
                <a:gd name="T98" fmla="*/ 2147483646 w 35"/>
                <a:gd name="T99" fmla="*/ 2147483646 h 34"/>
                <a:gd name="T100" fmla="*/ 2147483646 w 35"/>
                <a:gd name="T101" fmla="*/ 2147483646 h 34"/>
                <a:gd name="T102" fmla="*/ 2147483646 w 35"/>
                <a:gd name="T103" fmla="*/ 2147483646 h 34"/>
                <a:gd name="T104" fmla="*/ 2147483646 w 35"/>
                <a:gd name="T105" fmla="*/ 2147483646 h 34"/>
                <a:gd name="T106" fmla="*/ 2147483646 w 35"/>
                <a:gd name="T107" fmla="*/ 2147483646 h 34"/>
                <a:gd name="T108" fmla="*/ 2147483646 w 35"/>
                <a:gd name="T109" fmla="*/ 2147483646 h 34"/>
                <a:gd name="T110" fmla="*/ 2147483646 w 35"/>
                <a:gd name="T111" fmla="*/ 2147483646 h 34"/>
                <a:gd name="T112" fmla="*/ 2147483646 w 35"/>
                <a:gd name="T113" fmla="*/ 2147483646 h 34"/>
                <a:gd name="T114" fmla="*/ 2147483646 w 35"/>
                <a:gd name="T115" fmla="*/ 2147483646 h 34"/>
                <a:gd name="T116" fmla="*/ 2147483646 w 35"/>
                <a:gd name="T117" fmla="*/ 2147483646 h 34"/>
                <a:gd name="T118" fmla="*/ 2147483646 w 35"/>
                <a:gd name="T119" fmla="*/ 2147483646 h 34"/>
                <a:gd name="T120" fmla="*/ 2147483646 w 35"/>
                <a:gd name="T121" fmla="*/ 2147483646 h 3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35"/>
                <a:gd name="T184" fmla="*/ 0 h 34"/>
                <a:gd name="T185" fmla="*/ 35 w 35"/>
                <a:gd name="T186" fmla="*/ 34 h 34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35" h="34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12" y="11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moveTo>
                    <a:pt x="25" y="14"/>
                  </a:move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moveTo>
                    <a:pt x="21" y="14"/>
                  </a:move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moveTo>
                    <a:pt x="22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moveTo>
                    <a:pt x="25" y="19"/>
                  </a:move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8" y="20"/>
                  </a:move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16" y="23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moveTo>
                    <a:pt x="30" y="24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moveTo>
                    <a:pt x="5" y="27"/>
                  </a:move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moveTo>
                    <a:pt x="7" y="27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moveTo>
                    <a:pt x="4" y="28"/>
                  </a:move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moveTo>
                    <a:pt x="13" y="29"/>
                  </a:move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8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moveTo>
                    <a:pt x="14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moveTo>
                    <a:pt x="5" y="29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moveTo>
                    <a:pt x="2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8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moveTo>
                    <a:pt x="4" y="32"/>
                  </a:move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moveTo>
                    <a:pt x="2" y="32"/>
                  </a:move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moveTo>
                    <a:pt x="10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11" y="31"/>
                  </a:moveTo>
                  <a:cubicBezTo>
                    <a:pt x="11" y="32"/>
                    <a:pt x="11" y="32"/>
                    <a:pt x="10" y="33"/>
                  </a:cubicBezTo>
                  <a:cubicBezTo>
                    <a:pt x="10" y="33"/>
                    <a:pt x="11" y="32"/>
                    <a:pt x="11" y="32"/>
                  </a:cubicBezTo>
                  <a:cubicBezTo>
                    <a:pt x="11" y="31"/>
                    <a:pt x="11" y="31"/>
                    <a:pt x="11" y="31"/>
                  </a:cubicBezTo>
                  <a:moveTo>
                    <a:pt x="5" y="30"/>
                  </a:moveTo>
                  <a:cubicBezTo>
                    <a:pt x="4" y="31"/>
                    <a:pt x="4" y="32"/>
                    <a:pt x="4" y="33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4" y="30"/>
                    <a:pt x="5" y="30"/>
                  </a:cubicBezTo>
                  <a:moveTo>
                    <a:pt x="15" y="29"/>
                  </a:moveTo>
                  <a:cubicBezTo>
                    <a:pt x="15" y="30"/>
                    <a:pt x="14" y="31"/>
                    <a:pt x="14" y="32"/>
                  </a:cubicBezTo>
                  <a:cubicBezTo>
                    <a:pt x="14" y="31"/>
                    <a:pt x="15" y="30"/>
                    <a:pt x="15" y="30"/>
                  </a:cubicBezTo>
                  <a:cubicBezTo>
                    <a:pt x="15" y="30"/>
                    <a:pt x="15" y="29"/>
                    <a:pt x="15" y="29"/>
                  </a:cubicBezTo>
                  <a:moveTo>
                    <a:pt x="10" y="29"/>
                  </a:moveTo>
                  <a:cubicBezTo>
                    <a:pt x="10" y="30"/>
                    <a:pt x="9" y="31"/>
                    <a:pt x="9" y="32"/>
                  </a:cubicBezTo>
                  <a:cubicBezTo>
                    <a:pt x="9" y="31"/>
                    <a:pt x="10" y="30"/>
                    <a:pt x="1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5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moveTo>
                    <a:pt x="5" y="28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moveTo>
                    <a:pt x="32" y="28"/>
                  </a:move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2" y="28"/>
                  </a:cubicBezTo>
                  <a:moveTo>
                    <a:pt x="2" y="28"/>
                  </a:moveTo>
                  <a:cubicBezTo>
                    <a:pt x="2" y="28"/>
                    <a:pt x="2" y="29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2" y="28"/>
                    <a:pt x="2" y="28"/>
                  </a:cubicBezTo>
                  <a:moveTo>
                    <a:pt x="1" y="28"/>
                  </a:moveTo>
                  <a:cubicBezTo>
                    <a:pt x="1" y="28"/>
                    <a:pt x="1" y="28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moveTo>
                    <a:pt x="2" y="27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27"/>
                  </a:moveTo>
                  <a:cubicBezTo>
                    <a:pt x="6" y="27"/>
                    <a:pt x="6" y="27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4" y="29"/>
                    <a:pt x="3" y="31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moveTo>
                    <a:pt x="11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8"/>
                    <a:pt x="11" y="28"/>
                    <a:pt x="11" y="29"/>
                  </a:cubicBezTo>
                  <a:cubicBezTo>
                    <a:pt x="10" y="30"/>
                    <a:pt x="9" y="31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0" y="29"/>
                    <a:pt x="11" y="28"/>
                    <a:pt x="11" y="27"/>
                  </a:cubicBezTo>
                  <a:moveTo>
                    <a:pt x="8" y="26"/>
                  </a:moveTo>
                  <a:cubicBezTo>
                    <a:pt x="8" y="27"/>
                    <a:pt x="8" y="27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2"/>
                  </a:cubicBezTo>
                  <a:cubicBezTo>
                    <a:pt x="6" y="32"/>
                    <a:pt x="6" y="33"/>
                    <a:pt x="5" y="33"/>
                  </a:cubicBezTo>
                  <a:cubicBezTo>
                    <a:pt x="5" y="33"/>
                    <a:pt x="5" y="33"/>
                    <a:pt x="4" y="34"/>
                  </a:cubicBezTo>
                  <a:cubicBezTo>
                    <a:pt x="4" y="33"/>
                    <a:pt x="4" y="33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0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8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6"/>
                  </a:cubicBezTo>
                  <a:moveTo>
                    <a:pt x="2" y="26"/>
                  </a:move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8"/>
                    <a:pt x="1" y="29"/>
                    <a:pt x="1" y="30"/>
                  </a:cubicBezTo>
                  <a:cubicBezTo>
                    <a:pt x="1" y="30"/>
                    <a:pt x="0" y="30"/>
                    <a:pt x="0" y="30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1" y="29"/>
                    <a:pt x="1" y="28"/>
                    <a:pt x="1" y="27"/>
                  </a:cubicBezTo>
                  <a:cubicBezTo>
                    <a:pt x="1" y="27"/>
                    <a:pt x="1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moveTo>
                    <a:pt x="19" y="26"/>
                  </a:moveTo>
                  <a:cubicBezTo>
                    <a:pt x="19" y="27"/>
                    <a:pt x="18" y="28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8" y="30"/>
                    <a:pt x="17" y="31"/>
                    <a:pt x="17" y="32"/>
                  </a:cubicBezTo>
                  <a:cubicBezTo>
                    <a:pt x="17" y="31"/>
                    <a:pt x="18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7"/>
                    <a:pt x="19" y="27"/>
                    <a:pt x="19" y="26"/>
                  </a:cubicBezTo>
                  <a:moveTo>
                    <a:pt x="1" y="26"/>
                  </a:moveTo>
                  <a:cubicBezTo>
                    <a:pt x="1" y="26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7"/>
                    <a:pt x="1" y="27"/>
                    <a:pt x="1" y="26"/>
                  </a:cubicBezTo>
                  <a:moveTo>
                    <a:pt x="14" y="26"/>
                  </a:moveTo>
                  <a:cubicBezTo>
                    <a:pt x="14" y="27"/>
                    <a:pt x="13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2" y="30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2" y="30"/>
                    <a:pt x="13" y="28"/>
                    <a:pt x="14" y="26"/>
                  </a:cubicBezTo>
                  <a:moveTo>
                    <a:pt x="18" y="26"/>
                  </a:moveTo>
                  <a:cubicBezTo>
                    <a:pt x="17" y="28"/>
                    <a:pt x="16" y="29"/>
                    <a:pt x="16" y="31"/>
                  </a:cubicBezTo>
                  <a:cubicBezTo>
                    <a:pt x="16" y="30"/>
                    <a:pt x="16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7"/>
                  </a:cubicBezTo>
                  <a:cubicBezTo>
                    <a:pt x="18" y="27"/>
                    <a:pt x="18" y="27"/>
                    <a:pt x="18" y="26"/>
                  </a:cubicBezTo>
                  <a:moveTo>
                    <a:pt x="31" y="26"/>
                  </a:moveTo>
                  <a:cubicBezTo>
                    <a:pt x="30" y="27"/>
                    <a:pt x="29" y="29"/>
                    <a:pt x="28" y="30"/>
                  </a:cubicBezTo>
                  <a:cubicBezTo>
                    <a:pt x="29" y="29"/>
                    <a:pt x="30" y="27"/>
                    <a:pt x="31" y="26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8"/>
                    <a:pt x="9" y="29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8" y="30"/>
                    <a:pt x="9" y="29"/>
                    <a:pt x="10" y="28"/>
                  </a:cubicBezTo>
                  <a:cubicBezTo>
                    <a:pt x="10" y="27"/>
                    <a:pt x="11" y="26"/>
                    <a:pt x="11" y="26"/>
                  </a:cubicBezTo>
                  <a:moveTo>
                    <a:pt x="17" y="26"/>
                  </a:moveTo>
                  <a:cubicBezTo>
                    <a:pt x="17" y="26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8"/>
                    <a:pt x="16" y="28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8"/>
                    <a:pt x="16" y="27"/>
                    <a:pt x="17" y="26"/>
                  </a:cubicBezTo>
                  <a:moveTo>
                    <a:pt x="31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22" y="26"/>
                  </a:moveTo>
                  <a:cubicBezTo>
                    <a:pt x="22" y="26"/>
                    <a:pt x="22" y="26"/>
                    <a:pt x="22" y="27"/>
                  </a:cubicBezTo>
                  <a:cubicBezTo>
                    <a:pt x="21" y="28"/>
                    <a:pt x="20" y="29"/>
                    <a:pt x="20" y="31"/>
                  </a:cubicBezTo>
                  <a:cubicBezTo>
                    <a:pt x="20" y="30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8"/>
                    <a:pt x="22" y="27"/>
                    <a:pt x="22" y="26"/>
                  </a:cubicBezTo>
                  <a:moveTo>
                    <a:pt x="14" y="25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3" y="27"/>
                    <a:pt x="13" y="27"/>
                  </a:cubicBezTo>
                  <a:cubicBezTo>
                    <a:pt x="12" y="28"/>
                    <a:pt x="12" y="29"/>
                    <a:pt x="11" y="31"/>
                  </a:cubicBezTo>
                  <a:cubicBezTo>
                    <a:pt x="11" y="31"/>
                    <a:pt x="11" y="31"/>
                    <a:pt x="11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10" y="31"/>
                    <a:pt x="10" y="30"/>
                  </a:cubicBezTo>
                  <a:cubicBezTo>
                    <a:pt x="10" y="29"/>
                    <a:pt x="11" y="29"/>
                    <a:pt x="11" y="29"/>
                  </a:cubicBezTo>
                  <a:cubicBezTo>
                    <a:pt x="11" y="28"/>
                    <a:pt x="11" y="28"/>
                    <a:pt x="12" y="27"/>
                  </a:cubicBezTo>
                  <a:cubicBezTo>
                    <a:pt x="12" y="27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6"/>
                    <a:pt x="14" y="25"/>
                  </a:cubicBezTo>
                  <a:moveTo>
                    <a:pt x="21" y="24"/>
                  </a:moveTo>
                  <a:cubicBezTo>
                    <a:pt x="20" y="25"/>
                    <a:pt x="20" y="26"/>
                    <a:pt x="20" y="27"/>
                  </a:cubicBezTo>
                  <a:cubicBezTo>
                    <a:pt x="20" y="26"/>
                    <a:pt x="20" y="25"/>
                    <a:pt x="21" y="24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9" y="26"/>
                    <a:pt x="28" y="28"/>
                    <a:pt x="27" y="30"/>
                  </a:cubicBezTo>
                  <a:cubicBezTo>
                    <a:pt x="27" y="29"/>
                    <a:pt x="27" y="29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6"/>
                    <a:pt x="29" y="25"/>
                    <a:pt x="30" y="23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4"/>
                    <a:pt x="17" y="25"/>
                    <a:pt x="17" y="25"/>
                  </a:cubicBezTo>
                  <a:cubicBezTo>
                    <a:pt x="16" y="27"/>
                    <a:pt x="15" y="28"/>
                    <a:pt x="15" y="30"/>
                  </a:cubicBezTo>
                  <a:cubicBezTo>
                    <a:pt x="15" y="30"/>
                    <a:pt x="15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6" y="25"/>
                    <a:pt x="17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6" y="26"/>
                    <a:pt x="14" y="27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2" y="30"/>
                    <a:pt x="12" y="30"/>
                  </a:cubicBezTo>
                  <a:cubicBezTo>
                    <a:pt x="13" y="29"/>
                    <a:pt x="13" y="27"/>
                    <a:pt x="14" y="26"/>
                  </a:cubicBezTo>
                  <a:cubicBezTo>
                    <a:pt x="14" y="26"/>
                    <a:pt x="14" y="25"/>
                    <a:pt x="15" y="25"/>
                  </a:cubicBezTo>
                  <a:cubicBezTo>
                    <a:pt x="15" y="24"/>
                    <a:pt x="16" y="24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9" y="23"/>
                  </a:moveTo>
                  <a:cubicBezTo>
                    <a:pt x="28" y="25"/>
                    <a:pt x="26" y="28"/>
                    <a:pt x="25" y="30"/>
                  </a:cubicBezTo>
                  <a:cubicBezTo>
                    <a:pt x="25" y="30"/>
                    <a:pt x="25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6"/>
                    <a:pt x="28" y="24"/>
                    <a:pt x="29" y="23"/>
                  </a:cubicBezTo>
                  <a:moveTo>
                    <a:pt x="18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2"/>
                  </a:cubicBezTo>
                  <a:moveTo>
                    <a:pt x="20" y="22"/>
                  </a:moveTo>
                  <a:cubicBezTo>
                    <a:pt x="20" y="23"/>
                    <a:pt x="20" y="23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7"/>
                    <a:pt x="17" y="27"/>
                  </a:cubicBezTo>
                  <a:cubicBezTo>
                    <a:pt x="18" y="25"/>
                    <a:pt x="19" y="24"/>
                    <a:pt x="20" y="22"/>
                  </a:cubicBezTo>
                  <a:moveTo>
                    <a:pt x="20" y="21"/>
                  </a:moveTo>
                  <a:cubicBezTo>
                    <a:pt x="20" y="21"/>
                    <a:pt x="20" y="22"/>
                    <a:pt x="20" y="22"/>
                  </a:cubicBezTo>
                  <a:cubicBezTo>
                    <a:pt x="20" y="23"/>
                    <a:pt x="19" y="24"/>
                    <a:pt x="18" y="25"/>
                  </a:cubicBezTo>
                  <a:cubicBezTo>
                    <a:pt x="18" y="26"/>
                    <a:pt x="17" y="27"/>
                    <a:pt x="17" y="27"/>
                  </a:cubicBezTo>
                  <a:cubicBezTo>
                    <a:pt x="17" y="28"/>
                    <a:pt x="16" y="28"/>
                    <a:pt x="16" y="29"/>
                  </a:cubicBezTo>
                  <a:cubicBezTo>
                    <a:pt x="16" y="29"/>
                    <a:pt x="16" y="28"/>
                    <a:pt x="16" y="28"/>
                  </a:cubicBezTo>
                  <a:cubicBezTo>
                    <a:pt x="16" y="27"/>
                    <a:pt x="17" y="26"/>
                    <a:pt x="17" y="25"/>
                  </a:cubicBezTo>
                  <a:cubicBezTo>
                    <a:pt x="18" y="25"/>
                    <a:pt x="18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2"/>
                    <a:pt x="20" y="22"/>
                    <a:pt x="20" y="21"/>
                  </a:cubicBezTo>
                  <a:moveTo>
                    <a:pt x="28" y="20"/>
                  </a:moveTo>
                  <a:cubicBezTo>
                    <a:pt x="26" y="24"/>
                    <a:pt x="24" y="28"/>
                    <a:pt x="22" y="32"/>
                  </a:cubicBezTo>
                  <a:cubicBezTo>
                    <a:pt x="22" y="31"/>
                    <a:pt x="23" y="29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5"/>
                    <a:pt x="26" y="23"/>
                    <a:pt x="28" y="20"/>
                  </a:cubicBezTo>
                  <a:moveTo>
                    <a:pt x="22" y="20"/>
                  </a:moveTo>
                  <a:cubicBezTo>
                    <a:pt x="21" y="21"/>
                    <a:pt x="21" y="21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3"/>
                    <a:pt x="20" y="24"/>
                    <a:pt x="19" y="25"/>
                  </a:cubicBezTo>
                  <a:cubicBezTo>
                    <a:pt x="19" y="24"/>
                    <a:pt x="20" y="23"/>
                    <a:pt x="20" y="22"/>
                  </a:cubicBezTo>
                  <a:cubicBezTo>
                    <a:pt x="21" y="21"/>
                    <a:pt x="21" y="21"/>
                    <a:pt x="22" y="20"/>
                  </a:cubicBezTo>
                  <a:moveTo>
                    <a:pt x="23" y="20"/>
                  </a:moveTo>
                  <a:cubicBezTo>
                    <a:pt x="23" y="20"/>
                    <a:pt x="23" y="20"/>
                    <a:pt x="22" y="21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1" y="24"/>
                    <a:pt x="20" y="26"/>
                    <a:pt x="19" y="28"/>
                  </a:cubicBezTo>
                  <a:cubicBezTo>
                    <a:pt x="19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9" y="27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4"/>
                    <a:pt x="21" y="22"/>
                    <a:pt x="23" y="20"/>
                  </a:cubicBezTo>
                  <a:moveTo>
                    <a:pt x="22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1"/>
                    <a:pt x="21" y="21"/>
                  </a:cubicBezTo>
                  <a:cubicBezTo>
                    <a:pt x="21" y="21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2" y="20"/>
                    <a:pt x="22" y="19"/>
                    <a:pt x="22" y="19"/>
                  </a:cubicBezTo>
                  <a:moveTo>
                    <a:pt x="28" y="18"/>
                  </a:move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6" y="23"/>
                    <a:pt x="23" y="27"/>
                    <a:pt x="21" y="31"/>
                  </a:cubicBezTo>
                  <a:cubicBezTo>
                    <a:pt x="22" y="30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4" y="25"/>
                    <a:pt x="26" y="21"/>
                    <a:pt x="28" y="18"/>
                  </a:cubicBezTo>
                  <a:moveTo>
                    <a:pt x="24" y="18"/>
                  </a:moveTo>
                  <a:cubicBezTo>
                    <a:pt x="24" y="18"/>
                    <a:pt x="23" y="19"/>
                    <a:pt x="23" y="20"/>
                  </a:cubicBezTo>
                  <a:cubicBezTo>
                    <a:pt x="22" y="20"/>
                    <a:pt x="22" y="21"/>
                    <a:pt x="22" y="22"/>
                  </a:cubicBezTo>
                  <a:cubicBezTo>
                    <a:pt x="21" y="22"/>
                    <a:pt x="21" y="23"/>
                    <a:pt x="20" y="24"/>
                  </a:cubicBezTo>
                  <a:cubicBezTo>
                    <a:pt x="21" y="22"/>
                    <a:pt x="22" y="21"/>
                    <a:pt x="23" y="19"/>
                  </a:cubicBezTo>
                  <a:cubicBezTo>
                    <a:pt x="23" y="18"/>
                    <a:pt x="23" y="18"/>
                    <a:pt x="24" y="18"/>
                  </a:cubicBezTo>
                  <a:moveTo>
                    <a:pt x="21" y="17"/>
                  </a:moveTo>
                  <a:cubicBezTo>
                    <a:pt x="21" y="19"/>
                    <a:pt x="20" y="20"/>
                    <a:pt x="19" y="21"/>
                  </a:cubicBezTo>
                  <a:cubicBezTo>
                    <a:pt x="19" y="20"/>
                    <a:pt x="20" y="18"/>
                    <a:pt x="21" y="17"/>
                  </a:cubicBezTo>
                  <a:moveTo>
                    <a:pt x="20" y="17"/>
                  </a:moveTo>
                  <a:cubicBezTo>
                    <a:pt x="19" y="18"/>
                    <a:pt x="19" y="19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9"/>
                    <a:pt x="19" y="18"/>
                    <a:pt x="20" y="17"/>
                  </a:cubicBezTo>
                  <a:moveTo>
                    <a:pt x="20" y="17"/>
                  </a:move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moveTo>
                    <a:pt x="23" y="15"/>
                  </a:moveTo>
                  <a:cubicBezTo>
                    <a:pt x="22" y="17"/>
                    <a:pt x="21" y="20"/>
                    <a:pt x="19" y="22"/>
                  </a:cubicBezTo>
                  <a:cubicBezTo>
                    <a:pt x="19" y="22"/>
                    <a:pt x="19" y="22"/>
                    <a:pt x="19" y="23"/>
                  </a:cubicBezTo>
                  <a:cubicBezTo>
                    <a:pt x="19" y="23"/>
                    <a:pt x="19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2"/>
                    <a:pt x="19" y="22"/>
                  </a:cubicBezTo>
                  <a:cubicBezTo>
                    <a:pt x="20" y="20"/>
                    <a:pt x="21" y="19"/>
                    <a:pt x="22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3" y="16"/>
                    <a:pt x="23" y="15"/>
                  </a:cubicBezTo>
                  <a:moveTo>
                    <a:pt x="24" y="14"/>
                  </a:moveTo>
                  <a:cubicBezTo>
                    <a:pt x="24" y="16"/>
                    <a:pt x="23" y="17"/>
                    <a:pt x="22" y="19"/>
                  </a:cubicBezTo>
                  <a:cubicBezTo>
                    <a:pt x="22" y="19"/>
                    <a:pt x="22" y="19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0" y="21"/>
                    <a:pt x="20" y="22"/>
                  </a:cubicBezTo>
                  <a:cubicBezTo>
                    <a:pt x="21" y="20"/>
                    <a:pt x="22" y="17"/>
                    <a:pt x="23" y="15"/>
                  </a:cubicBezTo>
                  <a:cubicBezTo>
                    <a:pt x="24" y="15"/>
                    <a:pt x="24" y="14"/>
                    <a:pt x="24" y="14"/>
                  </a:cubicBezTo>
                  <a:moveTo>
                    <a:pt x="24" y="13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4"/>
                    <a:pt x="24" y="14"/>
                    <a:pt x="24" y="13"/>
                  </a:cubicBezTo>
                  <a:moveTo>
                    <a:pt x="25" y="13"/>
                  </a:moveTo>
                  <a:cubicBezTo>
                    <a:pt x="26" y="13"/>
                    <a:pt x="26" y="13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6"/>
                    <a:pt x="25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4" y="17"/>
                    <a:pt x="24" y="18"/>
                    <a:pt x="23" y="19"/>
                  </a:cubicBezTo>
                  <a:cubicBezTo>
                    <a:pt x="24" y="19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3" y="18"/>
                    <a:pt x="23" y="19"/>
                  </a:cubicBezTo>
                  <a:cubicBezTo>
                    <a:pt x="23" y="17"/>
                    <a:pt x="24" y="16"/>
                    <a:pt x="24" y="14"/>
                  </a:cubicBezTo>
                  <a:cubicBezTo>
                    <a:pt x="25" y="14"/>
                    <a:pt x="25" y="13"/>
                    <a:pt x="25" y="13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8" y="11"/>
                  </a:moveTo>
                  <a:cubicBezTo>
                    <a:pt x="8" y="12"/>
                    <a:pt x="8" y="13"/>
                    <a:pt x="7" y="14"/>
                  </a:cubicBezTo>
                  <a:cubicBezTo>
                    <a:pt x="7" y="13"/>
                    <a:pt x="8" y="13"/>
                    <a:pt x="8" y="13"/>
                  </a:cubicBezTo>
                  <a:cubicBezTo>
                    <a:pt x="8" y="12"/>
                    <a:pt x="8" y="12"/>
                    <a:pt x="8" y="11"/>
                  </a:cubicBezTo>
                  <a:moveTo>
                    <a:pt x="8" y="11"/>
                  </a:move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moveTo>
                    <a:pt x="14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moveTo>
                    <a:pt x="11" y="5"/>
                  </a:moveTo>
                  <a:cubicBezTo>
                    <a:pt x="11" y="5"/>
                    <a:pt x="11" y="5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9" y="8"/>
                  </a:cubicBezTo>
                  <a:cubicBezTo>
                    <a:pt x="9" y="9"/>
                    <a:pt x="8" y="10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7"/>
                    <a:pt x="10" y="6"/>
                    <a:pt x="11" y="5"/>
                  </a:cubicBezTo>
                  <a:moveTo>
                    <a:pt x="12" y="0"/>
                  </a:moveTo>
                  <a:cubicBezTo>
                    <a:pt x="11" y="2"/>
                    <a:pt x="9" y="4"/>
                    <a:pt x="8" y="6"/>
                  </a:cubicBezTo>
                  <a:cubicBezTo>
                    <a:pt x="7" y="8"/>
                    <a:pt x="7" y="10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1"/>
                    <a:pt x="7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10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5"/>
                    <a:pt x="11" y="5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6"/>
                    <a:pt x="9" y="7"/>
                    <a:pt x="8" y="8"/>
                  </a:cubicBezTo>
                  <a:cubicBezTo>
                    <a:pt x="8" y="9"/>
                    <a:pt x="7" y="11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9"/>
                    <a:pt x="10" y="8"/>
                    <a:pt x="11" y="6"/>
                  </a:cubicBezTo>
                  <a:cubicBezTo>
                    <a:pt x="10" y="7"/>
                    <a:pt x="10" y="8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10"/>
                    <a:pt x="9" y="10"/>
                    <a:pt x="9" y="11"/>
                  </a:cubicBezTo>
                  <a:cubicBezTo>
                    <a:pt x="8" y="12"/>
                    <a:pt x="7" y="13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9" y="11"/>
                    <a:pt x="9" y="11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0" y="10"/>
                    <a:pt x="10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2"/>
                    <a:pt x="11" y="11"/>
                  </a:cubicBezTo>
                  <a:cubicBezTo>
                    <a:pt x="11" y="11"/>
                    <a:pt x="11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1" y="14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3"/>
                    <a:pt x="13" y="12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11"/>
                    <a:pt x="15" y="11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4"/>
                    <a:pt x="13" y="15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5" y="13"/>
                  </a:cubicBezTo>
                  <a:cubicBezTo>
                    <a:pt x="15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3"/>
                    <a:pt x="16" y="13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5"/>
                    <a:pt x="16" y="16"/>
                    <a:pt x="16" y="17"/>
                  </a:cubicBezTo>
                  <a:cubicBezTo>
                    <a:pt x="15" y="17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7"/>
                    <a:pt x="16" y="17"/>
                  </a:cubicBezTo>
                  <a:cubicBezTo>
                    <a:pt x="16" y="15"/>
                    <a:pt x="17" y="14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8"/>
                    <a:pt x="17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7" y="18"/>
                    <a:pt x="18" y="17"/>
                    <a:pt x="19" y="16"/>
                  </a:cubicBezTo>
                  <a:cubicBezTo>
                    <a:pt x="19" y="15"/>
                    <a:pt x="19" y="15"/>
                    <a:pt x="20" y="14"/>
                  </a:cubicBezTo>
                  <a:cubicBezTo>
                    <a:pt x="20" y="14"/>
                    <a:pt x="20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9" y="18"/>
                    <a:pt x="18" y="19"/>
                    <a:pt x="17" y="21"/>
                  </a:cubicBezTo>
                  <a:cubicBezTo>
                    <a:pt x="17" y="21"/>
                    <a:pt x="18" y="21"/>
                    <a:pt x="18" y="21"/>
                  </a:cubicBezTo>
                  <a:cubicBezTo>
                    <a:pt x="18" y="20"/>
                    <a:pt x="19" y="18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6"/>
                    <a:pt x="22" y="15"/>
                    <a:pt x="23" y="14"/>
                  </a:cubicBezTo>
                  <a:cubicBezTo>
                    <a:pt x="22" y="15"/>
                    <a:pt x="22" y="15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7"/>
                  </a:cubicBezTo>
                  <a:cubicBezTo>
                    <a:pt x="21" y="17"/>
                    <a:pt x="21" y="17"/>
                    <a:pt x="21" y="18"/>
                  </a:cubicBezTo>
                  <a:cubicBezTo>
                    <a:pt x="20" y="19"/>
                    <a:pt x="19" y="20"/>
                    <a:pt x="18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3"/>
                    <a:pt x="18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2"/>
                    <a:pt x="21" y="21"/>
                    <a:pt x="21" y="20"/>
                  </a:cubicBezTo>
                  <a:cubicBezTo>
                    <a:pt x="21" y="21"/>
                    <a:pt x="21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19" y="22"/>
                    <a:pt x="18" y="24"/>
                    <a:pt x="17" y="25"/>
                  </a:cubicBezTo>
                  <a:cubicBezTo>
                    <a:pt x="17" y="24"/>
                    <a:pt x="18" y="23"/>
                    <a:pt x="18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7" y="23"/>
                    <a:pt x="16" y="23"/>
                    <a:pt x="16" y="24"/>
                  </a:cubicBezTo>
                  <a:cubicBezTo>
                    <a:pt x="15" y="24"/>
                    <a:pt x="14" y="25"/>
                    <a:pt x="14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6"/>
                    <a:pt x="12" y="27"/>
                    <a:pt x="11" y="28"/>
                  </a:cubicBezTo>
                  <a:cubicBezTo>
                    <a:pt x="11" y="28"/>
                    <a:pt x="11" y="27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9" y="27"/>
                    <a:pt x="8" y="29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8" y="28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7"/>
                    <a:pt x="6" y="28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4" y="27"/>
                    <a:pt x="4" y="28"/>
                    <a:pt x="3" y="29"/>
                  </a:cubicBezTo>
                  <a:cubicBezTo>
                    <a:pt x="3" y="29"/>
                    <a:pt x="2" y="30"/>
                    <a:pt x="2" y="30"/>
                  </a:cubicBezTo>
                  <a:cubicBezTo>
                    <a:pt x="2" y="29"/>
                    <a:pt x="3" y="28"/>
                    <a:pt x="2" y="27"/>
                  </a:cubicBezTo>
                  <a:cubicBezTo>
                    <a:pt x="2" y="27"/>
                    <a:pt x="3" y="27"/>
                    <a:pt x="3" y="27"/>
                  </a:cubicBezTo>
                  <a:cubicBezTo>
                    <a:pt x="3" y="27"/>
                    <a:pt x="3" y="26"/>
                    <a:pt x="3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1" y="27"/>
                    <a:pt x="1" y="27"/>
                  </a:cubicBezTo>
                  <a:cubicBezTo>
                    <a:pt x="1" y="27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7"/>
                    <a:pt x="1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30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2" y="28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9"/>
                    <a:pt x="2" y="30"/>
                    <a:pt x="2" y="31"/>
                  </a:cubicBezTo>
                  <a:cubicBezTo>
                    <a:pt x="2" y="32"/>
                    <a:pt x="1" y="32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2" y="33"/>
                    <a:pt x="2" y="32"/>
                    <a:pt x="2" y="32"/>
                  </a:cubicBezTo>
                  <a:cubicBezTo>
                    <a:pt x="2" y="32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1"/>
                    <a:pt x="4" y="30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3" y="32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3" y="33"/>
                    <a:pt x="3" y="33"/>
                  </a:cubicBez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1"/>
                  </a:cubicBezTo>
                  <a:cubicBezTo>
                    <a:pt x="4" y="32"/>
                    <a:pt x="4" y="33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6" y="33"/>
                    <a:pt x="7" y="32"/>
                  </a:cubicBezTo>
                  <a:cubicBezTo>
                    <a:pt x="7" y="32"/>
                    <a:pt x="6" y="33"/>
                    <a:pt x="6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0"/>
                    <a:pt x="9" y="29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8"/>
                    <a:pt x="9" y="30"/>
                    <a:pt x="9" y="32"/>
                  </a:cubicBezTo>
                  <a:cubicBezTo>
                    <a:pt x="8" y="33"/>
                    <a:pt x="8" y="33"/>
                    <a:pt x="8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3"/>
                    <a:pt x="8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2"/>
                    <a:pt x="11" y="32"/>
                  </a:cubicBezTo>
                  <a:cubicBezTo>
                    <a:pt x="10" y="32"/>
                    <a:pt x="10" y="33"/>
                    <a:pt x="10" y="34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1" y="33"/>
                    <a:pt x="11" y="32"/>
                    <a:pt x="12" y="31"/>
                  </a:cubicBezTo>
                  <a:cubicBezTo>
                    <a:pt x="14" y="29"/>
                    <a:pt x="15" y="27"/>
                    <a:pt x="16" y="25"/>
                  </a:cubicBezTo>
                  <a:cubicBezTo>
                    <a:pt x="16" y="26"/>
                    <a:pt x="15" y="26"/>
                    <a:pt x="15" y="27"/>
                  </a:cubicBezTo>
                  <a:cubicBezTo>
                    <a:pt x="14" y="28"/>
                    <a:pt x="14" y="29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31"/>
                    <a:pt x="14" y="32"/>
                    <a:pt x="13" y="33"/>
                  </a:cubicBezTo>
                  <a:cubicBezTo>
                    <a:pt x="13" y="33"/>
                    <a:pt x="13" y="34"/>
                    <a:pt x="13" y="33"/>
                  </a:cubicBezTo>
                  <a:cubicBezTo>
                    <a:pt x="14" y="32"/>
                    <a:pt x="15" y="31"/>
                    <a:pt x="15" y="29"/>
                  </a:cubicBezTo>
                  <a:cubicBezTo>
                    <a:pt x="16" y="29"/>
                    <a:pt x="16" y="28"/>
                    <a:pt x="17" y="28"/>
                  </a:cubicBezTo>
                  <a:cubicBezTo>
                    <a:pt x="16" y="29"/>
                    <a:pt x="16" y="31"/>
                    <a:pt x="15" y="33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4" y="34"/>
                    <a:pt x="15" y="34"/>
                    <a:pt x="15" y="34"/>
                  </a:cubicBezTo>
                  <a:cubicBezTo>
                    <a:pt x="15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6" y="30"/>
                    <a:pt x="17" y="28"/>
                    <a:pt x="19" y="26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5"/>
                    <a:pt x="20" y="24"/>
                    <a:pt x="21" y="23"/>
                  </a:cubicBezTo>
                  <a:cubicBezTo>
                    <a:pt x="19" y="26"/>
                    <a:pt x="17" y="29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1"/>
                    <a:pt x="18" y="30"/>
                    <a:pt x="19" y="28"/>
                  </a:cubicBezTo>
                  <a:cubicBezTo>
                    <a:pt x="20" y="26"/>
                    <a:pt x="21" y="24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0"/>
                    <a:pt x="23" y="20"/>
                  </a:cubicBezTo>
                  <a:cubicBezTo>
                    <a:pt x="23" y="20"/>
                    <a:pt x="23" y="20"/>
                    <a:pt x="23" y="19"/>
                  </a:cubicBezTo>
                  <a:cubicBezTo>
                    <a:pt x="24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7"/>
                    <a:pt x="26" y="16"/>
                    <a:pt x="27" y="15"/>
                  </a:cubicBezTo>
                  <a:cubicBezTo>
                    <a:pt x="26" y="17"/>
                    <a:pt x="26" y="18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20"/>
                    <a:pt x="25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3" y="23"/>
                    <a:pt x="23" y="24"/>
                  </a:cubicBezTo>
                  <a:cubicBezTo>
                    <a:pt x="22" y="26"/>
                    <a:pt x="20" y="29"/>
                    <a:pt x="19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29"/>
                    <a:pt x="22" y="27"/>
                    <a:pt x="23" y="24"/>
                  </a:cubicBezTo>
                  <a:cubicBezTo>
                    <a:pt x="24" y="23"/>
                    <a:pt x="24" y="22"/>
                    <a:pt x="25" y="21"/>
                  </a:cubicBezTo>
                  <a:cubicBezTo>
                    <a:pt x="26" y="19"/>
                    <a:pt x="28" y="17"/>
                    <a:pt x="29" y="15"/>
                  </a:cubicBezTo>
                  <a:cubicBezTo>
                    <a:pt x="29" y="16"/>
                    <a:pt x="29" y="17"/>
                    <a:pt x="28" y="18"/>
                  </a:cubicBezTo>
                  <a:cubicBezTo>
                    <a:pt x="25" y="22"/>
                    <a:pt x="23" y="27"/>
                    <a:pt x="21" y="31"/>
                  </a:cubicBezTo>
                  <a:cubicBezTo>
                    <a:pt x="21" y="31"/>
                    <a:pt x="21" y="32"/>
                    <a:pt x="21" y="31"/>
                  </a:cubicBezTo>
                  <a:cubicBezTo>
                    <a:pt x="23" y="29"/>
                    <a:pt x="24" y="26"/>
                    <a:pt x="26" y="23"/>
                  </a:cubicBezTo>
                  <a:cubicBezTo>
                    <a:pt x="27" y="22"/>
                    <a:pt x="28" y="20"/>
                    <a:pt x="28" y="18"/>
                  </a:cubicBezTo>
                  <a:cubicBezTo>
                    <a:pt x="29" y="18"/>
                    <a:pt x="29" y="17"/>
                    <a:pt x="30" y="17"/>
                  </a:cubicBezTo>
                  <a:cubicBezTo>
                    <a:pt x="29" y="17"/>
                    <a:pt x="29" y="18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7" y="21"/>
                    <a:pt x="26" y="22"/>
                    <a:pt x="26" y="24"/>
                  </a:cubicBezTo>
                  <a:cubicBezTo>
                    <a:pt x="25" y="25"/>
                    <a:pt x="24" y="26"/>
                    <a:pt x="23" y="28"/>
                  </a:cubicBezTo>
                  <a:cubicBezTo>
                    <a:pt x="23" y="29"/>
                    <a:pt x="22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8"/>
                    <a:pt x="26" y="24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18"/>
                    <a:pt x="31" y="17"/>
                    <a:pt x="32" y="16"/>
                  </a:cubicBezTo>
                  <a:cubicBezTo>
                    <a:pt x="31" y="17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20"/>
                    <a:pt x="30" y="21"/>
                    <a:pt x="29" y="22"/>
                  </a:cubicBezTo>
                  <a:cubicBezTo>
                    <a:pt x="27" y="25"/>
                    <a:pt x="26" y="27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0" y="21"/>
                    <a:pt x="31" y="19"/>
                    <a:pt x="32" y="18"/>
                  </a:cubicBezTo>
                  <a:cubicBezTo>
                    <a:pt x="32" y="20"/>
                    <a:pt x="31" y="21"/>
                    <a:pt x="30" y="23"/>
                  </a:cubicBezTo>
                  <a:cubicBezTo>
                    <a:pt x="30" y="23"/>
                    <a:pt x="30" y="24"/>
                    <a:pt x="30" y="24"/>
                  </a:cubicBezTo>
                  <a:cubicBezTo>
                    <a:pt x="28" y="26"/>
                    <a:pt x="27" y="28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28"/>
                    <a:pt x="29" y="26"/>
                    <a:pt x="30" y="24"/>
                  </a:cubicBezTo>
                  <a:cubicBezTo>
                    <a:pt x="30" y="24"/>
                    <a:pt x="30" y="23"/>
                    <a:pt x="31" y="23"/>
                  </a:cubicBezTo>
                  <a:cubicBezTo>
                    <a:pt x="31" y="22"/>
                    <a:pt x="32" y="21"/>
                    <a:pt x="32" y="20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3" y="20"/>
                    <a:pt x="33" y="19"/>
                    <a:pt x="33" y="19"/>
                  </a:cubicBezTo>
                  <a:cubicBezTo>
                    <a:pt x="33" y="21"/>
                    <a:pt x="32" y="23"/>
                    <a:pt x="31" y="25"/>
                  </a:cubicBezTo>
                  <a:cubicBezTo>
                    <a:pt x="30" y="27"/>
                    <a:pt x="29" y="29"/>
                    <a:pt x="28" y="30"/>
                  </a:cubicBezTo>
                  <a:cubicBezTo>
                    <a:pt x="28" y="31"/>
                    <a:pt x="28" y="31"/>
                    <a:pt x="28" y="30"/>
                  </a:cubicBezTo>
                  <a:cubicBezTo>
                    <a:pt x="29" y="29"/>
                    <a:pt x="30" y="27"/>
                    <a:pt x="31" y="26"/>
                  </a:cubicBezTo>
                  <a:cubicBezTo>
                    <a:pt x="32" y="25"/>
                    <a:pt x="32" y="24"/>
                    <a:pt x="33" y="23"/>
                  </a:cubicBezTo>
                  <a:cubicBezTo>
                    <a:pt x="33" y="22"/>
                    <a:pt x="34" y="22"/>
                    <a:pt x="34" y="21"/>
                  </a:cubicBezTo>
                  <a:cubicBezTo>
                    <a:pt x="34" y="23"/>
                    <a:pt x="33" y="24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1" y="29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29"/>
                    <a:pt x="32" y="28"/>
                    <a:pt x="32" y="26"/>
                  </a:cubicBezTo>
                  <a:cubicBezTo>
                    <a:pt x="33" y="26"/>
                    <a:pt x="34" y="25"/>
                    <a:pt x="34" y="24"/>
                  </a:cubicBezTo>
                  <a:cubicBezTo>
                    <a:pt x="34" y="24"/>
                    <a:pt x="35" y="23"/>
                    <a:pt x="35" y="23"/>
                  </a:cubicBezTo>
                  <a:cubicBezTo>
                    <a:pt x="35" y="24"/>
                    <a:pt x="34" y="24"/>
                    <a:pt x="34" y="25"/>
                  </a:cubicBezTo>
                  <a:cubicBezTo>
                    <a:pt x="34" y="26"/>
                    <a:pt x="33" y="28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9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29"/>
                    <a:pt x="33" y="27"/>
                    <a:pt x="33" y="26"/>
                  </a:cubicBezTo>
                  <a:cubicBezTo>
                    <a:pt x="34" y="25"/>
                    <a:pt x="35" y="24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4"/>
                    <a:pt x="33" y="25"/>
                    <a:pt x="33" y="26"/>
                  </a:cubicBezTo>
                  <a:cubicBezTo>
                    <a:pt x="33" y="24"/>
                    <a:pt x="34" y="23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2" y="24"/>
                    <a:pt x="31" y="25"/>
                  </a:cubicBezTo>
                  <a:cubicBezTo>
                    <a:pt x="32" y="23"/>
                    <a:pt x="33" y="21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20"/>
                    <a:pt x="32" y="21"/>
                    <a:pt x="31" y="22"/>
                  </a:cubicBezTo>
                  <a:cubicBezTo>
                    <a:pt x="31" y="21"/>
                    <a:pt x="32" y="19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9"/>
                    <a:pt x="30" y="20"/>
                    <a:pt x="30" y="21"/>
                  </a:cubicBezTo>
                  <a:cubicBezTo>
                    <a:pt x="31" y="20"/>
                    <a:pt x="31" y="18"/>
                    <a:pt x="32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7"/>
                    <a:pt x="30" y="18"/>
                    <a:pt x="29" y="19"/>
                  </a:cubicBezTo>
                  <a:cubicBezTo>
                    <a:pt x="28" y="19"/>
                    <a:pt x="28" y="20"/>
                    <a:pt x="28" y="20"/>
                  </a:cubicBezTo>
                  <a:cubicBezTo>
                    <a:pt x="29" y="19"/>
                    <a:pt x="29" y="17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17"/>
                    <a:pt x="29" y="17"/>
                    <a:pt x="28" y="18"/>
                  </a:cubicBezTo>
                  <a:cubicBezTo>
                    <a:pt x="29" y="17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7"/>
                    <a:pt x="26" y="19"/>
                    <a:pt x="25" y="21"/>
                  </a:cubicBezTo>
                  <a:cubicBezTo>
                    <a:pt x="26" y="19"/>
                    <a:pt x="26" y="17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6" y="16"/>
                    <a:pt x="25" y="18"/>
                    <a:pt x="24" y="19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5" y="16"/>
                    <a:pt x="26" y="14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25" y="13"/>
                    <a:pt x="25" y="13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5" y="13"/>
                    <a:pt x="24" y="13"/>
                    <a:pt x="24" y="13"/>
                  </a:cubicBezTo>
                  <a:cubicBezTo>
                    <a:pt x="24" y="14"/>
                    <a:pt x="24" y="14"/>
                    <a:pt x="23" y="15"/>
                  </a:cubicBezTo>
                  <a:cubicBezTo>
                    <a:pt x="23" y="15"/>
                    <a:pt x="22" y="16"/>
                    <a:pt x="22" y="16"/>
                  </a:cubicBezTo>
                  <a:cubicBezTo>
                    <a:pt x="22" y="16"/>
                    <a:pt x="23" y="15"/>
                    <a:pt x="23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2" y="15"/>
                    <a:pt x="21" y="15"/>
                    <a:pt x="20" y="16"/>
                  </a:cubicBezTo>
                  <a:cubicBezTo>
                    <a:pt x="21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19" y="15"/>
                    <a:pt x="18" y="16"/>
                  </a:cubicBezTo>
                  <a:cubicBezTo>
                    <a:pt x="18" y="16"/>
                    <a:pt x="17" y="17"/>
                    <a:pt x="17" y="18"/>
                  </a:cubicBezTo>
                  <a:cubicBezTo>
                    <a:pt x="17" y="17"/>
                    <a:pt x="17" y="17"/>
                    <a:pt x="18" y="16"/>
                  </a:cubicBezTo>
                  <a:cubicBezTo>
                    <a:pt x="18" y="15"/>
                    <a:pt x="18" y="14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4"/>
                    <a:pt x="16" y="15"/>
                    <a:pt x="16" y="16"/>
                  </a:cubicBezTo>
                  <a:cubicBezTo>
                    <a:pt x="16" y="16"/>
                    <a:pt x="16" y="15"/>
                    <a:pt x="16" y="15"/>
                  </a:cubicBezTo>
                  <a:cubicBezTo>
                    <a:pt x="16" y="14"/>
                    <a:pt x="16" y="13"/>
                    <a:pt x="16" y="12"/>
                  </a:cubicBezTo>
                  <a:cubicBezTo>
                    <a:pt x="16" y="12"/>
                    <a:pt x="16" y="11"/>
                    <a:pt x="16" y="12"/>
                  </a:cubicBezTo>
                  <a:cubicBezTo>
                    <a:pt x="15" y="12"/>
                    <a:pt x="14" y="13"/>
                    <a:pt x="14" y="14"/>
                  </a:cubicBezTo>
                  <a:cubicBezTo>
                    <a:pt x="14" y="13"/>
                    <a:pt x="15" y="11"/>
                    <a:pt x="15" y="10"/>
                  </a:cubicBezTo>
                  <a:cubicBezTo>
                    <a:pt x="15" y="10"/>
                    <a:pt x="14" y="10"/>
                    <a:pt x="14" y="10"/>
                  </a:cubicBezTo>
                  <a:cubicBezTo>
                    <a:pt x="13" y="11"/>
                    <a:pt x="12" y="13"/>
                    <a:pt x="11" y="14"/>
                  </a:cubicBezTo>
                  <a:cubicBezTo>
                    <a:pt x="12" y="13"/>
                    <a:pt x="12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1"/>
                    <a:pt x="10" y="12"/>
                  </a:cubicBezTo>
                  <a:cubicBezTo>
                    <a:pt x="10" y="12"/>
                    <a:pt x="9" y="13"/>
                    <a:pt x="9" y="13"/>
                  </a:cubicBezTo>
                  <a:cubicBezTo>
                    <a:pt x="9" y="13"/>
                    <a:pt x="10" y="12"/>
                    <a:pt x="10" y="12"/>
                  </a:cubicBezTo>
                  <a:cubicBezTo>
                    <a:pt x="10" y="11"/>
                    <a:pt x="10" y="10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10" y="9"/>
                    <a:pt x="10" y="7"/>
                    <a:pt x="11" y="6"/>
                  </a:cubicBezTo>
                  <a:cubicBezTo>
                    <a:pt x="11" y="6"/>
                    <a:pt x="11" y="6"/>
                    <a:pt x="11" y="5"/>
                  </a:cubicBezTo>
                  <a:cubicBezTo>
                    <a:pt x="12" y="4"/>
                    <a:pt x="13" y="2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3" name="Freeform 502">
              <a:extLst>
                <a:ext uri="{FF2B5EF4-FFF2-40B4-BE49-F238E27FC236}">
                  <a16:creationId xmlns:a16="http://schemas.microsoft.com/office/drawing/2014/main" id="{2C77ADB6-F562-48C1-9720-B2C429001D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3725" y="2727325"/>
              <a:ext cx="155575" cy="168275"/>
            </a:xfrm>
            <a:custGeom>
              <a:avLst/>
              <a:gdLst>
                <a:gd name="T0" fmla="*/ 2147483646 w 34"/>
                <a:gd name="T1" fmla="*/ 2147483646 h 37"/>
                <a:gd name="T2" fmla="*/ 2147483646 w 34"/>
                <a:gd name="T3" fmla="*/ 2147483646 h 37"/>
                <a:gd name="T4" fmla="*/ 2147483646 w 34"/>
                <a:gd name="T5" fmla="*/ 2147483646 h 37"/>
                <a:gd name="T6" fmla="*/ 2147483646 w 34"/>
                <a:gd name="T7" fmla="*/ 2147483646 h 37"/>
                <a:gd name="T8" fmla="*/ 2147483646 w 34"/>
                <a:gd name="T9" fmla="*/ 2147483646 h 37"/>
                <a:gd name="T10" fmla="*/ 2147483646 w 34"/>
                <a:gd name="T11" fmla="*/ 2147483646 h 37"/>
                <a:gd name="T12" fmla="*/ 2147483646 w 34"/>
                <a:gd name="T13" fmla="*/ 2147483646 h 37"/>
                <a:gd name="T14" fmla="*/ 2147483646 w 34"/>
                <a:gd name="T15" fmla="*/ 2147483646 h 37"/>
                <a:gd name="T16" fmla="*/ 2147483646 w 34"/>
                <a:gd name="T17" fmla="*/ 2147483646 h 37"/>
                <a:gd name="T18" fmla="*/ 2147483646 w 34"/>
                <a:gd name="T19" fmla="*/ 2147483646 h 37"/>
                <a:gd name="T20" fmla="*/ 2147483646 w 34"/>
                <a:gd name="T21" fmla="*/ 2147483646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37"/>
                <a:gd name="T35" fmla="*/ 34 w 34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37">
                  <a:moveTo>
                    <a:pt x="23" y="5"/>
                  </a:moveTo>
                  <a:cubicBezTo>
                    <a:pt x="13" y="0"/>
                    <a:pt x="3" y="8"/>
                    <a:pt x="2" y="19"/>
                  </a:cubicBezTo>
                  <a:cubicBezTo>
                    <a:pt x="0" y="30"/>
                    <a:pt x="13" y="37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9" y="5"/>
                    <a:pt x="10" y="9"/>
                    <a:pt x="12" y="8"/>
                  </a:cubicBezTo>
                  <a:cubicBezTo>
                    <a:pt x="18" y="6"/>
                    <a:pt x="27" y="5"/>
                    <a:pt x="29" y="13"/>
                  </a:cubicBezTo>
                  <a:cubicBezTo>
                    <a:pt x="31" y="18"/>
                    <a:pt x="28" y="24"/>
                    <a:pt x="24" y="28"/>
                  </a:cubicBezTo>
                  <a:cubicBezTo>
                    <a:pt x="18" y="33"/>
                    <a:pt x="8" y="30"/>
                    <a:pt x="6" y="23"/>
                  </a:cubicBezTo>
                  <a:cubicBezTo>
                    <a:pt x="3" y="14"/>
                    <a:pt x="13" y="4"/>
                    <a:pt x="22" y="8"/>
                  </a:cubicBezTo>
                  <a:cubicBezTo>
                    <a:pt x="24" y="9"/>
                    <a:pt x="26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4" name="Freeform 504">
              <a:extLst>
                <a:ext uri="{FF2B5EF4-FFF2-40B4-BE49-F238E27FC236}">
                  <a16:creationId xmlns:a16="http://schemas.microsoft.com/office/drawing/2014/main" id="{C5CE0F02-A9BE-440B-81F0-7EEB740B9C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0" y="2749550"/>
              <a:ext cx="100013" cy="77787"/>
            </a:xfrm>
            <a:custGeom>
              <a:avLst/>
              <a:gdLst>
                <a:gd name="T0" fmla="*/ 2147483646 w 22"/>
                <a:gd name="T1" fmla="*/ 2147483646 h 17"/>
                <a:gd name="T2" fmla="*/ 2147483646 w 22"/>
                <a:gd name="T3" fmla="*/ 2147483646 h 17"/>
                <a:gd name="T4" fmla="*/ 2147483646 w 22"/>
                <a:gd name="T5" fmla="*/ 2147483646 h 17"/>
                <a:gd name="T6" fmla="*/ 2147483646 w 22"/>
                <a:gd name="T7" fmla="*/ 2147483646 h 17"/>
                <a:gd name="T8" fmla="*/ 2147483646 w 2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7"/>
                <a:gd name="T17" fmla="*/ 22 w 2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7">
                  <a:moveTo>
                    <a:pt x="2" y="16"/>
                  </a:moveTo>
                  <a:cubicBezTo>
                    <a:pt x="9" y="12"/>
                    <a:pt x="14" y="5"/>
                    <a:pt x="21" y="2"/>
                  </a:cubicBezTo>
                  <a:cubicBezTo>
                    <a:pt x="22" y="1"/>
                    <a:pt x="21" y="0"/>
                    <a:pt x="20" y="1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5"/>
                    <a:pt x="1" y="17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915" name="Freeform 505">
              <a:extLst>
                <a:ext uri="{FF2B5EF4-FFF2-40B4-BE49-F238E27FC236}">
                  <a16:creationId xmlns:a16="http://schemas.microsoft.com/office/drawing/2014/main" id="{5A2CC244-BD1A-46D6-89A6-E7B37181B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3250" y="2749550"/>
              <a:ext cx="117475" cy="92075"/>
            </a:xfrm>
            <a:custGeom>
              <a:avLst/>
              <a:gdLst>
                <a:gd name="T0" fmla="*/ 2147483646 w 26"/>
                <a:gd name="T1" fmla="*/ 2147483646 h 20"/>
                <a:gd name="T2" fmla="*/ 2147483646 w 26"/>
                <a:gd name="T3" fmla="*/ 2147483646 h 20"/>
                <a:gd name="T4" fmla="*/ 2147483646 w 26"/>
                <a:gd name="T5" fmla="*/ 0 h 20"/>
                <a:gd name="T6" fmla="*/ 2147483646 w 26"/>
                <a:gd name="T7" fmla="*/ 2147483646 h 20"/>
                <a:gd name="T8" fmla="*/ 2147483646 w 26"/>
                <a:gd name="T9" fmla="*/ 214748364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0"/>
                <a:gd name="T17" fmla="*/ 26 w 26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0">
                  <a:moveTo>
                    <a:pt x="2" y="20"/>
                  </a:moveTo>
                  <a:cubicBezTo>
                    <a:pt x="11" y="16"/>
                    <a:pt x="17" y="7"/>
                    <a:pt x="25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16" y="5"/>
                    <a:pt x="11" y="15"/>
                    <a:pt x="1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456">
            <a:extLst>
              <a:ext uri="{FF2B5EF4-FFF2-40B4-BE49-F238E27FC236}">
                <a16:creationId xmlns:a16="http://schemas.microsoft.com/office/drawing/2014/main" id="{4A880875-37A5-440D-B645-5FB16543A63A}"/>
              </a:ext>
            </a:extLst>
          </p:cNvPr>
          <p:cNvGrpSpPr>
            <a:grpSpLocks/>
          </p:cNvGrpSpPr>
          <p:nvPr/>
        </p:nvGrpSpPr>
        <p:grpSpPr bwMode="auto">
          <a:xfrm>
            <a:off x="7659688" y="1460500"/>
            <a:ext cx="1433512" cy="768350"/>
            <a:chOff x="0" y="0"/>
            <a:chExt cx="1433513" cy="768350"/>
          </a:xfrm>
        </p:grpSpPr>
        <p:sp>
          <p:nvSpPr>
            <p:cNvPr id="31863" name="Freeform 464">
              <a:extLst>
                <a:ext uri="{FF2B5EF4-FFF2-40B4-BE49-F238E27FC236}">
                  <a16:creationId xmlns:a16="http://schemas.microsoft.com/office/drawing/2014/main" id="{CB32E13D-BF32-4F58-A886-AD4DF77F4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63" y="0"/>
              <a:ext cx="1365250" cy="690562"/>
            </a:xfrm>
            <a:custGeom>
              <a:avLst/>
              <a:gdLst>
                <a:gd name="T0" fmla="*/ 2147483646 w 301"/>
                <a:gd name="T1" fmla="*/ 2147483646 h 152"/>
                <a:gd name="T2" fmla="*/ 2147483646 w 301"/>
                <a:gd name="T3" fmla="*/ 2147483646 h 152"/>
                <a:gd name="T4" fmla="*/ 2147483646 w 301"/>
                <a:gd name="T5" fmla="*/ 2147483646 h 152"/>
                <a:gd name="T6" fmla="*/ 2147483646 w 301"/>
                <a:gd name="T7" fmla="*/ 2147483646 h 152"/>
                <a:gd name="T8" fmla="*/ 2147483646 w 301"/>
                <a:gd name="T9" fmla="*/ 2147483646 h 152"/>
                <a:gd name="T10" fmla="*/ 2147483646 w 301"/>
                <a:gd name="T11" fmla="*/ 2147483646 h 152"/>
                <a:gd name="T12" fmla="*/ 2147483646 w 301"/>
                <a:gd name="T13" fmla="*/ 2147483646 h 152"/>
                <a:gd name="T14" fmla="*/ 2147483646 w 301"/>
                <a:gd name="T15" fmla="*/ 2147483646 h 152"/>
                <a:gd name="T16" fmla="*/ 2147483646 w 301"/>
                <a:gd name="T17" fmla="*/ 2147483646 h 152"/>
                <a:gd name="T18" fmla="*/ 2147483646 w 301"/>
                <a:gd name="T19" fmla="*/ 2147483646 h 152"/>
                <a:gd name="T20" fmla="*/ 2147483646 w 301"/>
                <a:gd name="T21" fmla="*/ 2147483646 h 152"/>
                <a:gd name="T22" fmla="*/ 2147483646 w 301"/>
                <a:gd name="T23" fmla="*/ 2147483646 h 152"/>
                <a:gd name="T24" fmla="*/ 2147483646 w 301"/>
                <a:gd name="T25" fmla="*/ 2147483646 h 152"/>
                <a:gd name="T26" fmla="*/ 2147483646 w 301"/>
                <a:gd name="T27" fmla="*/ 2147483646 h 152"/>
                <a:gd name="T28" fmla="*/ 2147483646 w 301"/>
                <a:gd name="T29" fmla="*/ 2147483646 h 152"/>
                <a:gd name="T30" fmla="*/ 2147483646 w 301"/>
                <a:gd name="T31" fmla="*/ 2147483646 h 15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1"/>
                <a:gd name="T49" fmla="*/ 0 h 152"/>
                <a:gd name="T50" fmla="*/ 301 w 301"/>
                <a:gd name="T51" fmla="*/ 152 h 15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1" h="152">
                  <a:moveTo>
                    <a:pt x="298" y="22"/>
                  </a:moveTo>
                  <a:cubicBezTo>
                    <a:pt x="280" y="16"/>
                    <a:pt x="262" y="8"/>
                    <a:pt x="243" y="1"/>
                  </a:cubicBezTo>
                  <a:cubicBezTo>
                    <a:pt x="240" y="0"/>
                    <a:pt x="238" y="5"/>
                    <a:pt x="242" y="7"/>
                  </a:cubicBezTo>
                  <a:cubicBezTo>
                    <a:pt x="253" y="11"/>
                    <a:pt x="263" y="17"/>
                    <a:pt x="273" y="22"/>
                  </a:cubicBezTo>
                  <a:cubicBezTo>
                    <a:pt x="222" y="23"/>
                    <a:pt x="173" y="34"/>
                    <a:pt x="125" y="53"/>
                  </a:cubicBezTo>
                  <a:cubicBezTo>
                    <a:pt x="102" y="63"/>
                    <a:pt x="81" y="74"/>
                    <a:pt x="61" y="88"/>
                  </a:cubicBezTo>
                  <a:cubicBezTo>
                    <a:pt x="38" y="104"/>
                    <a:pt x="25" y="129"/>
                    <a:pt x="3" y="145"/>
                  </a:cubicBezTo>
                  <a:cubicBezTo>
                    <a:pt x="0" y="147"/>
                    <a:pt x="3" y="152"/>
                    <a:pt x="6" y="150"/>
                  </a:cubicBezTo>
                  <a:cubicBezTo>
                    <a:pt x="23" y="137"/>
                    <a:pt x="34" y="119"/>
                    <a:pt x="49" y="105"/>
                  </a:cubicBezTo>
                  <a:cubicBezTo>
                    <a:pt x="71" y="84"/>
                    <a:pt x="99" y="71"/>
                    <a:pt x="127" y="59"/>
                  </a:cubicBezTo>
                  <a:cubicBezTo>
                    <a:pt x="178" y="38"/>
                    <a:pt x="234" y="27"/>
                    <a:pt x="290" y="28"/>
                  </a:cubicBezTo>
                  <a:cubicBezTo>
                    <a:pt x="290" y="28"/>
                    <a:pt x="290" y="28"/>
                    <a:pt x="290" y="28"/>
                  </a:cubicBezTo>
                  <a:cubicBezTo>
                    <a:pt x="277" y="41"/>
                    <a:pt x="262" y="50"/>
                    <a:pt x="246" y="60"/>
                  </a:cubicBezTo>
                  <a:cubicBezTo>
                    <a:pt x="242" y="62"/>
                    <a:pt x="245" y="67"/>
                    <a:pt x="249" y="65"/>
                  </a:cubicBezTo>
                  <a:cubicBezTo>
                    <a:pt x="267" y="54"/>
                    <a:pt x="285" y="43"/>
                    <a:pt x="299" y="27"/>
                  </a:cubicBezTo>
                  <a:cubicBezTo>
                    <a:pt x="301" y="26"/>
                    <a:pt x="300" y="23"/>
                    <a:pt x="298" y="2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4" name="Freeform 467">
              <a:extLst>
                <a:ext uri="{FF2B5EF4-FFF2-40B4-BE49-F238E27FC236}">
                  <a16:creationId xmlns:a16="http://schemas.microsoft.com/office/drawing/2014/main" id="{324C2015-E2B6-475B-9128-1292CF35CDB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00075"/>
              <a:ext cx="149225" cy="168275"/>
            </a:xfrm>
            <a:custGeom>
              <a:avLst/>
              <a:gdLst>
                <a:gd name="T0" fmla="*/ 2147483646 w 33"/>
                <a:gd name="T1" fmla="*/ 2147483646 h 37"/>
                <a:gd name="T2" fmla="*/ 2147483646 w 33"/>
                <a:gd name="T3" fmla="*/ 2147483646 h 37"/>
                <a:gd name="T4" fmla="*/ 2147483646 w 33"/>
                <a:gd name="T5" fmla="*/ 2147483646 h 37"/>
                <a:gd name="T6" fmla="*/ 2147483646 w 33"/>
                <a:gd name="T7" fmla="*/ 2147483646 h 37"/>
                <a:gd name="T8" fmla="*/ 2147483646 w 33"/>
                <a:gd name="T9" fmla="*/ 2147483646 h 37"/>
                <a:gd name="T10" fmla="*/ 2147483646 w 33"/>
                <a:gd name="T11" fmla="*/ 2147483646 h 37"/>
                <a:gd name="T12" fmla="*/ 2147483646 w 33"/>
                <a:gd name="T13" fmla="*/ 2147483646 h 37"/>
                <a:gd name="T14" fmla="*/ 2147483646 w 33"/>
                <a:gd name="T15" fmla="*/ 2147483646 h 37"/>
                <a:gd name="T16" fmla="*/ 2147483646 w 33"/>
                <a:gd name="T17" fmla="*/ 2147483646 h 37"/>
                <a:gd name="T18" fmla="*/ 2147483646 w 33"/>
                <a:gd name="T19" fmla="*/ 2147483646 h 37"/>
                <a:gd name="T20" fmla="*/ 2147483646 w 33"/>
                <a:gd name="T21" fmla="*/ 2147483646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3"/>
                <a:gd name="T34" fmla="*/ 0 h 37"/>
                <a:gd name="T35" fmla="*/ 33 w 33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3" h="37">
                  <a:moveTo>
                    <a:pt x="23" y="4"/>
                  </a:moveTo>
                  <a:cubicBezTo>
                    <a:pt x="12" y="0"/>
                    <a:pt x="2" y="8"/>
                    <a:pt x="1" y="19"/>
                  </a:cubicBezTo>
                  <a:cubicBezTo>
                    <a:pt x="0" y="29"/>
                    <a:pt x="12" y="37"/>
                    <a:pt x="21" y="33"/>
                  </a:cubicBezTo>
                  <a:cubicBezTo>
                    <a:pt x="29" y="30"/>
                    <a:pt x="33" y="21"/>
                    <a:pt x="32" y="13"/>
                  </a:cubicBezTo>
                  <a:cubicBezTo>
                    <a:pt x="31" y="2"/>
                    <a:pt x="18" y="2"/>
                    <a:pt x="10" y="4"/>
                  </a:cubicBezTo>
                  <a:cubicBezTo>
                    <a:pt x="8" y="5"/>
                    <a:pt x="9" y="9"/>
                    <a:pt x="11" y="8"/>
                  </a:cubicBezTo>
                  <a:cubicBezTo>
                    <a:pt x="17" y="6"/>
                    <a:pt x="26" y="5"/>
                    <a:pt x="28" y="12"/>
                  </a:cubicBezTo>
                  <a:cubicBezTo>
                    <a:pt x="30" y="18"/>
                    <a:pt x="27" y="24"/>
                    <a:pt x="23" y="28"/>
                  </a:cubicBezTo>
                  <a:cubicBezTo>
                    <a:pt x="17" y="33"/>
                    <a:pt x="7" y="30"/>
                    <a:pt x="5" y="23"/>
                  </a:cubicBezTo>
                  <a:cubicBezTo>
                    <a:pt x="2" y="14"/>
                    <a:pt x="12" y="4"/>
                    <a:pt x="21" y="8"/>
                  </a:cubicBezTo>
                  <a:cubicBezTo>
                    <a:pt x="23" y="9"/>
                    <a:pt x="25" y="5"/>
                    <a:pt x="23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5" name="Freeform 468">
              <a:extLst>
                <a:ext uri="{FF2B5EF4-FFF2-40B4-BE49-F238E27FC236}">
                  <a16:creationId xmlns:a16="http://schemas.microsoft.com/office/drawing/2014/main" id="{530107FE-1F59-4D48-BE44-B17E68839C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8" y="622300"/>
              <a:ext cx="66675" cy="53975"/>
            </a:xfrm>
            <a:custGeom>
              <a:avLst/>
              <a:gdLst>
                <a:gd name="T0" fmla="*/ 2147483646 w 15"/>
                <a:gd name="T1" fmla="*/ 2147483646 h 12"/>
                <a:gd name="T2" fmla="*/ 2147483646 w 15"/>
                <a:gd name="T3" fmla="*/ 2147483646 h 12"/>
                <a:gd name="T4" fmla="*/ 2147483646 w 15"/>
                <a:gd name="T5" fmla="*/ 2147483646 h 12"/>
                <a:gd name="T6" fmla="*/ 0 w 15"/>
                <a:gd name="T7" fmla="*/ 2147483646 h 12"/>
                <a:gd name="T8" fmla="*/ 2147483646 w 15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"/>
                <a:gd name="T16" fmla="*/ 0 h 12"/>
                <a:gd name="T17" fmla="*/ 15 w 15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" h="12">
                  <a:moveTo>
                    <a:pt x="1" y="12"/>
                  </a:moveTo>
                  <a:cubicBezTo>
                    <a:pt x="6" y="8"/>
                    <a:pt x="10" y="5"/>
                    <a:pt x="14" y="2"/>
                  </a:cubicBezTo>
                  <a:cubicBezTo>
                    <a:pt x="15" y="1"/>
                    <a:pt x="15" y="0"/>
                    <a:pt x="14" y="1"/>
                  </a:cubicBezTo>
                  <a:cubicBezTo>
                    <a:pt x="9" y="4"/>
                    <a:pt x="5" y="7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6" name="Freeform 469">
              <a:extLst>
                <a:ext uri="{FF2B5EF4-FFF2-40B4-BE49-F238E27FC236}">
                  <a16:creationId xmlns:a16="http://schemas.microsoft.com/office/drawing/2014/main" id="{24A20D17-2CF7-446D-ABEE-5B4E21461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622300"/>
              <a:ext cx="100013" cy="73025"/>
            </a:xfrm>
            <a:custGeom>
              <a:avLst/>
              <a:gdLst>
                <a:gd name="T0" fmla="*/ 2147483646 w 22"/>
                <a:gd name="T1" fmla="*/ 2147483646 h 16"/>
                <a:gd name="T2" fmla="*/ 2147483646 w 22"/>
                <a:gd name="T3" fmla="*/ 2147483646 h 16"/>
                <a:gd name="T4" fmla="*/ 2147483646 w 22"/>
                <a:gd name="T5" fmla="*/ 0 h 16"/>
                <a:gd name="T6" fmla="*/ 2147483646 w 22"/>
                <a:gd name="T7" fmla="*/ 2147483646 h 16"/>
                <a:gd name="T8" fmla="*/ 2147483646 w 2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6"/>
                <a:gd name="T17" fmla="*/ 22 w 2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6">
                  <a:moveTo>
                    <a:pt x="2" y="16"/>
                  </a:moveTo>
                  <a:cubicBezTo>
                    <a:pt x="9" y="12"/>
                    <a:pt x="14" y="5"/>
                    <a:pt x="21" y="1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7" name="Freeform 470">
              <a:extLst>
                <a:ext uri="{FF2B5EF4-FFF2-40B4-BE49-F238E27FC236}">
                  <a16:creationId xmlns:a16="http://schemas.microsoft.com/office/drawing/2014/main" id="{A44335F6-5D36-4008-8F29-899E9E2F7B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617538"/>
              <a:ext cx="112713" cy="95250"/>
            </a:xfrm>
            <a:custGeom>
              <a:avLst/>
              <a:gdLst>
                <a:gd name="T0" fmla="*/ 2147483646 w 25"/>
                <a:gd name="T1" fmla="*/ 2147483646 h 21"/>
                <a:gd name="T2" fmla="*/ 2147483646 w 25"/>
                <a:gd name="T3" fmla="*/ 2147483646 h 21"/>
                <a:gd name="T4" fmla="*/ 2147483646 w 25"/>
                <a:gd name="T5" fmla="*/ 2147483646 h 21"/>
                <a:gd name="T6" fmla="*/ 0 w 25"/>
                <a:gd name="T7" fmla="*/ 2147483646 h 21"/>
                <a:gd name="T8" fmla="*/ 2147483646 w 25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1"/>
                <a:gd name="T17" fmla="*/ 25 w 2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1">
                  <a:moveTo>
                    <a:pt x="1" y="20"/>
                  </a:moveTo>
                  <a:cubicBezTo>
                    <a:pt x="10" y="17"/>
                    <a:pt x="16" y="7"/>
                    <a:pt x="24" y="2"/>
                  </a:cubicBezTo>
                  <a:cubicBezTo>
                    <a:pt x="25" y="2"/>
                    <a:pt x="24" y="0"/>
                    <a:pt x="24" y="1"/>
                  </a:cubicBezTo>
                  <a:cubicBezTo>
                    <a:pt x="15" y="6"/>
                    <a:pt x="10" y="15"/>
                    <a:pt x="0" y="19"/>
                  </a:cubicBezTo>
                  <a:cubicBezTo>
                    <a:pt x="0" y="19"/>
                    <a:pt x="0" y="21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8" name="Freeform 471">
              <a:extLst>
                <a:ext uri="{FF2B5EF4-FFF2-40B4-BE49-F238E27FC236}">
                  <a16:creationId xmlns:a16="http://schemas.microsoft.com/office/drawing/2014/main" id="{9A05BA69-4F90-418F-880B-B4F3BD1603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3" y="627063"/>
              <a:ext cx="114300" cy="95250"/>
            </a:xfrm>
            <a:custGeom>
              <a:avLst/>
              <a:gdLst>
                <a:gd name="T0" fmla="*/ 2147483646 w 25"/>
                <a:gd name="T1" fmla="*/ 2147483646 h 21"/>
                <a:gd name="T2" fmla="*/ 2147483646 w 25"/>
                <a:gd name="T3" fmla="*/ 2147483646 h 21"/>
                <a:gd name="T4" fmla="*/ 2147483646 w 25"/>
                <a:gd name="T5" fmla="*/ 0 h 21"/>
                <a:gd name="T6" fmla="*/ 0 w 25"/>
                <a:gd name="T7" fmla="*/ 2147483646 h 21"/>
                <a:gd name="T8" fmla="*/ 2147483646 w 25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1"/>
                <a:gd name="T17" fmla="*/ 25 w 2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1">
                  <a:moveTo>
                    <a:pt x="1" y="21"/>
                  </a:moveTo>
                  <a:cubicBezTo>
                    <a:pt x="9" y="15"/>
                    <a:pt x="16" y="7"/>
                    <a:pt x="24" y="2"/>
                  </a:cubicBezTo>
                  <a:cubicBezTo>
                    <a:pt x="25" y="1"/>
                    <a:pt x="24" y="0"/>
                    <a:pt x="23" y="0"/>
                  </a:cubicBezTo>
                  <a:cubicBezTo>
                    <a:pt x="15" y="6"/>
                    <a:pt x="8" y="14"/>
                    <a:pt x="0" y="20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9" name="Freeform 472">
              <a:extLst>
                <a:ext uri="{FF2B5EF4-FFF2-40B4-BE49-F238E27FC236}">
                  <a16:creationId xmlns:a16="http://schemas.microsoft.com/office/drawing/2014/main" id="{C0EAEF27-8536-467D-B8C4-CAFD88B4BA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3" y="641350"/>
              <a:ext cx="114300" cy="95250"/>
            </a:xfrm>
            <a:custGeom>
              <a:avLst/>
              <a:gdLst>
                <a:gd name="T0" fmla="*/ 2147483646 w 25"/>
                <a:gd name="T1" fmla="*/ 2147483646 h 21"/>
                <a:gd name="T2" fmla="*/ 2147483646 w 25"/>
                <a:gd name="T3" fmla="*/ 2147483646 h 21"/>
                <a:gd name="T4" fmla="*/ 2147483646 w 25"/>
                <a:gd name="T5" fmla="*/ 2147483646 h 21"/>
                <a:gd name="T6" fmla="*/ 2147483646 w 25"/>
                <a:gd name="T7" fmla="*/ 2147483646 h 21"/>
                <a:gd name="T8" fmla="*/ 2147483646 w 25"/>
                <a:gd name="T9" fmla="*/ 2147483646 h 21"/>
                <a:gd name="T10" fmla="*/ 2147483646 w 25"/>
                <a:gd name="T11" fmla="*/ 2147483646 h 21"/>
                <a:gd name="T12" fmla="*/ 2147483646 w 25"/>
                <a:gd name="T13" fmla="*/ 0 h 21"/>
                <a:gd name="T14" fmla="*/ 2147483646 w 25"/>
                <a:gd name="T15" fmla="*/ 2147483646 h 21"/>
                <a:gd name="T16" fmla="*/ 2147483646 w 25"/>
                <a:gd name="T17" fmla="*/ 2147483646 h 21"/>
                <a:gd name="T18" fmla="*/ 2147483646 w 25"/>
                <a:gd name="T19" fmla="*/ 2147483646 h 21"/>
                <a:gd name="T20" fmla="*/ 2147483646 w 25"/>
                <a:gd name="T21" fmla="*/ 2147483646 h 21"/>
                <a:gd name="T22" fmla="*/ 2147483646 w 25"/>
                <a:gd name="T23" fmla="*/ 2147483646 h 21"/>
                <a:gd name="T24" fmla="*/ 2147483646 w 25"/>
                <a:gd name="T25" fmla="*/ 2147483646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21"/>
                <a:gd name="T41" fmla="*/ 25 w 25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21">
                  <a:moveTo>
                    <a:pt x="2" y="19"/>
                  </a:moveTo>
                  <a:cubicBezTo>
                    <a:pt x="1" y="19"/>
                    <a:pt x="1" y="19"/>
                    <a:pt x="1" y="20"/>
                  </a:cubicBezTo>
                  <a:cubicBezTo>
                    <a:pt x="1" y="20"/>
                    <a:pt x="2" y="20"/>
                    <a:pt x="2" y="21"/>
                  </a:cubicBezTo>
                  <a:cubicBezTo>
                    <a:pt x="3" y="19"/>
                    <a:pt x="7" y="17"/>
                    <a:pt x="8" y="16"/>
                  </a:cubicBezTo>
                  <a:cubicBezTo>
                    <a:pt x="10" y="15"/>
                    <a:pt x="12" y="13"/>
                    <a:pt x="14" y="12"/>
                  </a:cubicBezTo>
                  <a:cubicBezTo>
                    <a:pt x="18" y="9"/>
                    <a:pt x="22" y="5"/>
                    <a:pt x="24" y="1"/>
                  </a:cubicBezTo>
                  <a:cubicBezTo>
                    <a:pt x="25" y="0"/>
                    <a:pt x="24" y="0"/>
                    <a:pt x="23" y="0"/>
                  </a:cubicBezTo>
                  <a:cubicBezTo>
                    <a:pt x="20" y="5"/>
                    <a:pt x="16" y="8"/>
                    <a:pt x="12" y="12"/>
                  </a:cubicBezTo>
                  <a:cubicBezTo>
                    <a:pt x="10" y="14"/>
                    <a:pt x="7" y="15"/>
                    <a:pt x="4" y="17"/>
                  </a:cubicBezTo>
                  <a:cubicBezTo>
                    <a:pt x="3" y="18"/>
                    <a:pt x="2" y="19"/>
                    <a:pt x="1" y="20"/>
                  </a:cubicBezTo>
                  <a:cubicBezTo>
                    <a:pt x="0" y="20"/>
                    <a:pt x="1" y="21"/>
                    <a:pt x="2" y="21"/>
                  </a:cubicBezTo>
                  <a:cubicBezTo>
                    <a:pt x="2" y="21"/>
                    <a:pt x="2" y="21"/>
                    <a:pt x="2" y="20"/>
                  </a:cubicBezTo>
                  <a:cubicBezTo>
                    <a:pt x="3" y="20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0" name="Freeform 473">
              <a:extLst>
                <a:ext uri="{FF2B5EF4-FFF2-40B4-BE49-F238E27FC236}">
                  <a16:creationId xmlns:a16="http://schemas.microsoft.com/office/drawing/2014/main" id="{9CEDD22A-BD79-444C-88A6-6ACF8B7EE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3" y="663575"/>
              <a:ext cx="95250" cy="80962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0 h 18"/>
                <a:gd name="T6" fmla="*/ 2147483646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8"/>
                <a:gd name="T17" fmla="*/ 21 w 2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8">
                  <a:moveTo>
                    <a:pt x="1" y="17"/>
                  </a:moveTo>
                  <a:cubicBezTo>
                    <a:pt x="8" y="12"/>
                    <a:pt x="15" y="7"/>
                    <a:pt x="20" y="1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4" y="6"/>
                    <a:pt x="7" y="11"/>
                    <a:pt x="1" y="16"/>
                  </a:cubicBezTo>
                  <a:cubicBezTo>
                    <a:pt x="0" y="16"/>
                    <a:pt x="1" y="18"/>
                    <a:pt x="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1" name="Freeform 474">
              <a:extLst>
                <a:ext uri="{FF2B5EF4-FFF2-40B4-BE49-F238E27FC236}">
                  <a16:creationId xmlns:a16="http://schemas.microsoft.com/office/drawing/2014/main" id="{66FE1B7B-7FC7-4A62-83B4-B200C38E2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8" y="685800"/>
              <a:ext cx="77788" cy="58737"/>
            </a:xfrm>
            <a:custGeom>
              <a:avLst/>
              <a:gdLst>
                <a:gd name="T0" fmla="*/ 2147483646 w 17"/>
                <a:gd name="T1" fmla="*/ 2147483646 h 13"/>
                <a:gd name="T2" fmla="*/ 2147483646 w 17"/>
                <a:gd name="T3" fmla="*/ 2147483646 h 13"/>
                <a:gd name="T4" fmla="*/ 2147483646 w 17"/>
                <a:gd name="T5" fmla="*/ 0 h 13"/>
                <a:gd name="T6" fmla="*/ 0 w 17"/>
                <a:gd name="T7" fmla="*/ 2147483646 h 13"/>
                <a:gd name="T8" fmla="*/ 2147483646 w 17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3"/>
                <a:gd name="T17" fmla="*/ 17 w 17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3">
                  <a:moveTo>
                    <a:pt x="1" y="13"/>
                  </a:moveTo>
                  <a:cubicBezTo>
                    <a:pt x="7" y="10"/>
                    <a:pt x="11" y="5"/>
                    <a:pt x="16" y="2"/>
                  </a:cubicBezTo>
                  <a:cubicBezTo>
                    <a:pt x="17" y="1"/>
                    <a:pt x="16" y="0"/>
                    <a:pt x="15" y="0"/>
                  </a:cubicBezTo>
                  <a:cubicBezTo>
                    <a:pt x="10" y="4"/>
                    <a:pt x="6" y="9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2" name="Freeform 475">
              <a:extLst>
                <a:ext uri="{FF2B5EF4-FFF2-40B4-BE49-F238E27FC236}">
                  <a16:creationId xmlns:a16="http://schemas.microsoft.com/office/drawing/2014/main" id="{5C0DE5A6-92B7-44AA-9923-A5394F73D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668338"/>
              <a:ext cx="53975" cy="73025"/>
            </a:xfrm>
            <a:custGeom>
              <a:avLst/>
              <a:gdLst>
                <a:gd name="T0" fmla="*/ 2147483646 w 12"/>
                <a:gd name="T1" fmla="*/ 2147483646 h 16"/>
                <a:gd name="T2" fmla="*/ 2147483646 w 12"/>
                <a:gd name="T3" fmla="*/ 2147483646 h 16"/>
                <a:gd name="T4" fmla="*/ 2147483646 w 12"/>
                <a:gd name="T5" fmla="*/ 2147483646 h 16"/>
                <a:gd name="T6" fmla="*/ 2147483646 w 12"/>
                <a:gd name="T7" fmla="*/ 2147483646 h 16"/>
                <a:gd name="T8" fmla="*/ 2147483646 w 1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6"/>
                <a:gd name="T17" fmla="*/ 12 w 1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6">
                  <a:moveTo>
                    <a:pt x="1" y="4"/>
                  </a:moveTo>
                  <a:cubicBezTo>
                    <a:pt x="4" y="3"/>
                    <a:pt x="8" y="14"/>
                    <a:pt x="10" y="16"/>
                  </a:cubicBezTo>
                  <a:cubicBezTo>
                    <a:pt x="11" y="16"/>
                    <a:pt x="12" y="15"/>
                    <a:pt x="11" y="15"/>
                  </a:cubicBezTo>
                  <a:cubicBezTo>
                    <a:pt x="8" y="12"/>
                    <a:pt x="6" y="0"/>
                    <a:pt x="1" y="3"/>
                  </a:cubicBezTo>
                  <a:cubicBezTo>
                    <a:pt x="0" y="3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3" name="Freeform 476">
              <a:extLst>
                <a:ext uri="{FF2B5EF4-FFF2-40B4-BE49-F238E27FC236}">
                  <a16:creationId xmlns:a16="http://schemas.microsoft.com/office/drawing/2014/main" id="{CD6F967A-A57B-4F49-990F-2456F38357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63" y="654050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20"/>
                <a:gd name="T20" fmla="*/ 15 w 15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20">
                  <a:moveTo>
                    <a:pt x="1" y="2"/>
                  </a:moveTo>
                  <a:cubicBezTo>
                    <a:pt x="4" y="4"/>
                    <a:pt x="6" y="8"/>
                    <a:pt x="8" y="11"/>
                  </a:cubicBezTo>
                  <a:cubicBezTo>
                    <a:pt x="10" y="14"/>
                    <a:pt x="11" y="17"/>
                    <a:pt x="13" y="19"/>
                  </a:cubicBezTo>
                  <a:cubicBezTo>
                    <a:pt x="13" y="20"/>
                    <a:pt x="15" y="19"/>
                    <a:pt x="14" y="19"/>
                  </a:cubicBezTo>
                  <a:cubicBezTo>
                    <a:pt x="11" y="13"/>
                    <a:pt x="8" y="3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4" name="Freeform 477">
              <a:extLst>
                <a:ext uri="{FF2B5EF4-FFF2-40B4-BE49-F238E27FC236}">
                  <a16:creationId xmlns:a16="http://schemas.microsoft.com/office/drawing/2014/main" id="{DC7F2143-3EE4-4F09-8A32-101839C84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0" y="641350"/>
              <a:ext cx="73025" cy="100012"/>
            </a:xfrm>
            <a:custGeom>
              <a:avLst/>
              <a:gdLst>
                <a:gd name="T0" fmla="*/ 2147483646 w 16"/>
                <a:gd name="T1" fmla="*/ 2147483646 h 22"/>
                <a:gd name="T2" fmla="*/ 2147483646 w 16"/>
                <a:gd name="T3" fmla="*/ 2147483646 h 22"/>
                <a:gd name="T4" fmla="*/ 2147483646 w 16"/>
                <a:gd name="T5" fmla="*/ 2147483646 h 22"/>
                <a:gd name="T6" fmla="*/ 2147483646 w 16"/>
                <a:gd name="T7" fmla="*/ 0 h 22"/>
                <a:gd name="T8" fmla="*/ 2147483646 w 1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2"/>
                <a:gd name="T17" fmla="*/ 16 w 1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2">
                  <a:moveTo>
                    <a:pt x="1" y="2"/>
                  </a:moveTo>
                  <a:cubicBezTo>
                    <a:pt x="7" y="7"/>
                    <a:pt x="10" y="15"/>
                    <a:pt x="15" y="21"/>
                  </a:cubicBezTo>
                  <a:cubicBezTo>
                    <a:pt x="15" y="22"/>
                    <a:pt x="16" y="22"/>
                    <a:pt x="16" y="21"/>
                  </a:cubicBezTo>
                  <a:cubicBezTo>
                    <a:pt x="11" y="14"/>
                    <a:pt x="8" y="6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5" name="Freeform 478">
              <a:extLst>
                <a:ext uri="{FF2B5EF4-FFF2-40B4-BE49-F238E27FC236}">
                  <a16:creationId xmlns:a16="http://schemas.microsoft.com/office/drawing/2014/main" id="{31CC417F-EE1F-461F-93AA-95D0F7016D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3" y="631825"/>
              <a:ext cx="68263" cy="104775"/>
            </a:xfrm>
            <a:custGeom>
              <a:avLst/>
              <a:gdLst>
                <a:gd name="T0" fmla="*/ 0 w 15"/>
                <a:gd name="T1" fmla="*/ 2147483646 h 23"/>
                <a:gd name="T2" fmla="*/ 2147483646 w 15"/>
                <a:gd name="T3" fmla="*/ 2147483646 h 23"/>
                <a:gd name="T4" fmla="*/ 2147483646 w 15"/>
                <a:gd name="T5" fmla="*/ 2147483646 h 23"/>
                <a:gd name="T6" fmla="*/ 2147483646 w 15"/>
                <a:gd name="T7" fmla="*/ 2147483646 h 23"/>
                <a:gd name="T8" fmla="*/ 2147483646 w 15"/>
                <a:gd name="T9" fmla="*/ 2147483646 h 23"/>
                <a:gd name="T10" fmla="*/ 2147483646 w 15"/>
                <a:gd name="T11" fmla="*/ 2147483646 h 23"/>
                <a:gd name="T12" fmla="*/ 2147483646 w 15"/>
                <a:gd name="T13" fmla="*/ 2147483646 h 23"/>
                <a:gd name="T14" fmla="*/ 2147483646 w 15"/>
                <a:gd name="T15" fmla="*/ 2147483646 h 23"/>
                <a:gd name="T16" fmla="*/ 0 w 15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3"/>
                <a:gd name="T29" fmla="*/ 15 w 1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3">
                  <a:moveTo>
                    <a:pt x="0" y="2"/>
                  </a:moveTo>
                  <a:cubicBezTo>
                    <a:pt x="0" y="3"/>
                    <a:pt x="1" y="4"/>
                    <a:pt x="1" y="4"/>
                  </a:cubicBezTo>
                  <a:cubicBezTo>
                    <a:pt x="3" y="7"/>
                    <a:pt x="4" y="9"/>
                    <a:pt x="5" y="11"/>
                  </a:cubicBezTo>
                  <a:cubicBezTo>
                    <a:pt x="8" y="15"/>
                    <a:pt x="10" y="19"/>
                    <a:pt x="13" y="22"/>
                  </a:cubicBezTo>
                  <a:cubicBezTo>
                    <a:pt x="14" y="23"/>
                    <a:pt x="15" y="22"/>
                    <a:pt x="14" y="21"/>
                  </a:cubicBezTo>
                  <a:cubicBezTo>
                    <a:pt x="11" y="18"/>
                    <a:pt x="9" y="14"/>
                    <a:pt x="7" y="10"/>
                  </a:cubicBezTo>
                  <a:cubicBezTo>
                    <a:pt x="5" y="8"/>
                    <a:pt x="4" y="6"/>
                    <a:pt x="3" y="4"/>
                  </a:cubicBezTo>
                  <a:cubicBezTo>
                    <a:pt x="2" y="3"/>
                    <a:pt x="1" y="2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6" name="Freeform 479">
              <a:extLst>
                <a:ext uri="{FF2B5EF4-FFF2-40B4-BE49-F238E27FC236}">
                  <a16:creationId xmlns:a16="http://schemas.microsoft.com/office/drawing/2014/main" id="{876D984A-F317-428E-9BC2-3878CA5BF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8" y="631825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1"/>
                  </a:moveTo>
                  <a:cubicBezTo>
                    <a:pt x="4" y="3"/>
                    <a:pt x="6" y="7"/>
                    <a:pt x="7" y="10"/>
                  </a:cubicBezTo>
                  <a:cubicBezTo>
                    <a:pt x="9" y="13"/>
                    <a:pt x="11" y="16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5"/>
                    <a:pt x="10" y="11"/>
                    <a:pt x="8" y="7"/>
                  </a:cubicBezTo>
                  <a:cubicBezTo>
                    <a:pt x="6" y="5"/>
                    <a:pt x="5" y="1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7" name="Freeform 480">
              <a:extLst>
                <a:ext uri="{FF2B5EF4-FFF2-40B4-BE49-F238E27FC236}">
                  <a16:creationId xmlns:a16="http://schemas.microsoft.com/office/drawing/2014/main" id="{7D12EF5D-C693-47BD-B3A1-F3697F22E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5" y="622300"/>
              <a:ext cx="55563" cy="77787"/>
            </a:xfrm>
            <a:custGeom>
              <a:avLst/>
              <a:gdLst>
                <a:gd name="T0" fmla="*/ 0 w 12"/>
                <a:gd name="T1" fmla="*/ 2147483646 h 17"/>
                <a:gd name="T2" fmla="*/ 2147483646 w 12"/>
                <a:gd name="T3" fmla="*/ 2147483646 h 17"/>
                <a:gd name="T4" fmla="*/ 2147483646 w 12"/>
                <a:gd name="T5" fmla="*/ 2147483646 h 17"/>
                <a:gd name="T6" fmla="*/ 2147483646 w 12"/>
                <a:gd name="T7" fmla="*/ 2147483646 h 17"/>
                <a:gd name="T8" fmla="*/ 0 w 1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7"/>
                <a:gd name="T17" fmla="*/ 12 w 1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7">
                  <a:moveTo>
                    <a:pt x="0" y="1"/>
                  </a:moveTo>
                  <a:cubicBezTo>
                    <a:pt x="2" y="7"/>
                    <a:pt x="7" y="11"/>
                    <a:pt x="10" y="17"/>
                  </a:cubicBezTo>
                  <a:cubicBezTo>
                    <a:pt x="10" y="17"/>
                    <a:pt x="12" y="17"/>
                    <a:pt x="11" y="16"/>
                  </a:cubicBezTo>
                  <a:cubicBezTo>
                    <a:pt x="8" y="11"/>
                    <a:pt x="3" y="6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78" name="Freeform 481">
              <a:extLst>
                <a:ext uri="{FF2B5EF4-FFF2-40B4-BE49-F238E27FC236}">
                  <a16:creationId xmlns:a16="http://schemas.microsoft.com/office/drawing/2014/main" id="{8928ABA1-8F00-4C5F-8215-9C598F068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13" y="627063"/>
              <a:ext cx="36513" cy="53975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2147483646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2"/>
                <a:gd name="T17" fmla="*/ 8 w 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2">
                  <a:moveTo>
                    <a:pt x="1" y="2"/>
                  </a:moveTo>
                  <a:cubicBezTo>
                    <a:pt x="3" y="5"/>
                    <a:pt x="4" y="8"/>
                    <a:pt x="6" y="11"/>
                  </a:cubicBezTo>
                  <a:cubicBezTo>
                    <a:pt x="7" y="12"/>
                    <a:pt x="8" y="11"/>
                    <a:pt x="8" y="11"/>
                  </a:cubicBezTo>
                  <a:cubicBezTo>
                    <a:pt x="6" y="7"/>
                    <a:pt x="4" y="4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473">
            <a:extLst>
              <a:ext uri="{FF2B5EF4-FFF2-40B4-BE49-F238E27FC236}">
                <a16:creationId xmlns:a16="http://schemas.microsoft.com/office/drawing/2014/main" id="{F9504426-CBC8-446F-BC17-57539C44B3F5}"/>
              </a:ext>
            </a:extLst>
          </p:cNvPr>
          <p:cNvGrpSpPr>
            <a:grpSpLocks/>
          </p:cNvGrpSpPr>
          <p:nvPr/>
        </p:nvGrpSpPr>
        <p:grpSpPr bwMode="auto">
          <a:xfrm>
            <a:off x="8226425" y="3163888"/>
            <a:ext cx="844550" cy="263525"/>
            <a:chOff x="0" y="0"/>
            <a:chExt cx="844550" cy="263525"/>
          </a:xfrm>
        </p:grpSpPr>
        <p:sp>
          <p:nvSpPr>
            <p:cNvPr id="31847" name="Freeform 465">
              <a:extLst>
                <a:ext uri="{FF2B5EF4-FFF2-40B4-BE49-F238E27FC236}">
                  <a16:creationId xmlns:a16="http://schemas.microsoft.com/office/drawing/2014/main" id="{872A2E68-FA99-4C11-A79D-DAA9BDB3F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7" y="0"/>
              <a:ext cx="785813" cy="263525"/>
            </a:xfrm>
            <a:custGeom>
              <a:avLst/>
              <a:gdLst>
                <a:gd name="T0" fmla="*/ 2147483646 w 173"/>
                <a:gd name="T1" fmla="*/ 0 h 58"/>
                <a:gd name="T2" fmla="*/ 2147483646 w 173"/>
                <a:gd name="T3" fmla="*/ 2147483646 h 58"/>
                <a:gd name="T4" fmla="*/ 2147483646 w 173"/>
                <a:gd name="T5" fmla="*/ 2147483646 h 58"/>
                <a:gd name="T6" fmla="*/ 2147483646 w 173"/>
                <a:gd name="T7" fmla="*/ 2147483646 h 58"/>
                <a:gd name="T8" fmla="*/ 2147483646 w 173"/>
                <a:gd name="T9" fmla="*/ 2147483646 h 58"/>
                <a:gd name="T10" fmla="*/ 2147483646 w 173"/>
                <a:gd name="T11" fmla="*/ 2147483646 h 58"/>
                <a:gd name="T12" fmla="*/ 2147483646 w 173"/>
                <a:gd name="T13" fmla="*/ 2147483646 h 58"/>
                <a:gd name="T14" fmla="*/ 2147483646 w 173"/>
                <a:gd name="T15" fmla="*/ 2147483646 h 58"/>
                <a:gd name="T16" fmla="*/ 2147483646 w 173"/>
                <a:gd name="T17" fmla="*/ 2147483646 h 58"/>
                <a:gd name="T18" fmla="*/ 2147483646 w 173"/>
                <a:gd name="T19" fmla="*/ 2147483646 h 58"/>
                <a:gd name="T20" fmla="*/ 2147483646 w 173"/>
                <a:gd name="T21" fmla="*/ 0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3"/>
                <a:gd name="T34" fmla="*/ 0 h 58"/>
                <a:gd name="T35" fmla="*/ 173 w 173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3" h="58">
                  <a:moveTo>
                    <a:pt x="120" y="0"/>
                  </a:moveTo>
                  <a:cubicBezTo>
                    <a:pt x="117" y="0"/>
                    <a:pt x="116" y="4"/>
                    <a:pt x="119" y="6"/>
                  </a:cubicBezTo>
                  <a:cubicBezTo>
                    <a:pt x="130" y="10"/>
                    <a:pt x="140" y="16"/>
                    <a:pt x="150" y="22"/>
                  </a:cubicBezTo>
                  <a:cubicBezTo>
                    <a:pt x="103" y="26"/>
                    <a:pt x="50" y="36"/>
                    <a:pt x="5" y="19"/>
                  </a:cubicBezTo>
                  <a:cubicBezTo>
                    <a:pt x="1" y="18"/>
                    <a:pt x="0" y="23"/>
                    <a:pt x="3" y="25"/>
                  </a:cubicBezTo>
                  <a:cubicBezTo>
                    <a:pt x="52" y="43"/>
                    <a:pt x="109" y="31"/>
                    <a:pt x="159" y="27"/>
                  </a:cubicBezTo>
                  <a:cubicBezTo>
                    <a:pt x="152" y="36"/>
                    <a:pt x="128" y="49"/>
                    <a:pt x="123" y="51"/>
                  </a:cubicBezTo>
                  <a:cubicBezTo>
                    <a:pt x="120" y="52"/>
                    <a:pt x="122" y="58"/>
                    <a:pt x="125" y="57"/>
                  </a:cubicBezTo>
                  <a:cubicBezTo>
                    <a:pt x="142" y="50"/>
                    <a:pt x="156" y="38"/>
                    <a:pt x="171" y="27"/>
                  </a:cubicBezTo>
                  <a:cubicBezTo>
                    <a:pt x="172" y="26"/>
                    <a:pt x="173" y="24"/>
                    <a:pt x="171" y="22"/>
                  </a:cubicBezTo>
                  <a:cubicBezTo>
                    <a:pt x="157" y="10"/>
                    <a:pt x="139" y="3"/>
                    <a:pt x="12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8" name="Freeform 487">
              <a:extLst>
                <a:ext uri="{FF2B5EF4-FFF2-40B4-BE49-F238E27FC236}">
                  <a16:creationId xmlns:a16="http://schemas.microsoft.com/office/drawing/2014/main" id="{E758C433-BD93-4799-9BE0-D430F1907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700"/>
              <a:ext cx="153988" cy="168275"/>
            </a:xfrm>
            <a:custGeom>
              <a:avLst/>
              <a:gdLst>
                <a:gd name="T0" fmla="*/ 2147483646 w 34"/>
                <a:gd name="T1" fmla="*/ 2147483646 h 37"/>
                <a:gd name="T2" fmla="*/ 2147483646 w 34"/>
                <a:gd name="T3" fmla="*/ 2147483646 h 37"/>
                <a:gd name="T4" fmla="*/ 2147483646 w 34"/>
                <a:gd name="T5" fmla="*/ 2147483646 h 37"/>
                <a:gd name="T6" fmla="*/ 2147483646 w 34"/>
                <a:gd name="T7" fmla="*/ 2147483646 h 37"/>
                <a:gd name="T8" fmla="*/ 2147483646 w 34"/>
                <a:gd name="T9" fmla="*/ 2147483646 h 37"/>
                <a:gd name="T10" fmla="*/ 2147483646 w 34"/>
                <a:gd name="T11" fmla="*/ 2147483646 h 37"/>
                <a:gd name="T12" fmla="*/ 2147483646 w 34"/>
                <a:gd name="T13" fmla="*/ 2147483646 h 37"/>
                <a:gd name="T14" fmla="*/ 2147483646 w 34"/>
                <a:gd name="T15" fmla="*/ 2147483646 h 37"/>
                <a:gd name="T16" fmla="*/ 2147483646 w 34"/>
                <a:gd name="T17" fmla="*/ 2147483646 h 37"/>
                <a:gd name="T18" fmla="*/ 2147483646 w 34"/>
                <a:gd name="T19" fmla="*/ 2147483646 h 37"/>
                <a:gd name="T20" fmla="*/ 2147483646 w 34"/>
                <a:gd name="T21" fmla="*/ 2147483646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37"/>
                <a:gd name="T35" fmla="*/ 34 w 34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37">
                  <a:moveTo>
                    <a:pt x="23" y="5"/>
                  </a:moveTo>
                  <a:cubicBezTo>
                    <a:pt x="13" y="0"/>
                    <a:pt x="3" y="9"/>
                    <a:pt x="2" y="19"/>
                  </a:cubicBezTo>
                  <a:cubicBezTo>
                    <a:pt x="0" y="30"/>
                    <a:pt x="13" y="37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9" y="5"/>
                    <a:pt x="10" y="9"/>
                    <a:pt x="12" y="8"/>
                  </a:cubicBezTo>
                  <a:cubicBezTo>
                    <a:pt x="18" y="6"/>
                    <a:pt x="27" y="5"/>
                    <a:pt x="29" y="13"/>
                  </a:cubicBezTo>
                  <a:cubicBezTo>
                    <a:pt x="31" y="18"/>
                    <a:pt x="28" y="24"/>
                    <a:pt x="24" y="28"/>
                  </a:cubicBezTo>
                  <a:cubicBezTo>
                    <a:pt x="18" y="33"/>
                    <a:pt x="8" y="30"/>
                    <a:pt x="6" y="23"/>
                  </a:cubicBezTo>
                  <a:cubicBezTo>
                    <a:pt x="3" y="14"/>
                    <a:pt x="13" y="4"/>
                    <a:pt x="21" y="8"/>
                  </a:cubicBezTo>
                  <a:cubicBezTo>
                    <a:pt x="24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9" name="Freeform 488">
              <a:extLst>
                <a:ext uri="{FF2B5EF4-FFF2-40B4-BE49-F238E27FC236}">
                  <a16:creationId xmlns:a16="http://schemas.microsoft.com/office/drawing/2014/main" id="{FF5635E3-1F14-4BC0-A218-AFF10AD6B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" y="39687"/>
              <a:ext cx="71438" cy="55562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2" y="11"/>
                  </a:moveTo>
                  <a:cubicBezTo>
                    <a:pt x="6" y="8"/>
                    <a:pt x="11" y="4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3"/>
                    <a:pt x="5" y="6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0" name="Freeform 489">
              <a:extLst>
                <a:ext uri="{FF2B5EF4-FFF2-40B4-BE49-F238E27FC236}">
                  <a16:creationId xmlns:a16="http://schemas.microsoft.com/office/drawing/2014/main" id="{E83116EF-31B7-49A9-A014-2FF0DE06C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36512"/>
              <a:ext cx="100013" cy="76200"/>
            </a:xfrm>
            <a:custGeom>
              <a:avLst/>
              <a:gdLst>
                <a:gd name="T0" fmla="*/ 2147483646 w 22"/>
                <a:gd name="T1" fmla="*/ 2147483646 h 17"/>
                <a:gd name="T2" fmla="*/ 2147483646 w 22"/>
                <a:gd name="T3" fmla="*/ 2147483646 h 17"/>
                <a:gd name="T4" fmla="*/ 2147483646 w 22"/>
                <a:gd name="T5" fmla="*/ 2147483646 h 17"/>
                <a:gd name="T6" fmla="*/ 2147483646 w 22"/>
                <a:gd name="T7" fmla="*/ 2147483646 h 17"/>
                <a:gd name="T8" fmla="*/ 2147483646 w 2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7"/>
                <a:gd name="T17" fmla="*/ 22 w 2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7">
                  <a:moveTo>
                    <a:pt x="2" y="16"/>
                  </a:moveTo>
                  <a:cubicBezTo>
                    <a:pt x="9" y="12"/>
                    <a:pt x="14" y="5"/>
                    <a:pt x="21" y="2"/>
                  </a:cubicBezTo>
                  <a:cubicBezTo>
                    <a:pt x="22" y="2"/>
                    <a:pt x="21" y="0"/>
                    <a:pt x="20" y="1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6"/>
                    <a:pt x="1" y="17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1" name="Freeform 490">
              <a:extLst>
                <a:ext uri="{FF2B5EF4-FFF2-40B4-BE49-F238E27FC236}">
                  <a16:creationId xmlns:a16="http://schemas.microsoft.com/office/drawing/2014/main" id="{D18574C6-E749-4A9E-B266-97CD5104F5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36512"/>
              <a:ext cx="117475" cy="90487"/>
            </a:xfrm>
            <a:custGeom>
              <a:avLst/>
              <a:gdLst>
                <a:gd name="T0" fmla="*/ 2147483646 w 26"/>
                <a:gd name="T1" fmla="*/ 2147483646 h 20"/>
                <a:gd name="T2" fmla="*/ 2147483646 w 26"/>
                <a:gd name="T3" fmla="*/ 2147483646 h 20"/>
                <a:gd name="T4" fmla="*/ 2147483646 w 26"/>
                <a:gd name="T5" fmla="*/ 0 h 20"/>
                <a:gd name="T6" fmla="*/ 2147483646 w 26"/>
                <a:gd name="T7" fmla="*/ 2147483646 h 20"/>
                <a:gd name="T8" fmla="*/ 2147483646 w 26"/>
                <a:gd name="T9" fmla="*/ 214748364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0"/>
                <a:gd name="T17" fmla="*/ 26 w 26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0">
                  <a:moveTo>
                    <a:pt x="2" y="20"/>
                  </a:moveTo>
                  <a:cubicBezTo>
                    <a:pt x="11" y="16"/>
                    <a:pt x="17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5"/>
                    <a:pt x="11" y="15"/>
                    <a:pt x="1" y="18"/>
                  </a:cubicBezTo>
                  <a:cubicBezTo>
                    <a:pt x="0" y="19"/>
                    <a:pt x="1" y="20"/>
                    <a:pt x="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2" name="Freeform 491">
              <a:extLst>
                <a:ext uri="{FF2B5EF4-FFF2-40B4-BE49-F238E27FC236}">
                  <a16:creationId xmlns:a16="http://schemas.microsoft.com/office/drawing/2014/main" id="{B4E10139-FD6D-4452-8E9F-865786DD48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50" y="39687"/>
              <a:ext cx="117475" cy="100012"/>
            </a:xfrm>
            <a:custGeom>
              <a:avLst/>
              <a:gdLst>
                <a:gd name="T0" fmla="*/ 2147483646 w 26"/>
                <a:gd name="T1" fmla="*/ 2147483646 h 22"/>
                <a:gd name="T2" fmla="*/ 2147483646 w 26"/>
                <a:gd name="T3" fmla="*/ 2147483646 h 22"/>
                <a:gd name="T4" fmla="*/ 2147483646 w 26"/>
                <a:gd name="T5" fmla="*/ 2147483646 h 22"/>
                <a:gd name="T6" fmla="*/ 2147483646 w 26"/>
                <a:gd name="T7" fmla="*/ 2147483646 h 22"/>
                <a:gd name="T8" fmla="*/ 2147483646 w 2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2" y="21"/>
                  </a:moveTo>
                  <a:cubicBezTo>
                    <a:pt x="10" y="16"/>
                    <a:pt x="16" y="8"/>
                    <a:pt x="25" y="2"/>
                  </a:cubicBezTo>
                  <a:cubicBezTo>
                    <a:pt x="26" y="2"/>
                    <a:pt x="25" y="0"/>
                    <a:pt x="24" y="1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3" name="Freeform 492">
              <a:extLst>
                <a:ext uri="{FF2B5EF4-FFF2-40B4-BE49-F238E27FC236}">
                  <a16:creationId xmlns:a16="http://schemas.microsoft.com/office/drawing/2014/main" id="{2EE5E551-7DED-40E1-9542-257DC0433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53975"/>
              <a:ext cx="114300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0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22"/>
                <a:gd name="T41" fmla="*/ 25 w 2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5"/>
                    <a:pt x="16" y="9"/>
                    <a:pt x="12" y="12"/>
                  </a:cubicBezTo>
                  <a:cubicBezTo>
                    <a:pt x="9" y="14"/>
                    <a:pt x="7" y="16"/>
                    <a:pt x="4" y="18"/>
                  </a:cubicBezTo>
                  <a:cubicBezTo>
                    <a:pt x="3" y="18"/>
                    <a:pt x="1" y="19"/>
                    <a:pt x="0" y="20"/>
                  </a:cubicBezTo>
                  <a:cubicBezTo>
                    <a:pt x="0" y="21"/>
                    <a:pt x="1" y="22"/>
                    <a:pt x="1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4" name="Freeform 493">
              <a:extLst>
                <a:ext uri="{FF2B5EF4-FFF2-40B4-BE49-F238E27FC236}">
                  <a16:creationId xmlns:a16="http://schemas.microsoft.com/office/drawing/2014/main" id="{29EEC73D-A392-4602-8BAC-61DA057E54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" y="76200"/>
              <a:ext cx="95250" cy="82550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8"/>
                <a:gd name="T17" fmla="*/ 21 w 2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8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7"/>
                    <a:pt x="7" y="12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5" name="Freeform 494">
              <a:extLst>
                <a:ext uri="{FF2B5EF4-FFF2-40B4-BE49-F238E27FC236}">
                  <a16:creationId xmlns:a16="http://schemas.microsoft.com/office/drawing/2014/main" id="{5697E8FA-C9CB-4618-9953-1D967B93B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737" y="100012"/>
              <a:ext cx="82550" cy="63500"/>
            </a:xfrm>
            <a:custGeom>
              <a:avLst/>
              <a:gdLst>
                <a:gd name="T0" fmla="*/ 2147483646 w 18"/>
                <a:gd name="T1" fmla="*/ 2147483646 h 14"/>
                <a:gd name="T2" fmla="*/ 2147483646 w 18"/>
                <a:gd name="T3" fmla="*/ 2147483646 h 14"/>
                <a:gd name="T4" fmla="*/ 2147483646 w 18"/>
                <a:gd name="T5" fmla="*/ 2147483646 h 14"/>
                <a:gd name="T6" fmla="*/ 2147483646 w 18"/>
                <a:gd name="T7" fmla="*/ 2147483646 h 14"/>
                <a:gd name="T8" fmla="*/ 2147483646 w 18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4"/>
                <a:gd name="T17" fmla="*/ 18 w 18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4">
                  <a:moveTo>
                    <a:pt x="2" y="13"/>
                  </a:moveTo>
                  <a:cubicBezTo>
                    <a:pt x="8" y="11"/>
                    <a:pt x="11" y="5"/>
                    <a:pt x="17" y="2"/>
                  </a:cubicBezTo>
                  <a:cubicBezTo>
                    <a:pt x="18" y="1"/>
                    <a:pt x="17" y="0"/>
                    <a:pt x="16" y="1"/>
                  </a:cubicBezTo>
                  <a:cubicBezTo>
                    <a:pt x="11" y="4"/>
                    <a:pt x="7" y="9"/>
                    <a:pt x="1" y="12"/>
                  </a:cubicBezTo>
                  <a:cubicBezTo>
                    <a:pt x="0" y="12"/>
                    <a:pt x="1" y="14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6" name="Freeform 495">
              <a:extLst>
                <a:ext uri="{FF2B5EF4-FFF2-40B4-BE49-F238E27FC236}">
                  <a16:creationId xmlns:a16="http://schemas.microsoft.com/office/drawing/2014/main" id="{813AF93B-E7A7-4919-A569-E78E5EA0A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87" y="85725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0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6"/>
                <a:gd name="T17" fmla="*/ 11 w 11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6">
                  <a:moveTo>
                    <a:pt x="1" y="4"/>
                  </a:moveTo>
                  <a:cubicBezTo>
                    <a:pt x="4" y="2"/>
                    <a:pt x="8" y="13"/>
                    <a:pt x="10" y="15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2"/>
                    <a:pt x="6" y="0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7" name="Freeform 496">
              <a:extLst>
                <a:ext uri="{FF2B5EF4-FFF2-40B4-BE49-F238E27FC236}">
                  <a16:creationId xmlns:a16="http://schemas.microsoft.com/office/drawing/2014/main" id="{06C43B52-D84A-405F-837A-F6DC8258C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71437"/>
              <a:ext cx="63500" cy="92075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0 h 20"/>
                <a:gd name="T10" fmla="*/ 2147483646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0"/>
                <a:gd name="T20" fmla="*/ 14 w 14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0">
                  <a:moveTo>
                    <a:pt x="1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9" y="13"/>
                    <a:pt x="11" y="16"/>
                    <a:pt x="13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8" name="Freeform 497">
              <a:extLst>
                <a:ext uri="{FF2B5EF4-FFF2-40B4-BE49-F238E27FC236}">
                  <a16:creationId xmlns:a16="http://schemas.microsoft.com/office/drawing/2014/main" id="{62B162A6-3E33-4818-AC50-5E2D29B246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12" y="53975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1" y="2"/>
                  </a:moveTo>
                  <a:cubicBezTo>
                    <a:pt x="7" y="7"/>
                    <a:pt x="10" y="16"/>
                    <a:pt x="14" y="22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1" y="15"/>
                    <a:pt x="8" y="6"/>
                    <a:pt x="1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59" name="Freeform 498">
              <a:extLst>
                <a:ext uri="{FF2B5EF4-FFF2-40B4-BE49-F238E27FC236}">
                  <a16:creationId xmlns:a16="http://schemas.microsoft.com/office/drawing/2014/main" id="{3951D99C-B522-4F0D-B05F-123A08C0CE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00" y="49212"/>
              <a:ext cx="71438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2147483646 w 16"/>
                <a:gd name="T11" fmla="*/ 2147483646 h 23"/>
                <a:gd name="T12" fmla="*/ 2147483646 w 16"/>
                <a:gd name="T13" fmla="*/ 2147483646 h 23"/>
                <a:gd name="T14" fmla="*/ 2147483646 w 16"/>
                <a:gd name="T15" fmla="*/ 2147483646 h 23"/>
                <a:gd name="T16" fmla="*/ 2147483646 w 16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23"/>
                <a:gd name="T29" fmla="*/ 16 w 1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23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5" y="8"/>
                    <a:pt x="6" y="10"/>
                  </a:cubicBezTo>
                  <a:cubicBezTo>
                    <a:pt x="9" y="14"/>
                    <a:pt x="11" y="19"/>
                    <a:pt x="14" y="22"/>
                  </a:cubicBezTo>
                  <a:cubicBezTo>
                    <a:pt x="15" y="23"/>
                    <a:pt x="16" y="21"/>
                    <a:pt x="15" y="21"/>
                  </a:cubicBezTo>
                  <a:cubicBezTo>
                    <a:pt x="12" y="18"/>
                    <a:pt x="10" y="13"/>
                    <a:pt x="7" y="10"/>
                  </a:cubicBezTo>
                  <a:cubicBezTo>
                    <a:pt x="6" y="8"/>
                    <a:pt x="5" y="6"/>
                    <a:pt x="4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0" name="Freeform 499">
              <a:extLst>
                <a:ext uri="{FF2B5EF4-FFF2-40B4-BE49-F238E27FC236}">
                  <a16:creationId xmlns:a16="http://schemas.microsoft.com/office/drawing/2014/main" id="{620E3CAC-520F-4702-9ABF-478F75E6C5F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500" y="44450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2"/>
                  </a:moveTo>
                  <a:cubicBezTo>
                    <a:pt x="4" y="3"/>
                    <a:pt x="6" y="7"/>
                    <a:pt x="7" y="10"/>
                  </a:cubicBezTo>
                  <a:cubicBezTo>
                    <a:pt x="9" y="13"/>
                    <a:pt x="11" y="17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6"/>
                    <a:pt x="10" y="11"/>
                    <a:pt x="8" y="8"/>
                  </a:cubicBezTo>
                  <a:cubicBezTo>
                    <a:pt x="6" y="5"/>
                    <a:pt x="5" y="2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1" name="Freeform 500">
              <a:extLst>
                <a:ext uri="{FF2B5EF4-FFF2-40B4-BE49-F238E27FC236}">
                  <a16:creationId xmlns:a16="http://schemas.microsoft.com/office/drawing/2014/main" id="{DE4B2ED6-B9A3-4517-BC8F-DCDFD5964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5" y="36512"/>
              <a:ext cx="55563" cy="80962"/>
            </a:xfrm>
            <a:custGeom>
              <a:avLst/>
              <a:gdLst>
                <a:gd name="T0" fmla="*/ 2147483646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2147483646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1" y="1"/>
                  </a:moveTo>
                  <a:cubicBezTo>
                    <a:pt x="3" y="7"/>
                    <a:pt x="7" y="12"/>
                    <a:pt x="11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62" name="Freeform 501">
              <a:extLst>
                <a:ext uri="{FF2B5EF4-FFF2-40B4-BE49-F238E27FC236}">
                  <a16:creationId xmlns:a16="http://schemas.microsoft.com/office/drawing/2014/main" id="{0BFAFB49-FB77-48B2-A100-2FC492F59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75" y="44450"/>
              <a:ext cx="36513" cy="55562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0 h 12"/>
                <a:gd name="T8" fmla="*/ 2147483646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2"/>
                <a:gd name="T17" fmla="*/ 8 w 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2">
                  <a:moveTo>
                    <a:pt x="1" y="2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7" y="12"/>
                    <a:pt x="8" y="11"/>
                    <a:pt x="7" y="10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" name="组合 490">
            <a:extLst>
              <a:ext uri="{FF2B5EF4-FFF2-40B4-BE49-F238E27FC236}">
                <a16:creationId xmlns:a16="http://schemas.microsoft.com/office/drawing/2014/main" id="{5E457089-A54B-4FFD-AB89-540D1737E2DE}"/>
              </a:ext>
            </a:extLst>
          </p:cNvPr>
          <p:cNvGrpSpPr>
            <a:grpSpLocks/>
          </p:cNvGrpSpPr>
          <p:nvPr/>
        </p:nvGrpSpPr>
        <p:grpSpPr bwMode="auto">
          <a:xfrm>
            <a:off x="8040688" y="4429125"/>
            <a:ext cx="989012" cy="536575"/>
            <a:chOff x="0" y="0"/>
            <a:chExt cx="989013" cy="536575"/>
          </a:xfrm>
        </p:grpSpPr>
        <p:sp>
          <p:nvSpPr>
            <p:cNvPr id="31834" name="Freeform 466">
              <a:extLst>
                <a:ext uri="{FF2B5EF4-FFF2-40B4-BE49-F238E27FC236}">
                  <a16:creationId xmlns:a16="http://schemas.microsoft.com/office/drawing/2014/main" id="{140736B8-5499-435A-AD64-840732AA7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275" y="41275"/>
              <a:ext cx="947738" cy="495300"/>
            </a:xfrm>
            <a:custGeom>
              <a:avLst/>
              <a:gdLst>
                <a:gd name="T0" fmla="*/ 2147483646 w 209"/>
                <a:gd name="T1" fmla="*/ 2147483646 h 109"/>
                <a:gd name="T2" fmla="*/ 2147483646 w 209"/>
                <a:gd name="T3" fmla="*/ 2147483646 h 109"/>
                <a:gd name="T4" fmla="*/ 2147483646 w 209"/>
                <a:gd name="T5" fmla="*/ 2147483646 h 109"/>
                <a:gd name="T6" fmla="*/ 2147483646 w 209"/>
                <a:gd name="T7" fmla="*/ 2147483646 h 109"/>
                <a:gd name="T8" fmla="*/ 2147483646 w 209"/>
                <a:gd name="T9" fmla="*/ 2147483646 h 109"/>
                <a:gd name="T10" fmla="*/ 2147483646 w 209"/>
                <a:gd name="T11" fmla="*/ 2147483646 h 109"/>
                <a:gd name="T12" fmla="*/ 2147483646 w 209"/>
                <a:gd name="T13" fmla="*/ 2147483646 h 109"/>
                <a:gd name="T14" fmla="*/ 2147483646 w 209"/>
                <a:gd name="T15" fmla="*/ 2147483646 h 109"/>
                <a:gd name="T16" fmla="*/ 2147483646 w 209"/>
                <a:gd name="T17" fmla="*/ 2147483646 h 109"/>
                <a:gd name="T18" fmla="*/ 2147483646 w 209"/>
                <a:gd name="T19" fmla="*/ 2147483646 h 109"/>
                <a:gd name="T20" fmla="*/ 2147483646 w 209"/>
                <a:gd name="T21" fmla="*/ 2147483646 h 109"/>
                <a:gd name="T22" fmla="*/ 2147483646 w 209"/>
                <a:gd name="T23" fmla="*/ 2147483646 h 109"/>
                <a:gd name="T24" fmla="*/ 2147483646 w 209"/>
                <a:gd name="T25" fmla="*/ 2147483646 h 109"/>
                <a:gd name="T26" fmla="*/ 2147483646 w 209"/>
                <a:gd name="T27" fmla="*/ 2147483646 h 109"/>
                <a:gd name="T28" fmla="*/ 2147483646 w 209"/>
                <a:gd name="T29" fmla="*/ 2147483646 h 109"/>
                <a:gd name="T30" fmla="*/ 2147483646 w 209"/>
                <a:gd name="T31" fmla="*/ 2147483646 h 109"/>
                <a:gd name="T32" fmla="*/ 2147483646 w 209"/>
                <a:gd name="T33" fmla="*/ 2147483646 h 1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9"/>
                <a:gd name="T52" fmla="*/ 0 h 109"/>
                <a:gd name="T53" fmla="*/ 209 w 209"/>
                <a:gd name="T54" fmla="*/ 109 h 10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9" h="109">
                  <a:moveTo>
                    <a:pt x="207" y="74"/>
                  </a:moveTo>
                  <a:cubicBezTo>
                    <a:pt x="193" y="65"/>
                    <a:pt x="180" y="55"/>
                    <a:pt x="167" y="46"/>
                  </a:cubicBezTo>
                  <a:cubicBezTo>
                    <a:pt x="164" y="44"/>
                    <a:pt x="161" y="48"/>
                    <a:pt x="163" y="51"/>
                  </a:cubicBezTo>
                  <a:cubicBezTo>
                    <a:pt x="171" y="61"/>
                    <a:pt x="181" y="68"/>
                    <a:pt x="190" y="76"/>
                  </a:cubicBezTo>
                  <a:cubicBezTo>
                    <a:pt x="160" y="77"/>
                    <a:pt x="128" y="69"/>
                    <a:pt x="99" y="60"/>
                  </a:cubicBezTo>
                  <a:cubicBezTo>
                    <a:pt x="68" y="50"/>
                    <a:pt x="23" y="35"/>
                    <a:pt x="7" y="3"/>
                  </a:cubicBezTo>
                  <a:cubicBezTo>
                    <a:pt x="5" y="0"/>
                    <a:pt x="0" y="3"/>
                    <a:pt x="1" y="6"/>
                  </a:cubicBezTo>
                  <a:cubicBezTo>
                    <a:pt x="17" y="36"/>
                    <a:pt x="54" y="50"/>
                    <a:pt x="83" y="61"/>
                  </a:cubicBezTo>
                  <a:cubicBezTo>
                    <a:pt x="116" y="73"/>
                    <a:pt x="153" y="83"/>
                    <a:pt x="188" y="82"/>
                  </a:cubicBezTo>
                  <a:cubicBezTo>
                    <a:pt x="172" y="91"/>
                    <a:pt x="155" y="101"/>
                    <a:pt x="137" y="103"/>
                  </a:cubicBezTo>
                  <a:cubicBezTo>
                    <a:pt x="133" y="103"/>
                    <a:pt x="133" y="109"/>
                    <a:pt x="137" y="109"/>
                  </a:cubicBezTo>
                  <a:cubicBezTo>
                    <a:pt x="162" y="107"/>
                    <a:pt x="185" y="89"/>
                    <a:pt x="207" y="79"/>
                  </a:cubicBezTo>
                  <a:cubicBezTo>
                    <a:pt x="209" y="78"/>
                    <a:pt x="209" y="75"/>
                    <a:pt x="207" y="74"/>
                  </a:cubicBezTo>
                  <a:close/>
                  <a:moveTo>
                    <a:pt x="199" y="76"/>
                  </a:moveTo>
                  <a:cubicBezTo>
                    <a:pt x="199" y="76"/>
                    <a:pt x="199" y="76"/>
                    <a:pt x="199" y="75"/>
                  </a:cubicBezTo>
                  <a:cubicBezTo>
                    <a:pt x="199" y="76"/>
                    <a:pt x="199" y="76"/>
                    <a:pt x="200" y="76"/>
                  </a:cubicBezTo>
                  <a:cubicBezTo>
                    <a:pt x="200" y="76"/>
                    <a:pt x="200" y="76"/>
                    <a:pt x="199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5" name="Freeform 503">
              <a:extLst>
                <a:ext uri="{FF2B5EF4-FFF2-40B4-BE49-F238E27FC236}">
                  <a16:creationId xmlns:a16="http://schemas.microsoft.com/office/drawing/2014/main" id="{B8EF0AA2-6846-4CCD-B7DD-C89E91ABF14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3025" cy="60325"/>
            </a:xfrm>
            <a:custGeom>
              <a:avLst/>
              <a:gdLst>
                <a:gd name="T0" fmla="*/ 2147483646 w 16"/>
                <a:gd name="T1" fmla="*/ 2147483646 h 13"/>
                <a:gd name="T2" fmla="*/ 2147483646 w 16"/>
                <a:gd name="T3" fmla="*/ 2147483646 h 13"/>
                <a:gd name="T4" fmla="*/ 2147483646 w 16"/>
                <a:gd name="T5" fmla="*/ 2147483646 h 13"/>
                <a:gd name="T6" fmla="*/ 2147483646 w 16"/>
                <a:gd name="T7" fmla="*/ 2147483646 h 13"/>
                <a:gd name="T8" fmla="*/ 2147483646 w 16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3"/>
                <a:gd name="T17" fmla="*/ 16 w 16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3">
                  <a:moveTo>
                    <a:pt x="2" y="12"/>
                  </a:moveTo>
                  <a:cubicBezTo>
                    <a:pt x="6" y="8"/>
                    <a:pt x="11" y="5"/>
                    <a:pt x="15" y="2"/>
                  </a:cubicBezTo>
                  <a:cubicBezTo>
                    <a:pt x="16" y="2"/>
                    <a:pt x="15" y="0"/>
                    <a:pt x="15" y="1"/>
                  </a:cubicBezTo>
                  <a:cubicBezTo>
                    <a:pt x="10" y="4"/>
                    <a:pt x="5" y="7"/>
                    <a:pt x="1" y="11"/>
                  </a:cubicBezTo>
                  <a:cubicBezTo>
                    <a:pt x="0" y="11"/>
                    <a:pt x="2" y="13"/>
                    <a:pt x="2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6" name="Freeform 506">
              <a:extLst>
                <a:ext uri="{FF2B5EF4-FFF2-40B4-BE49-F238E27FC236}">
                  <a16:creationId xmlns:a16="http://schemas.microsoft.com/office/drawing/2014/main" id="{8425964E-F6B1-44BC-B406-9985F857CC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63" y="4762"/>
              <a:ext cx="117475" cy="100012"/>
            </a:xfrm>
            <a:custGeom>
              <a:avLst/>
              <a:gdLst>
                <a:gd name="T0" fmla="*/ 2147483646 w 26"/>
                <a:gd name="T1" fmla="*/ 2147483646 h 22"/>
                <a:gd name="T2" fmla="*/ 2147483646 w 26"/>
                <a:gd name="T3" fmla="*/ 2147483646 h 22"/>
                <a:gd name="T4" fmla="*/ 2147483646 w 26"/>
                <a:gd name="T5" fmla="*/ 2147483646 h 22"/>
                <a:gd name="T6" fmla="*/ 2147483646 w 26"/>
                <a:gd name="T7" fmla="*/ 2147483646 h 22"/>
                <a:gd name="T8" fmla="*/ 2147483646 w 2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2"/>
                <a:gd name="T17" fmla="*/ 26 w 2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2">
                  <a:moveTo>
                    <a:pt x="2" y="21"/>
                  </a:moveTo>
                  <a:cubicBezTo>
                    <a:pt x="10" y="15"/>
                    <a:pt x="16" y="7"/>
                    <a:pt x="25" y="2"/>
                  </a:cubicBezTo>
                  <a:cubicBezTo>
                    <a:pt x="26" y="2"/>
                    <a:pt x="25" y="0"/>
                    <a:pt x="24" y="1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7" name="Freeform 507">
              <a:extLst>
                <a:ext uri="{FF2B5EF4-FFF2-40B4-BE49-F238E27FC236}">
                  <a16:creationId xmlns:a16="http://schemas.microsoft.com/office/drawing/2014/main" id="{683F6F58-3D0B-40B1-907E-A578FC4334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19050"/>
              <a:ext cx="112713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2147483646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22"/>
                <a:gd name="T41" fmla="*/ 25 w 2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1"/>
                    <a:pt x="2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1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5"/>
                    <a:pt x="16" y="9"/>
                    <a:pt x="12" y="12"/>
                  </a:cubicBezTo>
                  <a:cubicBezTo>
                    <a:pt x="9" y="14"/>
                    <a:pt x="7" y="16"/>
                    <a:pt x="4" y="18"/>
                  </a:cubicBezTo>
                  <a:cubicBezTo>
                    <a:pt x="3" y="18"/>
                    <a:pt x="1" y="19"/>
                    <a:pt x="1" y="20"/>
                  </a:cubicBezTo>
                  <a:cubicBezTo>
                    <a:pt x="0" y="21"/>
                    <a:pt x="1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8" name="Freeform 508">
              <a:extLst>
                <a:ext uri="{FF2B5EF4-FFF2-40B4-BE49-F238E27FC236}">
                  <a16:creationId xmlns:a16="http://schemas.microsoft.com/office/drawing/2014/main" id="{9D455F19-0DE9-47C4-8671-CF2F9832B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88" y="41275"/>
              <a:ext cx="95250" cy="82550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0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8"/>
                <a:gd name="T17" fmla="*/ 21 w 2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8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6"/>
                    <a:pt x="7" y="12"/>
                    <a:pt x="0" y="16"/>
                  </a:cubicBezTo>
                  <a:cubicBezTo>
                    <a:pt x="0" y="17"/>
                    <a:pt x="0" y="18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9" name="Freeform 509">
              <a:extLst>
                <a:ext uri="{FF2B5EF4-FFF2-40B4-BE49-F238E27FC236}">
                  <a16:creationId xmlns:a16="http://schemas.microsoft.com/office/drawing/2014/main" id="{DAF1178F-DD27-48F5-BFF3-116B4CE3CB1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38" y="63500"/>
              <a:ext cx="80963" cy="60325"/>
            </a:xfrm>
            <a:custGeom>
              <a:avLst/>
              <a:gdLst>
                <a:gd name="T0" fmla="*/ 2147483646 w 18"/>
                <a:gd name="T1" fmla="*/ 2147483646 h 13"/>
                <a:gd name="T2" fmla="*/ 2147483646 w 18"/>
                <a:gd name="T3" fmla="*/ 2147483646 h 13"/>
                <a:gd name="T4" fmla="*/ 2147483646 w 18"/>
                <a:gd name="T5" fmla="*/ 2147483646 h 13"/>
                <a:gd name="T6" fmla="*/ 2147483646 w 18"/>
                <a:gd name="T7" fmla="*/ 2147483646 h 13"/>
                <a:gd name="T8" fmla="*/ 2147483646 w 18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2" y="13"/>
                  </a:moveTo>
                  <a:cubicBezTo>
                    <a:pt x="8" y="11"/>
                    <a:pt x="12" y="5"/>
                    <a:pt x="17" y="2"/>
                  </a:cubicBezTo>
                  <a:cubicBezTo>
                    <a:pt x="18" y="1"/>
                    <a:pt x="17" y="0"/>
                    <a:pt x="16" y="1"/>
                  </a:cubicBezTo>
                  <a:cubicBezTo>
                    <a:pt x="11" y="4"/>
                    <a:pt x="7" y="9"/>
                    <a:pt x="1" y="12"/>
                  </a:cubicBezTo>
                  <a:cubicBezTo>
                    <a:pt x="0" y="12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0" name="Freeform 510">
              <a:extLst>
                <a:ext uri="{FF2B5EF4-FFF2-40B4-BE49-F238E27FC236}">
                  <a16:creationId xmlns:a16="http://schemas.microsoft.com/office/drawing/2014/main" id="{77009812-0E24-4803-9820-11897C47E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50800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2147483646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6"/>
                <a:gd name="T17" fmla="*/ 11 w 11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6">
                  <a:moveTo>
                    <a:pt x="1" y="4"/>
                  </a:moveTo>
                  <a:cubicBezTo>
                    <a:pt x="4" y="2"/>
                    <a:pt x="8" y="13"/>
                    <a:pt x="10" y="15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1"/>
                    <a:pt x="6" y="0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1" name="Freeform 511">
              <a:extLst>
                <a:ext uri="{FF2B5EF4-FFF2-40B4-BE49-F238E27FC236}">
                  <a16:creationId xmlns:a16="http://schemas.microsoft.com/office/drawing/2014/main" id="{92700689-D85B-4050-BA39-54F9BA7C6D3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25" y="36512"/>
              <a:ext cx="68263" cy="87312"/>
            </a:xfrm>
            <a:custGeom>
              <a:avLst/>
              <a:gdLst>
                <a:gd name="T0" fmla="*/ 2147483646 w 15"/>
                <a:gd name="T1" fmla="*/ 2147483646 h 19"/>
                <a:gd name="T2" fmla="*/ 2147483646 w 15"/>
                <a:gd name="T3" fmla="*/ 2147483646 h 19"/>
                <a:gd name="T4" fmla="*/ 2147483646 w 15"/>
                <a:gd name="T5" fmla="*/ 2147483646 h 19"/>
                <a:gd name="T6" fmla="*/ 2147483646 w 15"/>
                <a:gd name="T7" fmla="*/ 2147483646 h 19"/>
                <a:gd name="T8" fmla="*/ 2147483646 w 15"/>
                <a:gd name="T9" fmla="*/ 0 h 19"/>
                <a:gd name="T10" fmla="*/ 2147483646 w 15"/>
                <a:gd name="T11" fmla="*/ 2147483646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"/>
                <a:gd name="T19" fmla="*/ 0 h 19"/>
                <a:gd name="T20" fmla="*/ 15 w 15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" h="19">
                  <a:moveTo>
                    <a:pt x="1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10" y="13"/>
                    <a:pt x="11" y="16"/>
                    <a:pt x="13" y="19"/>
                  </a:cubicBezTo>
                  <a:cubicBezTo>
                    <a:pt x="13" y="19"/>
                    <a:pt x="15" y="19"/>
                    <a:pt x="14" y="18"/>
                  </a:cubicBezTo>
                  <a:cubicBezTo>
                    <a:pt x="10" y="12"/>
                    <a:pt x="8" y="3"/>
                    <a:pt x="1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2" name="Freeform 512">
              <a:extLst>
                <a:ext uri="{FF2B5EF4-FFF2-40B4-BE49-F238E27FC236}">
                  <a16:creationId xmlns:a16="http://schemas.microsoft.com/office/drawing/2014/main" id="{C372E101-89E5-4D51-89AC-BB5DA60024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25" y="19050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1" y="2"/>
                  </a:moveTo>
                  <a:cubicBezTo>
                    <a:pt x="7" y="7"/>
                    <a:pt x="10" y="15"/>
                    <a:pt x="14" y="22"/>
                  </a:cubicBezTo>
                  <a:cubicBezTo>
                    <a:pt x="15" y="23"/>
                    <a:pt x="16" y="22"/>
                    <a:pt x="16" y="21"/>
                  </a:cubicBezTo>
                  <a:cubicBezTo>
                    <a:pt x="11" y="14"/>
                    <a:pt x="8" y="6"/>
                    <a:pt x="1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3" name="Freeform 513">
              <a:extLst>
                <a:ext uri="{FF2B5EF4-FFF2-40B4-BE49-F238E27FC236}">
                  <a16:creationId xmlns:a16="http://schemas.microsoft.com/office/drawing/2014/main" id="{61AD6138-0E21-4DC1-9EC0-69C200083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75" y="14287"/>
              <a:ext cx="68263" cy="100012"/>
            </a:xfrm>
            <a:custGeom>
              <a:avLst/>
              <a:gdLst>
                <a:gd name="T0" fmla="*/ 0 w 15"/>
                <a:gd name="T1" fmla="*/ 2147483646 h 22"/>
                <a:gd name="T2" fmla="*/ 2147483646 w 15"/>
                <a:gd name="T3" fmla="*/ 2147483646 h 22"/>
                <a:gd name="T4" fmla="*/ 2147483646 w 15"/>
                <a:gd name="T5" fmla="*/ 2147483646 h 22"/>
                <a:gd name="T6" fmla="*/ 2147483646 w 15"/>
                <a:gd name="T7" fmla="*/ 2147483646 h 22"/>
                <a:gd name="T8" fmla="*/ 2147483646 w 15"/>
                <a:gd name="T9" fmla="*/ 2147483646 h 22"/>
                <a:gd name="T10" fmla="*/ 2147483646 w 15"/>
                <a:gd name="T11" fmla="*/ 2147483646 h 22"/>
                <a:gd name="T12" fmla="*/ 2147483646 w 15"/>
                <a:gd name="T13" fmla="*/ 2147483646 h 22"/>
                <a:gd name="T14" fmla="*/ 2147483646 w 15"/>
                <a:gd name="T15" fmla="*/ 2147483646 h 22"/>
                <a:gd name="T16" fmla="*/ 0 w 15"/>
                <a:gd name="T17" fmla="*/ 2147483646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2"/>
                <a:gd name="T29" fmla="*/ 15 w 15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2">
                  <a:moveTo>
                    <a:pt x="0" y="1"/>
                  </a:moveTo>
                  <a:cubicBezTo>
                    <a:pt x="0" y="2"/>
                    <a:pt x="1" y="3"/>
                    <a:pt x="1" y="4"/>
                  </a:cubicBezTo>
                  <a:cubicBezTo>
                    <a:pt x="2" y="6"/>
                    <a:pt x="4" y="8"/>
                    <a:pt x="5" y="10"/>
                  </a:cubicBezTo>
                  <a:cubicBezTo>
                    <a:pt x="8" y="14"/>
                    <a:pt x="10" y="18"/>
                    <a:pt x="13" y="22"/>
                  </a:cubicBezTo>
                  <a:cubicBezTo>
                    <a:pt x="14" y="22"/>
                    <a:pt x="15" y="21"/>
                    <a:pt x="14" y="21"/>
                  </a:cubicBezTo>
                  <a:cubicBezTo>
                    <a:pt x="11" y="17"/>
                    <a:pt x="9" y="13"/>
                    <a:pt x="7" y="10"/>
                  </a:cubicBezTo>
                  <a:cubicBezTo>
                    <a:pt x="5" y="8"/>
                    <a:pt x="4" y="6"/>
                    <a:pt x="3" y="3"/>
                  </a:cubicBezTo>
                  <a:cubicBezTo>
                    <a:pt x="2" y="3"/>
                    <a:pt x="1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4" name="Freeform 514">
              <a:extLst>
                <a:ext uri="{FF2B5EF4-FFF2-40B4-BE49-F238E27FC236}">
                  <a16:creationId xmlns:a16="http://schemas.microsoft.com/office/drawing/2014/main" id="{3E7010C7-63EB-467B-B21F-4F3E32189E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3" y="9525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1"/>
                  </a:moveTo>
                  <a:cubicBezTo>
                    <a:pt x="4" y="3"/>
                    <a:pt x="6" y="7"/>
                    <a:pt x="7" y="10"/>
                  </a:cubicBezTo>
                  <a:cubicBezTo>
                    <a:pt x="9" y="13"/>
                    <a:pt x="11" y="17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5"/>
                    <a:pt x="10" y="11"/>
                    <a:pt x="8" y="8"/>
                  </a:cubicBezTo>
                  <a:cubicBezTo>
                    <a:pt x="6" y="5"/>
                    <a:pt x="5" y="2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5" name="Freeform 515">
              <a:extLst>
                <a:ext uri="{FF2B5EF4-FFF2-40B4-BE49-F238E27FC236}">
                  <a16:creationId xmlns:a16="http://schemas.microsoft.com/office/drawing/2014/main" id="{AD189E11-5C01-4469-A6E4-7D3DAA45827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025" y="0"/>
              <a:ext cx="53975" cy="82550"/>
            </a:xfrm>
            <a:custGeom>
              <a:avLst/>
              <a:gdLst>
                <a:gd name="T0" fmla="*/ 2147483646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2147483646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1" y="1"/>
                  </a:moveTo>
                  <a:cubicBezTo>
                    <a:pt x="3" y="7"/>
                    <a:pt x="7" y="12"/>
                    <a:pt x="11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46" name="Freeform 516">
              <a:extLst>
                <a:ext uri="{FF2B5EF4-FFF2-40B4-BE49-F238E27FC236}">
                  <a16:creationId xmlns:a16="http://schemas.microsoft.com/office/drawing/2014/main" id="{95E914D2-9491-4C3D-8DA7-3EB5579E2949}"/>
                </a:ext>
              </a:extLst>
            </p:cNvPr>
            <p:cNvSpPr>
              <a:spLocks/>
            </p:cNvSpPr>
            <p:nvPr/>
          </p:nvSpPr>
          <p:spPr bwMode="auto">
            <a:xfrm>
              <a:off x="90488" y="9525"/>
              <a:ext cx="36513" cy="50800"/>
            </a:xfrm>
            <a:custGeom>
              <a:avLst/>
              <a:gdLst>
                <a:gd name="T0" fmla="*/ 2147483646 w 8"/>
                <a:gd name="T1" fmla="*/ 2147483646 h 11"/>
                <a:gd name="T2" fmla="*/ 2147483646 w 8"/>
                <a:gd name="T3" fmla="*/ 2147483646 h 11"/>
                <a:gd name="T4" fmla="*/ 2147483646 w 8"/>
                <a:gd name="T5" fmla="*/ 2147483646 h 11"/>
                <a:gd name="T6" fmla="*/ 2147483646 w 8"/>
                <a:gd name="T7" fmla="*/ 0 h 11"/>
                <a:gd name="T8" fmla="*/ 2147483646 w 8"/>
                <a:gd name="T9" fmla="*/ 2147483646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1"/>
                <a:gd name="T17" fmla="*/ 8 w 8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1">
                  <a:moveTo>
                    <a:pt x="1" y="1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7" y="11"/>
                    <a:pt x="8" y="11"/>
                    <a:pt x="8" y="10"/>
                  </a:cubicBezTo>
                  <a:cubicBezTo>
                    <a:pt x="5" y="7"/>
                    <a:pt x="4" y="3"/>
                    <a:pt x="2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1" name="组合 504">
            <a:extLst>
              <a:ext uri="{FF2B5EF4-FFF2-40B4-BE49-F238E27FC236}">
                <a16:creationId xmlns:a16="http://schemas.microsoft.com/office/drawing/2014/main" id="{6144D25D-9DD5-483E-8A9C-D3075035D1DD}"/>
              </a:ext>
            </a:extLst>
          </p:cNvPr>
          <p:cNvGrpSpPr>
            <a:grpSpLocks/>
          </p:cNvGrpSpPr>
          <p:nvPr/>
        </p:nvGrpSpPr>
        <p:grpSpPr bwMode="auto">
          <a:xfrm>
            <a:off x="3259138" y="4357688"/>
            <a:ext cx="1012825" cy="566737"/>
            <a:chOff x="0" y="0"/>
            <a:chExt cx="1012825" cy="566738"/>
          </a:xfrm>
        </p:grpSpPr>
        <p:sp>
          <p:nvSpPr>
            <p:cNvPr id="31818" name="Freeform 518">
              <a:extLst>
                <a:ext uri="{FF2B5EF4-FFF2-40B4-BE49-F238E27FC236}">
                  <a16:creationId xmlns:a16="http://schemas.microsoft.com/office/drawing/2014/main" id="{7EE9CA01-14A3-4A1B-8699-6BB45035D3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537" y="26988"/>
              <a:ext cx="73025" cy="53975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2" y="11"/>
                  </a:moveTo>
                  <a:cubicBezTo>
                    <a:pt x="6" y="8"/>
                    <a:pt x="10" y="5"/>
                    <a:pt x="15" y="2"/>
                  </a:cubicBezTo>
                  <a:cubicBezTo>
                    <a:pt x="16" y="1"/>
                    <a:pt x="15" y="0"/>
                    <a:pt x="14" y="0"/>
                  </a:cubicBezTo>
                  <a:cubicBezTo>
                    <a:pt x="10" y="3"/>
                    <a:pt x="5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9" name="Freeform 519">
              <a:extLst>
                <a:ext uri="{FF2B5EF4-FFF2-40B4-BE49-F238E27FC236}">
                  <a16:creationId xmlns:a16="http://schemas.microsoft.com/office/drawing/2014/main" id="{7FE232FD-8863-4556-ABB0-8F1684987B64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" y="22225"/>
              <a:ext cx="100013" cy="77787"/>
            </a:xfrm>
            <a:custGeom>
              <a:avLst/>
              <a:gdLst>
                <a:gd name="T0" fmla="*/ 2147483646 w 22"/>
                <a:gd name="T1" fmla="*/ 2147483646 h 17"/>
                <a:gd name="T2" fmla="*/ 2147483646 w 22"/>
                <a:gd name="T3" fmla="*/ 2147483646 h 17"/>
                <a:gd name="T4" fmla="*/ 2147483646 w 22"/>
                <a:gd name="T5" fmla="*/ 2147483646 h 17"/>
                <a:gd name="T6" fmla="*/ 2147483646 w 22"/>
                <a:gd name="T7" fmla="*/ 2147483646 h 17"/>
                <a:gd name="T8" fmla="*/ 2147483646 w 2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7"/>
                <a:gd name="T17" fmla="*/ 22 w 2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7">
                  <a:moveTo>
                    <a:pt x="1" y="17"/>
                  </a:moveTo>
                  <a:cubicBezTo>
                    <a:pt x="8" y="12"/>
                    <a:pt x="13" y="5"/>
                    <a:pt x="21" y="2"/>
                  </a:cubicBezTo>
                  <a:cubicBezTo>
                    <a:pt x="22" y="2"/>
                    <a:pt x="21" y="0"/>
                    <a:pt x="20" y="1"/>
                  </a:cubicBezTo>
                  <a:cubicBezTo>
                    <a:pt x="13" y="4"/>
                    <a:pt x="8" y="11"/>
                    <a:pt x="1" y="15"/>
                  </a:cubicBezTo>
                  <a:cubicBezTo>
                    <a:pt x="0" y="16"/>
                    <a:pt x="1" y="17"/>
                    <a:pt x="1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0" name="Freeform 520">
              <a:extLst>
                <a:ext uri="{FF2B5EF4-FFF2-40B4-BE49-F238E27FC236}">
                  <a16:creationId xmlns:a16="http://schemas.microsoft.com/office/drawing/2014/main" id="{9380B5B7-FD8A-4DF6-957D-29EC6FC6C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" y="22225"/>
              <a:ext cx="117475" cy="90487"/>
            </a:xfrm>
            <a:custGeom>
              <a:avLst/>
              <a:gdLst>
                <a:gd name="T0" fmla="*/ 2147483646 w 26"/>
                <a:gd name="T1" fmla="*/ 2147483646 h 20"/>
                <a:gd name="T2" fmla="*/ 2147483646 w 26"/>
                <a:gd name="T3" fmla="*/ 2147483646 h 20"/>
                <a:gd name="T4" fmla="*/ 2147483646 w 26"/>
                <a:gd name="T5" fmla="*/ 0 h 20"/>
                <a:gd name="T6" fmla="*/ 2147483646 w 26"/>
                <a:gd name="T7" fmla="*/ 2147483646 h 20"/>
                <a:gd name="T8" fmla="*/ 2147483646 w 26"/>
                <a:gd name="T9" fmla="*/ 2147483646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0"/>
                <a:gd name="T17" fmla="*/ 26 w 26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0">
                  <a:moveTo>
                    <a:pt x="1" y="20"/>
                  </a:moveTo>
                  <a:cubicBezTo>
                    <a:pt x="11" y="16"/>
                    <a:pt x="16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5"/>
                    <a:pt x="10" y="15"/>
                    <a:pt x="1" y="19"/>
                  </a:cubicBezTo>
                  <a:cubicBezTo>
                    <a:pt x="0" y="19"/>
                    <a:pt x="0" y="20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1" name="Freeform 521">
              <a:extLst>
                <a:ext uri="{FF2B5EF4-FFF2-40B4-BE49-F238E27FC236}">
                  <a16:creationId xmlns:a16="http://schemas.microsoft.com/office/drawing/2014/main" id="{9F867AFB-2805-4A4E-A926-CCCD19CD7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300" y="31750"/>
              <a:ext cx="112713" cy="95250"/>
            </a:xfrm>
            <a:custGeom>
              <a:avLst/>
              <a:gdLst>
                <a:gd name="T0" fmla="*/ 2147483646 w 25"/>
                <a:gd name="T1" fmla="*/ 2147483646 h 21"/>
                <a:gd name="T2" fmla="*/ 2147483646 w 25"/>
                <a:gd name="T3" fmla="*/ 2147483646 h 21"/>
                <a:gd name="T4" fmla="*/ 2147483646 w 25"/>
                <a:gd name="T5" fmla="*/ 0 h 21"/>
                <a:gd name="T6" fmla="*/ 2147483646 w 25"/>
                <a:gd name="T7" fmla="*/ 2147483646 h 21"/>
                <a:gd name="T8" fmla="*/ 2147483646 w 25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1"/>
                <a:gd name="T17" fmla="*/ 25 w 25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1">
                  <a:moveTo>
                    <a:pt x="2" y="21"/>
                  </a:moveTo>
                  <a:cubicBezTo>
                    <a:pt x="10" y="15"/>
                    <a:pt x="16" y="7"/>
                    <a:pt x="25" y="1"/>
                  </a:cubicBezTo>
                  <a:cubicBezTo>
                    <a:pt x="25" y="1"/>
                    <a:pt x="25" y="0"/>
                    <a:pt x="24" y="0"/>
                  </a:cubicBezTo>
                  <a:cubicBezTo>
                    <a:pt x="15" y="5"/>
                    <a:pt x="9" y="13"/>
                    <a:pt x="1" y="19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2" name="Freeform 522">
              <a:extLst>
                <a:ext uri="{FF2B5EF4-FFF2-40B4-BE49-F238E27FC236}">
                  <a16:creationId xmlns:a16="http://schemas.microsoft.com/office/drawing/2014/main" id="{2DC3BA0E-8160-4B33-8371-3D81B5936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62" y="39688"/>
              <a:ext cx="107950" cy="100012"/>
            </a:xfrm>
            <a:custGeom>
              <a:avLst/>
              <a:gdLst>
                <a:gd name="T0" fmla="*/ 2147483646 w 24"/>
                <a:gd name="T1" fmla="*/ 2147483646 h 22"/>
                <a:gd name="T2" fmla="*/ 0 w 24"/>
                <a:gd name="T3" fmla="*/ 2147483646 h 22"/>
                <a:gd name="T4" fmla="*/ 2147483646 w 24"/>
                <a:gd name="T5" fmla="*/ 2147483646 h 22"/>
                <a:gd name="T6" fmla="*/ 2147483646 w 24"/>
                <a:gd name="T7" fmla="*/ 2147483646 h 22"/>
                <a:gd name="T8" fmla="*/ 2147483646 w 24"/>
                <a:gd name="T9" fmla="*/ 2147483646 h 22"/>
                <a:gd name="T10" fmla="*/ 2147483646 w 24"/>
                <a:gd name="T11" fmla="*/ 2147483646 h 22"/>
                <a:gd name="T12" fmla="*/ 2147483646 w 24"/>
                <a:gd name="T13" fmla="*/ 2147483646 h 22"/>
                <a:gd name="T14" fmla="*/ 2147483646 w 24"/>
                <a:gd name="T15" fmla="*/ 2147483646 h 22"/>
                <a:gd name="T16" fmla="*/ 2147483646 w 24"/>
                <a:gd name="T17" fmla="*/ 2147483646 h 22"/>
                <a:gd name="T18" fmla="*/ 0 w 24"/>
                <a:gd name="T19" fmla="*/ 2147483646 h 22"/>
                <a:gd name="T20" fmla="*/ 2147483646 w 24"/>
                <a:gd name="T21" fmla="*/ 2147483646 h 22"/>
                <a:gd name="T22" fmla="*/ 2147483646 w 24"/>
                <a:gd name="T23" fmla="*/ 2147483646 h 22"/>
                <a:gd name="T24" fmla="*/ 2147483646 w 24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22"/>
                <a:gd name="T41" fmla="*/ 24 w 24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22">
                  <a:moveTo>
                    <a:pt x="1" y="20"/>
                  </a:moveTo>
                  <a:cubicBezTo>
                    <a:pt x="1" y="20"/>
                    <a:pt x="1" y="20"/>
                    <a:pt x="0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3" y="19"/>
                    <a:pt x="6" y="18"/>
                    <a:pt x="8" y="17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8" y="9"/>
                    <a:pt x="21" y="6"/>
                    <a:pt x="24" y="2"/>
                  </a:cubicBezTo>
                  <a:cubicBezTo>
                    <a:pt x="24" y="1"/>
                    <a:pt x="23" y="0"/>
                    <a:pt x="23" y="1"/>
                  </a:cubicBezTo>
                  <a:cubicBezTo>
                    <a:pt x="20" y="5"/>
                    <a:pt x="16" y="9"/>
                    <a:pt x="11" y="12"/>
                  </a:cubicBezTo>
                  <a:cubicBezTo>
                    <a:pt x="9" y="14"/>
                    <a:pt x="6" y="16"/>
                    <a:pt x="4" y="18"/>
                  </a:cubicBezTo>
                  <a:cubicBezTo>
                    <a:pt x="3" y="19"/>
                    <a:pt x="1" y="19"/>
                    <a:pt x="0" y="20"/>
                  </a:cubicBezTo>
                  <a:cubicBezTo>
                    <a:pt x="0" y="21"/>
                    <a:pt x="1" y="22"/>
                    <a:pt x="1" y="21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3" y="21"/>
                    <a:pt x="2" y="19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3" name="Freeform 523">
              <a:extLst>
                <a:ext uri="{FF2B5EF4-FFF2-40B4-BE49-F238E27FC236}">
                  <a16:creationId xmlns:a16="http://schemas.microsoft.com/office/drawing/2014/main" id="{790CAEA6-EC1B-4843-9BC7-80D8B4D022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2" y="63500"/>
              <a:ext cx="95250" cy="80962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2147483646 h 18"/>
                <a:gd name="T6" fmla="*/ 2147483646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8"/>
                <a:gd name="T17" fmla="*/ 21 w 2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8">
                  <a:moveTo>
                    <a:pt x="2" y="18"/>
                  </a:moveTo>
                  <a:cubicBezTo>
                    <a:pt x="9" y="13"/>
                    <a:pt x="15" y="8"/>
                    <a:pt x="21" y="2"/>
                  </a:cubicBezTo>
                  <a:cubicBezTo>
                    <a:pt x="21" y="1"/>
                    <a:pt x="20" y="0"/>
                    <a:pt x="20" y="1"/>
                  </a:cubicBezTo>
                  <a:cubicBezTo>
                    <a:pt x="14" y="7"/>
                    <a:pt x="8" y="12"/>
                    <a:pt x="1" y="17"/>
                  </a:cubicBezTo>
                  <a:cubicBezTo>
                    <a:pt x="0" y="17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4" name="Freeform 524">
              <a:extLst>
                <a:ext uri="{FF2B5EF4-FFF2-40B4-BE49-F238E27FC236}">
                  <a16:creationId xmlns:a16="http://schemas.microsoft.com/office/drawing/2014/main" id="{68F4BCEC-3890-4F03-8BF8-31E9945BF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7575" y="85725"/>
              <a:ext cx="76200" cy="63500"/>
            </a:xfrm>
            <a:custGeom>
              <a:avLst/>
              <a:gdLst>
                <a:gd name="T0" fmla="*/ 2147483646 w 17"/>
                <a:gd name="T1" fmla="*/ 2147483646 h 14"/>
                <a:gd name="T2" fmla="*/ 2147483646 w 17"/>
                <a:gd name="T3" fmla="*/ 2147483646 h 14"/>
                <a:gd name="T4" fmla="*/ 2147483646 w 17"/>
                <a:gd name="T5" fmla="*/ 2147483646 h 14"/>
                <a:gd name="T6" fmla="*/ 2147483646 w 17"/>
                <a:gd name="T7" fmla="*/ 2147483646 h 14"/>
                <a:gd name="T8" fmla="*/ 2147483646 w 17"/>
                <a:gd name="T9" fmla="*/ 2147483646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4"/>
                <a:gd name="T17" fmla="*/ 17 w 17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4">
                  <a:moveTo>
                    <a:pt x="1" y="13"/>
                  </a:moveTo>
                  <a:cubicBezTo>
                    <a:pt x="7" y="11"/>
                    <a:pt x="11" y="6"/>
                    <a:pt x="16" y="2"/>
                  </a:cubicBezTo>
                  <a:cubicBezTo>
                    <a:pt x="17" y="2"/>
                    <a:pt x="17" y="0"/>
                    <a:pt x="16" y="1"/>
                  </a:cubicBezTo>
                  <a:cubicBezTo>
                    <a:pt x="11" y="4"/>
                    <a:pt x="7" y="10"/>
                    <a:pt x="1" y="12"/>
                  </a:cubicBezTo>
                  <a:cubicBezTo>
                    <a:pt x="0" y="12"/>
                    <a:pt x="1" y="14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5" name="Freeform 525">
              <a:extLst>
                <a:ext uri="{FF2B5EF4-FFF2-40B4-BE49-F238E27FC236}">
                  <a16:creationId xmlns:a16="http://schemas.microsoft.com/office/drawing/2014/main" id="{9022EDB9-7A21-4826-A118-CEA3FFF79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5" y="71438"/>
              <a:ext cx="53975" cy="73025"/>
            </a:xfrm>
            <a:custGeom>
              <a:avLst/>
              <a:gdLst>
                <a:gd name="T0" fmla="*/ 2147483646 w 12"/>
                <a:gd name="T1" fmla="*/ 2147483646 h 16"/>
                <a:gd name="T2" fmla="*/ 2147483646 w 12"/>
                <a:gd name="T3" fmla="*/ 2147483646 h 16"/>
                <a:gd name="T4" fmla="*/ 2147483646 w 12"/>
                <a:gd name="T5" fmla="*/ 2147483646 h 16"/>
                <a:gd name="T6" fmla="*/ 2147483646 w 12"/>
                <a:gd name="T7" fmla="*/ 2147483646 h 16"/>
                <a:gd name="T8" fmla="*/ 2147483646 w 1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6"/>
                <a:gd name="T17" fmla="*/ 12 w 1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6">
                  <a:moveTo>
                    <a:pt x="2" y="4"/>
                  </a:moveTo>
                  <a:cubicBezTo>
                    <a:pt x="5" y="2"/>
                    <a:pt x="9" y="14"/>
                    <a:pt x="10" y="15"/>
                  </a:cubicBezTo>
                  <a:cubicBezTo>
                    <a:pt x="11" y="16"/>
                    <a:pt x="12" y="15"/>
                    <a:pt x="11" y="14"/>
                  </a:cubicBezTo>
                  <a:cubicBezTo>
                    <a:pt x="9" y="12"/>
                    <a:pt x="6" y="0"/>
                    <a:pt x="1" y="3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6" name="Freeform 526">
              <a:extLst>
                <a:ext uri="{FF2B5EF4-FFF2-40B4-BE49-F238E27FC236}">
                  <a16:creationId xmlns:a16="http://schemas.microsoft.com/office/drawing/2014/main" id="{E63FEB4C-4665-42C3-A4A5-BB87E057B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062" y="58738"/>
              <a:ext cx="63500" cy="90487"/>
            </a:xfrm>
            <a:custGeom>
              <a:avLst/>
              <a:gdLst>
                <a:gd name="T0" fmla="*/ 0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0 h 20"/>
                <a:gd name="T10" fmla="*/ 0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0"/>
                <a:gd name="T20" fmla="*/ 14 w 14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0">
                  <a:moveTo>
                    <a:pt x="0" y="2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9" y="13"/>
                    <a:pt x="11" y="16"/>
                    <a:pt x="12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7" name="Freeform 527">
              <a:extLst>
                <a:ext uri="{FF2B5EF4-FFF2-40B4-BE49-F238E27FC236}">
                  <a16:creationId xmlns:a16="http://schemas.microsoft.com/office/drawing/2014/main" id="{AB6BE8B4-73A2-41EB-8E20-B31C3A227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93762" y="39688"/>
              <a:ext cx="73025" cy="104775"/>
            </a:xfrm>
            <a:custGeom>
              <a:avLst/>
              <a:gdLst>
                <a:gd name="T0" fmla="*/ 0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0 w 16"/>
                <a:gd name="T9" fmla="*/ 2147483646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3"/>
                <a:gd name="T17" fmla="*/ 16 w 16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3">
                  <a:moveTo>
                    <a:pt x="0" y="2"/>
                  </a:moveTo>
                  <a:cubicBezTo>
                    <a:pt x="7" y="7"/>
                    <a:pt x="9" y="16"/>
                    <a:pt x="14" y="22"/>
                  </a:cubicBezTo>
                  <a:cubicBezTo>
                    <a:pt x="15" y="23"/>
                    <a:pt x="16" y="22"/>
                    <a:pt x="15" y="21"/>
                  </a:cubicBezTo>
                  <a:cubicBezTo>
                    <a:pt x="10" y="15"/>
                    <a:pt x="8" y="6"/>
                    <a:pt x="1" y="1"/>
                  </a:cubicBezTo>
                  <a:cubicBezTo>
                    <a:pt x="0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8" name="Freeform 528">
              <a:extLst>
                <a:ext uri="{FF2B5EF4-FFF2-40B4-BE49-F238E27FC236}">
                  <a16:creationId xmlns:a16="http://schemas.microsoft.com/office/drawing/2014/main" id="{5D29272E-8EE5-48D9-A41D-DDD8051DD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050" y="36513"/>
              <a:ext cx="68263" cy="103187"/>
            </a:xfrm>
            <a:custGeom>
              <a:avLst/>
              <a:gdLst>
                <a:gd name="T0" fmla="*/ 0 w 15"/>
                <a:gd name="T1" fmla="*/ 2147483646 h 23"/>
                <a:gd name="T2" fmla="*/ 2147483646 w 15"/>
                <a:gd name="T3" fmla="*/ 2147483646 h 23"/>
                <a:gd name="T4" fmla="*/ 2147483646 w 15"/>
                <a:gd name="T5" fmla="*/ 2147483646 h 23"/>
                <a:gd name="T6" fmla="*/ 2147483646 w 15"/>
                <a:gd name="T7" fmla="*/ 2147483646 h 23"/>
                <a:gd name="T8" fmla="*/ 2147483646 w 15"/>
                <a:gd name="T9" fmla="*/ 2147483646 h 23"/>
                <a:gd name="T10" fmla="*/ 2147483646 w 15"/>
                <a:gd name="T11" fmla="*/ 2147483646 h 23"/>
                <a:gd name="T12" fmla="*/ 2147483646 w 15"/>
                <a:gd name="T13" fmla="*/ 2147483646 h 23"/>
                <a:gd name="T14" fmla="*/ 2147483646 w 15"/>
                <a:gd name="T15" fmla="*/ 2147483646 h 23"/>
                <a:gd name="T16" fmla="*/ 0 w 15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3"/>
                <a:gd name="T29" fmla="*/ 15 w 1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3">
                  <a:moveTo>
                    <a:pt x="0" y="1"/>
                  </a:moveTo>
                  <a:cubicBezTo>
                    <a:pt x="0" y="2"/>
                    <a:pt x="1" y="3"/>
                    <a:pt x="2" y="4"/>
                  </a:cubicBezTo>
                  <a:cubicBezTo>
                    <a:pt x="3" y="6"/>
                    <a:pt x="5" y="8"/>
                    <a:pt x="6" y="11"/>
                  </a:cubicBezTo>
                  <a:cubicBezTo>
                    <a:pt x="8" y="14"/>
                    <a:pt x="11" y="19"/>
                    <a:pt x="14" y="22"/>
                  </a:cubicBezTo>
                  <a:cubicBezTo>
                    <a:pt x="14" y="23"/>
                    <a:pt x="15" y="22"/>
                    <a:pt x="15" y="21"/>
                  </a:cubicBezTo>
                  <a:cubicBezTo>
                    <a:pt x="12" y="18"/>
                    <a:pt x="10" y="14"/>
                    <a:pt x="7" y="10"/>
                  </a:cubicBezTo>
                  <a:cubicBezTo>
                    <a:pt x="6" y="8"/>
                    <a:pt x="5" y="6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29" name="Freeform 529">
              <a:extLst>
                <a:ext uri="{FF2B5EF4-FFF2-40B4-BE49-F238E27FC236}">
                  <a16:creationId xmlns:a16="http://schemas.microsoft.com/office/drawing/2014/main" id="{77865F81-C6C2-432E-8774-DDC11D020D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750" y="31750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2"/>
                  </a:moveTo>
                  <a:cubicBezTo>
                    <a:pt x="4" y="3"/>
                    <a:pt x="5" y="8"/>
                    <a:pt x="7" y="10"/>
                  </a:cubicBezTo>
                  <a:cubicBezTo>
                    <a:pt x="9" y="14"/>
                    <a:pt x="10" y="17"/>
                    <a:pt x="13" y="20"/>
                  </a:cubicBezTo>
                  <a:cubicBezTo>
                    <a:pt x="14" y="20"/>
                    <a:pt x="15" y="19"/>
                    <a:pt x="14" y="19"/>
                  </a:cubicBezTo>
                  <a:cubicBezTo>
                    <a:pt x="11" y="16"/>
                    <a:pt x="9" y="12"/>
                    <a:pt x="7" y="8"/>
                  </a:cubicBezTo>
                  <a:cubicBezTo>
                    <a:pt x="6" y="5"/>
                    <a:pt x="4" y="2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0" name="Freeform 530">
              <a:extLst>
                <a:ext uri="{FF2B5EF4-FFF2-40B4-BE49-F238E27FC236}">
                  <a16:creationId xmlns:a16="http://schemas.microsoft.com/office/drawing/2014/main" id="{82FEE2F3-0A29-4162-A409-0992F7A5A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4562" y="22225"/>
              <a:ext cx="53975" cy="80962"/>
            </a:xfrm>
            <a:custGeom>
              <a:avLst/>
              <a:gdLst>
                <a:gd name="T0" fmla="*/ 0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0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0" y="2"/>
                  </a:moveTo>
                  <a:cubicBezTo>
                    <a:pt x="3" y="7"/>
                    <a:pt x="7" y="12"/>
                    <a:pt x="10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9" y="11"/>
                    <a:pt x="4" y="7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1" name="Freeform 531">
              <a:extLst>
                <a:ext uri="{FF2B5EF4-FFF2-40B4-BE49-F238E27FC236}">
                  <a16:creationId xmlns:a16="http://schemas.microsoft.com/office/drawing/2014/main" id="{F060BB59-BFAF-44EB-8290-F173EC6E635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2025" y="31750"/>
              <a:ext cx="36513" cy="53975"/>
            </a:xfrm>
            <a:custGeom>
              <a:avLst/>
              <a:gdLst>
                <a:gd name="T0" fmla="*/ 0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0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2"/>
                <a:gd name="T17" fmla="*/ 8 w 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2">
                  <a:moveTo>
                    <a:pt x="0" y="2"/>
                  </a:moveTo>
                  <a:cubicBezTo>
                    <a:pt x="3" y="4"/>
                    <a:pt x="4" y="8"/>
                    <a:pt x="6" y="11"/>
                  </a:cubicBezTo>
                  <a:cubicBezTo>
                    <a:pt x="6" y="12"/>
                    <a:pt x="8" y="11"/>
                    <a:pt x="7" y="10"/>
                  </a:cubicBezTo>
                  <a:cubicBezTo>
                    <a:pt x="5" y="7"/>
                    <a:pt x="4" y="3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2" name="Freeform 463">
              <a:extLst>
                <a:ext uri="{FF2B5EF4-FFF2-40B4-BE49-F238E27FC236}">
                  <a16:creationId xmlns:a16="http://schemas.microsoft.com/office/drawing/2014/main" id="{8ADF709B-F5E2-400C-92EB-43A0ADA2B2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71438"/>
              <a:ext cx="952500" cy="495300"/>
            </a:xfrm>
            <a:custGeom>
              <a:avLst/>
              <a:gdLst>
                <a:gd name="T0" fmla="*/ 2147483646 w 210"/>
                <a:gd name="T1" fmla="*/ 2147483646 h 109"/>
                <a:gd name="T2" fmla="*/ 2147483646 w 210"/>
                <a:gd name="T3" fmla="*/ 2147483646 h 109"/>
                <a:gd name="T4" fmla="*/ 2147483646 w 210"/>
                <a:gd name="T5" fmla="*/ 2147483646 h 109"/>
                <a:gd name="T6" fmla="*/ 2147483646 w 210"/>
                <a:gd name="T7" fmla="*/ 2147483646 h 109"/>
                <a:gd name="T8" fmla="*/ 2147483646 w 210"/>
                <a:gd name="T9" fmla="*/ 2147483646 h 109"/>
                <a:gd name="T10" fmla="*/ 2147483646 w 210"/>
                <a:gd name="T11" fmla="*/ 2147483646 h 109"/>
                <a:gd name="T12" fmla="*/ 2147483646 w 210"/>
                <a:gd name="T13" fmla="*/ 2147483646 h 109"/>
                <a:gd name="T14" fmla="*/ 2147483646 w 210"/>
                <a:gd name="T15" fmla="*/ 2147483646 h 109"/>
                <a:gd name="T16" fmla="*/ 2147483646 w 210"/>
                <a:gd name="T17" fmla="*/ 2147483646 h 109"/>
                <a:gd name="T18" fmla="*/ 2147483646 w 210"/>
                <a:gd name="T19" fmla="*/ 2147483646 h 109"/>
                <a:gd name="T20" fmla="*/ 2147483646 w 210"/>
                <a:gd name="T21" fmla="*/ 2147483646 h 109"/>
                <a:gd name="T22" fmla="*/ 2147483646 w 210"/>
                <a:gd name="T23" fmla="*/ 2147483646 h 109"/>
                <a:gd name="T24" fmla="*/ 2147483646 w 210"/>
                <a:gd name="T25" fmla="*/ 2147483646 h 109"/>
                <a:gd name="T26" fmla="*/ 2147483646 w 210"/>
                <a:gd name="T27" fmla="*/ 2147483646 h 109"/>
                <a:gd name="T28" fmla="*/ 2147483646 w 210"/>
                <a:gd name="T29" fmla="*/ 2147483646 h 109"/>
                <a:gd name="T30" fmla="*/ 2147483646 w 210"/>
                <a:gd name="T31" fmla="*/ 2147483646 h 109"/>
                <a:gd name="T32" fmla="*/ 2147483646 w 210"/>
                <a:gd name="T33" fmla="*/ 2147483646 h 10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0"/>
                <a:gd name="T52" fmla="*/ 0 h 109"/>
                <a:gd name="T53" fmla="*/ 210 w 210"/>
                <a:gd name="T54" fmla="*/ 109 h 10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0" h="109">
                  <a:moveTo>
                    <a:pt x="203" y="3"/>
                  </a:moveTo>
                  <a:cubicBezTo>
                    <a:pt x="187" y="34"/>
                    <a:pt x="146" y="48"/>
                    <a:pt x="115" y="59"/>
                  </a:cubicBezTo>
                  <a:cubicBezTo>
                    <a:pt x="85" y="69"/>
                    <a:pt x="51" y="78"/>
                    <a:pt x="19" y="76"/>
                  </a:cubicBezTo>
                  <a:cubicBezTo>
                    <a:pt x="28" y="68"/>
                    <a:pt x="39" y="61"/>
                    <a:pt x="47" y="51"/>
                  </a:cubicBezTo>
                  <a:cubicBezTo>
                    <a:pt x="49" y="48"/>
                    <a:pt x="46" y="44"/>
                    <a:pt x="43" y="46"/>
                  </a:cubicBezTo>
                  <a:cubicBezTo>
                    <a:pt x="29" y="55"/>
                    <a:pt x="16" y="65"/>
                    <a:pt x="2" y="74"/>
                  </a:cubicBezTo>
                  <a:cubicBezTo>
                    <a:pt x="1" y="75"/>
                    <a:pt x="0" y="78"/>
                    <a:pt x="2" y="79"/>
                  </a:cubicBezTo>
                  <a:cubicBezTo>
                    <a:pt x="25" y="89"/>
                    <a:pt x="47" y="107"/>
                    <a:pt x="72" y="109"/>
                  </a:cubicBezTo>
                  <a:cubicBezTo>
                    <a:pt x="76" y="109"/>
                    <a:pt x="76" y="103"/>
                    <a:pt x="72" y="103"/>
                  </a:cubicBezTo>
                  <a:cubicBezTo>
                    <a:pt x="54" y="101"/>
                    <a:pt x="38" y="91"/>
                    <a:pt x="21" y="82"/>
                  </a:cubicBezTo>
                  <a:cubicBezTo>
                    <a:pt x="55" y="83"/>
                    <a:pt x="90" y="73"/>
                    <a:pt x="122" y="63"/>
                  </a:cubicBezTo>
                  <a:cubicBezTo>
                    <a:pt x="152" y="52"/>
                    <a:pt x="193" y="37"/>
                    <a:pt x="208" y="6"/>
                  </a:cubicBezTo>
                  <a:cubicBezTo>
                    <a:pt x="210" y="3"/>
                    <a:pt x="205" y="0"/>
                    <a:pt x="203" y="3"/>
                  </a:cubicBezTo>
                  <a:close/>
                  <a:moveTo>
                    <a:pt x="10" y="76"/>
                  </a:moveTo>
                  <a:cubicBezTo>
                    <a:pt x="10" y="76"/>
                    <a:pt x="11" y="76"/>
                    <a:pt x="11" y="75"/>
                  </a:cubicBezTo>
                  <a:cubicBezTo>
                    <a:pt x="11" y="76"/>
                    <a:pt x="10" y="76"/>
                    <a:pt x="10" y="76"/>
                  </a:cubicBezTo>
                  <a:cubicBezTo>
                    <a:pt x="10" y="76"/>
                    <a:pt x="10" y="76"/>
                    <a:pt x="10" y="7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33" name="Freeform 517">
              <a:extLst>
                <a:ext uri="{FF2B5EF4-FFF2-40B4-BE49-F238E27FC236}">
                  <a16:creationId xmlns:a16="http://schemas.microsoft.com/office/drawing/2014/main" id="{D15810FD-45DC-426A-89B7-A5CF556885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57250" y="0"/>
              <a:ext cx="155575" cy="171450"/>
            </a:xfrm>
            <a:custGeom>
              <a:avLst/>
              <a:gdLst>
                <a:gd name="T0" fmla="*/ 2147483646 w 34"/>
                <a:gd name="T1" fmla="*/ 2147483646 h 38"/>
                <a:gd name="T2" fmla="*/ 2147483646 w 34"/>
                <a:gd name="T3" fmla="*/ 2147483646 h 38"/>
                <a:gd name="T4" fmla="*/ 2147483646 w 34"/>
                <a:gd name="T5" fmla="*/ 2147483646 h 38"/>
                <a:gd name="T6" fmla="*/ 2147483646 w 34"/>
                <a:gd name="T7" fmla="*/ 2147483646 h 38"/>
                <a:gd name="T8" fmla="*/ 2147483646 w 34"/>
                <a:gd name="T9" fmla="*/ 2147483646 h 38"/>
                <a:gd name="T10" fmla="*/ 2147483646 w 34"/>
                <a:gd name="T11" fmla="*/ 2147483646 h 38"/>
                <a:gd name="T12" fmla="*/ 2147483646 w 34"/>
                <a:gd name="T13" fmla="*/ 2147483646 h 38"/>
                <a:gd name="T14" fmla="*/ 2147483646 w 34"/>
                <a:gd name="T15" fmla="*/ 2147483646 h 38"/>
                <a:gd name="T16" fmla="*/ 2147483646 w 34"/>
                <a:gd name="T17" fmla="*/ 2147483646 h 38"/>
                <a:gd name="T18" fmla="*/ 2147483646 w 34"/>
                <a:gd name="T19" fmla="*/ 2147483646 h 38"/>
                <a:gd name="T20" fmla="*/ 2147483646 w 34"/>
                <a:gd name="T21" fmla="*/ 2147483646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38"/>
                <a:gd name="T35" fmla="*/ 34 w 34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38">
                  <a:moveTo>
                    <a:pt x="23" y="5"/>
                  </a:moveTo>
                  <a:cubicBezTo>
                    <a:pt x="13" y="0"/>
                    <a:pt x="3" y="9"/>
                    <a:pt x="1" y="19"/>
                  </a:cubicBezTo>
                  <a:cubicBezTo>
                    <a:pt x="0" y="30"/>
                    <a:pt x="13" y="38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8" y="6"/>
                    <a:pt x="9" y="9"/>
                    <a:pt x="12" y="8"/>
                  </a:cubicBezTo>
                  <a:cubicBezTo>
                    <a:pt x="18" y="6"/>
                    <a:pt x="27" y="5"/>
                    <a:pt x="29" y="13"/>
                  </a:cubicBezTo>
                  <a:cubicBezTo>
                    <a:pt x="30" y="18"/>
                    <a:pt x="28" y="25"/>
                    <a:pt x="24" y="28"/>
                  </a:cubicBezTo>
                  <a:cubicBezTo>
                    <a:pt x="18" y="33"/>
                    <a:pt x="8" y="31"/>
                    <a:pt x="5" y="23"/>
                  </a:cubicBezTo>
                  <a:cubicBezTo>
                    <a:pt x="3" y="14"/>
                    <a:pt x="13" y="4"/>
                    <a:pt x="21" y="8"/>
                  </a:cubicBezTo>
                  <a:cubicBezTo>
                    <a:pt x="23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521">
            <a:extLst>
              <a:ext uri="{FF2B5EF4-FFF2-40B4-BE49-F238E27FC236}">
                <a16:creationId xmlns:a16="http://schemas.microsoft.com/office/drawing/2014/main" id="{0553273E-2C1C-4A79-939D-2BCDB0261EBE}"/>
              </a:ext>
            </a:extLst>
          </p:cNvPr>
          <p:cNvGrpSpPr>
            <a:grpSpLocks/>
          </p:cNvGrpSpPr>
          <p:nvPr/>
        </p:nvGrpSpPr>
        <p:grpSpPr bwMode="auto">
          <a:xfrm>
            <a:off x="3224213" y="3122613"/>
            <a:ext cx="838200" cy="263525"/>
            <a:chOff x="0" y="0"/>
            <a:chExt cx="838200" cy="263525"/>
          </a:xfrm>
        </p:grpSpPr>
        <p:sp>
          <p:nvSpPr>
            <p:cNvPr id="31802" name="Freeform 532">
              <a:extLst>
                <a:ext uri="{FF2B5EF4-FFF2-40B4-BE49-F238E27FC236}">
                  <a16:creationId xmlns:a16="http://schemas.microsoft.com/office/drawing/2014/main" id="{AA6DBC96-1A69-4ED8-8EB7-D17C55B22E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212" y="14287"/>
              <a:ext cx="153988" cy="171450"/>
            </a:xfrm>
            <a:custGeom>
              <a:avLst/>
              <a:gdLst>
                <a:gd name="T0" fmla="*/ 2147483646 w 34"/>
                <a:gd name="T1" fmla="*/ 2147483646 h 38"/>
                <a:gd name="T2" fmla="*/ 2147483646 w 34"/>
                <a:gd name="T3" fmla="*/ 2147483646 h 38"/>
                <a:gd name="T4" fmla="*/ 2147483646 w 34"/>
                <a:gd name="T5" fmla="*/ 2147483646 h 38"/>
                <a:gd name="T6" fmla="*/ 2147483646 w 34"/>
                <a:gd name="T7" fmla="*/ 2147483646 h 38"/>
                <a:gd name="T8" fmla="*/ 2147483646 w 34"/>
                <a:gd name="T9" fmla="*/ 2147483646 h 38"/>
                <a:gd name="T10" fmla="*/ 2147483646 w 34"/>
                <a:gd name="T11" fmla="*/ 2147483646 h 38"/>
                <a:gd name="T12" fmla="*/ 2147483646 w 34"/>
                <a:gd name="T13" fmla="*/ 2147483646 h 38"/>
                <a:gd name="T14" fmla="*/ 2147483646 w 34"/>
                <a:gd name="T15" fmla="*/ 2147483646 h 38"/>
                <a:gd name="T16" fmla="*/ 2147483646 w 34"/>
                <a:gd name="T17" fmla="*/ 2147483646 h 38"/>
                <a:gd name="T18" fmla="*/ 2147483646 w 34"/>
                <a:gd name="T19" fmla="*/ 2147483646 h 38"/>
                <a:gd name="T20" fmla="*/ 2147483646 w 34"/>
                <a:gd name="T21" fmla="*/ 2147483646 h 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38"/>
                <a:gd name="T35" fmla="*/ 34 w 34"/>
                <a:gd name="T36" fmla="*/ 38 h 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38">
                  <a:moveTo>
                    <a:pt x="23" y="5"/>
                  </a:moveTo>
                  <a:cubicBezTo>
                    <a:pt x="13" y="0"/>
                    <a:pt x="3" y="9"/>
                    <a:pt x="2" y="20"/>
                  </a:cubicBezTo>
                  <a:cubicBezTo>
                    <a:pt x="0" y="30"/>
                    <a:pt x="13" y="38"/>
                    <a:pt x="22" y="34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5"/>
                  </a:cubicBezTo>
                  <a:cubicBezTo>
                    <a:pt x="9" y="6"/>
                    <a:pt x="10" y="9"/>
                    <a:pt x="12" y="9"/>
                  </a:cubicBezTo>
                  <a:cubicBezTo>
                    <a:pt x="18" y="7"/>
                    <a:pt x="27" y="5"/>
                    <a:pt x="29" y="13"/>
                  </a:cubicBezTo>
                  <a:cubicBezTo>
                    <a:pt x="31" y="19"/>
                    <a:pt x="28" y="25"/>
                    <a:pt x="24" y="28"/>
                  </a:cubicBezTo>
                  <a:cubicBezTo>
                    <a:pt x="18" y="34"/>
                    <a:pt x="8" y="31"/>
                    <a:pt x="6" y="23"/>
                  </a:cubicBezTo>
                  <a:cubicBezTo>
                    <a:pt x="3" y="15"/>
                    <a:pt x="13" y="4"/>
                    <a:pt x="21" y="8"/>
                  </a:cubicBezTo>
                  <a:cubicBezTo>
                    <a:pt x="24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3" name="Freeform 533">
              <a:extLst>
                <a:ext uri="{FF2B5EF4-FFF2-40B4-BE49-F238E27FC236}">
                  <a16:creationId xmlns:a16="http://schemas.microsoft.com/office/drawing/2014/main" id="{3B5EAA0B-52BA-48DF-844F-64D1524A55C8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" y="41275"/>
              <a:ext cx="71438" cy="53975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0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2" y="11"/>
                  </a:moveTo>
                  <a:cubicBezTo>
                    <a:pt x="6" y="8"/>
                    <a:pt x="11" y="5"/>
                    <a:pt x="15" y="2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0" y="4"/>
                    <a:pt x="5" y="7"/>
                    <a:pt x="1" y="10"/>
                  </a:cubicBezTo>
                  <a:cubicBezTo>
                    <a:pt x="0" y="11"/>
                    <a:pt x="1" y="12"/>
                    <a:pt x="2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4" name="Freeform 534">
              <a:extLst>
                <a:ext uri="{FF2B5EF4-FFF2-40B4-BE49-F238E27FC236}">
                  <a16:creationId xmlns:a16="http://schemas.microsoft.com/office/drawing/2014/main" id="{B5350F3E-30C9-4D38-A881-E91B45FFA2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" y="41275"/>
              <a:ext cx="100013" cy="71437"/>
            </a:xfrm>
            <a:custGeom>
              <a:avLst/>
              <a:gdLst>
                <a:gd name="T0" fmla="*/ 2147483646 w 22"/>
                <a:gd name="T1" fmla="*/ 2147483646 h 16"/>
                <a:gd name="T2" fmla="*/ 2147483646 w 22"/>
                <a:gd name="T3" fmla="*/ 2147483646 h 16"/>
                <a:gd name="T4" fmla="*/ 2147483646 w 22"/>
                <a:gd name="T5" fmla="*/ 0 h 16"/>
                <a:gd name="T6" fmla="*/ 2147483646 w 22"/>
                <a:gd name="T7" fmla="*/ 2147483646 h 16"/>
                <a:gd name="T8" fmla="*/ 2147483646 w 22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16"/>
                <a:gd name="T17" fmla="*/ 22 w 22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16">
                  <a:moveTo>
                    <a:pt x="2" y="16"/>
                  </a:moveTo>
                  <a:cubicBezTo>
                    <a:pt x="9" y="12"/>
                    <a:pt x="14" y="5"/>
                    <a:pt x="21" y="1"/>
                  </a:cubicBezTo>
                  <a:cubicBezTo>
                    <a:pt x="22" y="1"/>
                    <a:pt x="21" y="0"/>
                    <a:pt x="20" y="0"/>
                  </a:cubicBezTo>
                  <a:cubicBezTo>
                    <a:pt x="13" y="3"/>
                    <a:pt x="8" y="10"/>
                    <a:pt x="1" y="15"/>
                  </a:cubicBezTo>
                  <a:cubicBezTo>
                    <a:pt x="0" y="15"/>
                    <a:pt x="1" y="16"/>
                    <a:pt x="2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5" name="Freeform 535">
              <a:extLst>
                <a:ext uri="{FF2B5EF4-FFF2-40B4-BE49-F238E27FC236}">
                  <a16:creationId xmlns:a16="http://schemas.microsoft.com/office/drawing/2014/main" id="{14732634-9193-45C2-9028-17323C0916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737" y="36512"/>
              <a:ext cx="117475" cy="95250"/>
            </a:xfrm>
            <a:custGeom>
              <a:avLst/>
              <a:gdLst>
                <a:gd name="T0" fmla="*/ 2147483646 w 26"/>
                <a:gd name="T1" fmla="*/ 2147483646 h 21"/>
                <a:gd name="T2" fmla="*/ 2147483646 w 26"/>
                <a:gd name="T3" fmla="*/ 2147483646 h 21"/>
                <a:gd name="T4" fmla="*/ 2147483646 w 26"/>
                <a:gd name="T5" fmla="*/ 2147483646 h 21"/>
                <a:gd name="T6" fmla="*/ 2147483646 w 26"/>
                <a:gd name="T7" fmla="*/ 2147483646 h 21"/>
                <a:gd name="T8" fmla="*/ 2147483646 w 26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1"/>
                <a:gd name="T17" fmla="*/ 26 w 2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1">
                  <a:moveTo>
                    <a:pt x="2" y="20"/>
                  </a:moveTo>
                  <a:cubicBezTo>
                    <a:pt x="11" y="16"/>
                    <a:pt x="17" y="7"/>
                    <a:pt x="25" y="2"/>
                  </a:cubicBezTo>
                  <a:cubicBezTo>
                    <a:pt x="26" y="1"/>
                    <a:pt x="25" y="0"/>
                    <a:pt x="24" y="1"/>
                  </a:cubicBezTo>
                  <a:cubicBezTo>
                    <a:pt x="16" y="6"/>
                    <a:pt x="11" y="15"/>
                    <a:pt x="1" y="19"/>
                  </a:cubicBezTo>
                  <a:cubicBezTo>
                    <a:pt x="0" y="19"/>
                    <a:pt x="1" y="21"/>
                    <a:pt x="2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6" name="Freeform 536">
              <a:extLst>
                <a:ext uri="{FF2B5EF4-FFF2-40B4-BE49-F238E27FC236}">
                  <a16:creationId xmlns:a16="http://schemas.microsoft.com/office/drawing/2014/main" id="{94BA8ED4-E0CA-425F-B05D-8FAFD231D00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75" y="46037"/>
              <a:ext cx="119063" cy="95250"/>
            </a:xfrm>
            <a:custGeom>
              <a:avLst/>
              <a:gdLst>
                <a:gd name="T0" fmla="*/ 2147483646 w 26"/>
                <a:gd name="T1" fmla="*/ 2147483646 h 21"/>
                <a:gd name="T2" fmla="*/ 2147483646 w 26"/>
                <a:gd name="T3" fmla="*/ 2147483646 h 21"/>
                <a:gd name="T4" fmla="*/ 2147483646 w 26"/>
                <a:gd name="T5" fmla="*/ 0 h 21"/>
                <a:gd name="T6" fmla="*/ 2147483646 w 26"/>
                <a:gd name="T7" fmla="*/ 2147483646 h 21"/>
                <a:gd name="T8" fmla="*/ 2147483646 w 26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1"/>
                <a:gd name="T17" fmla="*/ 26 w 2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1">
                  <a:moveTo>
                    <a:pt x="2" y="21"/>
                  </a:moveTo>
                  <a:cubicBezTo>
                    <a:pt x="10" y="15"/>
                    <a:pt x="16" y="7"/>
                    <a:pt x="25" y="2"/>
                  </a:cubicBezTo>
                  <a:cubicBezTo>
                    <a:pt x="26" y="1"/>
                    <a:pt x="25" y="0"/>
                    <a:pt x="24" y="0"/>
                  </a:cubicBezTo>
                  <a:cubicBezTo>
                    <a:pt x="16" y="6"/>
                    <a:pt x="9" y="14"/>
                    <a:pt x="1" y="20"/>
                  </a:cubicBezTo>
                  <a:cubicBezTo>
                    <a:pt x="0" y="20"/>
                    <a:pt x="1" y="21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7" name="Freeform 537">
              <a:extLst>
                <a:ext uri="{FF2B5EF4-FFF2-40B4-BE49-F238E27FC236}">
                  <a16:creationId xmlns:a16="http://schemas.microsoft.com/office/drawing/2014/main" id="{46A6F10E-06A3-4C1B-BE07-263262F0E5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" y="53975"/>
              <a:ext cx="114300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2147483646 w 25"/>
                <a:gd name="T11" fmla="*/ 2147483646 h 22"/>
                <a:gd name="T12" fmla="*/ 2147483646 w 25"/>
                <a:gd name="T13" fmla="*/ 2147483646 h 22"/>
                <a:gd name="T14" fmla="*/ 2147483646 w 25"/>
                <a:gd name="T15" fmla="*/ 2147483646 h 22"/>
                <a:gd name="T16" fmla="*/ 2147483646 w 25"/>
                <a:gd name="T17" fmla="*/ 2147483646 h 22"/>
                <a:gd name="T18" fmla="*/ 0 w 25"/>
                <a:gd name="T19" fmla="*/ 2147483646 h 22"/>
                <a:gd name="T20" fmla="*/ 2147483646 w 25"/>
                <a:gd name="T21" fmla="*/ 2147483646 h 22"/>
                <a:gd name="T22" fmla="*/ 2147483646 w 25"/>
                <a:gd name="T23" fmla="*/ 2147483646 h 22"/>
                <a:gd name="T24" fmla="*/ 2147483646 w 25"/>
                <a:gd name="T25" fmla="*/ 2147483646 h 2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5"/>
                <a:gd name="T40" fmla="*/ 0 h 22"/>
                <a:gd name="T41" fmla="*/ 25 w 25"/>
                <a:gd name="T42" fmla="*/ 22 h 2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5" h="22">
                  <a:moveTo>
                    <a:pt x="1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1"/>
                    <a:pt x="1" y="21"/>
                    <a:pt x="2" y="21"/>
                  </a:cubicBezTo>
                  <a:cubicBezTo>
                    <a:pt x="3" y="20"/>
                    <a:pt x="6" y="18"/>
                    <a:pt x="8" y="17"/>
                  </a:cubicBezTo>
                  <a:cubicBezTo>
                    <a:pt x="10" y="16"/>
                    <a:pt x="12" y="14"/>
                    <a:pt x="14" y="13"/>
                  </a:cubicBezTo>
                  <a:cubicBezTo>
                    <a:pt x="18" y="10"/>
                    <a:pt x="21" y="6"/>
                    <a:pt x="24" y="2"/>
                  </a:cubicBezTo>
                  <a:cubicBezTo>
                    <a:pt x="25" y="1"/>
                    <a:pt x="23" y="0"/>
                    <a:pt x="23" y="1"/>
                  </a:cubicBezTo>
                  <a:cubicBezTo>
                    <a:pt x="20" y="6"/>
                    <a:pt x="16" y="9"/>
                    <a:pt x="12" y="13"/>
                  </a:cubicBezTo>
                  <a:cubicBezTo>
                    <a:pt x="9" y="15"/>
                    <a:pt x="7" y="16"/>
                    <a:pt x="4" y="18"/>
                  </a:cubicBezTo>
                  <a:cubicBezTo>
                    <a:pt x="3" y="19"/>
                    <a:pt x="1" y="20"/>
                    <a:pt x="0" y="21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2" y="22"/>
                    <a:pt x="2" y="21"/>
                    <a:pt x="2" y="21"/>
                  </a:cubicBezTo>
                  <a:cubicBezTo>
                    <a:pt x="3" y="21"/>
                    <a:pt x="2" y="20"/>
                    <a:pt x="1" y="2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8" name="Freeform 538">
              <a:extLst>
                <a:ext uri="{FF2B5EF4-FFF2-40B4-BE49-F238E27FC236}">
                  <a16:creationId xmlns:a16="http://schemas.microsoft.com/office/drawing/2014/main" id="{A74877F1-42AF-4FF1-8A41-5B82443C18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5487" y="77787"/>
              <a:ext cx="95250" cy="85725"/>
            </a:xfrm>
            <a:custGeom>
              <a:avLst/>
              <a:gdLst>
                <a:gd name="T0" fmla="*/ 2147483646 w 21"/>
                <a:gd name="T1" fmla="*/ 2147483646 h 19"/>
                <a:gd name="T2" fmla="*/ 2147483646 w 21"/>
                <a:gd name="T3" fmla="*/ 2147483646 h 19"/>
                <a:gd name="T4" fmla="*/ 2147483646 w 21"/>
                <a:gd name="T5" fmla="*/ 2147483646 h 19"/>
                <a:gd name="T6" fmla="*/ 0 w 21"/>
                <a:gd name="T7" fmla="*/ 2147483646 h 19"/>
                <a:gd name="T8" fmla="*/ 2147483646 w 21"/>
                <a:gd name="T9" fmla="*/ 2147483646 h 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9"/>
                <a:gd name="T17" fmla="*/ 21 w 21"/>
                <a:gd name="T18" fmla="*/ 19 h 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9">
                  <a:moveTo>
                    <a:pt x="1" y="18"/>
                  </a:moveTo>
                  <a:cubicBezTo>
                    <a:pt x="8" y="13"/>
                    <a:pt x="14" y="8"/>
                    <a:pt x="20" y="2"/>
                  </a:cubicBezTo>
                  <a:cubicBezTo>
                    <a:pt x="21" y="1"/>
                    <a:pt x="20" y="0"/>
                    <a:pt x="19" y="1"/>
                  </a:cubicBezTo>
                  <a:cubicBezTo>
                    <a:pt x="13" y="7"/>
                    <a:pt x="7" y="12"/>
                    <a:pt x="0" y="17"/>
                  </a:cubicBezTo>
                  <a:cubicBezTo>
                    <a:pt x="0" y="17"/>
                    <a:pt x="0" y="19"/>
                    <a:pt x="1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9" name="Freeform 539">
              <a:extLst>
                <a:ext uri="{FF2B5EF4-FFF2-40B4-BE49-F238E27FC236}">
                  <a16:creationId xmlns:a16="http://schemas.microsoft.com/office/drawing/2014/main" id="{6C1DC8BA-65E6-4C7B-A323-B11405C53F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950" y="104775"/>
              <a:ext cx="82550" cy="58737"/>
            </a:xfrm>
            <a:custGeom>
              <a:avLst/>
              <a:gdLst>
                <a:gd name="T0" fmla="*/ 2147483646 w 18"/>
                <a:gd name="T1" fmla="*/ 2147483646 h 13"/>
                <a:gd name="T2" fmla="*/ 2147483646 w 18"/>
                <a:gd name="T3" fmla="*/ 2147483646 h 13"/>
                <a:gd name="T4" fmla="*/ 2147483646 w 18"/>
                <a:gd name="T5" fmla="*/ 0 h 13"/>
                <a:gd name="T6" fmla="*/ 2147483646 w 18"/>
                <a:gd name="T7" fmla="*/ 2147483646 h 13"/>
                <a:gd name="T8" fmla="*/ 2147483646 w 18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13"/>
                <a:gd name="T17" fmla="*/ 18 w 18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13">
                  <a:moveTo>
                    <a:pt x="2" y="13"/>
                  </a:moveTo>
                  <a:cubicBezTo>
                    <a:pt x="8" y="10"/>
                    <a:pt x="12" y="5"/>
                    <a:pt x="17" y="1"/>
                  </a:cubicBezTo>
                  <a:cubicBezTo>
                    <a:pt x="18" y="1"/>
                    <a:pt x="17" y="0"/>
                    <a:pt x="16" y="0"/>
                  </a:cubicBezTo>
                  <a:cubicBezTo>
                    <a:pt x="11" y="3"/>
                    <a:pt x="7" y="9"/>
                    <a:pt x="1" y="11"/>
                  </a:cubicBezTo>
                  <a:cubicBezTo>
                    <a:pt x="0" y="11"/>
                    <a:pt x="1" y="13"/>
                    <a:pt x="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0" name="Freeform 540">
              <a:extLst>
                <a:ext uri="{FF2B5EF4-FFF2-40B4-BE49-F238E27FC236}">
                  <a16:creationId xmlns:a16="http://schemas.microsoft.com/office/drawing/2014/main" id="{C47BBDE5-B525-40A3-9240-56426E45FE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500" y="85725"/>
              <a:ext cx="49213" cy="73025"/>
            </a:xfrm>
            <a:custGeom>
              <a:avLst/>
              <a:gdLst>
                <a:gd name="T0" fmla="*/ 2147483646 w 11"/>
                <a:gd name="T1" fmla="*/ 2147483646 h 16"/>
                <a:gd name="T2" fmla="*/ 2147483646 w 11"/>
                <a:gd name="T3" fmla="*/ 2147483646 h 16"/>
                <a:gd name="T4" fmla="*/ 2147483646 w 11"/>
                <a:gd name="T5" fmla="*/ 2147483646 h 16"/>
                <a:gd name="T6" fmla="*/ 0 w 11"/>
                <a:gd name="T7" fmla="*/ 2147483646 h 16"/>
                <a:gd name="T8" fmla="*/ 2147483646 w 11"/>
                <a:gd name="T9" fmla="*/ 2147483646 h 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16"/>
                <a:gd name="T17" fmla="*/ 11 w 11"/>
                <a:gd name="T18" fmla="*/ 16 h 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16">
                  <a:moveTo>
                    <a:pt x="1" y="4"/>
                  </a:moveTo>
                  <a:cubicBezTo>
                    <a:pt x="4" y="3"/>
                    <a:pt x="8" y="14"/>
                    <a:pt x="10" y="16"/>
                  </a:cubicBezTo>
                  <a:cubicBezTo>
                    <a:pt x="10" y="16"/>
                    <a:pt x="11" y="15"/>
                    <a:pt x="11" y="14"/>
                  </a:cubicBezTo>
                  <a:cubicBezTo>
                    <a:pt x="8" y="12"/>
                    <a:pt x="6" y="0"/>
                    <a:pt x="0" y="3"/>
                  </a:cubicBezTo>
                  <a:cubicBezTo>
                    <a:pt x="0" y="3"/>
                    <a:pt x="0" y="5"/>
                    <a:pt x="1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1" name="Freeform 541">
              <a:extLst>
                <a:ext uri="{FF2B5EF4-FFF2-40B4-BE49-F238E27FC236}">
                  <a16:creationId xmlns:a16="http://schemas.microsoft.com/office/drawing/2014/main" id="{AE1F15C9-BB93-4893-8147-2E1A87602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37" y="73025"/>
              <a:ext cx="63500" cy="90487"/>
            </a:xfrm>
            <a:custGeom>
              <a:avLst/>
              <a:gdLst>
                <a:gd name="T0" fmla="*/ 2147483646 w 14"/>
                <a:gd name="T1" fmla="*/ 2147483646 h 20"/>
                <a:gd name="T2" fmla="*/ 2147483646 w 14"/>
                <a:gd name="T3" fmla="*/ 2147483646 h 20"/>
                <a:gd name="T4" fmla="*/ 2147483646 w 14"/>
                <a:gd name="T5" fmla="*/ 2147483646 h 20"/>
                <a:gd name="T6" fmla="*/ 2147483646 w 14"/>
                <a:gd name="T7" fmla="*/ 2147483646 h 20"/>
                <a:gd name="T8" fmla="*/ 2147483646 w 14"/>
                <a:gd name="T9" fmla="*/ 2147483646 h 20"/>
                <a:gd name="T10" fmla="*/ 2147483646 w 14"/>
                <a:gd name="T11" fmla="*/ 2147483646 h 2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20"/>
                <a:gd name="T20" fmla="*/ 14 w 14"/>
                <a:gd name="T21" fmla="*/ 20 h 2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20">
                  <a:moveTo>
                    <a:pt x="1" y="2"/>
                  </a:moveTo>
                  <a:cubicBezTo>
                    <a:pt x="4" y="3"/>
                    <a:pt x="6" y="8"/>
                    <a:pt x="8" y="11"/>
                  </a:cubicBezTo>
                  <a:cubicBezTo>
                    <a:pt x="9" y="13"/>
                    <a:pt x="11" y="16"/>
                    <a:pt x="13" y="19"/>
                  </a:cubicBezTo>
                  <a:cubicBezTo>
                    <a:pt x="13" y="20"/>
                    <a:pt x="14" y="19"/>
                    <a:pt x="14" y="18"/>
                  </a:cubicBezTo>
                  <a:cubicBezTo>
                    <a:pt x="10" y="13"/>
                    <a:pt x="8" y="3"/>
                    <a:pt x="1" y="1"/>
                  </a:cubicBezTo>
                  <a:cubicBezTo>
                    <a:pt x="0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2" name="Freeform 542">
              <a:extLst>
                <a:ext uri="{FF2B5EF4-FFF2-40B4-BE49-F238E27FC236}">
                  <a16:creationId xmlns:a16="http://schemas.microsoft.com/office/drawing/2014/main" id="{E8E33FEA-557E-4A41-8056-5AE6193DC7B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0725" y="58737"/>
              <a:ext cx="73025" cy="100012"/>
            </a:xfrm>
            <a:custGeom>
              <a:avLst/>
              <a:gdLst>
                <a:gd name="T0" fmla="*/ 2147483646 w 16"/>
                <a:gd name="T1" fmla="*/ 2147483646 h 22"/>
                <a:gd name="T2" fmla="*/ 2147483646 w 16"/>
                <a:gd name="T3" fmla="*/ 2147483646 h 22"/>
                <a:gd name="T4" fmla="*/ 2147483646 w 16"/>
                <a:gd name="T5" fmla="*/ 2147483646 h 22"/>
                <a:gd name="T6" fmla="*/ 2147483646 w 16"/>
                <a:gd name="T7" fmla="*/ 0 h 22"/>
                <a:gd name="T8" fmla="*/ 2147483646 w 16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22"/>
                <a:gd name="T17" fmla="*/ 16 w 16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22">
                  <a:moveTo>
                    <a:pt x="1" y="2"/>
                  </a:moveTo>
                  <a:cubicBezTo>
                    <a:pt x="7" y="7"/>
                    <a:pt x="10" y="15"/>
                    <a:pt x="14" y="21"/>
                  </a:cubicBezTo>
                  <a:cubicBezTo>
                    <a:pt x="15" y="22"/>
                    <a:pt x="16" y="21"/>
                    <a:pt x="16" y="21"/>
                  </a:cubicBezTo>
                  <a:cubicBezTo>
                    <a:pt x="11" y="14"/>
                    <a:pt x="8" y="5"/>
                    <a:pt x="1" y="0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3" name="Freeform 544">
              <a:extLst>
                <a:ext uri="{FF2B5EF4-FFF2-40B4-BE49-F238E27FC236}">
                  <a16:creationId xmlns:a16="http://schemas.microsoft.com/office/drawing/2014/main" id="{026F492E-12FB-49E7-91EE-DE080DBED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12" y="46037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2147483646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2"/>
                  </a:moveTo>
                  <a:cubicBezTo>
                    <a:pt x="4" y="3"/>
                    <a:pt x="6" y="8"/>
                    <a:pt x="7" y="11"/>
                  </a:cubicBezTo>
                  <a:cubicBezTo>
                    <a:pt x="9" y="14"/>
                    <a:pt x="11" y="17"/>
                    <a:pt x="13" y="20"/>
                  </a:cubicBezTo>
                  <a:cubicBezTo>
                    <a:pt x="14" y="20"/>
                    <a:pt x="15" y="19"/>
                    <a:pt x="14" y="19"/>
                  </a:cubicBezTo>
                  <a:cubicBezTo>
                    <a:pt x="11" y="16"/>
                    <a:pt x="10" y="12"/>
                    <a:pt x="8" y="8"/>
                  </a:cubicBezTo>
                  <a:cubicBezTo>
                    <a:pt x="6" y="6"/>
                    <a:pt x="5" y="2"/>
                    <a:pt x="2" y="1"/>
                  </a:cubicBezTo>
                  <a:cubicBezTo>
                    <a:pt x="1" y="0"/>
                    <a:pt x="0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4" name="Freeform 545">
              <a:extLst>
                <a:ext uri="{FF2B5EF4-FFF2-40B4-BE49-F238E27FC236}">
                  <a16:creationId xmlns:a16="http://schemas.microsoft.com/office/drawing/2014/main" id="{DF97474A-450C-4103-9B32-0FB941258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937" y="41275"/>
              <a:ext cx="55563" cy="76200"/>
            </a:xfrm>
            <a:custGeom>
              <a:avLst/>
              <a:gdLst>
                <a:gd name="T0" fmla="*/ 2147483646 w 12"/>
                <a:gd name="T1" fmla="*/ 2147483646 h 17"/>
                <a:gd name="T2" fmla="*/ 2147483646 w 12"/>
                <a:gd name="T3" fmla="*/ 2147483646 h 17"/>
                <a:gd name="T4" fmla="*/ 2147483646 w 12"/>
                <a:gd name="T5" fmla="*/ 2147483646 h 17"/>
                <a:gd name="T6" fmla="*/ 2147483646 w 12"/>
                <a:gd name="T7" fmla="*/ 0 h 17"/>
                <a:gd name="T8" fmla="*/ 2147483646 w 12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7"/>
                <a:gd name="T17" fmla="*/ 12 w 12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7">
                  <a:moveTo>
                    <a:pt x="1" y="1"/>
                  </a:moveTo>
                  <a:cubicBezTo>
                    <a:pt x="3" y="7"/>
                    <a:pt x="7" y="11"/>
                    <a:pt x="11" y="16"/>
                  </a:cubicBezTo>
                  <a:cubicBezTo>
                    <a:pt x="11" y="17"/>
                    <a:pt x="12" y="16"/>
                    <a:pt x="12" y="16"/>
                  </a:cubicBezTo>
                  <a:cubicBezTo>
                    <a:pt x="9" y="11"/>
                    <a:pt x="4" y="6"/>
                    <a:pt x="2" y="0"/>
                  </a:cubicBezTo>
                  <a:cubicBezTo>
                    <a:pt x="2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5" name="Freeform 546">
              <a:extLst>
                <a:ext uri="{FF2B5EF4-FFF2-40B4-BE49-F238E27FC236}">
                  <a16:creationId xmlns:a16="http://schemas.microsoft.com/office/drawing/2014/main" id="{38364C98-9B2C-4D52-8E81-351A73C81D97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987" y="46037"/>
              <a:ext cx="36513" cy="53975"/>
            </a:xfrm>
            <a:custGeom>
              <a:avLst/>
              <a:gdLst>
                <a:gd name="T0" fmla="*/ 2147483646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2147483646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2"/>
                <a:gd name="T17" fmla="*/ 8 w 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2">
                  <a:moveTo>
                    <a:pt x="1" y="2"/>
                  </a:moveTo>
                  <a:cubicBezTo>
                    <a:pt x="3" y="5"/>
                    <a:pt x="4" y="8"/>
                    <a:pt x="6" y="11"/>
                  </a:cubicBezTo>
                  <a:cubicBezTo>
                    <a:pt x="7" y="12"/>
                    <a:pt x="8" y="11"/>
                    <a:pt x="7" y="10"/>
                  </a:cubicBezTo>
                  <a:cubicBezTo>
                    <a:pt x="5" y="7"/>
                    <a:pt x="4" y="4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6" name="Freeform 462">
              <a:extLst>
                <a:ext uri="{FF2B5EF4-FFF2-40B4-BE49-F238E27FC236}">
                  <a16:creationId xmlns:a16="http://schemas.microsoft.com/office/drawing/2014/main" id="{50921CFA-63BD-4025-B594-A86B73D4F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784225" cy="263525"/>
            </a:xfrm>
            <a:custGeom>
              <a:avLst/>
              <a:gdLst>
                <a:gd name="T0" fmla="*/ 2147483646 w 173"/>
                <a:gd name="T1" fmla="*/ 2147483646 h 58"/>
                <a:gd name="T2" fmla="*/ 2147483646 w 173"/>
                <a:gd name="T3" fmla="*/ 2147483646 h 58"/>
                <a:gd name="T4" fmla="*/ 2147483646 w 173"/>
                <a:gd name="T5" fmla="*/ 2147483646 h 58"/>
                <a:gd name="T6" fmla="*/ 2147483646 w 173"/>
                <a:gd name="T7" fmla="*/ 2147483646 h 58"/>
                <a:gd name="T8" fmla="*/ 2147483646 w 173"/>
                <a:gd name="T9" fmla="*/ 2147483646 h 58"/>
                <a:gd name="T10" fmla="*/ 2147483646 w 173"/>
                <a:gd name="T11" fmla="*/ 2147483646 h 58"/>
                <a:gd name="T12" fmla="*/ 2147483646 w 173"/>
                <a:gd name="T13" fmla="*/ 0 h 58"/>
                <a:gd name="T14" fmla="*/ 2147483646 w 173"/>
                <a:gd name="T15" fmla="*/ 2147483646 h 58"/>
                <a:gd name="T16" fmla="*/ 2147483646 w 173"/>
                <a:gd name="T17" fmla="*/ 2147483646 h 58"/>
                <a:gd name="T18" fmla="*/ 2147483646 w 173"/>
                <a:gd name="T19" fmla="*/ 2147483646 h 58"/>
                <a:gd name="T20" fmla="*/ 2147483646 w 173"/>
                <a:gd name="T21" fmla="*/ 2147483646 h 5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3"/>
                <a:gd name="T34" fmla="*/ 0 h 58"/>
                <a:gd name="T35" fmla="*/ 173 w 173"/>
                <a:gd name="T36" fmla="*/ 58 h 5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3" h="58">
                  <a:moveTo>
                    <a:pt x="49" y="51"/>
                  </a:moveTo>
                  <a:cubicBezTo>
                    <a:pt x="35" y="45"/>
                    <a:pt x="24" y="36"/>
                    <a:pt x="12" y="27"/>
                  </a:cubicBezTo>
                  <a:cubicBezTo>
                    <a:pt x="63" y="31"/>
                    <a:pt x="120" y="43"/>
                    <a:pt x="169" y="25"/>
                  </a:cubicBezTo>
                  <a:cubicBezTo>
                    <a:pt x="173" y="24"/>
                    <a:pt x="171" y="18"/>
                    <a:pt x="168" y="19"/>
                  </a:cubicBezTo>
                  <a:cubicBezTo>
                    <a:pt x="123" y="36"/>
                    <a:pt x="70" y="26"/>
                    <a:pt x="22" y="22"/>
                  </a:cubicBezTo>
                  <a:cubicBezTo>
                    <a:pt x="33" y="16"/>
                    <a:pt x="43" y="10"/>
                    <a:pt x="54" y="6"/>
                  </a:cubicBezTo>
                  <a:cubicBezTo>
                    <a:pt x="57" y="5"/>
                    <a:pt x="55" y="0"/>
                    <a:pt x="53" y="0"/>
                  </a:cubicBezTo>
                  <a:cubicBezTo>
                    <a:pt x="34" y="3"/>
                    <a:pt x="16" y="10"/>
                    <a:pt x="2" y="22"/>
                  </a:cubicBezTo>
                  <a:cubicBezTo>
                    <a:pt x="0" y="24"/>
                    <a:pt x="1" y="26"/>
                    <a:pt x="2" y="27"/>
                  </a:cubicBezTo>
                  <a:cubicBezTo>
                    <a:pt x="17" y="38"/>
                    <a:pt x="30" y="50"/>
                    <a:pt x="48" y="57"/>
                  </a:cubicBezTo>
                  <a:cubicBezTo>
                    <a:pt x="51" y="58"/>
                    <a:pt x="53" y="53"/>
                    <a:pt x="49" y="5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17" name="Freeform 543">
              <a:extLst>
                <a:ext uri="{FF2B5EF4-FFF2-40B4-BE49-F238E27FC236}">
                  <a16:creationId xmlns:a16="http://schemas.microsoft.com/office/drawing/2014/main" id="{1E533E42-7024-43BB-9130-79BA8AFD27C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3425" y="49212"/>
              <a:ext cx="73025" cy="104775"/>
            </a:xfrm>
            <a:custGeom>
              <a:avLst/>
              <a:gdLst>
                <a:gd name="T0" fmla="*/ 2147483646 w 16"/>
                <a:gd name="T1" fmla="*/ 2147483646 h 23"/>
                <a:gd name="T2" fmla="*/ 2147483646 w 16"/>
                <a:gd name="T3" fmla="*/ 2147483646 h 23"/>
                <a:gd name="T4" fmla="*/ 2147483646 w 16"/>
                <a:gd name="T5" fmla="*/ 2147483646 h 23"/>
                <a:gd name="T6" fmla="*/ 2147483646 w 16"/>
                <a:gd name="T7" fmla="*/ 2147483646 h 23"/>
                <a:gd name="T8" fmla="*/ 2147483646 w 16"/>
                <a:gd name="T9" fmla="*/ 2147483646 h 23"/>
                <a:gd name="T10" fmla="*/ 2147483646 w 16"/>
                <a:gd name="T11" fmla="*/ 2147483646 h 23"/>
                <a:gd name="T12" fmla="*/ 2147483646 w 16"/>
                <a:gd name="T13" fmla="*/ 2147483646 h 23"/>
                <a:gd name="T14" fmla="*/ 2147483646 w 16"/>
                <a:gd name="T15" fmla="*/ 2147483646 h 23"/>
                <a:gd name="T16" fmla="*/ 2147483646 w 16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"/>
                <a:gd name="T28" fmla="*/ 0 h 23"/>
                <a:gd name="T29" fmla="*/ 16 w 16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" h="23">
                  <a:moveTo>
                    <a:pt x="1" y="1"/>
                  </a:moveTo>
                  <a:cubicBezTo>
                    <a:pt x="1" y="2"/>
                    <a:pt x="2" y="3"/>
                    <a:pt x="2" y="4"/>
                  </a:cubicBezTo>
                  <a:cubicBezTo>
                    <a:pt x="3" y="6"/>
                    <a:pt x="5" y="9"/>
                    <a:pt x="6" y="11"/>
                  </a:cubicBezTo>
                  <a:cubicBezTo>
                    <a:pt x="9" y="15"/>
                    <a:pt x="11" y="19"/>
                    <a:pt x="14" y="22"/>
                  </a:cubicBezTo>
                  <a:cubicBezTo>
                    <a:pt x="15" y="23"/>
                    <a:pt x="16" y="22"/>
                    <a:pt x="15" y="21"/>
                  </a:cubicBezTo>
                  <a:cubicBezTo>
                    <a:pt x="12" y="18"/>
                    <a:pt x="10" y="14"/>
                    <a:pt x="7" y="10"/>
                  </a:cubicBezTo>
                  <a:cubicBezTo>
                    <a:pt x="6" y="8"/>
                    <a:pt x="5" y="6"/>
                    <a:pt x="4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" name="组合 538">
            <a:extLst>
              <a:ext uri="{FF2B5EF4-FFF2-40B4-BE49-F238E27FC236}">
                <a16:creationId xmlns:a16="http://schemas.microsoft.com/office/drawing/2014/main" id="{6C6FE63C-19DD-4EBD-806F-30F178F47B8F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1420813"/>
            <a:ext cx="1420813" cy="747712"/>
            <a:chOff x="0" y="0"/>
            <a:chExt cx="1420813" cy="747712"/>
          </a:xfrm>
        </p:grpSpPr>
        <p:sp>
          <p:nvSpPr>
            <p:cNvPr id="31786" name="Freeform 461">
              <a:extLst>
                <a:ext uri="{FF2B5EF4-FFF2-40B4-BE49-F238E27FC236}">
                  <a16:creationId xmlns:a16="http://schemas.microsoft.com/office/drawing/2014/main" id="{30E2893A-6478-4C9C-A899-779F35CAC27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365250" cy="693737"/>
            </a:xfrm>
            <a:custGeom>
              <a:avLst/>
              <a:gdLst>
                <a:gd name="T0" fmla="*/ 2147483646 w 301"/>
                <a:gd name="T1" fmla="*/ 2147483646 h 153"/>
                <a:gd name="T2" fmla="*/ 2147483646 w 301"/>
                <a:gd name="T3" fmla="*/ 2147483646 h 153"/>
                <a:gd name="T4" fmla="*/ 2147483646 w 301"/>
                <a:gd name="T5" fmla="*/ 2147483646 h 153"/>
                <a:gd name="T6" fmla="*/ 2147483646 w 301"/>
                <a:gd name="T7" fmla="*/ 2147483646 h 153"/>
                <a:gd name="T8" fmla="*/ 2147483646 w 301"/>
                <a:gd name="T9" fmla="*/ 2147483646 h 153"/>
                <a:gd name="T10" fmla="*/ 2147483646 w 301"/>
                <a:gd name="T11" fmla="*/ 2147483646 h 153"/>
                <a:gd name="T12" fmla="*/ 2147483646 w 301"/>
                <a:gd name="T13" fmla="*/ 2147483646 h 153"/>
                <a:gd name="T14" fmla="*/ 2147483646 w 301"/>
                <a:gd name="T15" fmla="*/ 2147483646 h 153"/>
                <a:gd name="T16" fmla="*/ 2147483646 w 301"/>
                <a:gd name="T17" fmla="*/ 2147483646 h 153"/>
                <a:gd name="T18" fmla="*/ 2147483646 w 301"/>
                <a:gd name="T19" fmla="*/ 2147483646 h 153"/>
                <a:gd name="T20" fmla="*/ 2147483646 w 301"/>
                <a:gd name="T21" fmla="*/ 2147483646 h 153"/>
                <a:gd name="T22" fmla="*/ 2147483646 w 301"/>
                <a:gd name="T23" fmla="*/ 2147483646 h 153"/>
                <a:gd name="T24" fmla="*/ 2147483646 w 301"/>
                <a:gd name="T25" fmla="*/ 2147483646 h 153"/>
                <a:gd name="T26" fmla="*/ 2147483646 w 301"/>
                <a:gd name="T27" fmla="*/ 2147483646 h 153"/>
                <a:gd name="T28" fmla="*/ 2147483646 w 301"/>
                <a:gd name="T29" fmla="*/ 2147483646 h 153"/>
                <a:gd name="T30" fmla="*/ 2147483646 w 301"/>
                <a:gd name="T31" fmla="*/ 2147483646 h 15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301"/>
                <a:gd name="T49" fmla="*/ 0 h 153"/>
                <a:gd name="T50" fmla="*/ 301 w 301"/>
                <a:gd name="T51" fmla="*/ 153 h 153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301" h="153">
                  <a:moveTo>
                    <a:pt x="245" y="92"/>
                  </a:moveTo>
                  <a:cubicBezTo>
                    <a:pt x="224" y="76"/>
                    <a:pt x="200" y="64"/>
                    <a:pt x="176" y="54"/>
                  </a:cubicBezTo>
                  <a:cubicBezTo>
                    <a:pt x="128" y="34"/>
                    <a:pt x="78" y="23"/>
                    <a:pt x="27" y="22"/>
                  </a:cubicBezTo>
                  <a:cubicBezTo>
                    <a:pt x="38" y="17"/>
                    <a:pt x="48" y="11"/>
                    <a:pt x="59" y="7"/>
                  </a:cubicBezTo>
                  <a:cubicBezTo>
                    <a:pt x="63" y="6"/>
                    <a:pt x="61" y="0"/>
                    <a:pt x="57" y="1"/>
                  </a:cubicBezTo>
                  <a:cubicBezTo>
                    <a:pt x="39" y="8"/>
                    <a:pt x="21" y="16"/>
                    <a:pt x="2" y="23"/>
                  </a:cubicBezTo>
                  <a:cubicBezTo>
                    <a:pt x="0" y="23"/>
                    <a:pt x="0" y="26"/>
                    <a:pt x="1" y="28"/>
                  </a:cubicBezTo>
                  <a:cubicBezTo>
                    <a:pt x="16" y="43"/>
                    <a:pt x="34" y="54"/>
                    <a:pt x="52" y="65"/>
                  </a:cubicBezTo>
                  <a:cubicBezTo>
                    <a:pt x="55" y="67"/>
                    <a:pt x="58" y="62"/>
                    <a:pt x="55" y="60"/>
                  </a:cubicBezTo>
                  <a:cubicBezTo>
                    <a:pt x="39" y="50"/>
                    <a:pt x="24" y="41"/>
                    <a:pt x="10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68" y="27"/>
                    <a:pt x="122" y="39"/>
                    <a:pt x="174" y="59"/>
                  </a:cubicBezTo>
                  <a:cubicBezTo>
                    <a:pt x="200" y="70"/>
                    <a:pt x="225" y="83"/>
                    <a:pt x="247" y="101"/>
                  </a:cubicBezTo>
                  <a:cubicBezTo>
                    <a:pt x="265" y="115"/>
                    <a:pt x="276" y="136"/>
                    <a:pt x="294" y="150"/>
                  </a:cubicBezTo>
                  <a:cubicBezTo>
                    <a:pt x="298" y="153"/>
                    <a:pt x="301" y="147"/>
                    <a:pt x="298" y="145"/>
                  </a:cubicBezTo>
                  <a:cubicBezTo>
                    <a:pt x="277" y="130"/>
                    <a:pt x="265" y="107"/>
                    <a:pt x="245" y="9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7" name="Freeform 547">
              <a:extLst>
                <a:ext uri="{FF2B5EF4-FFF2-40B4-BE49-F238E27FC236}">
                  <a16:creationId xmlns:a16="http://schemas.microsoft.com/office/drawing/2014/main" id="{9CB423D1-4845-421A-8316-9394F6944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8" y="581025"/>
              <a:ext cx="155575" cy="166687"/>
            </a:xfrm>
            <a:custGeom>
              <a:avLst/>
              <a:gdLst>
                <a:gd name="T0" fmla="*/ 2147483646 w 34"/>
                <a:gd name="T1" fmla="*/ 2147483646 h 37"/>
                <a:gd name="T2" fmla="*/ 2147483646 w 34"/>
                <a:gd name="T3" fmla="*/ 2147483646 h 37"/>
                <a:gd name="T4" fmla="*/ 2147483646 w 34"/>
                <a:gd name="T5" fmla="*/ 2147483646 h 37"/>
                <a:gd name="T6" fmla="*/ 2147483646 w 34"/>
                <a:gd name="T7" fmla="*/ 2147483646 h 37"/>
                <a:gd name="T8" fmla="*/ 2147483646 w 34"/>
                <a:gd name="T9" fmla="*/ 2147483646 h 37"/>
                <a:gd name="T10" fmla="*/ 2147483646 w 34"/>
                <a:gd name="T11" fmla="*/ 2147483646 h 37"/>
                <a:gd name="T12" fmla="*/ 2147483646 w 34"/>
                <a:gd name="T13" fmla="*/ 2147483646 h 37"/>
                <a:gd name="T14" fmla="*/ 2147483646 w 34"/>
                <a:gd name="T15" fmla="*/ 2147483646 h 37"/>
                <a:gd name="T16" fmla="*/ 2147483646 w 34"/>
                <a:gd name="T17" fmla="*/ 2147483646 h 37"/>
                <a:gd name="T18" fmla="*/ 2147483646 w 34"/>
                <a:gd name="T19" fmla="*/ 2147483646 h 37"/>
                <a:gd name="T20" fmla="*/ 2147483646 w 34"/>
                <a:gd name="T21" fmla="*/ 2147483646 h 3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34"/>
                <a:gd name="T34" fmla="*/ 0 h 37"/>
                <a:gd name="T35" fmla="*/ 34 w 34"/>
                <a:gd name="T36" fmla="*/ 37 h 3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34" h="37">
                  <a:moveTo>
                    <a:pt x="23" y="5"/>
                  </a:moveTo>
                  <a:cubicBezTo>
                    <a:pt x="12" y="0"/>
                    <a:pt x="3" y="8"/>
                    <a:pt x="1" y="19"/>
                  </a:cubicBezTo>
                  <a:cubicBezTo>
                    <a:pt x="0" y="30"/>
                    <a:pt x="13" y="37"/>
                    <a:pt x="22" y="33"/>
                  </a:cubicBezTo>
                  <a:cubicBezTo>
                    <a:pt x="30" y="30"/>
                    <a:pt x="34" y="21"/>
                    <a:pt x="33" y="13"/>
                  </a:cubicBezTo>
                  <a:cubicBezTo>
                    <a:pt x="31" y="2"/>
                    <a:pt x="19" y="2"/>
                    <a:pt x="11" y="4"/>
                  </a:cubicBezTo>
                  <a:cubicBezTo>
                    <a:pt x="8" y="5"/>
                    <a:pt x="9" y="9"/>
                    <a:pt x="12" y="8"/>
                  </a:cubicBezTo>
                  <a:cubicBezTo>
                    <a:pt x="18" y="6"/>
                    <a:pt x="27" y="5"/>
                    <a:pt x="29" y="12"/>
                  </a:cubicBezTo>
                  <a:cubicBezTo>
                    <a:pt x="30" y="18"/>
                    <a:pt x="27" y="24"/>
                    <a:pt x="23" y="28"/>
                  </a:cubicBezTo>
                  <a:cubicBezTo>
                    <a:pt x="18" y="33"/>
                    <a:pt x="8" y="30"/>
                    <a:pt x="5" y="23"/>
                  </a:cubicBezTo>
                  <a:cubicBezTo>
                    <a:pt x="3" y="14"/>
                    <a:pt x="13" y="4"/>
                    <a:pt x="21" y="8"/>
                  </a:cubicBezTo>
                  <a:cubicBezTo>
                    <a:pt x="23" y="9"/>
                    <a:pt x="25" y="6"/>
                    <a:pt x="23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8" name="Freeform 548">
              <a:extLst>
                <a:ext uri="{FF2B5EF4-FFF2-40B4-BE49-F238E27FC236}">
                  <a16:creationId xmlns:a16="http://schemas.microsoft.com/office/drawing/2014/main" id="{8849684C-995C-4B02-978D-D2137A1D7E1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9525" y="603250"/>
              <a:ext cx="73025" cy="53975"/>
            </a:xfrm>
            <a:custGeom>
              <a:avLst/>
              <a:gdLst>
                <a:gd name="T0" fmla="*/ 2147483646 w 16"/>
                <a:gd name="T1" fmla="*/ 2147483646 h 12"/>
                <a:gd name="T2" fmla="*/ 2147483646 w 16"/>
                <a:gd name="T3" fmla="*/ 2147483646 h 12"/>
                <a:gd name="T4" fmla="*/ 2147483646 w 16"/>
                <a:gd name="T5" fmla="*/ 2147483646 h 12"/>
                <a:gd name="T6" fmla="*/ 2147483646 w 16"/>
                <a:gd name="T7" fmla="*/ 2147483646 h 12"/>
                <a:gd name="T8" fmla="*/ 2147483646 w 16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"/>
                <a:gd name="T16" fmla="*/ 0 h 12"/>
                <a:gd name="T17" fmla="*/ 16 w 16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" h="12">
                  <a:moveTo>
                    <a:pt x="2" y="12"/>
                  </a:moveTo>
                  <a:cubicBezTo>
                    <a:pt x="6" y="8"/>
                    <a:pt x="10" y="5"/>
                    <a:pt x="15" y="2"/>
                  </a:cubicBezTo>
                  <a:cubicBezTo>
                    <a:pt x="16" y="2"/>
                    <a:pt x="15" y="0"/>
                    <a:pt x="14" y="1"/>
                  </a:cubicBezTo>
                  <a:cubicBezTo>
                    <a:pt x="10" y="4"/>
                    <a:pt x="5" y="7"/>
                    <a:pt x="1" y="11"/>
                  </a:cubicBezTo>
                  <a:cubicBezTo>
                    <a:pt x="0" y="11"/>
                    <a:pt x="1" y="12"/>
                    <a:pt x="2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9" name="Freeform 549">
              <a:extLst>
                <a:ext uri="{FF2B5EF4-FFF2-40B4-BE49-F238E27FC236}">
                  <a16:creationId xmlns:a16="http://schemas.microsoft.com/office/drawing/2014/main" id="{4B8A1744-81F1-41C8-89D5-254C936019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603250"/>
              <a:ext cx="95250" cy="77787"/>
            </a:xfrm>
            <a:custGeom>
              <a:avLst/>
              <a:gdLst>
                <a:gd name="T0" fmla="*/ 2147483646 w 21"/>
                <a:gd name="T1" fmla="*/ 2147483646 h 17"/>
                <a:gd name="T2" fmla="*/ 2147483646 w 21"/>
                <a:gd name="T3" fmla="*/ 2147483646 h 17"/>
                <a:gd name="T4" fmla="*/ 2147483646 w 21"/>
                <a:gd name="T5" fmla="*/ 0 h 17"/>
                <a:gd name="T6" fmla="*/ 2147483646 w 21"/>
                <a:gd name="T7" fmla="*/ 2147483646 h 17"/>
                <a:gd name="T8" fmla="*/ 2147483646 w 21"/>
                <a:gd name="T9" fmla="*/ 2147483646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7"/>
                <a:gd name="T17" fmla="*/ 21 w 21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7">
                  <a:moveTo>
                    <a:pt x="1" y="16"/>
                  </a:moveTo>
                  <a:cubicBezTo>
                    <a:pt x="8" y="12"/>
                    <a:pt x="13" y="5"/>
                    <a:pt x="21" y="2"/>
                  </a:cubicBezTo>
                  <a:cubicBezTo>
                    <a:pt x="21" y="1"/>
                    <a:pt x="21" y="0"/>
                    <a:pt x="20" y="0"/>
                  </a:cubicBezTo>
                  <a:cubicBezTo>
                    <a:pt x="12" y="4"/>
                    <a:pt x="8" y="11"/>
                    <a:pt x="1" y="15"/>
                  </a:cubicBezTo>
                  <a:cubicBezTo>
                    <a:pt x="0" y="15"/>
                    <a:pt x="1" y="17"/>
                    <a:pt x="1" y="1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0" name="Freeform 550">
              <a:extLst>
                <a:ext uri="{FF2B5EF4-FFF2-40B4-BE49-F238E27FC236}">
                  <a16:creationId xmlns:a16="http://schemas.microsoft.com/office/drawing/2014/main" id="{9198F1F0-91C2-457E-A54E-77A736976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598487"/>
              <a:ext cx="117475" cy="95250"/>
            </a:xfrm>
            <a:custGeom>
              <a:avLst/>
              <a:gdLst>
                <a:gd name="T0" fmla="*/ 2147483646 w 26"/>
                <a:gd name="T1" fmla="*/ 2147483646 h 21"/>
                <a:gd name="T2" fmla="*/ 2147483646 w 26"/>
                <a:gd name="T3" fmla="*/ 2147483646 h 21"/>
                <a:gd name="T4" fmla="*/ 2147483646 w 26"/>
                <a:gd name="T5" fmla="*/ 2147483646 h 21"/>
                <a:gd name="T6" fmla="*/ 2147483646 w 26"/>
                <a:gd name="T7" fmla="*/ 2147483646 h 21"/>
                <a:gd name="T8" fmla="*/ 2147483646 w 26"/>
                <a:gd name="T9" fmla="*/ 2147483646 h 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1"/>
                <a:gd name="T17" fmla="*/ 26 w 26"/>
                <a:gd name="T18" fmla="*/ 21 h 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1">
                  <a:moveTo>
                    <a:pt x="1" y="21"/>
                  </a:moveTo>
                  <a:cubicBezTo>
                    <a:pt x="11" y="17"/>
                    <a:pt x="16" y="7"/>
                    <a:pt x="25" y="2"/>
                  </a:cubicBezTo>
                  <a:cubicBezTo>
                    <a:pt x="26" y="2"/>
                    <a:pt x="25" y="0"/>
                    <a:pt x="24" y="1"/>
                  </a:cubicBezTo>
                  <a:cubicBezTo>
                    <a:pt x="16" y="6"/>
                    <a:pt x="10" y="15"/>
                    <a:pt x="1" y="19"/>
                  </a:cubicBezTo>
                  <a:cubicBezTo>
                    <a:pt x="0" y="20"/>
                    <a:pt x="0" y="21"/>
                    <a:pt x="1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1" name="Freeform 551">
              <a:extLst>
                <a:ext uri="{FF2B5EF4-FFF2-40B4-BE49-F238E27FC236}">
                  <a16:creationId xmlns:a16="http://schemas.microsoft.com/office/drawing/2014/main" id="{BF280B2A-C5FA-4367-B903-881511F8BE6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4288" y="608012"/>
              <a:ext cx="112713" cy="100012"/>
            </a:xfrm>
            <a:custGeom>
              <a:avLst/>
              <a:gdLst>
                <a:gd name="T0" fmla="*/ 2147483646 w 25"/>
                <a:gd name="T1" fmla="*/ 2147483646 h 22"/>
                <a:gd name="T2" fmla="*/ 2147483646 w 25"/>
                <a:gd name="T3" fmla="*/ 2147483646 h 22"/>
                <a:gd name="T4" fmla="*/ 2147483646 w 25"/>
                <a:gd name="T5" fmla="*/ 2147483646 h 22"/>
                <a:gd name="T6" fmla="*/ 2147483646 w 25"/>
                <a:gd name="T7" fmla="*/ 2147483646 h 22"/>
                <a:gd name="T8" fmla="*/ 2147483646 w 25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"/>
                <a:gd name="T16" fmla="*/ 0 h 22"/>
                <a:gd name="T17" fmla="*/ 25 w 25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" h="22">
                  <a:moveTo>
                    <a:pt x="2" y="21"/>
                  </a:moveTo>
                  <a:cubicBezTo>
                    <a:pt x="10" y="15"/>
                    <a:pt x="16" y="7"/>
                    <a:pt x="25" y="2"/>
                  </a:cubicBezTo>
                  <a:cubicBezTo>
                    <a:pt x="25" y="1"/>
                    <a:pt x="25" y="0"/>
                    <a:pt x="24" y="1"/>
                  </a:cubicBezTo>
                  <a:cubicBezTo>
                    <a:pt x="15" y="6"/>
                    <a:pt x="9" y="14"/>
                    <a:pt x="1" y="20"/>
                  </a:cubicBezTo>
                  <a:cubicBezTo>
                    <a:pt x="0" y="20"/>
                    <a:pt x="1" y="22"/>
                    <a:pt x="2" y="2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2" name="Freeform 552">
              <a:extLst>
                <a:ext uri="{FF2B5EF4-FFF2-40B4-BE49-F238E27FC236}">
                  <a16:creationId xmlns:a16="http://schemas.microsoft.com/office/drawing/2014/main" id="{B85AFFE9-CCB7-4CCC-BE4E-73764EDA6D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0" y="620712"/>
              <a:ext cx="107950" cy="95250"/>
            </a:xfrm>
            <a:custGeom>
              <a:avLst/>
              <a:gdLst>
                <a:gd name="T0" fmla="*/ 2147483646 w 24"/>
                <a:gd name="T1" fmla="*/ 2147483646 h 21"/>
                <a:gd name="T2" fmla="*/ 0 w 24"/>
                <a:gd name="T3" fmla="*/ 2147483646 h 21"/>
                <a:gd name="T4" fmla="*/ 2147483646 w 24"/>
                <a:gd name="T5" fmla="*/ 2147483646 h 21"/>
                <a:gd name="T6" fmla="*/ 2147483646 w 24"/>
                <a:gd name="T7" fmla="*/ 2147483646 h 21"/>
                <a:gd name="T8" fmla="*/ 2147483646 w 24"/>
                <a:gd name="T9" fmla="*/ 2147483646 h 21"/>
                <a:gd name="T10" fmla="*/ 2147483646 w 24"/>
                <a:gd name="T11" fmla="*/ 2147483646 h 21"/>
                <a:gd name="T12" fmla="*/ 2147483646 w 24"/>
                <a:gd name="T13" fmla="*/ 0 h 21"/>
                <a:gd name="T14" fmla="*/ 2147483646 w 24"/>
                <a:gd name="T15" fmla="*/ 2147483646 h 21"/>
                <a:gd name="T16" fmla="*/ 2147483646 w 24"/>
                <a:gd name="T17" fmla="*/ 2147483646 h 21"/>
                <a:gd name="T18" fmla="*/ 0 w 24"/>
                <a:gd name="T19" fmla="*/ 2147483646 h 21"/>
                <a:gd name="T20" fmla="*/ 2147483646 w 24"/>
                <a:gd name="T21" fmla="*/ 2147483646 h 21"/>
                <a:gd name="T22" fmla="*/ 2147483646 w 24"/>
                <a:gd name="T23" fmla="*/ 2147483646 h 21"/>
                <a:gd name="T24" fmla="*/ 2147483646 w 24"/>
                <a:gd name="T25" fmla="*/ 2147483646 h 2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4"/>
                <a:gd name="T40" fmla="*/ 0 h 21"/>
                <a:gd name="T41" fmla="*/ 24 w 24"/>
                <a:gd name="T42" fmla="*/ 21 h 2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4" h="21">
                  <a:moveTo>
                    <a:pt x="1" y="19"/>
                  </a:moveTo>
                  <a:cubicBezTo>
                    <a:pt x="1" y="19"/>
                    <a:pt x="1" y="20"/>
                    <a:pt x="0" y="20"/>
                  </a:cubicBezTo>
                  <a:cubicBezTo>
                    <a:pt x="1" y="20"/>
                    <a:pt x="1" y="20"/>
                    <a:pt x="1" y="21"/>
                  </a:cubicBezTo>
                  <a:cubicBezTo>
                    <a:pt x="3" y="19"/>
                    <a:pt x="6" y="18"/>
                    <a:pt x="8" y="16"/>
                  </a:cubicBezTo>
                  <a:cubicBezTo>
                    <a:pt x="10" y="15"/>
                    <a:pt x="12" y="14"/>
                    <a:pt x="14" y="12"/>
                  </a:cubicBezTo>
                  <a:cubicBezTo>
                    <a:pt x="17" y="9"/>
                    <a:pt x="21" y="5"/>
                    <a:pt x="24" y="1"/>
                  </a:cubicBezTo>
                  <a:cubicBezTo>
                    <a:pt x="24" y="0"/>
                    <a:pt x="23" y="0"/>
                    <a:pt x="23" y="0"/>
                  </a:cubicBezTo>
                  <a:cubicBezTo>
                    <a:pt x="20" y="5"/>
                    <a:pt x="16" y="8"/>
                    <a:pt x="11" y="12"/>
                  </a:cubicBezTo>
                  <a:cubicBezTo>
                    <a:pt x="9" y="14"/>
                    <a:pt x="6" y="16"/>
                    <a:pt x="4" y="17"/>
                  </a:cubicBezTo>
                  <a:cubicBezTo>
                    <a:pt x="3" y="18"/>
                    <a:pt x="1" y="19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" y="21"/>
                    <a:pt x="2" y="21"/>
                    <a:pt x="2" y="21"/>
                  </a:cubicBezTo>
                  <a:cubicBezTo>
                    <a:pt x="3" y="20"/>
                    <a:pt x="2" y="19"/>
                    <a:pt x="1" y="1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3" name="Freeform 553">
              <a:extLst>
                <a:ext uri="{FF2B5EF4-FFF2-40B4-BE49-F238E27FC236}">
                  <a16:creationId xmlns:a16="http://schemas.microsoft.com/office/drawing/2014/main" id="{63A8C00D-CE21-4F2F-BAC8-E522302A4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1750" y="644525"/>
              <a:ext cx="95250" cy="80962"/>
            </a:xfrm>
            <a:custGeom>
              <a:avLst/>
              <a:gdLst>
                <a:gd name="T0" fmla="*/ 2147483646 w 21"/>
                <a:gd name="T1" fmla="*/ 2147483646 h 18"/>
                <a:gd name="T2" fmla="*/ 2147483646 w 21"/>
                <a:gd name="T3" fmla="*/ 2147483646 h 18"/>
                <a:gd name="T4" fmla="*/ 2147483646 w 21"/>
                <a:gd name="T5" fmla="*/ 0 h 18"/>
                <a:gd name="T6" fmla="*/ 2147483646 w 21"/>
                <a:gd name="T7" fmla="*/ 2147483646 h 18"/>
                <a:gd name="T8" fmla="*/ 2147483646 w 21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18"/>
                <a:gd name="T17" fmla="*/ 21 w 21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18">
                  <a:moveTo>
                    <a:pt x="2" y="17"/>
                  </a:moveTo>
                  <a:cubicBezTo>
                    <a:pt x="9" y="13"/>
                    <a:pt x="15" y="7"/>
                    <a:pt x="21" y="1"/>
                  </a:cubicBezTo>
                  <a:cubicBezTo>
                    <a:pt x="21" y="1"/>
                    <a:pt x="20" y="0"/>
                    <a:pt x="20" y="0"/>
                  </a:cubicBezTo>
                  <a:cubicBezTo>
                    <a:pt x="14" y="6"/>
                    <a:pt x="8" y="11"/>
                    <a:pt x="1" y="16"/>
                  </a:cubicBezTo>
                  <a:cubicBezTo>
                    <a:pt x="0" y="17"/>
                    <a:pt x="1" y="18"/>
                    <a:pt x="2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4" name="Freeform 554">
              <a:extLst>
                <a:ext uri="{FF2B5EF4-FFF2-40B4-BE49-F238E27FC236}">
                  <a16:creationId xmlns:a16="http://schemas.microsoft.com/office/drawing/2014/main" id="{FFAF2DBC-BE0C-4DE6-A039-370083143F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5563" y="666750"/>
              <a:ext cx="76200" cy="58737"/>
            </a:xfrm>
            <a:custGeom>
              <a:avLst/>
              <a:gdLst>
                <a:gd name="T0" fmla="*/ 2147483646 w 17"/>
                <a:gd name="T1" fmla="*/ 2147483646 h 13"/>
                <a:gd name="T2" fmla="*/ 2147483646 w 17"/>
                <a:gd name="T3" fmla="*/ 2147483646 h 13"/>
                <a:gd name="T4" fmla="*/ 2147483646 w 17"/>
                <a:gd name="T5" fmla="*/ 0 h 13"/>
                <a:gd name="T6" fmla="*/ 2147483646 w 17"/>
                <a:gd name="T7" fmla="*/ 2147483646 h 13"/>
                <a:gd name="T8" fmla="*/ 2147483646 w 17"/>
                <a:gd name="T9" fmla="*/ 2147483646 h 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13"/>
                <a:gd name="T17" fmla="*/ 17 w 17"/>
                <a:gd name="T18" fmla="*/ 13 h 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13">
                  <a:moveTo>
                    <a:pt x="1" y="13"/>
                  </a:moveTo>
                  <a:cubicBezTo>
                    <a:pt x="7" y="10"/>
                    <a:pt x="11" y="5"/>
                    <a:pt x="16" y="2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1" y="4"/>
                    <a:pt x="7" y="9"/>
                    <a:pt x="1" y="11"/>
                  </a:cubicBezTo>
                  <a:cubicBezTo>
                    <a:pt x="0" y="12"/>
                    <a:pt x="0" y="13"/>
                    <a:pt x="1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5" name="Freeform 555">
              <a:extLst>
                <a:ext uri="{FF2B5EF4-FFF2-40B4-BE49-F238E27FC236}">
                  <a16:creationId xmlns:a16="http://schemas.microsoft.com/office/drawing/2014/main" id="{8170896D-3531-4143-B3D0-A1E58D367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652462"/>
              <a:ext cx="53975" cy="68262"/>
            </a:xfrm>
            <a:custGeom>
              <a:avLst/>
              <a:gdLst>
                <a:gd name="T0" fmla="*/ 2147483646 w 12"/>
                <a:gd name="T1" fmla="*/ 2147483646 h 15"/>
                <a:gd name="T2" fmla="*/ 2147483646 w 12"/>
                <a:gd name="T3" fmla="*/ 2147483646 h 15"/>
                <a:gd name="T4" fmla="*/ 2147483646 w 12"/>
                <a:gd name="T5" fmla="*/ 2147483646 h 15"/>
                <a:gd name="T6" fmla="*/ 2147483646 w 12"/>
                <a:gd name="T7" fmla="*/ 2147483646 h 15"/>
                <a:gd name="T8" fmla="*/ 2147483646 w 12"/>
                <a:gd name="T9" fmla="*/ 2147483646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5"/>
                <a:gd name="T17" fmla="*/ 12 w 12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5">
                  <a:moveTo>
                    <a:pt x="2" y="3"/>
                  </a:moveTo>
                  <a:cubicBezTo>
                    <a:pt x="5" y="2"/>
                    <a:pt x="9" y="13"/>
                    <a:pt x="10" y="15"/>
                  </a:cubicBezTo>
                  <a:cubicBezTo>
                    <a:pt x="11" y="15"/>
                    <a:pt x="12" y="14"/>
                    <a:pt x="11" y="14"/>
                  </a:cubicBezTo>
                  <a:cubicBezTo>
                    <a:pt x="9" y="11"/>
                    <a:pt x="6" y="0"/>
                    <a:pt x="1" y="2"/>
                  </a:cubicBezTo>
                  <a:cubicBezTo>
                    <a:pt x="0" y="3"/>
                    <a:pt x="1" y="4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6" name="Freeform 556">
              <a:extLst>
                <a:ext uri="{FF2B5EF4-FFF2-40B4-BE49-F238E27FC236}">
                  <a16:creationId xmlns:a16="http://schemas.microsoft.com/office/drawing/2014/main" id="{B2CE12E9-B061-40A0-8390-45A7D921C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050" y="639762"/>
              <a:ext cx="63500" cy="85725"/>
            </a:xfrm>
            <a:custGeom>
              <a:avLst/>
              <a:gdLst>
                <a:gd name="T0" fmla="*/ 0 w 14"/>
                <a:gd name="T1" fmla="*/ 2147483646 h 19"/>
                <a:gd name="T2" fmla="*/ 2147483646 w 14"/>
                <a:gd name="T3" fmla="*/ 2147483646 h 19"/>
                <a:gd name="T4" fmla="*/ 2147483646 w 14"/>
                <a:gd name="T5" fmla="*/ 2147483646 h 19"/>
                <a:gd name="T6" fmla="*/ 2147483646 w 14"/>
                <a:gd name="T7" fmla="*/ 2147483646 h 19"/>
                <a:gd name="T8" fmla="*/ 2147483646 w 14"/>
                <a:gd name="T9" fmla="*/ 0 h 19"/>
                <a:gd name="T10" fmla="*/ 0 w 14"/>
                <a:gd name="T11" fmla="*/ 2147483646 h 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"/>
                <a:gd name="T19" fmla="*/ 0 h 19"/>
                <a:gd name="T20" fmla="*/ 14 w 14"/>
                <a:gd name="T21" fmla="*/ 19 h 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" h="19">
                  <a:moveTo>
                    <a:pt x="0" y="1"/>
                  </a:moveTo>
                  <a:cubicBezTo>
                    <a:pt x="4" y="3"/>
                    <a:pt x="6" y="7"/>
                    <a:pt x="8" y="10"/>
                  </a:cubicBezTo>
                  <a:cubicBezTo>
                    <a:pt x="9" y="13"/>
                    <a:pt x="11" y="16"/>
                    <a:pt x="12" y="19"/>
                  </a:cubicBezTo>
                  <a:cubicBezTo>
                    <a:pt x="13" y="19"/>
                    <a:pt x="14" y="19"/>
                    <a:pt x="14" y="18"/>
                  </a:cubicBezTo>
                  <a:cubicBezTo>
                    <a:pt x="10" y="12"/>
                    <a:pt x="7" y="3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7" name="Freeform 557">
              <a:extLst>
                <a:ext uri="{FF2B5EF4-FFF2-40B4-BE49-F238E27FC236}">
                  <a16:creationId xmlns:a16="http://schemas.microsoft.com/office/drawing/2014/main" id="{98AA6D05-3870-4E22-AE73-1A35DD17D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6988" y="620712"/>
              <a:ext cx="77788" cy="100012"/>
            </a:xfrm>
            <a:custGeom>
              <a:avLst/>
              <a:gdLst>
                <a:gd name="T0" fmla="*/ 2147483646 w 17"/>
                <a:gd name="T1" fmla="*/ 2147483646 h 22"/>
                <a:gd name="T2" fmla="*/ 2147483646 w 17"/>
                <a:gd name="T3" fmla="*/ 2147483646 h 22"/>
                <a:gd name="T4" fmla="*/ 2147483646 w 17"/>
                <a:gd name="T5" fmla="*/ 2147483646 h 22"/>
                <a:gd name="T6" fmla="*/ 2147483646 w 17"/>
                <a:gd name="T7" fmla="*/ 2147483646 h 22"/>
                <a:gd name="T8" fmla="*/ 2147483646 w 17"/>
                <a:gd name="T9" fmla="*/ 2147483646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"/>
                <a:gd name="T16" fmla="*/ 0 h 22"/>
                <a:gd name="T17" fmla="*/ 17 w 17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" h="22">
                  <a:moveTo>
                    <a:pt x="1" y="2"/>
                  </a:moveTo>
                  <a:cubicBezTo>
                    <a:pt x="8" y="7"/>
                    <a:pt x="10" y="15"/>
                    <a:pt x="15" y="22"/>
                  </a:cubicBezTo>
                  <a:cubicBezTo>
                    <a:pt x="16" y="22"/>
                    <a:pt x="17" y="22"/>
                    <a:pt x="16" y="21"/>
                  </a:cubicBezTo>
                  <a:cubicBezTo>
                    <a:pt x="11" y="14"/>
                    <a:pt x="9" y="6"/>
                    <a:pt x="2" y="1"/>
                  </a:cubicBezTo>
                  <a:cubicBezTo>
                    <a:pt x="1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8" name="Freeform 558">
              <a:extLst>
                <a:ext uri="{FF2B5EF4-FFF2-40B4-BE49-F238E27FC236}">
                  <a16:creationId xmlns:a16="http://schemas.microsoft.com/office/drawing/2014/main" id="{F0075DFD-D762-48CC-BD57-C4EE0A681C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038" y="612775"/>
              <a:ext cx="68263" cy="103187"/>
            </a:xfrm>
            <a:custGeom>
              <a:avLst/>
              <a:gdLst>
                <a:gd name="T0" fmla="*/ 0 w 15"/>
                <a:gd name="T1" fmla="*/ 2147483646 h 23"/>
                <a:gd name="T2" fmla="*/ 2147483646 w 15"/>
                <a:gd name="T3" fmla="*/ 2147483646 h 23"/>
                <a:gd name="T4" fmla="*/ 2147483646 w 15"/>
                <a:gd name="T5" fmla="*/ 2147483646 h 23"/>
                <a:gd name="T6" fmla="*/ 2147483646 w 15"/>
                <a:gd name="T7" fmla="*/ 2147483646 h 23"/>
                <a:gd name="T8" fmla="*/ 2147483646 w 15"/>
                <a:gd name="T9" fmla="*/ 2147483646 h 23"/>
                <a:gd name="T10" fmla="*/ 2147483646 w 15"/>
                <a:gd name="T11" fmla="*/ 2147483646 h 23"/>
                <a:gd name="T12" fmla="*/ 2147483646 w 15"/>
                <a:gd name="T13" fmla="*/ 2147483646 h 23"/>
                <a:gd name="T14" fmla="*/ 2147483646 w 15"/>
                <a:gd name="T15" fmla="*/ 2147483646 h 23"/>
                <a:gd name="T16" fmla="*/ 0 w 15"/>
                <a:gd name="T17" fmla="*/ 214748364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23"/>
                <a:gd name="T29" fmla="*/ 15 w 15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23">
                  <a:moveTo>
                    <a:pt x="0" y="2"/>
                  </a:moveTo>
                  <a:cubicBezTo>
                    <a:pt x="0" y="3"/>
                    <a:pt x="1" y="4"/>
                    <a:pt x="2" y="5"/>
                  </a:cubicBezTo>
                  <a:cubicBezTo>
                    <a:pt x="3" y="7"/>
                    <a:pt x="4" y="9"/>
                    <a:pt x="6" y="11"/>
                  </a:cubicBezTo>
                  <a:cubicBezTo>
                    <a:pt x="8" y="15"/>
                    <a:pt x="11" y="19"/>
                    <a:pt x="14" y="23"/>
                  </a:cubicBezTo>
                  <a:cubicBezTo>
                    <a:pt x="14" y="23"/>
                    <a:pt x="15" y="22"/>
                    <a:pt x="15" y="21"/>
                  </a:cubicBezTo>
                  <a:cubicBezTo>
                    <a:pt x="12" y="18"/>
                    <a:pt x="9" y="14"/>
                    <a:pt x="7" y="10"/>
                  </a:cubicBezTo>
                  <a:cubicBezTo>
                    <a:pt x="6" y="8"/>
                    <a:pt x="5" y="6"/>
                    <a:pt x="3" y="4"/>
                  </a:cubicBezTo>
                  <a:cubicBezTo>
                    <a:pt x="3" y="4"/>
                    <a:pt x="2" y="2"/>
                    <a:pt x="2" y="1"/>
                  </a:cubicBezTo>
                  <a:cubicBezTo>
                    <a:pt x="2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99" name="Freeform 559">
              <a:extLst>
                <a:ext uri="{FF2B5EF4-FFF2-40B4-BE49-F238E27FC236}">
                  <a16:creationId xmlns:a16="http://schemas.microsoft.com/office/drawing/2014/main" id="{9910CB33-9E40-4918-AEEC-212D45FE8D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612775"/>
              <a:ext cx="68263" cy="90487"/>
            </a:xfrm>
            <a:custGeom>
              <a:avLst/>
              <a:gdLst>
                <a:gd name="T0" fmla="*/ 2147483646 w 15"/>
                <a:gd name="T1" fmla="*/ 2147483646 h 20"/>
                <a:gd name="T2" fmla="*/ 2147483646 w 15"/>
                <a:gd name="T3" fmla="*/ 2147483646 h 20"/>
                <a:gd name="T4" fmla="*/ 2147483646 w 15"/>
                <a:gd name="T5" fmla="*/ 2147483646 h 20"/>
                <a:gd name="T6" fmla="*/ 2147483646 w 15"/>
                <a:gd name="T7" fmla="*/ 2147483646 h 20"/>
                <a:gd name="T8" fmla="*/ 2147483646 w 15"/>
                <a:gd name="T9" fmla="*/ 2147483646 h 20"/>
                <a:gd name="T10" fmla="*/ 2147483646 w 15"/>
                <a:gd name="T11" fmla="*/ 0 h 20"/>
                <a:gd name="T12" fmla="*/ 2147483646 w 15"/>
                <a:gd name="T13" fmla="*/ 2147483646 h 2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"/>
                <a:gd name="T22" fmla="*/ 0 h 20"/>
                <a:gd name="T23" fmla="*/ 15 w 15"/>
                <a:gd name="T24" fmla="*/ 20 h 2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" h="20">
                  <a:moveTo>
                    <a:pt x="1" y="1"/>
                  </a:moveTo>
                  <a:cubicBezTo>
                    <a:pt x="4" y="3"/>
                    <a:pt x="5" y="7"/>
                    <a:pt x="7" y="10"/>
                  </a:cubicBezTo>
                  <a:cubicBezTo>
                    <a:pt x="9" y="13"/>
                    <a:pt x="10" y="17"/>
                    <a:pt x="13" y="19"/>
                  </a:cubicBezTo>
                  <a:cubicBezTo>
                    <a:pt x="14" y="20"/>
                    <a:pt x="15" y="19"/>
                    <a:pt x="14" y="18"/>
                  </a:cubicBezTo>
                  <a:cubicBezTo>
                    <a:pt x="11" y="15"/>
                    <a:pt x="9" y="11"/>
                    <a:pt x="7" y="8"/>
                  </a:cubicBezTo>
                  <a:cubicBezTo>
                    <a:pt x="6" y="5"/>
                    <a:pt x="4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0" name="Freeform 560">
              <a:extLst>
                <a:ext uri="{FF2B5EF4-FFF2-40B4-BE49-F238E27FC236}">
                  <a16:creationId xmlns:a16="http://schemas.microsoft.com/office/drawing/2014/main" id="{81ADCBC4-A547-45A9-8C04-48AEC2C5B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550" y="603250"/>
              <a:ext cx="53975" cy="80962"/>
            </a:xfrm>
            <a:custGeom>
              <a:avLst/>
              <a:gdLst>
                <a:gd name="T0" fmla="*/ 0 w 12"/>
                <a:gd name="T1" fmla="*/ 2147483646 h 18"/>
                <a:gd name="T2" fmla="*/ 2147483646 w 12"/>
                <a:gd name="T3" fmla="*/ 2147483646 h 18"/>
                <a:gd name="T4" fmla="*/ 2147483646 w 12"/>
                <a:gd name="T5" fmla="*/ 2147483646 h 18"/>
                <a:gd name="T6" fmla="*/ 2147483646 w 12"/>
                <a:gd name="T7" fmla="*/ 2147483646 h 18"/>
                <a:gd name="T8" fmla="*/ 0 w 12"/>
                <a:gd name="T9" fmla="*/ 2147483646 h 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"/>
                <a:gd name="T16" fmla="*/ 0 h 18"/>
                <a:gd name="T17" fmla="*/ 12 w 12"/>
                <a:gd name="T18" fmla="*/ 18 h 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" h="18">
                  <a:moveTo>
                    <a:pt x="0" y="1"/>
                  </a:moveTo>
                  <a:cubicBezTo>
                    <a:pt x="3" y="7"/>
                    <a:pt x="7" y="11"/>
                    <a:pt x="10" y="17"/>
                  </a:cubicBezTo>
                  <a:cubicBezTo>
                    <a:pt x="11" y="18"/>
                    <a:pt x="12" y="17"/>
                    <a:pt x="12" y="16"/>
                  </a:cubicBezTo>
                  <a:cubicBezTo>
                    <a:pt x="8" y="11"/>
                    <a:pt x="4" y="6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801" name="Freeform 561">
              <a:extLst>
                <a:ext uri="{FF2B5EF4-FFF2-40B4-BE49-F238E27FC236}">
                  <a16:creationId xmlns:a16="http://schemas.microsoft.com/office/drawing/2014/main" id="{27D39E2A-4596-4B01-8D6B-357D23291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0013" y="608012"/>
              <a:ext cx="36513" cy="53975"/>
            </a:xfrm>
            <a:custGeom>
              <a:avLst/>
              <a:gdLst>
                <a:gd name="T0" fmla="*/ 0 w 8"/>
                <a:gd name="T1" fmla="*/ 2147483646 h 12"/>
                <a:gd name="T2" fmla="*/ 2147483646 w 8"/>
                <a:gd name="T3" fmla="*/ 2147483646 h 12"/>
                <a:gd name="T4" fmla="*/ 2147483646 w 8"/>
                <a:gd name="T5" fmla="*/ 2147483646 h 12"/>
                <a:gd name="T6" fmla="*/ 2147483646 w 8"/>
                <a:gd name="T7" fmla="*/ 2147483646 h 12"/>
                <a:gd name="T8" fmla="*/ 0 w 8"/>
                <a:gd name="T9" fmla="*/ 2147483646 h 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12"/>
                <a:gd name="T17" fmla="*/ 8 w 8"/>
                <a:gd name="T18" fmla="*/ 12 h 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12">
                  <a:moveTo>
                    <a:pt x="0" y="2"/>
                  </a:moveTo>
                  <a:cubicBezTo>
                    <a:pt x="3" y="5"/>
                    <a:pt x="4" y="8"/>
                    <a:pt x="6" y="11"/>
                  </a:cubicBezTo>
                  <a:cubicBezTo>
                    <a:pt x="6" y="12"/>
                    <a:pt x="8" y="11"/>
                    <a:pt x="7" y="11"/>
                  </a:cubicBezTo>
                  <a:cubicBezTo>
                    <a:pt x="5" y="8"/>
                    <a:pt x="4" y="4"/>
                    <a:pt x="1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" name="组合 555">
            <a:extLst>
              <a:ext uri="{FF2B5EF4-FFF2-40B4-BE49-F238E27FC236}">
                <a16:creationId xmlns:a16="http://schemas.microsoft.com/office/drawing/2014/main" id="{76D46CD3-8833-4613-9ACA-4AD956189D9D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2386013"/>
            <a:ext cx="2357438" cy="4113212"/>
            <a:chOff x="0" y="0"/>
            <a:chExt cx="2357438" cy="4113212"/>
          </a:xfrm>
        </p:grpSpPr>
        <p:sp>
          <p:nvSpPr>
            <p:cNvPr id="31777" name="Freeform 439">
              <a:extLst>
                <a:ext uri="{FF2B5EF4-FFF2-40B4-BE49-F238E27FC236}">
                  <a16:creationId xmlns:a16="http://schemas.microsoft.com/office/drawing/2014/main" id="{2EA71D59-C673-4AC4-A8E6-9542D9560EB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357438" cy="2982912"/>
            </a:xfrm>
            <a:custGeom>
              <a:avLst/>
              <a:gdLst>
                <a:gd name="T0" fmla="*/ 2147483646 w 520"/>
                <a:gd name="T1" fmla="*/ 0 h 657"/>
                <a:gd name="T2" fmla="*/ 0 w 520"/>
                <a:gd name="T3" fmla="*/ 2147483646 h 657"/>
                <a:gd name="T4" fmla="*/ 2147483646 w 520"/>
                <a:gd name="T5" fmla="*/ 2147483646 h 657"/>
                <a:gd name="T6" fmla="*/ 2147483646 w 520"/>
                <a:gd name="T7" fmla="*/ 2147483646 h 657"/>
                <a:gd name="T8" fmla="*/ 2147483646 w 520"/>
                <a:gd name="T9" fmla="*/ 2147483646 h 657"/>
                <a:gd name="T10" fmla="*/ 2147483646 w 520"/>
                <a:gd name="T11" fmla="*/ 2147483646 h 657"/>
                <a:gd name="T12" fmla="*/ 2147483646 w 520"/>
                <a:gd name="T13" fmla="*/ 2147483646 h 657"/>
                <a:gd name="T14" fmla="*/ 2147483646 w 520"/>
                <a:gd name="T15" fmla="*/ 2147483646 h 657"/>
                <a:gd name="T16" fmla="*/ 2147483646 w 520"/>
                <a:gd name="T17" fmla="*/ 2147483646 h 657"/>
                <a:gd name="T18" fmla="*/ 2147483646 w 520"/>
                <a:gd name="T19" fmla="*/ 2147483646 h 657"/>
                <a:gd name="T20" fmla="*/ 2147483646 w 520"/>
                <a:gd name="T21" fmla="*/ 2147483646 h 657"/>
                <a:gd name="T22" fmla="*/ 2147483646 w 520"/>
                <a:gd name="T23" fmla="*/ 0 h 65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20"/>
                <a:gd name="T37" fmla="*/ 0 h 657"/>
                <a:gd name="T38" fmla="*/ 520 w 520"/>
                <a:gd name="T39" fmla="*/ 657 h 65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20" h="657">
                  <a:moveTo>
                    <a:pt x="260" y="0"/>
                  </a:moveTo>
                  <a:cubicBezTo>
                    <a:pt x="118" y="0"/>
                    <a:pt x="0" y="113"/>
                    <a:pt x="0" y="255"/>
                  </a:cubicBezTo>
                  <a:cubicBezTo>
                    <a:pt x="0" y="322"/>
                    <a:pt x="23" y="388"/>
                    <a:pt x="65" y="438"/>
                  </a:cubicBezTo>
                  <a:cubicBezTo>
                    <a:pt x="85" y="471"/>
                    <a:pt x="118" y="532"/>
                    <a:pt x="124" y="574"/>
                  </a:cubicBezTo>
                  <a:cubicBezTo>
                    <a:pt x="129" y="608"/>
                    <a:pt x="130" y="623"/>
                    <a:pt x="131" y="639"/>
                  </a:cubicBezTo>
                  <a:cubicBezTo>
                    <a:pt x="132" y="649"/>
                    <a:pt x="140" y="657"/>
                    <a:pt x="150" y="657"/>
                  </a:cubicBezTo>
                  <a:cubicBezTo>
                    <a:pt x="369" y="657"/>
                    <a:pt x="369" y="657"/>
                    <a:pt x="369" y="657"/>
                  </a:cubicBezTo>
                  <a:cubicBezTo>
                    <a:pt x="379" y="657"/>
                    <a:pt x="387" y="648"/>
                    <a:pt x="388" y="638"/>
                  </a:cubicBezTo>
                  <a:cubicBezTo>
                    <a:pt x="388" y="622"/>
                    <a:pt x="389" y="606"/>
                    <a:pt x="396" y="570"/>
                  </a:cubicBezTo>
                  <a:cubicBezTo>
                    <a:pt x="406" y="519"/>
                    <a:pt x="450" y="446"/>
                    <a:pt x="465" y="423"/>
                  </a:cubicBezTo>
                  <a:cubicBezTo>
                    <a:pt x="499" y="374"/>
                    <a:pt x="520" y="315"/>
                    <a:pt x="520" y="255"/>
                  </a:cubicBezTo>
                  <a:cubicBezTo>
                    <a:pt x="520" y="113"/>
                    <a:pt x="401" y="0"/>
                    <a:pt x="260" y="0"/>
                  </a:cubicBez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78" name="Freeform 440">
              <a:extLst>
                <a:ext uri="{FF2B5EF4-FFF2-40B4-BE49-F238E27FC236}">
                  <a16:creationId xmlns:a16="http://schemas.microsoft.com/office/drawing/2014/main" id="{EEEEDE0F-61BC-4F6C-8BD2-0566C69BE5D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75" y="3073400"/>
              <a:ext cx="1101725" cy="180975"/>
            </a:xfrm>
            <a:custGeom>
              <a:avLst/>
              <a:gdLst>
                <a:gd name="T0" fmla="*/ 0 w 694"/>
                <a:gd name="T1" fmla="*/ 0 h 114"/>
                <a:gd name="T2" fmla="*/ 2147483646 w 694"/>
                <a:gd name="T3" fmla="*/ 0 h 114"/>
                <a:gd name="T4" fmla="*/ 2147483646 w 694"/>
                <a:gd name="T5" fmla="*/ 2147483646 h 114"/>
                <a:gd name="T6" fmla="*/ 0 w 694"/>
                <a:gd name="T7" fmla="*/ 2147483646 h 114"/>
                <a:gd name="T8" fmla="*/ 0 w 694"/>
                <a:gd name="T9" fmla="*/ 0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4"/>
                <a:gd name="T16" fmla="*/ 0 h 114"/>
                <a:gd name="T17" fmla="*/ 694 w 694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4" h="114">
                  <a:moveTo>
                    <a:pt x="0" y="0"/>
                  </a:moveTo>
                  <a:lnTo>
                    <a:pt x="694" y="0"/>
                  </a:lnTo>
                  <a:lnTo>
                    <a:pt x="694" y="5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79" name="Rectangle 441">
              <a:extLst>
                <a:ext uri="{FF2B5EF4-FFF2-40B4-BE49-F238E27FC236}">
                  <a16:creationId xmlns:a16="http://schemas.microsoft.com/office/drawing/2014/main" id="{C6337781-D60B-4249-B0D4-2206671E6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475" y="3295650"/>
              <a:ext cx="1101725" cy="136525"/>
            </a:xfrm>
            <a:prstGeom prst="rect">
              <a:avLst/>
            </a:pr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0" name="Freeform 442">
              <a:extLst>
                <a:ext uri="{FF2B5EF4-FFF2-40B4-BE49-F238E27FC236}">
                  <a16:creationId xmlns:a16="http://schemas.microsoft.com/office/drawing/2014/main" id="{EA788F61-754B-42B1-B696-EF6CD6ECAC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75" y="3486150"/>
              <a:ext cx="1101725" cy="163512"/>
            </a:xfrm>
            <a:custGeom>
              <a:avLst/>
              <a:gdLst>
                <a:gd name="T0" fmla="*/ 0 w 694"/>
                <a:gd name="T1" fmla="*/ 0 h 103"/>
                <a:gd name="T2" fmla="*/ 2147483646 w 694"/>
                <a:gd name="T3" fmla="*/ 0 h 103"/>
                <a:gd name="T4" fmla="*/ 2147483646 w 694"/>
                <a:gd name="T5" fmla="*/ 2147483646 h 103"/>
                <a:gd name="T6" fmla="*/ 0 w 694"/>
                <a:gd name="T7" fmla="*/ 2147483646 h 103"/>
                <a:gd name="T8" fmla="*/ 0 w 694"/>
                <a:gd name="T9" fmla="*/ 0 h 1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4"/>
                <a:gd name="T16" fmla="*/ 0 h 103"/>
                <a:gd name="T17" fmla="*/ 694 w 694"/>
                <a:gd name="T18" fmla="*/ 103 h 1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4" h="103">
                  <a:moveTo>
                    <a:pt x="0" y="0"/>
                  </a:moveTo>
                  <a:lnTo>
                    <a:pt x="694" y="0"/>
                  </a:lnTo>
                  <a:lnTo>
                    <a:pt x="694" y="60"/>
                  </a:lnTo>
                  <a:lnTo>
                    <a:pt x="0" y="10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1" name="Rectangle 443">
              <a:extLst>
                <a:ext uri="{FF2B5EF4-FFF2-40B4-BE49-F238E27FC236}">
                  <a16:creationId xmlns:a16="http://schemas.microsoft.com/office/drawing/2014/main" id="{B204CECB-D270-4331-BCAB-0726D678E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5475" y="3703637"/>
              <a:ext cx="1101725" cy="55562"/>
            </a:xfrm>
            <a:prstGeom prst="rect">
              <a:avLst/>
            </a:pr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2" name="Freeform 444">
              <a:extLst>
                <a:ext uri="{FF2B5EF4-FFF2-40B4-BE49-F238E27FC236}">
                  <a16:creationId xmlns:a16="http://schemas.microsoft.com/office/drawing/2014/main" id="{CCF55624-CA57-4AC3-817B-5E35544A5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25475" y="3808412"/>
              <a:ext cx="1101725" cy="304800"/>
            </a:xfrm>
            <a:custGeom>
              <a:avLst/>
              <a:gdLst>
                <a:gd name="T0" fmla="*/ 2147483646 w 243"/>
                <a:gd name="T1" fmla="*/ 2147483646 h 67"/>
                <a:gd name="T2" fmla="*/ 2147483646 w 243"/>
                <a:gd name="T3" fmla="*/ 2147483646 h 67"/>
                <a:gd name="T4" fmla="*/ 0 w 243"/>
                <a:gd name="T5" fmla="*/ 2147483646 h 67"/>
                <a:gd name="T6" fmla="*/ 0 w 243"/>
                <a:gd name="T7" fmla="*/ 0 h 67"/>
                <a:gd name="T8" fmla="*/ 2147483646 w 243"/>
                <a:gd name="T9" fmla="*/ 0 h 67"/>
                <a:gd name="T10" fmla="*/ 2147483646 w 243"/>
                <a:gd name="T11" fmla="*/ 2147483646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43"/>
                <a:gd name="T19" fmla="*/ 0 h 67"/>
                <a:gd name="T20" fmla="*/ 243 w 243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43" h="67">
                  <a:moveTo>
                    <a:pt x="243" y="16"/>
                  </a:moveTo>
                  <a:cubicBezTo>
                    <a:pt x="243" y="16"/>
                    <a:pt x="172" y="67"/>
                    <a:pt x="123" y="66"/>
                  </a:cubicBezTo>
                  <a:cubicBezTo>
                    <a:pt x="74" y="64"/>
                    <a:pt x="0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3" y="0"/>
                    <a:pt x="243" y="0"/>
                    <a:pt x="243" y="0"/>
                  </a:cubicBezTo>
                  <a:lnTo>
                    <a:pt x="243" y="16"/>
                  </a:lnTo>
                  <a:close/>
                </a:path>
              </a:pathLst>
            </a:custGeom>
            <a:solidFill>
              <a:srgbClr val="4F4C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3" name="Freeform 445">
              <a:extLst>
                <a:ext uri="{FF2B5EF4-FFF2-40B4-BE49-F238E27FC236}">
                  <a16:creationId xmlns:a16="http://schemas.microsoft.com/office/drawing/2014/main" id="{AC6992F1-BBF5-4C8A-8CD9-F2FF22270D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675" y="1720850"/>
              <a:ext cx="639763" cy="1262062"/>
            </a:xfrm>
            <a:custGeom>
              <a:avLst/>
              <a:gdLst>
                <a:gd name="T0" fmla="*/ 2147483646 w 141"/>
                <a:gd name="T1" fmla="*/ 2147483646 h 278"/>
                <a:gd name="T2" fmla="*/ 2147483646 w 141"/>
                <a:gd name="T3" fmla="*/ 2147483646 h 278"/>
                <a:gd name="T4" fmla="*/ 2147483646 w 141"/>
                <a:gd name="T5" fmla="*/ 2147483646 h 278"/>
                <a:gd name="T6" fmla="*/ 2147483646 w 141"/>
                <a:gd name="T7" fmla="*/ 2147483646 h 278"/>
                <a:gd name="T8" fmla="*/ 2147483646 w 141"/>
                <a:gd name="T9" fmla="*/ 2147483646 h 278"/>
                <a:gd name="T10" fmla="*/ 2147483646 w 141"/>
                <a:gd name="T11" fmla="*/ 2147483646 h 278"/>
                <a:gd name="T12" fmla="*/ 2147483646 w 141"/>
                <a:gd name="T13" fmla="*/ 2147483646 h 278"/>
                <a:gd name="T14" fmla="*/ 2147483646 w 141"/>
                <a:gd name="T15" fmla="*/ 2147483646 h 278"/>
                <a:gd name="T16" fmla="*/ 2147483646 w 141"/>
                <a:gd name="T17" fmla="*/ 2147483646 h 278"/>
                <a:gd name="T18" fmla="*/ 2147483646 w 141"/>
                <a:gd name="T19" fmla="*/ 2147483646 h 278"/>
                <a:gd name="T20" fmla="*/ 2147483646 w 141"/>
                <a:gd name="T21" fmla="*/ 2147483646 h 278"/>
                <a:gd name="T22" fmla="*/ 2147483646 w 141"/>
                <a:gd name="T23" fmla="*/ 2147483646 h 278"/>
                <a:gd name="T24" fmla="*/ 2147483646 w 141"/>
                <a:gd name="T25" fmla="*/ 2147483646 h 278"/>
                <a:gd name="T26" fmla="*/ 2147483646 w 141"/>
                <a:gd name="T27" fmla="*/ 2147483646 h 278"/>
                <a:gd name="T28" fmla="*/ 2147483646 w 141"/>
                <a:gd name="T29" fmla="*/ 2147483646 h 27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1"/>
                <a:gd name="T46" fmla="*/ 0 h 278"/>
                <a:gd name="T47" fmla="*/ 141 w 141"/>
                <a:gd name="T48" fmla="*/ 278 h 27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1" h="278">
                  <a:moveTo>
                    <a:pt x="13" y="2"/>
                  </a:moveTo>
                  <a:cubicBezTo>
                    <a:pt x="12" y="2"/>
                    <a:pt x="11" y="1"/>
                    <a:pt x="10" y="1"/>
                  </a:cubicBezTo>
                  <a:cubicBezTo>
                    <a:pt x="9" y="4"/>
                    <a:pt x="8" y="7"/>
                    <a:pt x="6" y="10"/>
                  </a:cubicBezTo>
                  <a:cubicBezTo>
                    <a:pt x="30" y="14"/>
                    <a:pt x="52" y="38"/>
                    <a:pt x="67" y="56"/>
                  </a:cubicBezTo>
                  <a:cubicBezTo>
                    <a:pt x="85" y="77"/>
                    <a:pt x="98" y="104"/>
                    <a:pt x="109" y="130"/>
                  </a:cubicBezTo>
                  <a:cubicBezTo>
                    <a:pt x="127" y="174"/>
                    <a:pt x="131" y="222"/>
                    <a:pt x="131" y="270"/>
                  </a:cubicBezTo>
                  <a:cubicBezTo>
                    <a:pt x="131" y="272"/>
                    <a:pt x="131" y="278"/>
                    <a:pt x="131" y="278"/>
                  </a:cubicBezTo>
                  <a:cubicBezTo>
                    <a:pt x="141" y="278"/>
                    <a:pt x="141" y="278"/>
                    <a:pt x="141" y="278"/>
                  </a:cubicBezTo>
                  <a:cubicBezTo>
                    <a:pt x="141" y="278"/>
                    <a:pt x="141" y="272"/>
                    <a:pt x="141" y="270"/>
                  </a:cubicBezTo>
                  <a:cubicBezTo>
                    <a:pt x="141" y="217"/>
                    <a:pt x="135" y="165"/>
                    <a:pt x="114" y="115"/>
                  </a:cubicBezTo>
                  <a:cubicBezTo>
                    <a:pt x="103" y="90"/>
                    <a:pt x="88" y="66"/>
                    <a:pt x="70" y="44"/>
                  </a:cubicBezTo>
                  <a:cubicBezTo>
                    <a:pt x="56" y="27"/>
                    <a:pt x="32" y="4"/>
                    <a:pt x="9" y="1"/>
                  </a:cubicBezTo>
                  <a:cubicBezTo>
                    <a:pt x="4" y="0"/>
                    <a:pt x="0" y="7"/>
                    <a:pt x="5" y="10"/>
                  </a:cubicBezTo>
                  <a:cubicBezTo>
                    <a:pt x="7" y="11"/>
                    <a:pt x="8" y="11"/>
                    <a:pt x="10" y="12"/>
                  </a:cubicBezTo>
                  <a:cubicBezTo>
                    <a:pt x="16" y="13"/>
                    <a:pt x="19" y="3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4" name="Freeform 446">
              <a:extLst>
                <a:ext uri="{FF2B5EF4-FFF2-40B4-BE49-F238E27FC236}">
                  <a16:creationId xmlns:a16="http://schemas.microsoft.com/office/drawing/2014/main" id="{06C9067B-E237-4B64-8A11-7CA5FB3EC88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5237" y="1689100"/>
              <a:ext cx="620713" cy="1293812"/>
            </a:xfrm>
            <a:custGeom>
              <a:avLst/>
              <a:gdLst>
                <a:gd name="T0" fmla="*/ 2147483646 w 137"/>
                <a:gd name="T1" fmla="*/ 2147483646 h 285"/>
                <a:gd name="T2" fmla="*/ 2147483646 w 137"/>
                <a:gd name="T3" fmla="*/ 2147483646 h 285"/>
                <a:gd name="T4" fmla="*/ 2147483646 w 137"/>
                <a:gd name="T5" fmla="*/ 2147483646 h 285"/>
                <a:gd name="T6" fmla="*/ 2147483646 w 137"/>
                <a:gd name="T7" fmla="*/ 2147483646 h 285"/>
                <a:gd name="T8" fmla="*/ 2147483646 w 137"/>
                <a:gd name="T9" fmla="*/ 2147483646 h 285"/>
                <a:gd name="T10" fmla="*/ 2147483646 w 137"/>
                <a:gd name="T11" fmla="*/ 2147483646 h 285"/>
                <a:gd name="T12" fmla="*/ 2147483646 w 137"/>
                <a:gd name="T13" fmla="*/ 2147483646 h 285"/>
                <a:gd name="T14" fmla="*/ 2147483646 w 137"/>
                <a:gd name="T15" fmla="*/ 2147483646 h 285"/>
                <a:gd name="T16" fmla="*/ 2147483646 w 137"/>
                <a:gd name="T17" fmla="*/ 2147483646 h 285"/>
                <a:gd name="T18" fmla="*/ 2147483646 w 137"/>
                <a:gd name="T19" fmla="*/ 2147483646 h 285"/>
                <a:gd name="T20" fmla="*/ 2147483646 w 137"/>
                <a:gd name="T21" fmla="*/ 2147483646 h 285"/>
                <a:gd name="T22" fmla="*/ 2147483646 w 137"/>
                <a:gd name="T23" fmla="*/ 2147483646 h 28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7"/>
                <a:gd name="T37" fmla="*/ 0 h 285"/>
                <a:gd name="T38" fmla="*/ 137 w 137"/>
                <a:gd name="T39" fmla="*/ 285 h 28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7" h="285">
                  <a:moveTo>
                    <a:pt x="127" y="2"/>
                  </a:moveTo>
                  <a:cubicBezTo>
                    <a:pt x="104" y="8"/>
                    <a:pt x="86" y="36"/>
                    <a:pt x="72" y="54"/>
                  </a:cubicBezTo>
                  <a:cubicBezTo>
                    <a:pt x="53" y="78"/>
                    <a:pt x="37" y="104"/>
                    <a:pt x="26" y="133"/>
                  </a:cubicBezTo>
                  <a:cubicBezTo>
                    <a:pt x="7" y="179"/>
                    <a:pt x="0" y="227"/>
                    <a:pt x="3" y="277"/>
                  </a:cubicBezTo>
                  <a:cubicBezTo>
                    <a:pt x="4" y="279"/>
                    <a:pt x="4" y="282"/>
                    <a:pt x="4" y="285"/>
                  </a:cubicBezTo>
                  <a:cubicBezTo>
                    <a:pt x="14" y="285"/>
                    <a:pt x="14" y="285"/>
                    <a:pt x="14" y="285"/>
                  </a:cubicBezTo>
                  <a:cubicBezTo>
                    <a:pt x="14" y="282"/>
                    <a:pt x="14" y="280"/>
                    <a:pt x="14" y="277"/>
                  </a:cubicBezTo>
                  <a:cubicBezTo>
                    <a:pt x="10" y="237"/>
                    <a:pt x="14" y="198"/>
                    <a:pt x="27" y="158"/>
                  </a:cubicBezTo>
                  <a:cubicBezTo>
                    <a:pt x="37" y="128"/>
                    <a:pt x="52" y="100"/>
                    <a:pt x="69" y="74"/>
                  </a:cubicBezTo>
                  <a:cubicBezTo>
                    <a:pt x="78" y="62"/>
                    <a:pt x="87" y="50"/>
                    <a:pt x="98" y="38"/>
                  </a:cubicBezTo>
                  <a:cubicBezTo>
                    <a:pt x="107" y="28"/>
                    <a:pt x="117" y="15"/>
                    <a:pt x="130" y="12"/>
                  </a:cubicBezTo>
                  <a:cubicBezTo>
                    <a:pt x="137" y="10"/>
                    <a:pt x="134" y="0"/>
                    <a:pt x="127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785" name="文本框 564">
              <a:extLst>
                <a:ext uri="{FF2B5EF4-FFF2-40B4-BE49-F238E27FC236}">
                  <a16:creationId xmlns:a16="http://schemas.microsoft.com/office/drawing/2014/main" id="{31B0810C-E69D-4F56-8B5E-B7E2299E7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500" y="954087"/>
              <a:ext cx="1700213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4400" b="0" i="1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idea</a:t>
              </a:r>
              <a:endParaRPr kumimoji="0" lang="zh-CN" altLang="en-US" sz="4400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565">
            <a:extLst>
              <a:ext uri="{FF2B5EF4-FFF2-40B4-BE49-F238E27FC236}">
                <a16:creationId xmlns:a16="http://schemas.microsoft.com/office/drawing/2014/main" id="{BAB1A2B4-DD6A-4779-8036-1BAFD352F376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233488"/>
            <a:ext cx="2765425" cy="1003300"/>
            <a:chOff x="0" y="0"/>
            <a:chExt cx="2765034" cy="1002833"/>
          </a:xfrm>
        </p:grpSpPr>
        <p:sp>
          <p:nvSpPr>
            <p:cNvPr id="31775" name="矩形 566">
              <a:extLst>
                <a:ext uri="{FF2B5EF4-FFF2-40B4-BE49-F238E27FC236}">
                  <a16:creationId xmlns:a16="http://schemas.microsoft.com/office/drawing/2014/main" id="{F25993DC-77F7-4626-AA6D-50E4C9DDF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76" name="文本框 567">
              <a:extLst>
                <a:ext uri="{FF2B5EF4-FFF2-40B4-BE49-F238E27FC236}">
                  <a16:creationId xmlns:a16="http://schemas.microsoft.com/office/drawing/2014/main" id="{ABBFD88C-7090-41EA-BC06-FE968DB489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6" name="组合 568">
            <a:extLst>
              <a:ext uri="{FF2B5EF4-FFF2-40B4-BE49-F238E27FC236}">
                <a16:creationId xmlns:a16="http://schemas.microsoft.com/office/drawing/2014/main" id="{9C219A8F-ED65-4E02-A740-A4CC3BF1F5BD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2719388"/>
            <a:ext cx="2765425" cy="1003300"/>
            <a:chOff x="0" y="0"/>
            <a:chExt cx="2765034" cy="1002833"/>
          </a:xfrm>
        </p:grpSpPr>
        <p:sp>
          <p:nvSpPr>
            <p:cNvPr id="31773" name="矩形 569">
              <a:extLst>
                <a:ext uri="{FF2B5EF4-FFF2-40B4-BE49-F238E27FC236}">
                  <a16:creationId xmlns:a16="http://schemas.microsoft.com/office/drawing/2014/main" id="{4739F9F3-0D1A-4187-80D7-74558DB51C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74" name="文本框 570">
              <a:extLst>
                <a:ext uri="{FF2B5EF4-FFF2-40B4-BE49-F238E27FC236}">
                  <a16:creationId xmlns:a16="http://schemas.microsoft.com/office/drawing/2014/main" id="{48B83DCC-0C58-491B-9C30-BFE87F4BCF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7" name="组合 571">
            <a:extLst>
              <a:ext uri="{FF2B5EF4-FFF2-40B4-BE49-F238E27FC236}">
                <a16:creationId xmlns:a16="http://schemas.microsoft.com/office/drawing/2014/main" id="{3B483CB6-3DEC-4C41-8C1E-ACB84B3CAF0E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4205288"/>
            <a:ext cx="2765425" cy="1003300"/>
            <a:chOff x="0" y="0"/>
            <a:chExt cx="2765034" cy="1002833"/>
          </a:xfrm>
        </p:grpSpPr>
        <p:sp>
          <p:nvSpPr>
            <p:cNvPr id="31771" name="矩形 572">
              <a:extLst>
                <a:ext uri="{FF2B5EF4-FFF2-40B4-BE49-F238E27FC236}">
                  <a16:creationId xmlns:a16="http://schemas.microsoft.com/office/drawing/2014/main" id="{1C3E5D7D-E92A-4D5B-958E-7FA7E32F8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72" name="文本框 573">
              <a:extLst>
                <a:ext uri="{FF2B5EF4-FFF2-40B4-BE49-F238E27FC236}">
                  <a16:creationId xmlns:a16="http://schemas.microsoft.com/office/drawing/2014/main" id="{6463F251-D1E1-4424-87B1-1269E5DD73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8" name="组合 574">
            <a:extLst>
              <a:ext uri="{FF2B5EF4-FFF2-40B4-BE49-F238E27FC236}">
                <a16:creationId xmlns:a16="http://schemas.microsoft.com/office/drawing/2014/main" id="{282D76BB-5760-4057-96E2-84EF9C26EA44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197975" y="1233488"/>
            <a:ext cx="2765425" cy="1003300"/>
            <a:chOff x="0" y="0"/>
            <a:chExt cx="2765034" cy="1002833"/>
          </a:xfrm>
        </p:grpSpPr>
        <p:sp>
          <p:nvSpPr>
            <p:cNvPr id="31769" name="矩形 575">
              <a:extLst>
                <a:ext uri="{FF2B5EF4-FFF2-40B4-BE49-F238E27FC236}">
                  <a16:creationId xmlns:a16="http://schemas.microsoft.com/office/drawing/2014/main" id="{A8DBE979-2799-40DF-8E4F-0E4FB1358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70" name="文本框 576">
              <a:extLst>
                <a:ext uri="{FF2B5EF4-FFF2-40B4-BE49-F238E27FC236}">
                  <a16:creationId xmlns:a16="http://schemas.microsoft.com/office/drawing/2014/main" id="{E907D082-FBF0-4502-9827-30FBBC147E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9" name="组合 577">
            <a:extLst>
              <a:ext uri="{FF2B5EF4-FFF2-40B4-BE49-F238E27FC236}">
                <a16:creationId xmlns:a16="http://schemas.microsoft.com/office/drawing/2014/main" id="{960F4ABC-9CC0-4134-962A-D6DA94E27C99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197975" y="2719388"/>
            <a:ext cx="2765425" cy="1003300"/>
            <a:chOff x="0" y="0"/>
            <a:chExt cx="2765034" cy="1002833"/>
          </a:xfrm>
        </p:grpSpPr>
        <p:sp>
          <p:nvSpPr>
            <p:cNvPr id="31767" name="矩形 578">
              <a:extLst>
                <a:ext uri="{FF2B5EF4-FFF2-40B4-BE49-F238E27FC236}">
                  <a16:creationId xmlns:a16="http://schemas.microsoft.com/office/drawing/2014/main" id="{23E3658A-9786-4ABD-91B3-26AB7C469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68" name="文本框 579">
              <a:extLst>
                <a:ext uri="{FF2B5EF4-FFF2-40B4-BE49-F238E27FC236}">
                  <a16:creationId xmlns:a16="http://schemas.microsoft.com/office/drawing/2014/main" id="{2C0F74C1-EA45-4D90-8EB0-53292D716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20" name="组合 580">
            <a:extLst>
              <a:ext uri="{FF2B5EF4-FFF2-40B4-BE49-F238E27FC236}">
                <a16:creationId xmlns:a16="http://schemas.microsoft.com/office/drawing/2014/main" id="{F2AD2EB3-6264-4B9F-A4F5-AC5A2DE4321F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9197975" y="4205288"/>
            <a:ext cx="2765425" cy="1003300"/>
            <a:chOff x="0" y="0"/>
            <a:chExt cx="2765034" cy="1002833"/>
          </a:xfrm>
        </p:grpSpPr>
        <p:sp>
          <p:nvSpPr>
            <p:cNvPr id="31765" name="矩形 581">
              <a:extLst>
                <a:ext uri="{FF2B5EF4-FFF2-40B4-BE49-F238E27FC236}">
                  <a16:creationId xmlns:a16="http://schemas.microsoft.com/office/drawing/2014/main" id="{4E13F7FB-3F9B-4464-968D-2C62DDC75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57021"/>
              <a:ext cx="2765034" cy="64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你摇头轻叹谁让你蹙着眉。</a:t>
              </a:r>
            </a:p>
          </p:txBody>
        </p:sp>
        <p:sp>
          <p:nvSpPr>
            <p:cNvPr id="31766" name="文本框 582">
              <a:extLst>
                <a:ext uri="{FF2B5EF4-FFF2-40B4-BE49-F238E27FC236}">
                  <a16:creationId xmlns:a16="http://schemas.microsoft.com/office/drawing/2014/main" id="{DACC8B19-FA58-4CDE-A7C2-E945806AC9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564" y="0"/>
              <a:ext cx="2336470" cy="399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cxnSp>
        <p:nvCxnSpPr>
          <p:cNvPr id="31764" name="直接连接符 583">
            <a:extLst>
              <a:ext uri="{FF2B5EF4-FFF2-40B4-BE49-F238E27FC236}">
                <a16:creationId xmlns:a16="http://schemas.microsoft.com/office/drawing/2014/main" id="{67CFFECE-FE03-4A38-8845-68A016E3A1E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156880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图片 7">
            <a:extLst>
              <a:ext uri="{FF2B5EF4-FFF2-40B4-BE49-F238E27FC236}">
                <a16:creationId xmlns:a16="http://schemas.microsoft.com/office/drawing/2014/main" id="{51EBDDCD-159C-40E2-9F74-1E9DD75A31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1" name="图片 8">
            <a:extLst>
              <a:ext uri="{FF2B5EF4-FFF2-40B4-BE49-F238E27FC236}">
                <a16:creationId xmlns:a16="http://schemas.microsoft.com/office/drawing/2014/main" id="{79F8C32C-49B3-436D-B0FB-958F76683D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r="76894" b="3030"/>
          <a:stretch>
            <a:fillRect/>
          </a:stretch>
        </p:blipFill>
        <p:spPr bwMode="auto">
          <a:xfrm>
            <a:off x="0" y="884238"/>
            <a:ext cx="256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772" name="组合 11">
            <a:extLst>
              <a:ext uri="{FF2B5EF4-FFF2-40B4-BE49-F238E27FC236}">
                <a16:creationId xmlns:a16="http://schemas.microsoft.com/office/drawing/2014/main" id="{1E4122B9-F87C-41A6-9B37-B5D0DD4FF44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96400" y="0"/>
            <a:ext cx="2895600" cy="2343150"/>
            <a:chOff x="0" y="0"/>
            <a:chExt cx="2895600" cy="2343151"/>
          </a:xfrm>
        </p:grpSpPr>
        <p:pic>
          <p:nvPicPr>
            <p:cNvPr id="32807" name="图片 9">
              <a:extLst>
                <a:ext uri="{FF2B5EF4-FFF2-40B4-BE49-F238E27FC236}">
                  <a16:creationId xmlns:a16="http://schemas.microsoft.com/office/drawing/2014/main" id="{89CBD3AC-3C71-4A33-84B6-DADBD89311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808" name="图片 10">
              <a:extLst>
                <a:ext uri="{FF2B5EF4-FFF2-40B4-BE49-F238E27FC236}">
                  <a16:creationId xmlns:a16="http://schemas.microsoft.com/office/drawing/2014/main" id="{5C624E3D-DF8A-4155-B474-86A4ACE32C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773" name="文本框 12">
            <a:extLst>
              <a:ext uri="{FF2B5EF4-FFF2-40B4-BE49-F238E27FC236}">
                <a16:creationId xmlns:a16="http://schemas.microsoft.com/office/drawing/2014/main" id="{E1EF4BE6-D1CC-4747-B16D-528E6BD6D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103438"/>
            <a:ext cx="9731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目录</a:t>
            </a:r>
          </a:p>
        </p:txBody>
      </p:sp>
      <p:sp>
        <p:nvSpPr>
          <p:cNvPr id="32774" name="文本框 13">
            <a:extLst>
              <a:ext uri="{FF2B5EF4-FFF2-40B4-BE49-F238E27FC236}">
                <a16:creationId xmlns:a16="http://schemas.microsoft.com/office/drawing/2014/main" id="{FB8B907C-344B-434C-B176-F8EB6C5F6B28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27062" y="2905125"/>
            <a:ext cx="193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32775" name="直接连接符 14">
            <a:extLst>
              <a:ext uri="{FF2B5EF4-FFF2-40B4-BE49-F238E27FC236}">
                <a16:creationId xmlns:a16="http://schemas.microsoft.com/office/drawing/2014/main" id="{49CBD314-9799-4263-8D44-865B954C2E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063" y="2241550"/>
            <a:ext cx="0" cy="13525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9">
            <a:extLst>
              <a:ext uri="{FF2B5EF4-FFF2-40B4-BE49-F238E27FC236}">
                <a16:creationId xmlns:a16="http://schemas.microsoft.com/office/drawing/2014/main" id="{AD42215D-D497-4BC7-8BC7-7F2D56CE7C04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957263"/>
            <a:ext cx="1152525" cy="4548187"/>
            <a:chOff x="0" y="0"/>
            <a:chExt cx="1152244" cy="4549379"/>
          </a:xfrm>
        </p:grpSpPr>
        <p:grpSp>
          <p:nvGrpSpPr>
            <p:cNvPr id="32801" name="组合 25">
              <a:extLst>
                <a:ext uri="{FF2B5EF4-FFF2-40B4-BE49-F238E27FC236}">
                  <a16:creationId xmlns:a16="http://schemas.microsoft.com/office/drawing/2014/main" id="{57FC9DA6-DFBF-492F-A49E-A2791960A1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2805" name="图片 23">
                <a:extLst>
                  <a:ext uri="{FF2B5EF4-FFF2-40B4-BE49-F238E27FC236}">
                    <a16:creationId xmlns:a16="http://schemas.microsoft.com/office/drawing/2014/main" id="{95F3FE97-8B5B-4789-9301-81D1EC10AC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6" name="文本框 24">
                <a:extLst>
                  <a:ext uri="{FF2B5EF4-FFF2-40B4-BE49-F238E27FC236}">
                    <a16:creationId xmlns:a16="http://schemas.microsoft.com/office/drawing/2014/main" id="{CF744EF1-6564-4EDA-94B3-7DC32C89FD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01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2802" name="组合 28">
              <a:extLst>
                <a:ext uri="{FF2B5EF4-FFF2-40B4-BE49-F238E27FC236}">
                  <a16:creationId xmlns:a16="http://schemas.microsoft.com/office/drawing/2014/main" id="{08A19236-BB6B-4759-A367-449E31FBDA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2803" name="文本框 26">
                <a:extLst>
                  <a:ext uri="{FF2B5EF4-FFF2-40B4-BE49-F238E27FC236}">
                    <a16:creationId xmlns:a16="http://schemas.microsoft.com/office/drawing/2014/main" id="{BDC113A7-20D1-4ABA-B93A-5EC722C124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2804" name="文本框 27">
                <a:extLst>
                  <a:ext uri="{FF2B5EF4-FFF2-40B4-BE49-F238E27FC236}">
                    <a16:creationId xmlns:a16="http://schemas.microsoft.com/office/drawing/2014/main" id="{0B6C2DF7-68AF-4419-953E-DCD12951DD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" name="组合 30">
            <a:extLst>
              <a:ext uri="{FF2B5EF4-FFF2-40B4-BE49-F238E27FC236}">
                <a16:creationId xmlns:a16="http://schemas.microsoft.com/office/drawing/2014/main" id="{27D203A0-B6DF-424F-B1E6-44F8656ABDE3}"/>
              </a:ext>
            </a:extLst>
          </p:cNvPr>
          <p:cNvGrpSpPr>
            <a:grpSpLocks/>
          </p:cNvGrpSpPr>
          <p:nvPr/>
        </p:nvGrpSpPr>
        <p:grpSpPr bwMode="auto">
          <a:xfrm>
            <a:off x="5375275" y="957263"/>
            <a:ext cx="1150938" cy="4548187"/>
            <a:chOff x="0" y="0"/>
            <a:chExt cx="1152244" cy="4549379"/>
          </a:xfrm>
        </p:grpSpPr>
        <p:grpSp>
          <p:nvGrpSpPr>
            <p:cNvPr id="32795" name="组合 31">
              <a:extLst>
                <a:ext uri="{FF2B5EF4-FFF2-40B4-BE49-F238E27FC236}">
                  <a16:creationId xmlns:a16="http://schemas.microsoft.com/office/drawing/2014/main" id="{3FB19333-2196-4D41-B562-B2236A4D8F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2799" name="图片 35">
                <a:extLst>
                  <a:ext uri="{FF2B5EF4-FFF2-40B4-BE49-F238E27FC236}">
                    <a16:creationId xmlns:a16="http://schemas.microsoft.com/office/drawing/2014/main" id="{5E3E8BD8-3839-4BEF-B944-EFB1D0C086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800" name="文本框 36">
                <a:extLst>
                  <a:ext uri="{FF2B5EF4-FFF2-40B4-BE49-F238E27FC236}">
                    <a16:creationId xmlns:a16="http://schemas.microsoft.com/office/drawing/2014/main" id="{76E4F5FF-FAD9-40A8-AA59-9D0B1E44E96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02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2796" name="组合 32">
              <a:extLst>
                <a:ext uri="{FF2B5EF4-FFF2-40B4-BE49-F238E27FC236}">
                  <a16:creationId xmlns:a16="http://schemas.microsoft.com/office/drawing/2014/main" id="{1FA43D28-6528-405E-9423-21FB87A560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2797" name="文本框 33">
                <a:extLst>
                  <a:ext uri="{FF2B5EF4-FFF2-40B4-BE49-F238E27FC236}">
                    <a16:creationId xmlns:a16="http://schemas.microsoft.com/office/drawing/2014/main" id="{D240FC76-8282-4C2C-B448-8E5A2D8602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261" y="123728"/>
                <a:ext cx="75491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2798" name="文本框 34">
                <a:extLst>
                  <a:ext uri="{FF2B5EF4-FFF2-40B4-BE49-F238E27FC236}">
                    <a16:creationId xmlns:a16="http://schemas.microsoft.com/office/drawing/2014/main" id="{17DD5EFF-637C-4076-98ED-D1D53B66F1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37">
            <a:extLst>
              <a:ext uri="{FF2B5EF4-FFF2-40B4-BE49-F238E27FC236}">
                <a16:creationId xmlns:a16="http://schemas.microsoft.com/office/drawing/2014/main" id="{162D282F-B516-4B31-8940-BFC615FBE228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957263"/>
            <a:ext cx="1152525" cy="4548187"/>
            <a:chOff x="0" y="0"/>
            <a:chExt cx="1152244" cy="4549379"/>
          </a:xfrm>
        </p:grpSpPr>
        <p:grpSp>
          <p:nvGrpSpPr>
            <p:cNvPr id="32789" name="组合 38">
              <a:extLst>
                <a:ext uri="{FF2B5EF4-FFF2-40B4-BE49-F238E27FC236}">
                  <a16:creationId xmlns:a16="http://schemas.microsoft.com/office/drawing/2014/main" id="{4F34284B-C443-4979-889B-C26AC40F61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2793" name="图片 42">
                <a:extLst>
                  <a:ext uri="{FF2B5EF4-FFF2-40B4-BE49-F238E27FC236}">
                    <a16:creationId xmlns:a16="http://schemas.microsoft.com/office/drawing/2014/main" id="{BA6562F9-969B-4D1B-8B40-AE8883A723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94" name="文本框 43">
                <a:extLst>
                  <a:ext uri="{FF2B5EF4-FFF2-40B4-BE49-F238E27FC236}">
                    <a16:creationId xmlns:a16="http://schemas.microsoft.com/office/drawing/2014/main" id="{356766A5-EC0D-4103-8AF5-35CD4E622B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03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2790" name="组合 39">
              <a:extLst>
                <a:ext uri="{FF2B5EF4-FFF2-40B4-BE49-F238E27FC236}">
                  <a16:creationId xmlns:a16="http://schemas.microsoft.com/office/drawing/2014/main" id="{7118F773-B041-471A-9978-7314C83497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2791" name="文本框 40">
                <a:extLst>
                  <a:ext uri="{FF2B5EF4-FFF2-40B4-BE49-F238E27FC236}">
                    <a16:creationId xmlns:a16="http://schemas.microsoft.com/office/drawing/2014/main" id="{E6C65D4F-10F5-46F7-A932-8E2CDF09FD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5" y="123728"/>
                <a:ext cx="75387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2792" name="文本框 41">
                <a:extLst>
                  <a:ext uri="{FF2B5EF4-FFF2-40B4-BE49-F238E27FC236}">
                    <a16:creationId xmlns:a16="http://schemas.microsoft.com/office/drawing/2014/main" id="{78E28ED3-4345-4E02-896E-6D2DB5B816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44">
            <a:extLst>
              <a:ext uri="{FF2B5EF4-FFF2-40B4-BE49-F238E27FC236}">
                <a16:creationId xmlns:a16="http://schemas.microsoft.com/office/drawing/2014/main" id="{F1452D65-B2F1-4BDE-946E-4295C09F8107}"/>
              </a:ext>
            </a:extLst>
          </p:cNvPr>
          <p:cNvGrpSpPr>
            <a:grpSpLocks/>
          </p:cNvGrpSpPr>
          <p:nvPr/>
        </p:nvGrpSpPr>
        <p:grpSpPr bwMode="auto">
          <a:xfrm>
            <a:off x="8945563" y="957263"/>
            <a:ext cx="1152525" cy="4548187"/>
            <a:chOff x="0" y="0"/>
            <a:chExt cx="1152244" cy="4549379"/>
          </a:xfrm>
        </p:grpSpPr>
        <p:grpSp>
          <p:nvGrpSpPr>
            <p:cNvPr id="32783" name="组合 45">
              <a:extLst>
                <a:ext uri="{FF2B5EF4-FFF2-40B4-BE49-F238E27FC236}">
                  <a16:creationId xmlns:a16="http://schemas.microsoft.com/office/drawing/2014/main" id="{3019F772-CF05-4225-A70B-728E4363E6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2787" name="图片 49">
                <a:extLst>
                  <a:ext uri="{FF2B5EF4-FFF2-40B4-BE49-F238E27FC236}">
                    <a16:creationId xmlns:a16="http://schemas.microsoft.com/office/drawing/2014/main" id="{4F07018F-FF20-47CA-B708-7E54779AB8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788" name="文本框 50">
                <a:extLst>
                  <a:ext uri="{FF2B5EF4-FFF2-40B4-BE49-F238E27FC236}">
                    <a16:creationId xmlns:a16="http://schemas.microsoft.com/office/drawing/2014/main" id="{159C944B-5E9A-4DF5-B0BD-55E5A94269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2784" name="组合 46">
              <a:extLst>
                <a:ext uri="{FF2B5EF4-FFF2-40B4-BE49-F238E27FC236}">
                  <a16:creationId xmlns:a16="http://schemas.microsoft.com/office/drawing/2014/main" id="{33759D36-5E5A-4D0E-81DB-2555709083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2785" name="文本框 47">
                <a:extLst>
                  <a:ext uri="{FF2B5EF4-FFF2-40B4-BE49-F238E27FC236}">
                    <a16:creationId xmlns:a16="http://schemas.microsoft.com/office/drawing/2014/main" id="{15F85AE7-CC87-48E6-B716-7A6CD646C2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2786" name="文本框 48">
                <a:extLst>
                  <a:ext uri="{FF2B5EF4-FFF2-40B4-BE49-F238E27FC236}">
                    <a16:creationId xmlns:a16="http://schemas.microsoft.com/office/drawing/2014/main" id="{D954E87F-7F4F-4019-AB75-BD714F8F59D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17446" name="直接连接符 51">
            <a:extLst>
              <a:ext uri="{FF2B5EF4-FFF2-40B4-BE49-F238E27FC236}">
                <a16:creationId xmlns:a16="http://schemas.microsoft.com/office/drawing/2014/main" id="{8A531DA8-60E8-45F5-8E53-B7141125D4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491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7" name="直接连接符 53">
            <a:extLst>
              <a:ext uri="{FF2B5EF4-FFF2-40B4-BE49-F238E27FC236}">
                <a16:creationId xmlns:a16="http://schemas.microsoft.com/office/drawing/2014/main" id="{C7BF2866-826C-4075-85E4-08D38181690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15138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48" name="直接连接符 54">
            <a:extLst>
              <a:ext uri="{FF2B5EF4-FFF2-40B4-BE49-F238E27FC236}">
                <a16:creationId xmlns:a16="http://schemas.microsoft.com/office/drawing/2014/main" id="{15925255-2C76-4A70-BBFB-4B2E06532B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536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4304375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81481E-6 L -0.07045 -4.8148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图片 7">
            <a:extLst>
              <a:ext uri="{FF2B5EF4-FFF2-40B4-BE49-F238E27FC236}">
                <a16:creationId xmlns:a16="http://schemas.microsoft.com/office/drawing/2014/main" id="{FF779E93-D702-452B-9645-A05EB7E382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3795" name="组合 11">
            <a:extLst>
              <a:ext uri="{FF2B5EF4-FFF2-40B4-BE49-F238E27FC236}">
                <a16:creationId xmlns:a16="http://schemas.microsoft.com/office/drawing/2014/main" id="{D0B16CC5-ED57-4654-9A75-B0A3EC65C17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33923" name="图片 9">
              <a:extLst>
                <a:ext uri="{FF2B5EF4-FFF2-40B4-BE49-F238E27FC236}">
                  <a16:creationId xmlns:a16="http://schemas.microsoft.com/office/drawing/2014/main" id="{F8FF3862-8F90-4744-80ED-FFBD661EA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924" name="图片 10">
              <a:extLst>
                <a:ext uri="{FF2B5EF4-FFF2-40B4-BE49-F238E27FC236}">
                  <a16:creationId xmlns:a16="http://schemas.microsoft.com/office/drawing/2014/main" id="{4C3360A2-46FB-4AEB-A4E2-2FD0415D8A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55">
            <a:extLst>
              <a:ext uri="{FF2B5EF4-FFF2-40B4-BE49-F238E27FC236}">
                <a16:creationId xmlns:a16="http://schemas.microsoft.com/office/drawing/2014/main" id="{3208B186-632C-4892-800F-13F88B10D436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33921" name="图片 59">
              <a:extLst>
                <a:ext uri="{FF2B5EF4-FFF2-40B4-BE49-F238E27FC236}">
                  <a16:creationId xmlns:a16="http://schemas.microsoft.com/office/drawing/2014/main" id="{8C5159DE-469D-4F21-B714-34B94C50DD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922" name="文本框 60">
              <a:extLst>
                <a:ext uri="{FF2B5EF4-FFF2-40B4-BE49-F238E27FC236}">
                  <a16:creationId xmlns:a16="http://schemas.microsoft.com/office/drawing/2014/main" id="{E111B7C5-CEFB-4A5B-B046-719C3BCE06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4" name="组合 56">
            <a:extLst>
              <a:ext uri="{FF2B5EF4-FFF2-40B4-BE49-F238E27FC236}">
                <a16:creationId xmlns:a16="http://schemas.microsoft.com/office/drawing/2014/main" id="{4A2FFB2A-BC28-4CA8-87BB-0A42C507A422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33919" name="文本框 57">
              <a:extLst>
                <a:ext uri="{FF2B5EF4-FFF2-40B4-BE49-F238E27FC236}">
                  <a16:creationId xmlns:a16="http://schemas.microsoft.com/office/drawing/2014/main" id="{94F6AED1-0C0E-4FD4-AD81-ADE990D69C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33920" name="文本框 58">
              <a:extLst>
                <a:ext uri="{FF2B5EF4-FFF2-40B4-BE49-F238E27FC236}">
                  <a16:creationId xmlns:a16="http://schemas.microsoft.com/office/drawing/2014/main" id="{2AECF701-141E-4AC0-8B30-E7D8DF19A9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5" name="组合 12">
            <a:extLst>
              <a:ext uri="{FF2B5EF4-FFF2-40B4-BE49-F238E27FC236}">
                <a16:creationId xmlns:a16="http://schemas.microsoft.com/office/drawing/2014/main" id="{5FB32C33-C0DA-4233-A53B-9A5963AEA161}"/>
              </a:ext>
            </a:extLst>
          </p:cNvPr>
          <p:cNvGrpSpPr>
            <a:grpSpLocks/>
          </p:cNvGrpSpPr>
          <p:nvPr/>
        </p:nvGrpSpPr>
        <p:grpSpPr bwMode="auto">
          <a:xfrm>
            <a:off x="3186113" y="1354138"/>
            <a:ext cx="3670300" cy="4846637"/>
            <a:chOff x="0" y="0"/>
            <a:chExt cx="3670300" cy="4846637"/>
          </a:xfrm>
        </p:grpSpPr>
        <p:sp>
          <p:nvSpPr>
            <p:cNvPr id="33891" name="Freeform 5">
              <a:extLst>
                <a:ext uri="{FF2B5EF4-FFF2-40B4-BE49-F238E27FC236}">
                  <a16:creationId xmlns:a16="http://schemas.microsoft.com/office/drawing/2014/main" id="{DC763FC4-C42F-4B2A-9A80-785855E96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3670300" cy="4846637"/>
            </a:xfrm>
            <a:custGeom>
              <a:avLst/>
              <a:gdLst>
                <a:gd name="T0" fmla="*/ 2147483646 w 1396"/>
                <a:gd name="T1" fmla="*/ 2147483646 h 1843"/>
                <a:gd name="T2" fmla="*/ 2147483646 w 1396"/>
                <a:gd name="T3" fmla="*/ 2147483646 h 1843"/>
                <a:gd name="T4" fmla="*/ 2147483646 w 1396"/>
                <a:gd name="T5" fmla="*/ 2147483646 h 1843"/>
                <a:gd name="T6" fmla="*/ 0 w 1396"/>
                <a:gd name="T7" fmla="*/ 2147483646 h 1843"/>
                <a:gd name="T8" fmla="*/ 0 w 1396"/>
                <a:gd name="T9" fmla="*/ 2147483646 h 1843"/>
                <a:gd name="T10" fmla="*/ 2147483646 w 1396"/>
                <a:gd name="T11" fmla="*/ 0 h 1843"/>
                <a:gd name="T12" fmla="*/ 2147483646 w 1396"/>
                <a:gd name="T13" fmla="*/ 0 h 1843"/>
                <a:gd name="T14" fmla="*/ 2147483646 w 1396"/>
                <a:gd name="T15" fmla="*/ 2147483646 h 1843"/>
                <a:gd name="T16" fmla="*/ 2147483646 w 1396"/>
                <a:gd name="T17" fmla="*/ 2147483646 h 184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96" h="1843">
                  <a:moveTo>
                    <a:pt x="1396" y="1799"/>
                  </a:moveTo>
                  <a:cubicBezTo>
                    <a:pt x="1396" y="1823"/>
                    <a:pt x="1377" y="1843"/>
                    <a:pt x="1353" y="1843"/>
                  </a:cubicBezTo>
                  <a:cubicBezTo>
                    <a:pt x="42" y="1843"/>
                    <a:pt x="42" y="1843"/>
                    <a:pt x="42" y="1843"/>
                  </a:cubicBezTo>
                  <a:cubicBezTo>
                    <a:pt x="19" y="1843"/>
                    <a:pt x="0" y="1823"/>
                    <a:pt x="0" y="179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"/>
                    <a:pt x="19" y="0"/>
                    <a:pt x="42" y="0"/>
                  </a:cubicBezTo>
                  <a:cubicBezTo>
                    <a:pt x="1353" y="0"/>
                    <a:pt x="1353" y="0"/>
                    <a:pt x="1353" y="0"/>
                  </a:cubicBezTo>
                  <a:cubicBezTo>
                    <a:pt x="1377" y="0"/>
                    <a:pt x="1396" y="19"/>
                    <a:pt x="1396" y="43"/>
                  </a:cubicBezTo>
                  <a:cubicBezTo>
                    <a:pt x="1396" y="1799"/>
                    <a:pt x="1396" y="1799"/>
                    <a:pt x="1396" y="1799"/>
                  </a:cubicBezTo>
                </a:path>
              </a:pathLst>
            </a:custGeom>
            <a:solidFill>
              <a:srgbClr val="D9D9D9"/>
            </a:solidFill>
            <a:ln>
              <a:noFill/>
            </a:ln>
            <a:effectLst>
              <a:outerShdw dist="38100" dir="2700000" algn="ctr" rotWithShape="0">
                <a:srgbClr val="000000">
                  <a:alpha val="20998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92" name="Rectangle 6">
              <a:extLst>
                <a:ext uri="{FF2B5EF4-FFF2-40B4-BE49-F238E27FC236}">
                  <a16:creationId xmlns:a16="http://schemas.microsoft.com/office/drawing/2014/main" id="{7CD790BA-37D2-4AD7-83FB-3AB17B0735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37" y="420687"/>
              <a:ext cx="2941638" cy="4005263"/>
            </a:xfrm>
            <a:prstGeom prst="rect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93" name="Rectangle 7">
              <a:extLst>
                <a:ext uri="{FF2B5EF4-FFF2-40B4-BE49-F238E27FC236}">
                  <a16:creationId xmlns:a16="http://schemas.microsoft.com/office/drawing/2014/main" id="{408B80F9-C8B4-4E78-B726-5DBF3183A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537" y="420687"/>
              <a:ext cx="2941637" cy="4005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94" name="Oval 8">
              <a:extLst>
                <a:ext uri="{FF2B5EF4-FFF2-40B4-BE49-F238E27FC236}">
                  <a16:creationId xmlns:a16="http://schemas.microsoft.com/office/drawing/2014/main" id="{D5741BCA-6808-4A68-8365-8008AC3AF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0700" y="165100"/>
              <a:ext cx="87312" cy="87312"/>
            </a:xfrm>
            <a:prstGeom prst="ellipse">
              <a:avLst/>
            </a:pr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95" name="Freeform 9">
              <a:extLst>
                <a:ext uri="{FF2B5EF4-FFF2-40B4-BE49-F238E27FC236}">
                  <a16:creationId xmlns:a16="http://schemas.microsoft.com/office/drawing/2014/main" id="{6D4E93FA-D7F9-4E8F-908A-4CAC5BC3D9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537" y="420687"/>
              <a:ext cx="2941638" cy="4005263"/>
            </a:xfrm>
            <a:custGeom>
              <a:avLst/>
              <a:gdLst>
                <a:gd name="T0" fmla="*/ 2147483646 w 1119"/>
                <a:gd name="T1" fmla="*/ 2147483646 h 1523"/>
                <a:gd name="T2" fmla="*/ 2147483646 w 1119"/>
                <a:gd name="T3" fmla="*/ 2147483646 h 1523"/>
                <a:gd name="T4" fmla="*/ 2147483646 w 1119"/>
                <a:gd name="T5" fmla="*/ 2147483646 h 1523"/>
                <a:gd name="T6" fmla="*/ 2147483646 w 1119"/>
                <a:gd name="T7" fmla="*/ 2147483646 h 1523"/>
                <a:gd name="T8" fmla="*/ 2147483646 w 1119"/>
                <a:gd name="T9" fmla="*/ 2147483646 h 1523"/>
                <a:gd name="T10" fmla="*/ 2147483646 w 1119"/>
                <a:gd name="T11" fmla="*/ 2147483646 h 1523"/>
                <a:gd name="T12" fmla="*/ 2147483646 w 1119"/>
                <a:gd name="T13" fmla="*/ 2147483646 h 1523"/>
                <a:gd name="T14" fmla="*/ 2147483646 w 1119"/>
                <a:gd name="T15" fmla="*/ 2147483646 h 1523"/>
                <a:gd name="T16" fmla="*/ 2147483646 w 1119"/>
                <a:gd name="T17" fmla="*/ 2147483646 h 1523"/>
                <a:gd name="T18" fmla="*/ 2147483646 w 1119"/>
                <a:gd name="T19" fmla="*/ 2147483646 h 1523"/>
                <a:gd name="T20" fmla="*/ 2147483646 w 1119"/>
                <a:gd name="T21" fmla="*/ 2147483646 h 1523"/>
                <a:gd name="T22" fmla="*/ 2147483646 w 1119"/>
                <a:gd name="T23" fmla="*/ 2147483646 h 1523"/>
                <a:gd name="T24" fmla="*/ 2147483646 w 1119"/>
                <a:gd name="T25" fmla="*/ 2147483646 h 1523"/>
                <a:gd name="T26" fmla="*/ 2147483646 w 1119"/>
                <a:gd name="T27" fmla="*/ 2147483646 h 1523"/>
                <a:gd name="T28" fmla="*/ 2147483646 w 1119"/>
                <a:gd name="T29" fmla="*/ 2147483646 h 1523"/>
                <a:gd name="T30" fmla="*/ 2147483646 w 1119"/>
                <a:gd name="T31" fmla="*/ 2147483646 h 1523"/>
                <a:gd name="T32" fmla="*/ 2147483646 w 1119"/>
                <a:gd name="T33" fmla="*/ 2147483646 h 1523"/>
                <a:gd name="T34" fmla="*/ 2147483646 w 1119"/>
                <a:gd name="T35" fmla="*/ 2147483646 h 1523"/>
                <a:gd name="T36" fmla="*/ 2147483646 w 1119"/>
                <a:gd name="T37" fmla="*/ 2147483646 h 1523"/>
                <a:gd name="T38" fmla="*/ 2147483646 w 1119"/>
                <a:gd name="T39" fmla="*/ 2147483646 h 1523"/>
                <a:gd name="T40" fmla="*/ 2147483646 w 1119"/>
                <a:gd name="T41" fmla="*/ 2147483646 h 1523"/>
                <a:gd name="T42" fmla="*/ 2147483646 w 1119"/>
                <a:gd name="T43" fmla="*/ 2147483646 h 1523"/>
                <a:gd name="T44" fmla="*/ 2147483646 w 1119"/>
                <a:gd name="T45" fmla="*/ 2147483646 h 1523"/>
                <a:gd name="T46" fmla="*/ 2147483646 w 1119"/>
                <a:gd name="T47" fmla="*/ 2147483646 h 1523"/>
                <a:gd name="T48" fmla="*/ 2147483646 w 1119"/>
                <a:gd name="T49" fmla="*/ 2147483646 h 1523"/>
                <a:gd name="T50" fmla="*/ 2147483646 w 1119"/>
                <a:gd name="T51" fmla="*/ 2147483646 h 1523"/>
                <a:gd name="T52" fmla="*/ 2147483646 w 1119"/>
                <a:gd name="T53" fmla="*/ 2147483646 h 1523"/>
                <a:gd name="T54" fmla="*/ 2147483646 w 1119"/>
                <a:gd name="T55" fmla="*/ 2147483646 h 1523"/>
                <a:gd name="T56" fmla="*/ 2147483646 w 1119"/>
                <a:gd name="T57" fmla="*/ 2147483646 h 1523"/>
                <a:gd name="T58" fmla="*/ 2147483646 w 1119"/>
                <a:gd name="T59" fmla="*/ 2147483646 h 1523"/>
                <a:gd name="T60" fmla="*/ 2147483646 w 1119"/>
                <a:gd name="T61" fmla="*/ 2147483646 h 1523"/>
                <a:gd name="T62" fmla="*/ 2147483646 w 1119"/>
                <a:gd name="T63" fmla="*/ 2147483646 h 1523"/>
                <a:gd name="T64" fmla="*/ 2147483646 w 1119"/>
                <a:gd name="T65" fmla="*/ 2147483646 h 1523"/>
                <a:gd name="T66" fmla="*/ 2147483646 w 1119"/>
                <a:gd name="T67" fmla="*/ 2147483646 h 1523"/>
                <a:gd name="T68" fmla="*/ 2147483646 w 1119"/>
                <a:gd name="T69" fmla="*/ 2147483646 h 1523"/>
                <a:gd name="T70" fmla="*/ 2147483646 w 1119"/>
                <a:gd name="T71" fmla="*/ 2147483646 h 1523"/>
                <a:gd name="T72" fmla="*/ 2147483646 w 1119"/>
                <a:gd name="T73" fmla="*/ 2147483646 h 1523"/>
                <a:gd name="T74" fmla="*/ 2147483646 w 1119"/>
                <a:gd name="T75" fmla="*/ 2147483646 h 1523"/>
                <a:gd name="T76" fmla="*/ 2147483646 w 1119"/>
                <a:gd name="T77" fmla="*/ 2147483646 h 1523"/>
                <a:gd name="T78" fmla="*/ 2147483646 w 1119"/>
                <a:gd name="T79" fmla="*/ 2147483646 h 1523"/>
                <a:gd name="T80" fmla="*/ 2147483646 w 1119"/>
                <a:gd name="T81" fmla="*/ 2147483646 h 1523"/>
                <a:gd name="T82" fmla="*/ 2147483646 w 1119"/>
                <a:gd name="T83" fmla="*/ 2147483646 h 1523"/>
                <a:gd name="T84" fmla="*/ 2147483646 w 1119"/>
                <a:gd name="T85" fmla="*/ 2147483646 h 1523"/>
                <a:gd name="T86" fmla="*/ 2147483646 w 1119"/>
                <a:gd name="T87" fmla="*/ 2147483646 h 1523"/>
                <a:gd name="T88" fmla="*/ 2147483646 w 1119"/>
                <a:gd name="T89" fmla="*/ 0 h 1523"/>
                <a:gd name="T90" fmla="*/ 0 w 1119"/>
                <a:gd name="T91" fmla="*/ 2147483646 h 152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19"/>
                <a:gd name="T139" fmla="*/ 0 h 1523"/>
                <a:gd name="T140" fmla="*/ 1119 w 1119"/>
                <a:gd name="T141" fmla="*/ 1523 h 1523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19" h="1523">
                  <a:moveTo>
                    <a:pt x="181" y="867"/>
                  </a:moveTo>
                  <a:cubicBezTo>
                    <a:pt x="181" y="857"/>
                    <a:pt x="181" y="857"/>
                    <a:pt x="181" y="857"/>
                  </a:cubicBezTo>
                  <a:cubicBezTo>
                    <a:pt x="181" y="852"/>
                    <a:pt x="187" y="847"/>
                    <a:pt x="195" y="847"/>
                  </a:cubicBezTo>
                  <a:cubicBezTo>
                    <a:pt x="203" y="847"/>
                    <a:pt x="209" y="852"/>
                    <a:pt x="209" y="857"/>
                  </a:cubicBezTo>
                  <a:cubicBezTo>
                    <a:pt x="209" y="931"/>
                    <a:pt x="209" y="931"/>
                    <a:pt x="209" y="931"/>
                  </a:cubicBezTo>
                  <a:cubicBezTo>
                    <a:pt x="209" y="937"/>
                    <a:pt x="203" y="941"/>
                    <a:pt x="195" y="941"/>
                  </a:cubicBezTo>
                  <a:cubicBezTo>
                    <a:pt x="190" y="941"/>
                    <a:pt x="185" y="939"/>
                    <a:pt x="183" y="935"/>
                  </a:cubicBezTo>
                  <a:cubicBezTo>
                    <a:pt x="182" y="934"/>
                    <a:pt x="181" y="933"/>
                    <a:pt x="181" y="932"/>
                  </a:cubicBezTo>
                  <a:cubicBezTo>
                    <a:pt x="181" y="867"/>
                    <a:pt x="181" y="867"/>
                    <a:pt x="181" y="867"/>
                  </a:cubicBezTo>
                  <a:cubicBezTo>
                    <a:pt x="181" y="867"/>
                    <a:pt x="181" y="867"/>
                    <a:pt x="181" y="867"/>
                  </a:cubicBezTo>
                  <a:moveTo>
                    <a:pt x="241" y="941"/>
                  </a:moveTo>
                  <a:cubicBezTo>
                    <a:pt x="232" y="941"/>
                    <a:pt x="225" y="935"/>
                    <a:pt x="225" y="927"/>
                  </a:cubicBezTo>
                  <a:cubicBezTo>
                    <a:pt x="225" y="827"/>
                    <a:pt x="225" y="827"/>
                    <a:pt x="225" y="827"/>
                  </a:cubicBezTo>
                  <a:cubicBezTo>
                    <a:pt x="225" y="819"/>
                    <a:pt x="232" y="813"/>
                    <a:pt x="241" y="813"/>
                  </a:cubicBezTo>
                  <a:cubicBezTo>
                    <a:pt x="249" y="813"/>
                    <a:pt x="256" y="819"/>
                    <a:pt x="256" y="827"/>
                  </a:cubicBezTo>
                  <a:cubicBezTo>
                    <a:pt x="256" y="927"/>
                    <a:pt x="256" y="927"/>
                    <a:pt x="256" y="927"/>
                  </a:cubicBezTo>
                  <a:cubicBezTo>
                    <a:pt x="256" y="935"/>
                    <a:pt x="249" y="941"/>
                    <a:pt x="241" y="941"/>
                  </a:cubicBezTo>
                  <a:moveTo>
                    <a:pt x="289" y="941"/>
                  </a:moveTo>
                  <a:cubicBezTo>
                    <a:pt x="281" y="941"/>
                    <a:pt x="273" y="934"/>
                    <a:pt x="273" y="925"/>
                  </a:cubicBezTo>
                  <a:cubicBezTo>
                    <a:pt x="273" y="806"/>
                    <a:pt x="273" y="806"/>
                    <a:pt x="273" y="806"/>
                  </a:cubicBezTo>
                  <a:cubicBezTo>
                    <a:pt x="273" y="798"/>
                    <a:pt x="281" y="791"/>
                    <a:pt x="289" y="791"/>
                  </a:cubicBezTo>
                  <a:cubicBezTo>
                    <a:pt x="298" y="791"/>
                    <a:pt x="305" y="798"/>
                    <a:pt x="305" y="806"/>
                  </a:cubicBezTo>
                  <a:cubicBezTo>
                    <a:pt x="305" y="925"/>
                    <a:pt x="305" y="925"/>
                    <a:pt x="305" y="925"/>
                  </a:cubicBezTo>
                  <a:cubicBezTo>
                    <a:pt x="305" y="934"/>
                    <a:pt x="298" y="941"/>
                    <a:pt x="289" y="941"/>
                  </a:cubicBezTo>
                  <a:moveTo>
                    <a:pt x="336" y="941"/>
                  </a:moveTo>
                  <a:cubicBezTo>
                    <a:pt x="327" y="941"/>
                    <a:pt x="320" y="933"/>
                    <a:pt x="320" y="924"/>
                  </a:cubicBezTo>
                  <a:cubicBezTo>
                    <a:pt x="320" y="787"/>
                    <a:pt x="320" y="787"/>
                    <a:pt x="320" y="787"/>
                  </a:cubicBezTo>
                  <a:cubicBezTo>
                    <a:pt x="320" y="778"/>
                    <a:pt x="327" y="770"/>
                    <a:pt x="336" y="770"/>
                  </a:cubicBezTo>
                  <a:cubicBezTo>
                    <a:pt x="344" y="770"/>
                    <a:pt x="351" y="778"/>
                    <a:pt x="351" y="787"/>
                  </a:cubicBezTo>
                  <a:cubicBezTo>
                    <a:pt x="351" y="924"/>
                    <a:pt x="351" y="924"/>
                    <a:pt x="351" y="924"/>
                  </a:cubicBezTo>
                  <a:cubicBezTo>
                    <a:pt x="351" y="933"/>
                    <a:pt x="344" y="941"/>
                    <a:pt x="336" y="941"/>
                  </a:cubicBezTo>
                  <a:moveTo>
                    <a:pt x="381" y="941"/>
                  </a:moveTo>
                  <a:cubicBezTo>
                    <a:pt x="373" y="941"/>
                    <a:pt x="365" y="932"/>
                    <a:pt x="365" y="921"/>
                  </a:cubicBezTo>
                  <a:cubicBezTo>
                    <a:pt x="365" y="750"/>
                    <a:pt x="365" y="750"/>
                    <a:pt x="365" y="750"/>
                  </a:cubicBezTo>
                  <a:cubicBezTo>
                    <a:pt x="365" y="739"/>
                    <a:pt x="373" y="730"/>
                    <a:pt x="381" y="730"/>
                  </a:cubicBezTo>
                  <a:cubicBezTo>
                    <a:pt x="390" y="730"/>
                    <a:pt x="397" y="739"/>
                    <a:pt x="397" y="750"/>
                  </a:cubicBezTo>
                  <a:cubicBezTo>
                    <a:pt x="397" y="921"/>
                    <a:pt x="397" y="921"/>
                    <a:pt x="397" y="921"/>
                  </a:cubicBezTo>
                  <a:cubicBezTo>
                    <a:pt x="397" y="932"/>
                    <a:pt x="390" y="941"/>
                    <a:pt x="381" y="941"/>
                  </a:cubicBezTo>
                  <a:moveTo>
                    <a:pt x="343" y="703"/>
                  </a:moveTo>
                  <a:cubicBezTo>
                    <a:pt x="308" y="696"/>
                    <a:pt x="308" y="696"/>
                    <a:pt x="308" y="696"/>
                  </a:cubicBezTo>
                  <a:cubicBezTo>
                    <a:pt x="305" y="696"/>
                    <a:pt x="303" y="693"/>
                    <a:pt x="303" y="690"/>
                  </a:cubicBezTo>
                  <a:cubicBezTo>
                    <a:pt x="304" y="687"/>
                    <a:pt x="307" y="685"/>
                    <a:pt x="310" y="685"/>
                  </a:cubicBezTo>
                  <a:cubicBezTo>
                    <a:pt x="310" y="685"/>
                    <a:pt x="310" y="685"/>
                    <a:pt x="311" y="685"/>
                  </a:cubicBezTo>
                  <a:cubicBezTo>
                    <a:pt x="362" y="695"/>
                    <a:pt x="362" y="695"/>
                    <a:pt x="362" y="695"/>
                  </a:cubicBezTo>
                  <a:cubicBezTo>
                    <a:pt x="368" y="734"/>
                    <a:pt x="368" y="734"/>
                    <a:pt x="368" y="734"/>
                  </a:cubicBezTo>
                  <a:cubicBezTo>
                    <a:pt x="368" y="737"/>
                    <a:pt x="366" y="740"/>
                    <a:pt x="362" y="740"/>
                  </a:cubicBezTo>
                  <a:cubicBezTo>
                    <a:pt x="362" y="740"/>
                    <a:pt x="362" y="740"/>
                    <a:pt x="362" y="740"/>
                  </a:cubicBezTo>
                  <a:cubicBezTo>
                    <a:pt x="358" y="740"/>
                    <a:pt x="356" y="738"/>
                    <a:pt x="355" y="735"/>
                  </a:cubicBezTo>
                  <a:cubicBezTo>
                    <a:pt x="352" y="711"/>
                    <a:pt x="352" y="711"/>
                    <a:pt x="352" y="711"/>
                  </a:cubicBezTo>
                  <a:cubicBezTo>
                    <a:pt x="307" y="755"/>
                    <a:pt x="189" y="815"/>
                    <a:pt x="184" y="818"/>
                  </a:cubicBezTo>
                  <a:cubicBezTo>
                    <a:pt x="183" y="818"/>
                    <a:pt x="182" y="818"/>
                    <a:pt x="181" y="818"/>
                  </a:cubicBezTo>
                  <a:cubicBezTo>
                    <a:pt x="179" y="818"/>
                    <a:pt x="177" y="817"/>
                    <a:pt x="175" y="816"/>
                  </a:cubicBezTo>
                  <a:cubicBezTo>
                    <a:pt x="174" y="813"/>
                    <a:pt x="175" y="809"/>
                    <a:pt x="178" y="808"/>
                  </a:cubicBezTo>
                  <a:cubicBezTo>
                    <a:pt x="179" y="807"/>
                    <a:pt x="301" y="745"/>
                    <a:pt x="343" y="703"/>
                  </a:cubicBezTo>
                  <a:moveTo>
                    <a:pt x="546" y="556"/>
                  </a:moveTo>
                  <a:cubicBezTo>
                    <a:pt x="554" y="556"/>
                    <a:pt x="562" y="554"/>
                    <a:pt x="568" y="551"/>
                  </a:cubicBezTo>
                  <a:cubicBezTo>
                    <a:pt x="574" y="548"/>
                    <a:pt x="577" y="542"/>
                    <a:pt x="577" y="535"/>
                  </a:cubicBezTo>
                  <a:cubicBezTo>
                    <a:pt x="577" y="528"/>
                    <a:pt x="574" y="523"/>
                    <a:pt x="569" y="521"/>
                  </a:cubicBezTo>
                  <a:cubicBezTo>
                    <a:pt x="563" y="518"/>
                    <a:pt x="554" y="516"/>
                    <a:pt x="543" y="513"/>
                  </a:cubicBezTo>
                  <a:cubicBezTo>
                    <a:pt x="529" y="510"/>
                    <a:pt x="517" y="507"/>
                    <a:pt x="507" y="503"/>
                  </a:cubicBezTo>
                  <a:cubicBezTo>
                    <a:pt x="497" y="499"/>
                    <a:pt x="489" y="493"/>
                    <a:pt x="483" y="484"/>
                  </a:cubicBezTo>
                  <a:cubicBezTo>
                    <a:pt x="476" y="476"/>
                    <a:pt x="473" y="466"/>
                    <a:pt x="473" y="452"/>
                  </a:cubicBezTo>
                  <a:cubicBezTo>
                    <a:pt x="473" y="436"/>
                    <a:pt x="478" y="422"/>
                    <a:pt x="489" y="411"/>
                  </a:cubicBezTo>
                  <a:cubicBezTo>
                    <a:pt x="500" y="399"/>
                    <a:pt x="514" y="392"/>
                    <a:pt x="531" y="390"/>
                  </a:cubicBezTo>
                  <a:cubicBezTo>
                    <a:pt x="531" y="365"/>
                    <a:pt x="531" y="365"/>
                    <a:pt x="531" y="365"/>
                  </a:cubicBezTo>
                  <a:cubicBezTo>
                    <a:pt x="556" y="365"/>
                    <a:pt x="556" y="365"/>
                    <a:pt x="556" y="365"/>
                  </a:cubicBezTo>
                  <a:cubicBezTo>
                    <a:pt x="556" y="390"/>
                    <a:pt x="556" y="390"/>
                    <a:pt x="556" y="390"/>
                  </a:cubicBezTo>
                  <a:cubicBezTo>
                    <a:pt x="563" y="390"/>
                    <a:pt x="570" y="391"/>
                    <a:pt x="577" y="394"/>
                  </a:cubicBezTo>
                  <a:cubicBezTo>
                    <a:pt x="583" y="396"/>
                    <a:pt x="589" y="399"/>
                    <a:pt x="595" y="403"/>
                  </a:cubicBezTo>
                  <a:cubicBezTo>
                    <a:pt x="606" y="410"/>
                    <a:pt x="614" y="421"/>
                    <a:pt x="619" y="436"/>
                  </a:cubicBezTo>
                  <a:cubicBezTo>
                    <a:pt x="580" y="449"/>
                    <a:pt x="580" y="449"/>
                    <a:pt x="580" y="449"/>
                  </a:cubicBezTo>
                  <a:cubicBezTo>
                    <a:pt x="575" y="433"/>
                    <a:pt x="563" y="426"/>
                    <a:pt x="546" y="426"/>
                  </a:cubicBezTo>
                  <a:cubicBezTo>
                    <a:pt x="527" y="426"/>
                    <a:pt x="518" y="432"/>
                    <a:pt x="518" y="444"/>
                  </a:cubicBezTo>
                  <a:cubicBezTo>
                    <a:pt x="518" y="450"/>
                    <a:pt x="521" y="455"/>
                    <a:pt x="526" y="457"/>
                  </a:cubicBezTo>
                  <a:cubicBezTo>
                    <a:pt x="530" y="459"/>
                    <a:pt x="537" y="462"/>
                    <a:pt x="547" y="464"/>
                  </a:cubicBezTo>
                  <a:cubicBezTo>
                    <a:pt x="571" y="469"/>
                    <a:pt x="588" y="474"/>
                    <a:pt x="597" y="479"/>
                  </a:cubicBezTo>
                  <a:cubicBezTo>
                    <a:pt x="615" y="491"/>
                    <a:pt x="625" y="507"/>
                    <a:pt x="625" y="528"/>
                  </a:cubicBezTo>
                  <a:cubicBezTo>
                    <a:pt x="625" y="540"/>
                    <a:pt x="622" y="551"/>
                    <a:pt x="615" y="560"/>
                  </a:cubicBezTo>
                  <a:cubicBezTo>
                    <a:pt x="609" y="570"/>
                    <a:pt x="601" y="577"/>
                    <a:pt x="590" y="583"/>
                  </a:cubicBezTo>
                  <a:cubicBezTo>
                    <a:pt x="585" y="586"/>
                    <a:pt x="579" y="588"/>
                    <a:pt x="574" y="590"/>
                  </a:cubicBezTo>
                  <a:cubicBezTo>
                    <a:pt x="568" y="592"/>
                    <a:pt x="562" y="592"/>
                    <a:pt x="556" y="592"/>
                  </a:cubicBezTo>
                  <a:cubicBezTo>
                    <a:pt x="556" y="622"/>
                    <a:pt x="556" y="622"/>
                    <a:pt x="556" y="622"/>
                  </a:cubicBezTo>
                  <a:cubicBezTo>
                    <a:pt x="531" y="622"/>
                    <a:pt x="531" y="622"/>
                    <a:pt x="531" y="622"/>
                  </a:cubicBezTo>
                  <a:cubicBezTo>
                    <a:pt x="531" y="593"/>
                    <a:pt x="531" y="593"/>
                    <a:pt x="531" y="593"/>
                  </a:cubicBezTo>
                  <a:cubicBezTo>
                    <a:pt x="513" y="591"/>
                    <a:pt x="498" y="585"/>
                    <a:pt x="486" y="576"/>
                  </a:cubicBezTo>
                  <a:cubicBezTo>
                    <a:pt x="474" y="567"/>
                    <a:pt x="466" y="555"/>
                    <a:pt x="462" y="538"/>
                  </a:cubicBezTo>
                  <a:cubicBezTo>
                    <a:pt x="505" y="529"/>
                    <a:pt x="505" y="529"/>
                    <a:pt x="505" y="529"/>
                  </a:cubicBezTo>
                  <a:cubicBezTo>
                    <a:pt x="510" y="547"/>
                    <a:pt x="524" y="556"/>
                    <a:pt x="546" y="556"/>
                  </a:cubicBezTo>
                  <a:moveTo>
                    <a:pt x="1119" y="0"/>
                  </a:moveTo>
                  <a:cubicBezTo>
                    <a:pt x="1119" y="0"/>
                    <a:pt x="1119" y="0"/>
                    <a:pt x="1119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523"/>
                    <a:pt x="0" y="1523"/>
                    <a:pt x="0" y="1523"/>
                  </a:cubicBezTo>
                  <a:cubicBezTo>
                    <a:pt x="1119" y="0"/>
                    <a:pt x="1119" y="0"/>
                    <a:pt x="1119" y="0"/>
                  </a:cubicBezTo>
                </a:path>
              </a:pathLst>
            </a:cu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896" name="Freeform 10">
              <a:extLst>
                <a:ext uri="{FF2B5EF4-FFF2-40B4-BE49-F238E27FC236}">
                  <a16:creationId xmlns:a16="http://schemas.microsoft.com/office/drawing/2014/main" id="{D065C5D3-EA34-4C24-8AE8-A283408BF3D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6550" y="4549775"/>
              <a:ext cx="455612" cy="163512"/>
            </a:xfrm>
            <a:custGeom>
              <a:avLst/>
              <a:gdLst>
                <a:gd name="T0" fmla="*/ 2147483646 w 173"/>
                <a:gd name="T1" fmla="*/ 2147483646 h 62"/>
                <a:gd name="T2" fmla="*/ 2147483646 w 173"/>
                <a:gd name="T3" fmla="*/ 2147483646 h 62"/>
                <a:gd name="T4" fmla="*/ 2147483646 w 173"/>
                <a:gd name="T5" fmla="*/ 2147483646 h 62"/>
                <a:gd name="T6" fmla="*/ 0 w 173"/>
                <a:gd name="T7" fmla="*/ 2147483646 h 62"/>
                <a:gd name="T8" fmla="*/ 2147483646 w 173"/>
                <a:gd name="T9" fmla="*/ 0 h 62"/>
                <a:gd name="T10" fmla="*/ 2147483646 w 173"/>
                <a:gd name="T11" fmla="*/ 0 h 62"/>
                <a:gd name="T12" fmla="*/ 2147483646 w 173"/>
                <a:gd name="T13" fmla="*/ 2147483646 h 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73"/>
                <a:gd name="T22" fmla="*/ 0 h 62"/>
                <a:gd name="T23" fmla="*/ 173 w 173"/>
                <a:gd name="T24" fmla="*/ 62 h 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73" h="62">
                  <a:moveTo>
                    <a:pt x="173" y="31"/>
                  </a:moveTo>
                  <a:cubicBezTo>
                    <a:pt x="173" y="48"/>
                    <a:pt x="160" y="62"/>
                    <a:pt x="143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13" y="62"/>
                    <a:pt x="0" y="48"/>
                    <a:pt x="0" y="31"/>
                  </a:cubicBezTo>
                  <a:cubicBezTo>
                    <a:pt x="0" y="14"/>
                    <a:pt x="13" y="0"/>
                    <a:pt x="30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60" y="0"/>
                    <a:pt x="173" y="14"/>
                    <a:pt x="173" y="31"/>
                  </a:cubicBez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3897" name="组合 19">
              <a:extLst>
                <a:ext uri="{FF2B5EF4-FFF2-40B4-BE49-F238E27FC236}">
                  <a16:creationId xmlns:a16="http://schemas.microsoft.com/office/drawing/2014/main" id="{7A3CF4A9-7988-48D5-955B-D7C62C8188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0737" y="2222500"/>
              <a:ext cx="585787" cy="673100"/>
              <a:chOff x="0" y="0"/>
              <a:chExt cx="585787" cy="673100"/>
            </a:xfrm>
          </p:grpSpPr>
          <p:sp>
            <p:nvSpPr>
              <p:cNvPr id="33911" name="Rectangle 78">
                <a:extLst>
                  <a:ext uri="{FF2B5EF4-FFF2-40B4-BE49-F238E27FC236}">
                    <a16:creationId xmlns:a16="http://schemas.microsoft.com/office/drawing/2014/main" id="{9C41B1E8-D62B-4483-94C1-9E71EA09DC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938" y="336550"/>
                <a:ext cx="80962" cy="3365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2" name="Freeform 79">
                <a:extLst>
                  <a:ext uri="{FF2B5EF4-FFF2-40B4-BE49-F238E27FC236}">
                    <a16:creationId xmlns:a16="http://schemas.microsoft.com/office/drawing/2014/main" id="{4B9A1F0C-4584-4759-9E44-108E639F3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" y="477837"/>
                <a:ext cx="4762" cy="179387"/>
              </a:xfrm>
              <a:custGeom>
                <a:avLst/>
                <a:gdLst>
                  <a:gd name="T0" fmla="*/ 0 w 2"/>
                  <a:gd name="T1" fmla="*/ 0 h 68"/>
                  <a:gd name="T2" fmla="*/ 0 w 2"/>
                  <a:gd name="T3" fmla="*/ 0 h 68"/>
                  <a:gd name="T4" fmla="*/ 0 w 2"/>
                  <a:gd name="T5" fmla="*/ 2147483646 h 68"/>
                  <a:gd name="T6" fmla="*/ 2147483646 w 2"/>
                  <a:gd name="T7" fmla="*/ 2147483646 h 68"/>
                  <a:gd name="T8" fmla="*/ 0 w 2"/>
                  <a:gd name="T9" fmla="*/ 2147483646 h 68"/>
                  <a:gd name="T10" fmla="*/ 0 w 2"/>
                  <a:gd name="T11" fmla="*/ 0 h 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68"/>
                  <a:gd name="T20" fmla="*/ 2 w 2"/>
                  <a:gd name="T21" fmla="*/ 68 h 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68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8"/>
                    </a:cubicBezTo>
                    <a:cubicBezTo>
                      <a:pt x="1" y="67"/>
                      <a:pt x="0" y="65"/>
                      <a:pt x="0" y="6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8AD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3" name="Freeform 80">
                <a:extLst>
                  <a:ext uri="{FF2B5EF4-FFF2-40B4-BE49-F238E27FC236}">
                    <a16:creationId xmlns:a16="http://schemas.microsoft.com/office/drawing/2014/main" id="{0B542C86-E41C-47AA-8491-45B8D412A5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050" y="425450"/>
                <a:ext cx="73025" cy="247650"/>
              </a:xfrm>
              <a:custGeom>
                <a:avLst/>
                <a:gdLst>
                  <a:gd name="T0" fmla="*/ 2147483646 w 28"/>
                  <a:gd name="T1" fmla="*/ 0 h 94"/>
                  <a:gd name="T2" fmla="*/ 0 w 28"/>
                  <a:gd name="T3" fmla="*/ 2147483646 h 94"/>
                  <a:gd name="T4" fmla="*/ 0 w 28"/>
                  <a:gd name="T5" fmla="*/ 2147483646 h 94"/>
                  <a:gd name="T6" fmla="*/ 0 w 28"/>
                  <a:gd name="T7" fmla="*/ 2147483646 h 94"/>
                  <a:gd name="T8" fmla="*/ 2147483646 w 28"/>
                  <a:gd name="T9" fmla="*/ 2147483646 h 94"/>
                  <a:gd name="T10" fmla="*/ 2147483646 w 28"/>
                  <a:gd name="T11" fmla="*/ 2147483646 h 94"/>
                  <a:gd name="T12" fmla="*/ 2147483646 w 28"/>
                  <a:gd name="T13" fmla="*/ 2147483646 h 94"/>
                  <a:gd name="T14" fmla="*/ 2147483646 w 28"/>
                  <a:gd name="T15" fmla="*/ 2147483646 h 94"/>
                  <a:gd name="T16" fmla="*/ 2147483646 w 28"/>
                  <a:gd name="T17" fmla="*/ 0 h 9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8"/>
                  <a:gd name="T28" fmla="*/ 0 h 94"/>
                  <a:gd name="T29" fmla="*/ 28 w 28"/>
                  <a:gd name="T30" fmla="*/ 94 h 9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8" h="94">
                    <a:moveTo>
                      <a:pt x="14" y="0"/>
                    </a:moveTo>
                    <a:cubicBezTo>
                      <a:pt x="6" y="0"/>
                      <a:pt x="0" y="5"/>
                      <a:pt x="0" y="1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5"/>
                      <a:pt x="1" y="87"/>
                      <a:pt x="2" y="88"/>
                    </a:cubicBezTo>
                    <a:cubicBezTo>
                      <a:pt x="4" y="92"/>
                      <a:pt x="9" y="94"/>
                      <a:pt x="14" y="94"/>
                    </a:cubicBezTo>
                    <a:cubicBezTo>
                      <a:pt x="22" y="94"/>
                      <a:pt x="28" y="90"/>
                      <a:pt x="28" y="84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5"/>
                      <a:pt x="22" y="0"/>
                      <a:pt x="14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4" name="Freeform 81">
                <a:extLst>
                  <a:ext uri="{FF2B5EF4-FFF2-40B4-BE49-F238E27FC236}">
                    <a16:creationId xmlns:a16="http://schemas.microsoft.com/office/drawing/2014/main" id="{90A61E79-CA85-411B-B8F5-AA397E00C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0350" y="277812"/>
                <a:ext cx="84137" cy="395287"/>
              </a:xfrm>
              <a:custGeom>
                <a:avLst/>
                <a:gdLst>
                  <a:gd name="T0" fmla="*/ 2147483646 w 32"/>
                  <a:gd name="T1" fmla="*/ 0 h 150"/>
                  <a:gd name="T2" fmla="*/ 0 w 32"/>
                  <a:gd name="T3" fmla="*/ 2147483646 h 150"/>
                  <a:gd name="T4" fmla="*/ 0 w 32"/>
                  <a:gd name="T5" fmla="*/ 2147483646 h 150"/>
                  <a:gd name="T6" fmla="*/ 2147483646 w 32"/>
                  <a:gd name="T7" fmla="*/ 2147483646 h 150"/>
                  <a:gd name="T8" fmla="*/ 2147483646 w 32"/>
                  <a:gd name="T9" fmla="*/ 2147483646 h 150"/>
                  <a:gd name="T10" fmla="*/ 2147483646 w 32"/>
                  <a:gd name="T11" fmla="*/ 2147483646 h 150"/>
                  <a:gd name="T12" fmla="*/ 2147483646 w 32"/>
                  <a:gd name="T13" fmla="*/ 0 h 1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150"/>
                  <a:gd name="T23" fmla="*/ 32 w 32"/>
                  <a:gd name="T24" fmla="*/ 150 h 15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150">
                    <a:moveTo>
                      <a:pt x="16" y="0"/>
                    </a:moveTo>
                    <a:cubicBezTo>
                      <a:pt x="8" y="0"/>
                      <a:pt x="0" y="7"/>
                      <a:pt x="0" y="15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0" y="143"/>
                      <a:pt x="8" y="150"/>
                      <a:pt x="16" y="150"/>
                    </a:cubicBezTo>
                    <a:cubicBezTo>
                      <a:pt x="25" y="150"/>
                      <a:pt x="32" y="143"/>
                      <a:pt x="32" y="134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7"/>
                      <a:pt x="25" y="0"/>
                      <a:pt x="1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5" name="Freeform 82">
                <a:extLst>
                  <a:ext uri="{FF2B5EF4-FFF2-40B4-BE49-F238E27FC236}">
                    <a16:creationId xmlns:a16="http://schemas.microsoft.com/office/drawing/2014/main" id="{BA53A8E7-5BAB-41EC-B280-5596E73D1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4175" y="223837"/>
                <a:ext cx="80962" cy="449262"/>
              </a:xfrm>
              <a:custGeom>
                <a:avLst/>
                <a:gdLst>
                  <a:gd name="T0" fmla="*/ 2147483646 w 31"/>
                  <a:gd name="T1" fmla="*/ 0 h 171"/>
                  <a:gd name="T2" fmla="*/ 0 w 31"/>
                  <a:gd name="T3" fmla="*/ 2147483646 h 171"/>
                  <a:gd name="T4" fmla="*/ 0 w 31"/>
                  <a:gd name="T5" fmla="*/ 2147483646 h 171"/>
                  <a:gd name="T6" fmla="*/ 2147483646 w 31"/>
                  <a:gd name="T7" fmla="*/ 2147483646 h 171"/>
                  <a:gd name="T8" fmla="*/ 2147483646 w 31"/>
                  <a:gd name="T9" fmla="*/ 2147483646 h 171"/>
                  <a:gd name="T10" fmla="*/ 2147483646 w 31"/>
                  <a:gd name="T11" fmla="*/ 2147483646 h 171"/>
                  <a:gd name="T12" fmla="*/ 2147483646 w 31"/>
                  <a:gd name="T13" fmla="*/ 0 h 17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"/>
                  <a:gd name="T22" fmla="*/ 0 h 171"/>
                  <a:gd name="T23" fmla="*/ 31 w 31"/>
                  <a:gd name="T24" fmla="*/ 171 h 17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" h="171">
                    <a:moveTo>
                      <a:pt x="16" y="0"/>
                    </a:moveTo>
                    <a:cubicBezTo>
                      <a:pt x="7" y="0"/>
                      <a:pt x="0" y="8"/>
                      <a:pt x="0" y="17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3"/>
                      <a:pt x="7" y="171"/>
                      <a:pt x="16" y="171"/>
                    </a:cubicBezTo>
                    <a:cubicBezTo>
                      <a:pt x="24" y="171"/>
                      <a:pt x="31" y="163"/>
                      <a:pt x="31" y="154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8"/>
                      <a:pt x="24" y="0"/>
                      <a:pt x="1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6" name="Freeform 83">
                <a:extLst>
                  <a:ext uri="{FF2B5EF4-FFF2-40B4-BE49-F238E27FC236}">
                    <a16:creationId xmlns:a16="http://schemas.microsoft.com/office/drawing/2014/main" id="{6445B4EA-76D5-4B92-A2DB-9A669A578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650" y="117475"/>
                <a:ext cx="84137" cy="555625"/>
              </a:xfrm>
              <a:custGeom>
                <a:avLst/>
                <a:gdLst>
                  <a:gd name="T0" fmla="*/ 2147483646 w 32"/>
                  <a:gd name="T1" fmla="*/ 0 h 211"/>
                  <a:gd name="T2" fmla="*/ 0 w 32"/>
                  <a:gd name="T3" fmla="*/ 2147483646 h 211"/>
                  <a:gd name="T4" fmla="*/ 0 w 32"/>
                  <a:gd name="T5" fmla="*/ 2147483646 h 211"/>
                  <a:gd name="T6" fmla="*/ 2147483646 w 32"/>
                  <a:gd name="T7" fmla="*/ 2147483646 h 211"/>
                  <a:gd name="T8" fmla="*/ 2147483646 w 32"/>
                  <a:gd name="T9" fmla="*/ 2147483646 h 211"/>
                  <a:gd name="T10" fmla="*/ 2147483646 w 32"/>
                  <a:gd name="T11" fmla="*/ 2147483646 h 211"/>
                  <a:gd name="T12" fmla="*/ 2147483646 w 32"/>
                  <a:gd name="T13" fmla="*/ 0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2"/>
                  <a:gd name="T22" fmla="*/ 0 h 211"/>
                  <a:gd name="T23" fmla="*/ 32 w 32"/>
                  <a:gd name="T24" fmla="*/ 211 h 2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2" h="211">
                    <a:moveTo>
                      <a:pt x="16" y="0"/>
                    </a:moveTo>
                    <a:cubicBezTo>
                      <a:pt x="8" y="0"/>
                      <a:pt x="0" y="9"/>
                      <a:pt x="0" y="20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202"/>
                      <a:pt x="8" y="211"/>
                      <a:pt x="16" y="211"/>
                    </a:cubicBezTo>
                    <a:cubicBezTo>
                      <a:pt x="25" y="211"/>
                      <a:pt x="32" y="202"/>
                      <a:pt x="32" y="191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9"/>
                      <a:pt x="25" y="0"/>
                      <a:pt x="1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7" name="Freeform 84">
                <a:extLst>
                  <a:ext uri="{FF2B5EF4-FFF2-40B4-BE49-F238E27FC236}">
                    <a16:creationId xmlns:a16="http://schemas.microsoft.com/office/drawing/2014/main" id="{79315A20-A242-4554-9C2F-3687C42BC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47625"/>
                <a:ext cx="468312" cy="301625"/>
              </a:xfrm>
              <a:custGeom>
                <a:avLst/>
                <a:gdLst>
                  <a:gd name="T0" fmla="*/ 2147483646 w 178"/>
                  <a:gd name="T1" fmla="*/ 0 h 115"/>
                  <a:gd name="T2" fmla="*/ 2147483646 w 178"/>
                  <a:gd name="T3" fmla="*/ 2147483646 h 115"/>
                  <a:gd name="T4" fmla="*/ 2147483646 w 178"/>
                  <a:gd name="T5" fmla="*/ 2147483646 h 115"/>
                  <a:gd name="T6" fmla="*/ 2147483646 w 178"/>
                  <a:gd name="T7" fmla="*/ 2147483646 h 115"/>
                  <a:gd name="T8" fmla="*/ 2147483646 w 178"/>
                  <a:gd name="T9" fmla="*/ 2147483646 h 115"/>
                  <a:gd name="T10" fmla="*/ 2147483646 w 178"/>
                  <a:gd name="T11" fmla="*/ 2147483646 h 115"/>
                  <a:gd name="T12" fmla="*/ 2147483646 w 178"/>
                  <a:gd name="T13" fmla="*/ 2147483646 h 115"/>
                  <a:gd name="T14" fmla="*/ 2147483646 w 178"/>
                  <a:gd name="T15" fmla="*/ 0 h 11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8"/>
                  <a:gd name="T25" fmla="*/ 0 h 115"/>
                  <a:gd name="T26" fmla="*/ 178 w 178"/>
                  <a:gd name="T27" fmla="*/ 115 h 11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8" h="115">
                    <a:moveTo>
                      <a:pt x="169" y="0"/>
                    </a:moveTo>
                    <a:cubicBezTo>
                      <a:pt x="127" y="42"/>
                      <a:pt x="5" y="104"/>
                      <a:pt x="4" y="105"/>
                    </a:cubicBezTo>
                    <a:cubicBezTo>
                      <a:pt x="1" y="106"/>
                      <a:pt x="0" y="110"/>
                      <a:pt x="1" y="113"/>
                    </a:cubicBezTo>
                    <a:cubicBezTo>
                      <a:pt x="3" y="114"/>
                      <a:pt x="5" y="115"/>
                      <a:pt x="7" y="115"/>
                    </a:cubicBezTo>
                    <a:cubicBezTo>
                      <a:pt x="8" y="115"/>
                      <a:pt x="9" y="115"/>
                      <a:pt x="10" y="115"/>
                    </a:cubicBezTo>
                    <a:cubicBezTo>
                      <a:pt x="15" y="112"/>
                      <a:pt x="133" y="52"/>
                      <a:pt x="178" y="8"/>
                    </a:cubicBezTo>
                    <a:cubicBezTo>
                      <a:pt x="176" y="1"/>
                      <a:pt x="176" y="1"/>
                      <a:pt x="176" y="1"/>
                    </a:cubicBezTo>
                    <a:cubicBezTo>
                      <a:pt x="169" y="0"/>
                      <a:pt x="169" y="0"/>
                      <a:pt x="16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8" name="Freeform 85">
                <a:extLst>
                  <a:ext uri="{FF2B5EF4-FFF2-40B4-BE49-F238E27FC236}">
                    <a16:creationId xmlns:a16="http://schemas.microsoft.com/office/drawing/2014/main" id="{F234AA26-1F37-4306-A748-8C8B7D27D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725" y="0"/>
                <a:ext cx="169862" cy="144462"/>
              </a:xfrm>
              <a:custGeom>
                <a:avLst/>
                <a:gdLst>
                  <a:gd name="T0" fmla="*/ 2147483646 w 65"/>
                  <a:gd name="T1" fmla="*/ 0 h 55"/>
                  <a:gd name="T2" fmla="*/ 0 w 65"/>
                  <a:gd name="T3" fmla="*/ 2147483646 h 55"/>
                  <a:gd name="T4" fmla="*/ 2147483646 w 65"/>
                  <a:gd name="T5" fmla="*/ 2147483646 h 55"/>
                  <a:gd name="T6" fmla="*/ 2147483646 w 65"/>
                  <a:gd name="T7" fmla="*/ 2147483646 h 55"/>
                  <a:gd name="T8" fmla="*/ 2147483646 w 65"/>
                  <a:gd name="T9" fmla="*/ 2147483646 h 55"/>
                  <a:gd name="T10" fmla="*/ 2147483646 w 65"/>
                  <a:gd name="T11" fmla="*/ 2147483646 h 55"/>
                  <a:gd name="T12" fmla="*/ 2147483646 w 65"/>
                  <a:gd name="T13" fmla="*/ 2147483646 h 55"/>
                  <a:gd name="T14" fmla="*/ 2147483646 w 65"/>
                  <a:gd name="T15" fmla="*/ 2147483646 h 55"/>
                  <a:gd name="T16" fmla="*/ 2147483646 w 65"/>
                  <a:gd name="T17" fmla="*/ 2147483646 h 55"/>
                  <a:gd name="T18" fmla="*/ 2147483646 w 65"/>
                  <a:gd name="T19" fmla="*/ 2147483646 h 55"/>
                  <a:gd name="T20" fmla="*/ 2147483646 w 65"/>
                  <a:gd name="T21" fmla="*/ 2147483646 h 55"/>
                  <a:gd name="T22" fmla="*/ 2147483646 w 65"/>
                  <a:gd name="T23" fmla="*/ 0 h 55"/>
                  <a:gd name="T24" fmla="*/ 2147483646 w 65"/>
                  <a:gd name="T25" fmla="*/ 0 h 5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65"/>
                  <a:gd name="T40" fmla="*/ 0 h 55"/>
                  <a:gd name="T41" fmla="*/ 65 w 65"/>
                  <a:gd name="T42" fmla="*/ 55 h 55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65" h="55">
                    <a:moveTo>
                      <a:pt x="7" y="0"/>
                    </a:moveTo>
                    <a:cubicBezTo>
                      <a:pt x="4" y="0"/>
                      <a:pt x="1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2" y="50"/>
                      <a:pt x="52" y="50"/>
                      <a:pt x="52" y="50"/>
                    </a:cubicBezTo>
                    <a:cubicBezTo>
                      <a:pt x="53" y="53"/>
                      <a:pt x="55" y="55"/>
                      <a:pt x="59" y="55"/>
                    </a:cubicBezTo>
                    <a:cubicBezTo>
                      <a:pt x="59" y="55"/>
                      <a:pt x="59" y="55"/>
                      <a:pt x="59" y="55"/>
                    </a:cubicBezTo>
                    <a:cubicBezTo>
                      <a:pt x="63" y="55"/>
                      <a:pt x="65" y="52"/>
                      <a:pt x="65" y="49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33898" name="Freeform 87">
              <a:extLst>
                <a:ext uri="{FF2B5EF4-FFF2-40B4-BE49-F238E27FC236}">
                  <a16:creationId xmlns:a16="http://schemas.microsoft.com/office/drawing/2014/main" id="{9E4885A9-B535-4A90-8009-14AFABE5E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77975" y="1379537"/>
              <a:ext cx="428625" cy="676275"/>
            </a:xfrm>
            <a:custGeom>
              <a:avLst/>
              <a:gdLst>
                <a:gd name="T0" fmla="*/ 2147483646 w 163"/>
                <a:gd name="T1" fmla="*/ 0 h 257"/>
                <a:gd name="T2" fmla="*/ 2147483646 w 163"/>
                <a:gd name="T3" fmla="*/ 0 h 257"/>
                <a:gd name="T4" fmla="*/ 2147483646 w 163"/>
                <a:gd name="T5" fmla="*/ 2147483646 h 257"/>
                <a:gd name="T6" fmla="*/ 2147483646 w 163"/>
                <a:gd name="T7" fmla="*/ 2147483646 h 257"/>
                <a:gd name="T8" fmla="*/ 2147483646 w 163"/>
                <a:gd name="T9" fmla="*/ 2147483646 h 257"/>
                <a:gd name="T10" fmla="*/ 2147483646 w 163"/>
                <a:gd name="T11" fmla="*/ 2147483646 h 257"/>
                <a:gd name="T12" fmla="*/ 2147483646 w 163"/>
                <a:gd name="T13" fmla="*/ 2147483646 h 257"/>
                <a:gd name="T14" fmla="*/ 2147483646 w 163"/>
                <a:gd name="T15" fmla="*/ 2147483646 h 257"/>
                <a:gd name="T16" fmla="*/ 2147483646 w 163"/>
                <a:gd name="T17" fmla="*/ 2147483646 h 257"/>
                <a:gd name="T18" fmla="*/ 2147483646 w 163"/>
                <a:gd name="T19" fmla="*/ 2147483646 h 257"/>
                <a:gd name="T20" fmla="*/ 2147483646 w 163"/>
                <a:gd name="T21" fmla="*/ 2147483646 h 257"/>
                <a:gd name="T22" fmla="*/ 2147483646 w 163"/>
                <a:gd name="T23" fmla="*/ 2147483646 h 257"/>
                <a:gd name="T24" fmla="*/ 2147483646 w 163"/>
                <a:gd name="T25" fmla="*/ 2147483646 h 257"/>
                <a:gd name="T26" fmla="*/ 0 w 163"/>
                <a:gd name="T27" fmla="*/ 2147483646 h 257"/>
                <a:gd name="T28" fmla="*/ 2147483646 w 163"/>
                <a:gd name="T29" fmla="*/ 2147483646 h 257"/>
                <a:gd name="T30" fmla="*/ 2147483646 w 163"/>
                <a:gd name="T31" fmla="*/ 2147483646 h 257"/>
                <a:gd name="T32" fmla="*/ 2147483646 w 163"/>
                <a:gd name="T33" fmla="*/ 2147483646 h 257"/>
                <a:gd name="T34" fmla="*/ 2147483646 w 163"/>
                <a:gd name="T35" fmla="*/ 2147483646 h 257"/>
                <a:gd name="T36" fmla="*/ 2147483646 w 163"/>
                <a:gd name="T37" fmla="*/ 2147483646 h 257"/>
                <a:gd name="T38" fmla="*/ 2147483646 w 163"/>
                <a:gd name="T39" fmla="*/ 2147483646 h 257"/>
                <a:gd name="T40" fmla="*/ 2147483646 w 163"/>
                <a:gd name="T41" fmla="*/ 2147483646 h 257"/>
                <a:gd name="T42" fmla="*/ 2147483646 w 163"/>
                <a:gd name="T43" fmla="*/ 2147483646 h 257"/>
                <a:gd name="T44" fmla="*/ 2147483646 w 163"/>
                <a:gd name="T45" fmla="*/ 2147483646 h 257"/>
                <a:gd name="T46" fmla="*/ 2147483646 w 163"/>
                <a:gd name="T47" fmla="*/ 2147483646 h 257"/>
                <a:gd name="T48" fmla="*/ 2147483646 w 163"/>
                <a:gd name="T49" fmla="*/ 2147483646 h 257"/>
                <a:gd name="T50" fmla="*/ 2147483646 w 163"/>
                <a:gd name="T51" fmla="*/ 2147483646 h 257"/>
                <a:gd name="T52" fmla="*/ 2147483646 w 163"/>
                <a:gd name="T53" fmla="*/ 2147483646 h 257"/>
                <a:gd name="T54" fmla="*/ 2147483646 w 163"/>
                <a:gd name="T55" fmla="*/ 2147483646 h 257"/>
                <a:gd name="T56" fmla="*/ 2147483646 w 163"/>
                <a:gd name="T57" fmla="*/ 2147483646 h 257"/>
                <a:gd name="T58" fmla="*/ 2147483646 w 163"/>
                <a:gd name="T59" fmla="*/ 2147483646 h 257"/>
                <a:gd name="T60" fmla="*/ 2147483646 w 163"/>
                <a:gd name="T61" fmla="*/ 2147483646 h 257"/>
                <a:gd name="T62" fmla="*/ 2147483646 w 163"/>
                <a:gd name="T63" fmla="*/ 2147483646 h 257"/>
                <a:gd name="T64" fmla="*/ 2147483646 w 163"/>
                <a:gd name="T65" fmla="*/ 2147483646 h 257"/>
                <a:gd name="T66" fmla="*/ 2147483646 w 163"/>
                <a:gd name="T67" fmla="*/ 0 h 25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163"/>
                <a:gd name="T103" fmla="*/ 0 h 257"/>
                <a:gd name="T104" fmla="*/ 163 w 163"/>
                <a:gd name="T105" fmla="*/ 257 h 25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163" h="257">
                  <a:moveTo>
                    <a:pt x="94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52" y="27"/>
                    <a:pt x="38" y="34"/>
                    <a:pt x="27" y="46"/>
                  </a:cubicBezTo>
                  <a:cubicBezTo>
                    <a:pt x="16" y="57"/>
                    <a:pt x="11" y="71"/>
                    <a:pt x="11" y="87"/>
                  </a:cubicBezTo>
                  <a:cubicBezTo>
                    <a:pt x="11" y="101"/>
                    <a:pt x="14" y="111"/>
                    <a:pt x="21" y="119"/>
                  </a:cubicBezTo>
                  <a:cubicBezTo>
                    <a:pt x="27" y="128"/>
                    <a:pt x="35" y="134"/>
                    <a:pt x="45" y="138"/>
                  </a:cubicBezTo>
                  <a:cubicBezTo>
                    <a:pt x="55" y="142"/>
                    <a:pt x="67" y="145"/>
                    <a:pt x="81" y="148"/>
                  </a:cubicBezTo>
                  <a:cubicBezTo>
                    <a:pt x="92" y="151"/>
                    <a:pt x="101" y="153"/>
                    <a:pt x="107" y="156"/>
                  </a:cubicBezTo>
                  <a:cubicBezTo>
                    <a:pt x="112" y="158"/>
                    <a:pt x="115" y="163"/>
                    <a:pt x="115" y="170"/>
                  </a:cubicBezTo>
                  <a:cubicBezTo>
                    <a:pt x="115" y="177"/>
                    <a:pt x="112" y="183"/>
                    <a:pt x="106" y="186"/>
                  </a:cubicBezTo>
                  <a:cubicBezTo>
                    <a:pt x="100" y="189"/>
                    <a:pt x="92" y="191"/>
                    <a:pt x="84" y="191"/>
                  </a:cubicBezTo>
                  <a:cubicBezTo>
                    <a:pt x="62" y="191"/>
                    <a:pt x="48" y="182"/>
                    <a:pt x="43" y="16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4" y="190"/>
                    <a:pt x="12" y="202"/>
                    <a:pt x="24" y="211"/>
                  </a:cubicBezTo>
                  <a:cubicBezTo>
                    <a:pt x="36" y="220"/>
                    <a:pt x="51" y="226"/>
                    <a:pt x="69" y="228"/>
                  </a:cubicBezTo>
                  <a:cubicBezTo>
                    <a:pt x="69" y="257"/>
                    <a:pt x="69" y="257"/>
                    <a:pt x="69" y="257"/>
                  </a:cubicBezTo>
                  <a:cubicBezTo>
                    <a:pt x="94" y="257"/>
                    <a:pt x="94" y="257"/>
                    <a:pt x="94" y="257"/>
                  </a:cubicBezTo>
                  <a:cubicBezTo>
                    <a:pt x="94" y="227"/>
                    <a:pt x="94" y="227"/>
                    <a:pt x="94" y="227"/>
                  </a:cubicBezTo>
                  <a:cubicBezTo>
                    <a:pt x="100" y="227"/>
                    <a:pt x="106" y="227"/>
                    <a:pt x="112" y="225"/>
                  </a:cubicBezTo>
                  <a:cubicBezTo>
                    <a:pt x="117" y="223"/>
                    <a:pt x="123" y="221"/>
                    <a:pt x="128" y="218"/>
                  </a:cubicBezTo>
                  <a:cubicBezTo>
                    <a:pt x="139" y="212"/>
                    <a:pt x="147" y="205"/>
                    <a:pt x="153" y="195"/>
                  </a:cubicBezTo>
                  <a:cubicBezTo>
                    <a:pt x="160" y="186"/>
                    <a:pt x="163" y="175"/>
                    <a:pt x="163" y="163"/>
                  </a:cubicBezTo>
                  <a:cubicBezTo>
                    <a:pt x="163" y="142"/>
                    <a:pt x="153" y="126"/>
                    <a:pt x="135" y="114"/>
                  </a:cubicBezTo>
                  <a:cubicBezTo>
                    <a:pt x="126" y="109"/>
                    <a:pt x="109" y="104"/>
                    <a:pt x="85" y="99"/>
                  </a:cubicBezTo>
                  <a:cubicBezTo>
                    <a:pt x="75" y="97"/>
                    <a:pt x="68" y="94"/>
                    <a:pt x="64" y="92"/>
                  </a:cubicBezTo>
                  <a:cubicBezTo>
                    <a:pt x="59" y="90"/>
                    <a:pt x="56" y="85"/>
                    <a:pt x="56" y="79"/>
                  </a:cubicBezTo>
                  <a:cubicBezTo>
                    <a:pt x="56" y="67"/>
                    <a:pt x="65" y="61"/>
                    <a:pt x="84" y="61"/>
                  </a:cubicBezTo>
                  <a:cubicBezTo>
                    <a:pt x="101" y="61"/>
                    <a:pt x="113" y="68"/>
                    <a:pt x="118" y="84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2" y="56"/>
                    <a:pt x="144" y="45"/>
                    <a:pt x="133" y="38"/>
                  </a:cubicBezTo>
                  <a:cubicBezTo>
                    <a:pt x="127" y="34"/>
                    <a:pt x="121" y="31"/>
                    <a:pt x="115" y="29"/>
                  </a:cubicBezTo>
                  <a:cubicBezTo>
                    <a:pt x="108" y="26"/>
                    <a:pt x="101" y="25"/>
                    <a:pt x="94" y="25"/>
                  </a:cubicBezTo>
                  <a:cubicBezTo>
                    <a:pt x="94" y="0"/>
                    <a:pt x="94" y="0"/>
                    <a:pt x="9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33899" name="组合 21">
              <a:extLst>
                <a:ext uri="{FF2B5EF4-FFF2-40B4-BE49-F238E27FC236}">
                  <a16:creationId xmlns:a16="http://schemas.microsoft.com/office/drawing/2014/main" id="{352EDB41-5961-4A1F-925B-92EEE26A18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89087" y="2843212"/>
              <a:ext cx="1011238" cy="973137"/>
              <a:chOff x="0" y="0"/>
              <a:chExt cx="1011238" cy="973137"/>
            </a:xfrm>
          </p:grpSpPr>
          <p:sp>
            <p:nvSpPr>
              <p:cNvPr id="33905" name="Freeform 106">
                <a:extLst>
                  <a:ext uri="{FF2B5EF4-FFF2-40B4-BE49-F238E27FC236}">
                    <a16:creationId xmlns:a16="http://schemas.microsoft.com/office/drawing/2014/main" id="{966AB9E1-7BE6-4A91-B00E-58BD0C2A7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622300"/>
                <a:ext cx="574675" cy="350837"/>
              </a:xfrm>
              <a:custGeom>
                <a:avLst/>
                <a:gdLst>
                  <a:gd name="T0" fmla="*/ 2147483646 w 219"/>
                  <a:gd name="T1" fmla="*/ 0 h 133"/>
                  <a:gd name="T2" fmla="*/ 2147483646 w 219"/>
                  <a:gd name="T3" fmla="*/ 0 h 133"/>
                  <a:gd name="T4" fmla="*/ 0 w 219"/>
                  <a:gd name="T5" fmla="*/ 2147483646 h 133"/>
                  <a:gd name="T6" fmla="*/ 2147483646 w 219"/>
                  <a:gd name="T7" fmla="*/ 2147483646 h 133"/>
                  <a:gd name="T8" fmla="*/ 2147483646 w 219"/>
                  <a:gd name="T9" fmla="*/ 0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9"/>
                  <a:gd name="T16" fmla="*/ 0 h 133"/>
                  <a:gd name="T17" fmla="*/ 219 w 219"/>
                  <a:gd name="T18" fmla="*/ 133 h 13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9" h="133">
                    <a:moveTo>
                      <a:pt x="110" y="0"/>
                    </a:moveTo>
                    <a:cubicBezTo>
                      <a:pt x="110" y="0"/>
                      <a:pt x="110" y="0"/>
                      <a:pt x="110" y="0"/>
                    </a:cubicBezTo>
                    <a:cubicBezTo>
                      <a:pt x="42" y="0"/>
                      <a:pt x="0" y="45"/>
                      <a:pt x="0" y="133"/>
                    </a:cubicBezTo>
                    <a:cubicBezTo>
                      <a:pt x="219" y="132"/>
                      <a:pt x="219" y="132"/>
                      <a:pt x="219" y="132"/>
                    </a:cubicBezTo>
                    <a:cubicBezTo>
                      <a:pt x="219" y="44"/>
                      <a:pt x="178" y="0"/>
                      <a:pt x="11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6" name="Freeform 107">
                <a:extLst>
                  <a:ext uri="{FF2B5EF4-FFF2-40B4-BE49-F238E27FC236}">
                    <a16:creationId xmlns:a16="http://schemas.microsoft.com/office/drawing/2014/main" id="{12753A63-BBA8-4560-9871-68E1CE3BF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6525" y="300038"/>
                <a:ext cx="277812" cy="277812"/>
              </a:xfrm>
              <a:custGeom>
                <a:avLst/>
                <a:gdLst>
                  <a:gd name="T0" fmla="*/ 2147483646 w 106"/>
                  <a:gd name="T1" fmla="*/ 0 h 106"/>
                  <a:gd name="T2" fmla="*/ 2147483646 w 106"/>
                  <a:gd name="T3" fmla="*/ 0 h 106"/>
                  <a:gd name="T4" fmla="*/ 0 w 106"/>
                  <a:gd name="T5" fmla="*/ 2147483646 h 106"/>
                  <a:gd name="T6" fmla="*/ 2147483646 w 106"/>
                  <a:gd name="T7" fmla="*/ 2147483646 h 106"/>
                  <a:gd name="T8" fmla="*/ 2147483646 w 106"/>
                  <a:gd name="T9" fmla="*/ 2147483646 h 106"/>
                  <a:gd name="T10" fmla="*/ 2147483646 w 106"/>
                  <a:gd name="T11" fmla="*/ 2147483646 h 106"/>
                  <a:gd name="T12" fmla="*/ 2147483646 w 106"/>
                  <a:gd name="T13" fmla="*/ 0 h 10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6"/>
                  <a:gd name="T22" fmla="*/ 0 h 106"/>
                  <a:gd name="T23" fmla="*/ 106 w 106"/>
                  <a:gd name="T24" fmla="*/ 106 h 10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6" h="106"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24" y="0"/>
                      <a:pt x="0" y="24"/>
                      <a:pt x="0" y="53"/>
                    </a:cubicBezTo>
                    <a:cubicBezTo>
                      <a:pt x="0" y="82"/>
                      <a:pt x="24" y="106"/>
                      <a:pt x="53" y="106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83" y="106"/>
                      <a:pt x="106" y="82"/>
                      <a:pt x="106" y="53"/>
                    </a:cubicBezTo>
                    <a:cubicBezTo>
                      <a:pt x="106" y="24"/>
                      <a:pt x="82" y="0"/>
                      <a:pt x="5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7" name="Freeform 116">
                <a:extLst>
                  <a:ext uri="{FF2B5EF4-FFF2-40B4-BE49-F238E27FC236}">
                    <a16:creationId xmlns:a16="http://schemas.microsoft.com/office/drawing/2014/main" id="{D7C1CDB7-EDE7-4F20-B50D-5ED3B90170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3600" y="57150"/>
                <a:ext cx="114300" cy="15875"/>
              </a:xfrm>
              <a:custGeom>
                <a:avLst/>
                <a:gdLst>
                  <a:gd name="T0" fmla="*/ 2147483646 w 43"/>
                  <a:gd name="T1" fmla="*/ 0 h 6"/>
                  <a:gd name="T2" fmla="*/ 0 w 43"/>
                  <a:gd name="T3" fmla="*/ 0 h 6"/>
                  <a:gd name="T4" fmla="*/ 0 w 43"/>
                  <a:gd name="T5" fmla="*/ 0 h 6"/>
                  <a:gd name="T6" fmla="*/ 2147483646 w 43"/>
                  <a:gd name="T7" fmla="*/ 2147483646 h 6"/>
                  <a:gd name="T8" fmla="*/ 2147483646 w 43"/>
                  <a:gd name="T9" fmla="*/ 2147483646 h 6"/>
                  <a:gd name="T10" fmla="*/ 2147483646 w 43"/>
                  <a:gd name="T11" fmla="*/ 0 h 6"/>
                  <a:gd name="T12" fmla="*/ 2147483646 w 43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3"/>
                  <a:gd name="T22" fmla="*/ 0 h 6"/>
                  <a:gd name="T23" fmla="*/ 43 w 43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3" h="6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3" y="6"/>
                      <a:pt x="6" y="6"/>
                    </a:cubicBezTo>
                    <a:cubicBezTo>
                      <a:pt x="37" y="6"/>
                      <a:pt x="37" y="6"/>
                      <a:pt x="37" y="6"/>
                    </a:cubicBezTo>
                    <a:cubicBezTo>
                      <a:pt x="40" y="6"/>
                      <a:pt x="43" y="3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8" name="Freeform 117">
                <a:extLst>
                  <a:ext uri="{FF2B5EF4-FFF2-40B4-BE49-F238E27FC236}">
                    <a16:creationId xmlns:a16="http://schemas.microsoft.com/office/drawing/2014/main" id="{9846879A-BA17-4FF6-86BF-E21C890369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200" y="33338"/>
                <a:ext cx="165100" cy="23812"/>
              </a:xfrm>
              <a:custGeom>
                <a:avLst/>
                <a:gdLst>
                  <a:gd name="T0" fmla="*/ 2147483646 w 63"/>
                  <a:gd name="T1" fmla="*/ 0 h 9"/>
                  <a:gd name="T2" fmla="*/ 2147483646 w 63"/>
                  <a:gd name="T3" fmla="*/ 0 h 9"/>
                  <a:gd name="T4" fmla="*/ 0 w 63"/>
                  <a:gd name="T5" fmla="*/ 0 h 9"/>
                  <a:gd name="T6" fmla="*/ 0 w 63"/>
                  <a:gd name="T7" fmla="*/ 0 h 9"/>
                  <a:gd name="T8" fmla="*/ 0 w 63"/>
                  <a:gd name="T9" fmla="*/ 0 h 9"/>
                  <a:gd name="T10" fmla="*/ 2147483646 w 63"/>
                  <a:gd name="T11" fmla="*/ 2147483646 h 9"/>
                  <a:gd name="T12" fmla="*/ 2147483646 w 63"/>
                  <a:gd name="T13" fmla="*/ 2147483646 h 9"/>
                  <a:gd name="T14" fmla="*/ 2147483646 w 63"/>
                  <a:gd name="T15" fmla="*/ 2147483646 h 9"/>
                  <a:gd name="T16" fmla="*/ 2147483646 w 63"/>
                  <a:gd name="T17" fmla="*/ 2147483646 h 9"/>
                  <a:gd name="T18" fmla="*/ 2147483646 w 63"/>
                  <a:gd name="T19" fmla="*/ 2147483646 h 9"/>
                  <a:gd name="T20" fmla="*/ 2147483646 w 63"/>
                  <a:gd name="T21" fmla="*/ 0 h 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3"/>
                  <a:gd name="T34" fmla="*/ 0 h 9"/>
                  <a:gd name="T35" fmla="*/ 63 w 63"/>
                  <a:gd name="T36" fmla="*/ 9 h 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3" h="9">
                    <a:moveTo>
                      <a:pt x="63" y="0"/>
                    </a:moveTo>
                    <a:cubicBezTo>
                      <a:pt x="63" y="0"/>
                      <a:pt x="63" y="0"/>
                      <a:pt x="6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7" y="7"/>
                      <a:pt x="8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5" y="8"/>
                      <a:pt x="56" y="7"/>
                      <a:pt x="58" y="5"/>
                    </a:cubicBezTo>
                    <a:cubicBezTo>
                      <a:pt x="61" y="2"/>
                      <a:pt x="62" y="1"/>
                      <a:pt x="6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9" name="Freeform 120">
                <a:extLst>
                  <a:ext uri="{FF2B5EF4-FFF2-40B4-BE49-F238E27FC236}">
                    <a16:creationId xmlns:a16="http://schemas.microsoft.com/office/drawing/2014/main" id="{5CC476A1-0435-4BDA-9316-CD7C5DFD8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63" y="0"/>
                <a:ext cx="180975" cy="15875"/>
              </a:xfrm>
              <a:custGeom>
                <a:avLst/>
                <a:gdLst>
                  <a:gd name="T0" fmla="*/ 2147483646 w 69"/>
                  <a:gd name="T1" fmla="*/ 0 h 6"/>
                  <a:gd name="T2" fmla="*/ 2147483646 w 69"/>
                  <a:gd name="T3" fmla="*/ 0 h 6"/>
                  <a:gd name="T4" fmla="*/ 0 w 69"/>
                  <a:gd name="T5" fmla="*/ 2147483646 h 6"/>
                  <a:gd name="T6" fmla="*/ 2147483646 w 69"/>
                  <a:gd name="T7" fmla="*/ 2147483646 h 6"/>
                  <a:gd name="T8" fmla="*/ 2147483646 w 69"/>
                  <a:gd name="T9" fmla="*/ 2147483646 h 6"/>
                  <a:gd name="T10" fmla="*/ 2147483646 w 69"/>
                  <a:gd name="T11" fmla="*/ 2147483646 h 6"/>
                  <a:gd name="T12" fmla="*/ 2147483646 w 69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6"/>
                  <a:gd name="T23" fmla="*/ 69 w 69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6">
                    <a:moveTo>
                      <a:pt x="6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8" y="6"/>
                      <a:pt x="69" y="5"/>
                      <a:pt x="69" y="3"/>
                    </a:cubicBezTo>
                    <a:cubicBezTo>
                      <a:pt x="69" y="1"/>
                      <a:pt x="68" y="0"/>
                      <a:pt x="6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10" name="Freeform 121">
                <a:extLst>
                  <a:ext uri="{FF2B5EF4-FFF2-40B4-BE49-F238E27FC236}">
                    <a16:creationId xmlns:a16="http://schemas.microsoft.com/office/drawing/2014/main" id="{A8C632DE-904A-453C-89A9-41ABAD56E0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263" y="20638"/>
                <a:ext cx="177800" cy="12700"/>
              </a:xfrm>
              <a:custGeom>
                <a:avLst/>
                <a:gdLst>
                  <a:gd name="T0" fmla="*/ 2147483646 w 68"/>
                  <a:gd name="T1" fmla="*/ 0 h 5"/>
                  <a:gd name="T2" fmla="*/ 2147483646 w 68"/>
                  <a:gd name="T3" fmla="*/ 0 h 5"/>
                  <a:gd name="T4" fmla="*/ 0 w 68"/>
                  <a:gd name="T5" fmla="*/ 2147483646 h 5"/>
                  <a:gd name="T6" fmla="*/ 2147483646 w 68"/>
                  <a:gd name="T7" fmla="*/ 2147483646 h 5"/>
                  <a:gd name="T8" fmla="*/ 2147483646 w 68"/>
                  <a:gd name="T9" fmla="*/ 2147483646 h 5"/>
                  <a:gd name="T10" fmla="*/ 2147483646 w 68"/>
                  <a:gd name="T11" fmla="*/ 2147483646 h 5"/>
                  <a:gd name="T12" fmla="*/ 2147483646 w 68"/>
                  <a:gd name="T13" fmla="*/ 2147483646 h 5"/>
                  <a:gd name="T14" fmla="*/ 2147483646 w 68"/>
                  <a:gd name="T15" fmla="*/ 2147483646 h 5"/>
                  <a:gd name="T16" fmla="*/ 2147483646 w 68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68"/>
                  <a:gd name="T28" fmla="*/ 0 h 5"/>
                  <a:gd name="T29" fmla="*/ 68 w 68"/>
                  <a:gd name="T30" fmla="*/ 5 h 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68" h="5">
                    <a:moveTo>
                      <a:pt x="6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1" y="4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65" y="5"/>
                      <a:pt x="65" y="5"/>
                      <a:pt x="65" y="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7" y="4"/>
                      <a:pt x="68" y="4"/>
                      <a:pt x="68" y="3"/>
                    </a:cubicBezTo>
                    <a:cubicBezTo>
                      <a:pt x="68" y="1"/>
                      <a:pt x="67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33900" name="组合 22">
              <a:extLst>
                <a:ext uri="{FF2B5EF4-FFF2-40B4-BE49-F238E27FC236}">
                  <a16:creationId xmlns:a16="http://schemas.microsoft.com/office/drawing/2014/main" id="{FE4ADCEB-12BC-4A63-BA24-49A0DF48C9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92350" y="2211387"/>
              <a:ext cx="431800" cy="623888"/>
              <a:chOff x="0" y="0"/>
              <a:chExt cx="431800" cy="623888"/>
            </a:xfrm>
          </p:grpSpPr>
          <p:sp>
            <p:nvSpPr>
              <p:cNvPr id="33901" name="Freeform 118">
                <a:extLst>
                  <a:ext uri="{FF2B5EF4-FFF2-40B4-BE49-F238E27FC236}">
                    <a16:creationId xmlns:a16="http://schemas.microsoft.com/office/drawing/2014/main" id="{5BBA3218-C038-4B52-89A8-696F8CB50A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00" y="581025"/>
                <a:ext cx="180975" cy="15875"/>
              </a:xfrm>
              <a:custGeom>
                <a:avLst/>
                <a:gdLst>
                  <a:gd name="T0" fmla="*/ 2147483646 w 69"/>
                  <a:gd name="T1" fmla="*/ 0 h 6"/>
                  <a:gd name="T2" fmla="*/ 2147483646 w 69"/>
                  <a:gd name="T3" fmla="*/ 0 h 6"/>
                  <a:gd name="T4" fmla="*/ 0 w 69"/>
                  <a:gd name="T5" fmla="*/ 2147483646 h 6"/>
                  <a:gd name="T6" fmla="*/ 2147483646 w 69"/>
                  <a:gd name="T7" fmla="*/ 2147483646 h 6"/>
                  <a:gd name="T8" fmla="*/ 2147483646 w 69"/>
                  <a:gd name="T9" fmla="*/ 2147483646 h 6"/>
                  <a:gd name="T10" fmla="*/ 2147483646 w 69"/>
                  <a:gd name="T11" fmla="*/ 2147483646 h 6"/>
                  <a:gd name="T12" fmla="*/ 2147483646 w 69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6"/>
                  <a:gd name="T23" fmla="*/ 69 w 69"/>
                  <a:gd name="T24" fmla="*/ 6 h 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6">
                    <a:moveTo>
                      <a:pt x="6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5"/>
                      <a:pt x="2" y="6"/>
                      <a:pt x="3" y="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8" y="6"/>
                      <a:pt x="69" y="5"/>
                      <a:pt x="69" y="3"/>
                    </a:cubicBezTo>
                    <a:cubicBezTo>
                      <a:pt x="69" y="1"/>
                      <a:pt x="68" y="0"/>
                      <a:pt x="6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2" name="Freeform 119">
                <a:extLst>
                  <a:ext uri="{FF2B5EF4-FFF2-40B4-BE49-F238E27FC236}">
                    <a16:creationId xmlns:a16="http://schemas.microsoft.com/office/drawing/2014/main" id="{77A05A7E-671B-4C25-87C3-CEA3993F79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00" y="604838"/>
                <a:ext cx="180975" cy="19050"/>
              </a:xfrm>
              <a:custGeom>
                <a:avLst/>
                <a:gdLst>
                  <a:gd name="T0" fmla="*/ 2147483646 w 69"/>
                  <a:gd name="T1" fmla="*/ 0 h 7"/>
                  <a:gd name="T2" fmla="*/ 2147483646 w 69"/>
                  <a:gd name="T3" fmla="*/ 0 h 7"/>
                  <a:gd name="T4" fmla="*/ 0 w 69"/>
                  <a:gd name="T5" fmla="*/ 2147483646 h 7"/>
                  <a:gd name="T6" fmla="*/ 2147483646 w 69"/>
                  <a:gd name="T7" fmla="*/ 2147483646 h 7"/>
                  <a:gd name="T8" fmla="*/ 2147483646 w 69"/>
                  <a:gd name="T9" fmla="*/ 2147483646 h 7"/>
                  <a:gd name="T10" fmla="*/ 2147483646 w 69"/>
                  <a:gd name="T11" fmla="*/ 2147483646 h 7"/>
                  <a:gd name="T12" fmla="*/ 2147483646 w 69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7"/>
                  <a:gd name="T23" fmla="*/ 69 w 6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7">
                    <a:moveTo>
                      <a:pt x="6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5"/>
                      <a:pt x="2" y="7"/>
                      <a:pt x="3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8" y="7"/>
                      <a:pt x="69" y="5"/>
                      <a:pt x="69" y="3"/>
                    </a:cubicBezTo>
                    <a:cubicBezTo>
                      <a:pt x="69" y="2"/>
                      <a:pt x="68" y="0"/>
                      <a:pt x="6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3" name="Freeform 122">
                <a:extLst>
                  <a:ext uri="{FF2B5EF4-FFF2-40B4-BE49-F238E27FC236}">
                    <a16:creationId xmlns:a16="http://schemas.microsoft.com/office/drawing/2014/main" id="{24844BA1-A838-4278-99CD-2C271BED23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000" y="555625"/>
                <a:ext cx="180975" cy="17462"/>
              </a:xfrm>
              <a:custGeom>
                <a:avLst/>
                <a:gdLst>
                  <a:gd name="T0" fmla="*/ 2147483646 w 69"/>
                  <a:gd name="T1" fmla="*/ 0 h 7"/>
                  <a:gd name="T2" fmla="*/ 2147483646 w 69"/>
                  <a:gd name="T3" fmla="*/ 0 h 7"/>
                  <a:gd name="T4" fmla="*/ 0 w 69"/>
                  <a:gd name="T5" fmla="*/ 2147483646 h 7"/>
                  <a:gd name="T6" fmla="*/ 2147483646 w 69"/>
                  <a:gd name="T7" fmla="*/ 2147483646 h 7"/>
                  <a:gd name="T8" fmla="*/ 2147483646 w 69"/>
                  <a:gd name="T9" fmla="*/ 2147483646 h 7"/>
                  <a:gd name="T10" fmla="*/ 2147483646 w 69"/>
                  <a:gd name="T11" fmla="*/ 2147483646 h 7"/>
                  <a:gd name="T12" fmla="*/ 2147483646 w 69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9"/>
                  <a:gd name="T22" fmla="*/ 0 h 7"/>
                  <a:gd name="T23" fmla="*/ 69 w 69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9" h="7">
                    <a:moveTo>
                      <a:pt x="66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8" y="7"/>
                      <a:pt x="69" y="5"/>
                      <a:pt x="69" y="3"/>
                    </a:cubicBezTo>
                    <a:cubicBezTo>
                      <a:pt x="69" y="1"/>
                      <a:pt x="68" y="0"/>
                      <a:pt x="66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904" name="Freeform 123">
                <a:extLst>
                  <a:ext uri="{FF2B5EF4-FFF2-40B4-BE49-F238E27FC236}">
                    <a16:creationId xmlns:a16="http://schemas.microsoft.com/office/drawing/2014/main" id="{5962C801-D0DB-4399-8442-82AC2A50D7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431800" cy="539750"/>
              </a:xfrm>
              <a:custGeom>
                <a:avLst/>
                <a:gdLst>
                  <a:gd name="T0" fmla="*/ 2147483646 w 164"/>
                  <a:gd name="T1" fmla="*/ 2147483646 h 205"/>
                  <a:gd name="T2" fmla="*/ 2147483646 w 164"/>
                  <a:gd name="T3" fmla="*/ 2147483646 h 205"/>
                  <a:gd name="T4" fmla="*/ 2147483646 w 164"/>
                  <a:gd name="T5" fmla="*/ 2147483646 h 205"/>
                  <a:gd name="T6" fmla="*/ 2147483646 w 164"/>
                  <a:gd name="T7" fmla="*/ 2147483646 h 205"/>
                  <a:gd name="T8" fmla="*/ 2147483646 w 164"/>
                  <a:gd name="T9" fmla="*/ 2147483646 h 205"/>
                  <a:gd name="T10" fmla="*/ 2147483646 w 164"/>
                  <a:gd name="T11" fmla="*/ 2147483646 h 205"/>
                  <a:gd name="T12" fmla="*/ 2147483646 w 164"/>
                  <a:gd name="T13" fmla="*/ 2147483646 h 205"/>
                  <a:gd name="T14" fmla="*/ 2147483646 w 164"/>
                  <a:gd name="T15" fmla="*/ 2147483646 h 205"/>
                  <a:gd name="T16" fmla="*/ 2147483646 w 164"/>
                  <a:gd name="T17" fmla="*/ 2147483646 h 205"/>
                  <a:gd name="T18" fmla="*/ 2147483646 w 164"/>
                  <a:gd name="T19" fmla="*/ 2147483646 h 205"/>
                  <a:gd name="T20" fmla="*/ 2147483646 w 164"/>
                  <a:gd name="T21" fmla="*/ 2147483646 h 205"/>
                  <a:gd name="T22" fmla="*/ 2147483646 w 164"/>
                  <a:gd name="T23" fmla="*/ 2147483646 h 205"/>
                  <a:gd name="T24" fmla="*/ 2147483646 w 164"/>
                  <a:gd name="T25" fmla="*/ 2147483646 h 205"/>
                  <a:gd name="T26" fmla="*/ 2147483646 w 164"/>
                  <a:gd name="T27" fmla="*/ 2147483646 h 205"/>
                  <a:gd name="T28" fmla="*/ 2147483646 w 164"/>
                  <a:gd name="T29" fmla="*/ 2147483646 h 205"/>
                  <a:gd name="T30" fmla="*/ 2147483646 w 164"/>
                  <a:gd name="T31" fmla="*/ 0 h 205"/>
                  <a:gd name="T32" fmla="*/ 2147483646 w 164"/>
                  <a:gd name="T33" fmla="*/ 0 h 205"/>
                  <a:gd name="T34" fmla="*/ 2147483646 w 164"/>
                  <a:gd name="T35" fmla="*/ 0 h 205"/>
                  <a:gd name="T36" fmla="*/ 2147483646 w 164"/>
                  <a:gd name="T37" fmla="*/ 2147483646 h 205"/>
                  <a:gd name="T38" fmla="*/ 2147483646 w 164"/>
                  <a:gd name="T39" fmla="*/ 2147483646 h 205"/>
                  <a:gd name="T40" fmla="*/ 2147483646 w 164"/>
                  <a:gd name="T41" fmla="*/ 2147483646 h 205"/>
                  <a:gd name="T42" fmla="*/ 0 w 164"/>
                  <a:gd name="T43" fmla="*/ 2147483646 h 205"/>
                  <a:gd name="T44" fmla="*/ 0 w 164"/>
                  <a:gd name="T45" fmla="*/ 2147483646 h 205"/>
                  <a:gd name="T46" fmla="*/ 0 w 164"/>
                  <a:gd name="T47" fmla="*/ 2147483646 h 205"/>
                  <a:gd name="T48" fmla="*/ 2147483646 w 164"/>
                  <a:gd name="T49" fmla="*/ 2147483646 h 205"/>
                  <a:gd name="T50" fmla="*/ 2147483646 w 164"/>
                  <a:gd name="T51" fmla="*/ 2147483646 h 205"/>
                  <a:gd name="T52" fmla="*/ 2147483646 w 164"/>
                  <a:gd name="T53" fmla="*/ 2147483646 h 205"/>
                  <a:gd name="T54" fmla="*/ 2147483646 w 164"/>
                  <a:gd name="T55" fmla="*/ 2147483646 h 205"/>
                  <a:gd name="T56" fmla="*/ 2147483646 w 164"/>
                  <a:gd name="T57" fmla="*/ 2147483646 h 205"/>
                  <a:gd name="T58" fmla="*/ 2147483646 w 164"/>
                  <a:gd name="T59" fmla="*/ 2147483646 h 205"/>
                  <a:gd name="T60" fmla="*/ 2147483646 w 164"/>
                  <a:gd name="T61" fmla="*/ 2147483646 h 205"/>
                  <a:gd name="T62" fmla="*/ 2147483646 w 164"/>
                  <a:gd name="T63" fmla="*/ 2147483646 h 205"/>
                  <a:gd name="T64" fmla="*/ 2147483646 w 164"/>
                  <a:gd name="T65" fmla="*/ 2147483646 h 205"/>
                  <a:gd name="T66" fmla="*/ 2147483646 w 164"/>
                  <a:gd name="T67" fmla="*/ 2147483646 h 205"/>
                  <a:gd name="T68" fmla="*/ 2147483646 w 164"/>
                  <a:gd name="T69" fmla="*/ 2147483646 h 205"/>
                  <a:gd name="T70" fmla="*/ 2147483646 w 164"/>
                  <a:gd name="T71" fmla="*/ 2147483646 h 205"/>
                  <a:gd name="T72" fmla="*/ 2147483646 w 164"/>
                  <a:gd name="T73" fmla="*/ 2147483646 h 205"/>
                  <a:gd name="T74" fmla="*/ 2147483646 w 164"/>
                  <a:gd name="T75" fmla="*/ 2147483646 h 205"/>
                  <a:gd name="T76" fmla="*/ 2147483646 w 164"/>
                  <a:gd name="T77" fmla="*/ 2147483646 h 205"/>
                  <a:gd name="T78" fmla="*/ 2147483646 w 164"/>
                  <a:gd name="T79" fmla="*/ 0 h 205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164"/>
                  <a:gd name="T121" fmla="*/ 0 h 205"/>
                  <a:gd name="T122" fmla="*/ 164 w 164"/>
                  <a:gd name="T123" fmla="*/ 205 h 205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164" h="205">
                    <a:moveTo>
                      <a:pt x="77" y="14"/>
                    </a:moveTo>
                    <a:cubicBezTo>
                      <a:pt x="79" y="14"/>
                      <a:pt x="81" y="14"/>
                      <a:pt x="83" y="14"/>
                    </a:cubicBezTo>
                    <a:cubicBezTo>
                      <a:pt x="104" y="15"/>
                      <a:pt x="119" y="23"/>
                      <a:pt x="130" y="34"/>
                    </a:cubicBezTo>
                    <a:cubicBezTo>
                      <a:pt x="136" y="39"/>
                      <a:pt x="140" y="45"/>
                      <a:pt x="144" y="53"/>
                    </a:cubicBezTo>
                    <a:cubicBezTo>
                      <a:pt x="147" y="61"/>
                      <a:pt x="149" y="69"/>
                      <a:pt x="150" y="80"/>
                    </a:cubicBezTo>
                    <a:cubicBezTo>
                      <a:pt x="150" y="81"/>
                      <a:pt x="150" y="81"/>
                      <a:pt x="150" y="82"/>
                    </a:cubicBezTo>
                    <a:cubicBezTo>
                      <a:pt x="149" y="93"/>
                      <a:pt x="146" y="102"/>
                      <a:pt x="143" y="111"/>
                    </a:cubicBezTo>
                    <a:cubicBezTo>
                      <a:pt x="139" y="120"/>
                      <a:pt x="134" y="128"/>
                      <a:pt x="130" y="137"/>
                    </a:cubicBezTo>
                    <a:cubicBezTo>
                      <a:pt x="125" y="145"/>
                      <a:pt x="120" y="154"/>
                      <a:pt x="116" y="165"/>
                    </a:cubicBezTo>
                    <a:cubicBezTo>
                      <a:pt x="115" y="168"/>
                      <a:pt x="115" y="171"/>
                      <a:pt x="114" y="174"/>
                    </a:cubicBezTo>
                    <a:cubicBezTo>
                      <a:pt x="113" y="178"/>
                      <a:pt x="113" y="183"/>
                      <a:pt x="112" y="186"/>
                    </a:cubicBezTo>
                    <a:cubicBezTo>
                      <a:pt x="111" y="187"/>
                      <a:pt x="111" y="189"/>
                      <a:pt x="110" y="190"/>
                    </a:cubicBezTo>
                    <a:cubicBezTo>
                      <a:pt x="110" y="190"/>
                      <a:pt x="110" y="190"/>
                      <a:pt x="110" y="190"/>
                    </a:cubicBezTo>
                    <a:cubicBezTo>
                      <a:pt x="99" y="190"/>
                      <a:pt x="88" y="190"/>
                      <a:pt x="77" y="190"/>
                    </a:cubicBezTo>
                    <a:cubicBezTo>
                      <a:pt x="69" y="190"/>
                      <a:pt x="62" y="190"/>
                      <a:pt x="55" y="190"/>
                    </a:cubicBezTo>
                    <a:cubicBezTo>
                      <a:pt x="54" y="190"/>
                      <a:pt x="53" y="189"/>
                      <a:pt x="52" y="188"/>
                    </a:cubicBezTo>
                    <a:cubicBezTo>
                      <a:pt x="51" y="186"/>
                      <a:pt x="51" y="185"/>
                      <a:pt x="50" y="183"/>
                    </a:cubicBezTo>
                    <a:cubicBezTo>
                      <a:pt x="50" y="178"/>
                      <a:pt x="49" y="172"/>
                      <a:pt x="48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48" y="166"/>
                      <a:pt x="48" y="166"/>
                      <a:pt x="48" y="166"/>
                    </a:cubicBezTo>
                    <a:cubicBezTo>
                      <a:pt x="45" y="154"/>
                      <a:pt x="38" y="145"/>
                      <a:pt x="34" y="137"/>
                    </a:cubicBezTo>
                    <a:cubicBezTo>
                      <a:pt x="29" y="129"/>
                      <a:pt x="25" y="121"/>
                      <a:pt x="20" y="112"/>
                    </a:cubicBezTo>
                    <a:cubicBezTo>
                      <a:pt x="20" y="112"/>
                      <a:pt x="20" y="112"/>
                      <a:pt x="20" y="112"/>
                    </a:cubicBezTo>
                    <a:cubicBezTo>
                      <a:pt x="17" y="104"/>
                      <a:pt x="15" y="94"/>
                      <a:pt x="14" y="82"/>
                    </a:cubicBezTo>
                    <a:cubicBezTo>
                      <a:pt x="14" y="81"/>
                      <a:pt x="14" y="79"/>
                      <a:pt x="14" y="78"/>
                    </a:cubicBezTo>
                    <a:cubicBezTo>
                      <a:pt x="15" y="67"/>
                      <a:pt x="17" y="59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3" y="45"/>
                      <a:pt x="28" y="39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9" y="28"/>
                      <a:pt x="45" y="24"/>
                      <a:pt x="52" y="20"/>
                    </a:cubicBezTo>
                    <a:cubicBezTo>
                      <a:pt x="59" y="17"/>
                      <a:pt x="68" y="15"/>
                      <a:pt x="77" y="14"/>
                    </a:cubicBezTo>
                    <a:moveTo>
                      <a:pt x="83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1" y="0"/>
                      <a:pt x="79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5" y="0"/>
                      <a:pt x="55" y="3"/>
                      <a:pt x="46" y="7"/>
                    </a:cubicBezTo>
                    <a:cubicBezTo>
                      <a:pt x="37" y="12"/>
                      <a:pt x="30" y="17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17" y="30"/>
                      <a:pt x="11" y="37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3" y="55"/>
                      <a:pt x="0" y="65"/>
                      <a:pt x="0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79"/>
                      <a:pt x="0" y="81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" y="96"/>
                      <a:pt x="3" y="108"/>
                      <a:pt x="8" y="118"/>
                    </a:cubicBezTo>
                    <a:cubicBezTo>
                      <a:pt x="8" y="118"/>
                      <a:pt x="8" y="118"/>
                      <a:pt x="8" y="118"/>
                    </a:cubicBezTo>
                    <a:cubicBezTo>
                      <a:pt x="12" y="127"/>
                      <a:pt x="17" y="136"/>
                      <a:pt x="22" y="144"/>
                    </a:cubicBezTo>
                    <a:cubicBezTo>
                      <a:pt x="26" y="153"/>
                      <a:pt x="32" y="161"/>
                      <a:pt x="34" y="169"/>
                    </a:cubicBezTo>
                    <a:cubicBezTo>
                      <a:pt x="34" y="169"/>
                      <a:pt x="34" y="169"/>
                      <a:pt x="34" y="169"/>
                    </a:cubicBezTo>
                    <a:cubicBezTo>
                      <a:pt x="35" y="174"/>
                      <a:pt x="35" y="180"/>
                      <a:pt x="36" y="186"/>
                    </a:cubicBezTo>
                    <a:cubicBezTo>
                      <a:pt x="37" y="190"/>
                      <a:pt x="39" y="194"/>
                      <a:pt x="41" y="196"/>
                    </a:cubicBezTo>
                    <a:cubicBezTo>
                      <a:pt x="43" y="199"/>
                      <a:pt x="45" y="201"/>
                      <a:pt x="47" y="203"/>
                    </a:cubicBezTo>
                    <a:cubicBezTo>
                      <a:pt x="49" y="205"/>
                      <a:pt x="49" y="205"/>
                      <a:pt x="49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52" y="205"/>
                      <a:pt x="52" y="205"/>
                      <a:pt x="52" y="205"/>
                    </a:cubicBezTo>
                    <a:cubicBezTo>
                      <a:pt x="61" y="204"/>
                      <a:pt x="69" y="204"/>
                      <a:pt x="77" y="204"/>
                    </a:cubicBezTo>
                    <a:cubicBezTo>
                      <a:pt x="88" y="204"/>
                      <a:pt x="99" y="205"/>
                      <a:pt x="110" y="205"/>
                    </a:cubicBezTo>
                    <a:cubicBezTo>
                      <a:pt x="111" y="205"/>
                      <a:pt x="112" y="205"/>
                      <a:pt x="113" y="205"/>
                    </a:cubicBezTo>
                    <a:cubicBezTo>
                      <a:pt x="115" y="205"/>
                      <a:pt x="115" y="205"/>
                      <a:pt x="115" y="205"/>
                    </a:cubicBezTo>
                    <a:cubicBezTo>
                      <a:pt x="117" y="203"/>
                      <a:pt x="117" y="203"/>
                      <a:pt x="117" y="203"/>
                    </a:cubicBezTo>
                    <a:cubicBezTo>
                      <a:pt x="120" y="201"/>
                      <a:pt x="123" y="198"/>
                      <a:pt x="124" y="195"/>
                    </a:cubicBezTo>
                    <a:cubicBezTo>
                      <a:pt x="126" y="190"/>
                      <a:pt x="127" y="185"/>
                      <a:pt x="128" y="181"/>
                    </a:cubicBezTo>
                    <a:cubicBezTo>
                      <a:pt x="128" y="176"/>
                      <a:pt x="129" y="172"/>
                      <a:pt x="130" y="170"/>
                    </a:cubicBezTo>
                    <a:cubicBezTo>
                      <a:pt x="133" y="161"/>
                      <a:pt x="138" y="152"/>
                      <a:pt x="142" y="144"/>
                    </a:cubicBezTo>
                    <a:cubicBezTo>
                      <a:pt x="147" y="135"/>
                      <a:pt x="152" y="127"/>
                      <a:pt x="156" y="117"/>
                    </a:cubicBezTo>
                    <a:cubicBezTo>
                      <a:pt x="160" y="107"/>
                      <a:pt x="163" y="96"/>
                      <a:pt x="164" y="82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4" y="82"/>
                      <a:pt x="164" y="82"/>
                      <a:pt x="164" y="82"/>
                    </a:cubicBezTo>
                    <a:cubicBezTo>
                      <a:pt x="164" y="81"/>
                      <a:pt x="164" y="81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80"/>
                      <a:pt x="164" y="80"/>
                      <a:pt x="164" y="80"/>
                    </a:cubicBezTo>
                    <a:cubicBezTo>
                      <a:pt x="164" y="67"/>
                      <a:pt x="161" y="56"/>
                      <a:pt x="157" y="47"/>
                    </a:cubicBezTo>
                    <a:cubicBezTo>
                      <a:pt x="152" y="38"/>
                      <a:pt x="147" y="30"/>
                      <a:pt x="140" y="23"/>
                    </a:cubicBezTo>
                    <a:cubicBezTo>
                      <a:pt x="127" y="10"/>
                      <a:pt x="107" y="1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41">
            <a:extLst>
              <a:ext uri="{FF2B5EF4-FFF2-40B4-BE49-F238E27FC236}">
                <a16:creationId xmlns:a16="http://schemas.microsoft.com/office/drawing/2014/main" id="{7B381B27-4D00-49E2-B447-EC3F406E8BA9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1771650"/>
            <a:ext cx="3362325" cy="1065213"/>
            <a:chOff x="0" y="0"/>
            <a:chExt cx="3362325" cy="1065212"/>
          </a:xfrm>
        </p:grpSpPr>
        <p:grpSp>
          <p:nvGrpSpPr>
            <p:cNvPr id="33856" name="组合 42">
              <a:extLst>
                <a:ext uri="{FF2B5EF4-FFF2-40B4-BE49-F238E27FC236}">
                  <a16:creationId xmlns:a16="http://schemas.microsoft.com/office/drawing/2014/main" id="{34D4DAD7-6529-4744-AD2D-561C385C3E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362325" cy="1065212"/>
              <a:chOff x="0" y="0"/>
              <a:chExt cx="3362325" cy="1065212"/>
            </a:xfrm>
          </p:grpSpPr>
          <p:sp>
            <p:nvSpPr>
              <p:cNvPr id="33858" name="Freeform 11">
                <a:extLst>
                  <a:ext uri="{FF2B5EF4-FFF2-40B4-BE49-F238E27FC236}">
                    <a16:creationId xmlns:a16="http://schemas.microsoft.com/office/drawing/2014/main" id="{CEE19415-9C80-4A91-996F-02DDA149AB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100" y="893763"/>
                <a:ext cx="6350" cy="6350"/>
              </a:xfrm>
              <a:custGeom>
                <a:avLst/>
                <a:gdLst>
                  <a:gd name="T0" fmla="*/ 0 w 2"/>
                  <a:gd name="T1" fmla="*/ 0 h 2"/>
                  <a:gd name="T2" fmla="*/ 2147483646 w 2"/>
                  <a:gd name="T3" fmla="*/ 2147483646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F88E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9" name="Freeform 12">
                <a:extLst>
                  <a:ext uri="{FF2B5EF4-FFF2-40B4-BE49-F238E27FC236}">
                    <a16:creationId xmlns:a16="http://schemas.microsoft.com/office/drawing/2014/main" id="{63DBFB80-648D-4114-8A59-930A99EAD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44462" cy="239712"/>
              </a:xfrm>
              <a:custGeom>
                <a:avLst/>
                <a:gdLst>
                  <a:gd name="T0" fmla="*/ 2147483646 w 55"/>
                  <a:gd name="T1" fmla="*/ 2147483646 h 91"/>
                  <a:gd name="T2" fmla="*/ 0 w 55"/>
                  <a:gd name="T3" fmla="*/ 0 h 91"/>
                  <a:gd name="T4" fmla="*/ 0 w 55"/>
                  <a:gd name="T5" fmla="*/ 2147483646 h 91"/>
                  <a:gd name="T6" fmla="*/ 2147483646 w 55"/>
                  <a:gd name="T7" fmla="*/ 2147483646 h 91"/>
                  <a:gd name="T8" fmla="*/ 2147483646 w 55"/>
                  <a:gd name="T9" fmla="*/ 2147483646 h 91"/>
                  <a:gd name="T10" fmla="*/ 2147483646 w 55"/>
                  <a:gd name="T11" fmla="*/ 2147483646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91"/>
                  <a:gd name="T20" fmla="*/ 55 w 55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91">
                    <a:moveTo>
                      <a:pt x="47" y="26"/>
                    </a:moveTo>
                    <a:cubicBezTo>
                      <a:pt x="31" y="3"/>
                      <a:pt x="0" y="0"/>
                      <a:pt x="0" y="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52" y="80"/>
                      <a:pt x="55" y="50"/>
                    </a:cubicBezTo>
                    <a:cubicBezTo>
                      <a:pt x="54" y="41"/>
                      <a:pt x="52" y="34"/>
                      <a:pt x="49" y="28"/>
                    </a:cubicBezTo>
                    <a:cubicBezTo>
                      <a:pt x="48" y="27"/>
                      <a:pt x="47" y="27"/>
                      <a:pt x="47" y="26"/>
                    </a:cubicBez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0" name="Freeform 13">
                <a:extLst>
                  <a:ext uri="{FF2B5EF4-FFF2-40B4-BE49-F238E27FC236}">
                    <a16:creationId xmlns:a16="http://schemas.microsoft.com/office/drawing/2014/main" id="{6F2378AF-A52C-4FB7-A13D-41F989B982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0" y="0"/>
                <a:ext cx="3298825" cy="965200"/>
              </a:xfrm>
              <a:custGeom>
                <a:avLst/>
                <a:gdLst>
                  <a:gd name="T0" fmla="*/ 2147483646 w 1255"/>
                  <a:gd name="T1" fmla="*/ 2147483646 h 367"/>
                  <a:gd name="T2" fmla="*/ 2147483646 w 1255"/>
                  <a:gd name="T3" fmla="*/ 0 h 367"/>
                  <a:gd name="T4" fmla="*/ 2147483646 w 1255"/>
                  <a:gd name="T5" fmla="*/ 0 h 367"/>
                  <a:gd name="T6" fmla="*/ 0 w 1255"/>
                  <a:gd name="T7" fmla="*/ 2147483646 h 367"/>
                  <a:gd name="T8" fmla="*/ 2147483646 w 1255"/>
                  <a:gd name="T9" fmla="*/ 2147483646 h 367"/>
                  <a:gd name="T10" fmla="*/ 2147483646 w 1255"/>
                  <a:gd name="T11" fmla="*/ 2147483646 h 367"/>
                  <a:gd name="T12" fmla="*/ 2147483646 w 1255"/>
                  <a:gd name="T13" fmla="*/ 2147483646 h 367"/>
                  <a:gd name="T14" fmla="*/ 2147483646 w 1255"/>
                  <a:gd name="T15" fmla="*/ 2147483646 h 367"/>
                  <a:gd name="T16" fmla="*/ 2147483646 w 1255"/>
                  <a:gd name="T17" fmla="*/ 2147483646 h 367"/>
                  <a:gd name="T18" fmla="*/ 2147483646 w 1255"/>
                  <a:gd name="T19" fmla="*/ 2147483646 h 367"/>
                  <a:gd name="T20" fmla="*/ 2147483646 w 1255"/>
                  <a:gd name="T21" fmla="*/ 2147483646 h 3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5"/>
                  <a:gd name="T34" fmla="*/ 0 h 367"/>
                  <a:gd name="T35" fmla="*/ 1255 w 1255"/>
                  <a:gd name="T36" fmla="*/ 367 h 3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5" h="367">
                    <a:moveTo>
                      <a:pt x="1255" y="34"/>
                    </a:moveTo>
                    <a:cubicBezTo>
                      <a:pt x="1255" y="34"/>
                      <a:pt x="1244" y="0"/>
                      <a:pt x="120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1200" y="314"/>
                      <a:pt x="1200" y="314"/>
                      <a:pt x="1200" y="314"/>
                    </a:cubicBezTo>
                    <a:cubicBezTo>
                      <a:pt x="1235" y="316"/>
                      <a:pt x="1247" y="339"/>
                      <a:pt x="1247" y="339"/>
                    </a:cubicBezTo>
                    <a:cubicBezTo>
                      <a:pt x="1247" y="340"/>
                      <a:pt x="1247" y="340"/>
                      <a:pt x="1247" y="340"/>
                    </a:cubicBezTo>
                    <a:cubicBezTo>
                      <a:pt x="1247" y="340"/>
                      <a:pt x="1248" y="341"/>
                      <a:pt x="1249" y="342"/>
                    </a:cubicBezTo>
                    <a:cubicBezTo>
                      <a:pt x="1254" y="350"/>
                      <a:pt x="1255" y="358"/>
                      <a:pt x="1255" y="364"/>
                    </a:cubicBezTo>
                    <a:cubicBezTo>
                      <a:pt x="1255" y="365"/>
                      <a:pt x="1255" y="366"/>
                      <a:pt x="1255" y="367"/>
                    </a:cubicBezTo>
                    <a:lnTo>
                      <a:pt x="1255" y="34"/>
                    </a:lnTo>
                    <a:close/>
                  </a:path>
                </a:pathLst>
              </a:cu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1" name="Freeform 14">
                <a:extLst>
                  <a:ext uri="{FF2B5EF4-FFF2-40B4-BE49-F238E27FC236}">
                    <a16:creationId xmlns:a16="http://schemas.microsoft.com/office/drawing/2014/main" id="{B7A4D5FF-0117-4486-904B-46751BFB3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3"/>
                <a:ext cx="15875" cy="57150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6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F88E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2" name="Freeform 15">
                <a:extLst>
                  <a:ext uri="{FF2B5EF4-FFF2-40B4-BE49-F238E27FC236}">
                    <a16:creationId xmlns:a16="http://schemas.microsoft.com/office/drawing/2014/main" id="{D975AB69-3015-4043-9F74-504621D19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3"/>
                <a:ext cx="15875" cy="57150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6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F88E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3" name="Freeform 16">
                <a:extLst>
                  <a:ext uri="{FF2B5EF4-FFF2-40B4-BE49-F238E27FC236}">
                    <a16:creationId xmlns:a16="http://schemas.microsoft.com/office/drawing/2014/main" id="{F8ECF0D5-0A5D-4947-B725-0525877A7F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22237" cy="68262"/>
              </a:xfrm>
              <a:custGeom>
                <a:avLst/>
                <a:gdLst>
                  <a:gd name="T0" fmla="*/ 2147483646 w 47"/>
                  <a:gd name="T1" fmla="*/ 2147483646 h 26"/>
                  <a:gd name="T2" fmla="*/ 2147483646 w 47"/>
                  <a:gd name="T3" fmla="*/ 2147483646 h 26"/>
                  <a:gd name="T4" fmla="*/ 0 w 47"/>
                  <a:gd name="T5" fmla="*/ 0 h 26"/>
                  <a:gd name="T6" fmla="*/ 2147483646 w 47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6"/>
                  <a:gd name="T14" fmla="*/ 47 w 47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6">
                    <a:moveTo>
                      <a:pt x="47" y="26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6"/>
                    </a:cubicBezTo>
                    <a:close/>
                  </a:path>
                </a:pathLst>
              </a:custGeom>
              <a:solidFill>
                <a:srgbClr val="F88E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4" name="Freeform 17">
                <a:extLst>
                  <a:ext uri="{FF2B5EF4-FFF2-40B4-BE49-F238E27FC236}">
                    <a16:creationId xmlns:a16="http://schemas.microsoft.com/office/drawing/2014/main" id="{A246E247-72F5-4755-B745-17A513237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22237" cy="68262"/>
              </a:xfrm>
              <a:custGeom>
                <a:avLst/>
                <a:gdLst>
                  <a:gd name="T0" fmla="*/ 2147483646 w 47"/>
                  <a:gd name="T1" fmla="*/ 2147483646 h 26"/>
                  <a:gd name="T2" fmla="*/ 2147483646 w 47"/>
                  <a:gd name="T3" fmla="*/ 2147483646 h 26"/>
                  <a:gd name="T4" fmla="*/ 0 w 47"/>
                  <a:gd name="T5" fmla="*/ 0 h 26"/>
                  <a:gd name="T6" fmla="*/ 2147483646 w 47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6"/>
                  <a:gd name="T14" fmla="*/ 47 w 47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6">
                    <a:moveTo>
                      <a:pt x="47" y="26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6"/>
                    </a:cubicBezTo>
                    <a:close/>
                  </a:path>
                </a:pathLst>
              </a:custGeom>
              <a:solidFill>
                <a:srgbClr val="F88E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65" name="Freeform 18">
                <a:extLst>
                  <a:ext uri="{FF2B5EF4-FFF2-40B4-BE49-F238E27FC236}">
                    <a16:creationId xmlns:a16="http://schemas.microsoft.com/office/drawing/2014/main" id="{DA65E52E-A67D-4E3E-AD97-F7D162CEEC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93737" cy="825500"/>
              </a:xfrm>
              <a:custGeom>
                <a:avLst/>
                <a:gdLst>
                  <a:gd name="T0" fmla="*/ 0 w 437"/>
                  <a:gd name="T1" fmla="*/ 0 h 520"/>
                  <a:gd name="T2" fmla="*/ 0 w 437"/>
                  <a:gd name="T3" fmla="*/ 2147483646 h 520"/>
                  <a:gd name="T4" fmla="*/ 2147483646 w 437"/>
                  <a:gd name="T5" fmla="*/ 0 h 520"/>
                  <a:gd name="T6" fmla="*/ 0 w 437"/>
                  <a:gd name="T7" fmla="*/ 0 h 5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7"/>
                  <a:gd name="T13" fmla="*/ 0 h 520"/>
                  <a:gd name="T14" fmla="*/ 437 w 437"/>
                  <a:gd name="T15" fmla="*/ 520 h 5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7" h="520">
                    <a:moveTo>
                      <a:pt x="0" y="0"/>
                    </a:moveTo>
                    <a:lnTo>
                      <a:pt x="0" y="520"/>
                    </a:lnTo>
                    <a:lnTo>
                      <a:pt x="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3866" name="组合 52">
                <a:extLst>
                  <a:ext uri="{FF2B5EF4-FFF2-40B4-BE49-F238E27FC236}">
                    <a16:creationId xmlns:a16="http://schemas.microsoft.com/office/drawing/2014/main" id="{32705DF9-B5FB-4F71-B058-8BB4AA60646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04850" y="80963"/>
                <a:ext cx="585787" cy="674687"/>
                <a:chOff x="0" y="0"/>
                <a:chExt cx="585787" cy="674687"/>
              </a:xfrm>
            </p:grpSpPr>
            <p:sp>
              <p:nvSpPr>
                <p:cNvPr id="33868" name="Freeform 55">
                  <a:extLst>
                    <a:ext uri="{FF2B5EF4-FFF2-40B4-BE49-F238E27FC236}">
                      <a16:creationId xmlns:a16="http://schemas.microsoft.com/office/drawing/2014/main" id="{AE7E42C4-CE58-4DD7-B660-CD572BD5CB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12" y="374650"/>
                  <a:ext cx="0" cy="261937"/>
                </a:xfrm>
                <a:custGeom>
                  <a:avLst/>
                  <a:gdLst>
                    <a:gd name="T0" fmla="*/ 2147483646 h 165"/>
                    <a:gd name="T1" fmla="*/ 0 h 165"/>
                    <a:gd name="T2" fmla="*/ 2147483646 h 165"/>
                    <a:gd name="T3" fmla="*/ 0 60000 65536"/>
                    <a:gd name="T4" fmla="*/ 0 60000 65536"/>
                    <a:gd name="T5" fmla="*/ 0 60000 65536"/>
                    <a:gd name="T6" fmla="*/ 0 h 165"/>
                    <a:gd name="T7" fmla="*/ 165 h 165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65">
                      <a:moveTo>
                        <a:pt x="0" y="165"/>
                      </a:moveTo>
                      <a:lnTo>
                        <a:pt x="0" y="0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69" name="Line 56">
                  <a:extLst>
                    <a:ext uri="{FF2B5EF4-FFF2-40B4-BE49-F238E27FC236}">
                      <a16:creationId xmlns:a16="http://schemas.microsoft.com/office/drawing/2014/main" id="{A3543735-B272-48DA-92AA-F81283ECFF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6212" y="374650"/>
                  <a:ext cx="0" cy="261937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0" name="Freeform 57">
                  <a:extLst>
                    <a:ext uri="{FF2B5EF4-FFF2-40B4-BE49-F238E27FC236}">
                      <a16:creationId xmlns:a16="http://schemas.microsoft.com/office/drawing/2014/main" id="{75D997CC-9721-4BD7-A5C9-D7AA82D851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4462" y="344487"/>
                  <a:ext cx="65087" cy="322262"/>
                </a:xfrm>
                <a:custGeom>
                  <a:avLst/>
                  <a:gdLst>
                    <a:gd name="T0" fmla="*/ 2147483646 w 25"/>
                    <a:gd name="T1" fmla="*/ 2147483646 h 122"/>
                    <a:gd name="T2" fmla="*/ 0 w 25"/>
                    <a:gd name="T3" fmla="*/ 2147483646 h 122"/>
                    <a:gd name="T4" fmla="*/ 0 w 25"/>
                    <a:gd name="T5" fmla="*/ 2147483646 h 122"/>
                    <a:gd name="T6" fmla="*/ 2147483646 w 25"/>
                    <a:gd name="T7" fmla="*/ 0 h 122"/>
                    <a:gd name="T8" fmla="*/ 2147483646 w 25"/>
                    <a:gd name="T9" fmla="*/ 2147483646 h 122"/>
                    <a:gd name="T10" fmla="*/ 2147483646 w 25"/>
                    <a:gd name="T11" fmla="*/ 2147483646 h 122"/>
                    <a:gd name="T12" fmla="*/ 2147483646 w 25"/>
                    <a:gd name="T13" fmla="*/ 2147483646 h 12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"/>
                    <a:gd name="T22" fmla="*/ 0 h 122"/>
                    <a:gd name="T23" fmla="*/ 25 w 25"/>
                    <a:gd name="T24" fmla="*/ 122 h 12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" h="122">
                      <a:moveTo>
                        <a:pt x="12" y="122"/>
                      </a:moveTo>
                      <a:cubicBezTo>
                        <a:pt x="5" y="122"/>
                        <a:pt x="0" y="117"/>
                        <a:pt x="0" y="1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5"/>
                        <a:pt x="5" y="0"/>
                        <a:pt x="12" y="0"/>
                      </a:cubicBezTo>
                      <a:cubicBezTo>
                        <a:pt x="19" y="0"/>
                        <a:pt x="25" y="5"/>
                        <a:pt x="25" y="11"/>
                      </a:cubicBezTo>
                      <a:cubicBezTo>
                        <a:pt x="25" y="111"/>
                        <a:pt x="25" y="111"/>
                        <a:pt x="25" y="111"/>
                      </a:cubicBezTo>
                      <a:cubicBezTo>
                        <a:pt x="25" y="117"/>
                        <a:pt x="19" y="122"/>
                        <a:pt x="12" y="12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1" name="Freeform 58">
                  <a:extLst>
                    <a:ext uri="{FF2B5EF4-FFF2-40B4-BE49-F238E27FC236}">
                      <a16:creationId xmlns:a16="http://schemas.microsoft.com/office/drawing/2014/main" id="{C3B4EE4E-89A4-4978-B22C-0E3BD66917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212" y="374650"/>
                  <a:ext cx="0" cy="261937"/>
                </a:xfrm>
                <a:custGeom>
                  <a:avLst/>
                  <a:gdLst>
                    <a:gd name="T0" fmla="*/ 2147483646 h 165"/>
                    <a:gd name="T1" fmla="*/ 0 h 165"/>
                    <a:gd name="T2" fmla="*/ 2147483646 h 165"/>
                    <a:gd name="T3" fmla="*/ 0 60000 65536"/>
                    <a:gd name="T4" fmla="*/ 0 60000 65536"/>
                    <a:gd name="T5" fmla="*/ 0 60000 65536"/>
                    <a:gd name="T6" fmla="*/ 0 h 165"/>
                    <a:gd name="T7" fmla="*/ 165 h 165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65">
                      <a:moveTo>
                        <a:pt x="0" y="165"/>
                      </a:moveTo>
                      <a:lnTo>
                        <a:pt x="0" y="0"/>
                      </a:lnTo>
                      <a:lnTo>
                        <a:pt x="0" y="16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2" name="Line 59">
                  <a:extLst>
                    <a:ext uri="{FF2B5EF4-FFF2-40B4-BE49-F238E27FC236}">
                      <a16:creationId xmlns:a16="http://schemas.microsoft.com/office/drawing/2014/main" id="{658F070F-EC3D-454C-BEB4-CC9B9489F2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6212" y="374650"/>
                  <a:ext cx="0" cy="261937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3" name="Freeform 60">
                  <a:extLst>
                    <a:ext uri="{FF2B5EF4-FFF2-40B4-BE49-F238E27FC236}">
                      <a16:creationId xmlns:a16="http://schemas.microsoft.com/office/drawing/2014/main" id="{1728C12C-AE53-4C65-8EB8-71250356E9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350" y="336550"/>
                  <a:ext cx="84137" cy="338137"/>
                </a:xfrm>
                <a:custGeom>
                  <a:avLst/>
                  <a:gdLst>
                    <a:gd name="T0" fmla="*/ 2147483646 w 32"/>
                    <a:gd name="T1" fmla="*/ 2147483646 h 128"/>
                    <a:gd name="T2" fmla="*/ 0 w 32"/>
                    <a:gd name="T3" fmla="*/ 2147483646 h 128"/>
                    <a:gd name="T4" fmla="*/ 0 w 32"/>
                    <a:gd name="T5" fmla="*/ 2147483646 h 128"/>
                    <a:gd name="T6" fmla="*/ 2147483646 w 32"/>
                    <a:gd name="T7" fmla="*/ 0 h 128"/>
                    <a:gd name="T8" fmla="*/ 2147483646 w 32"/>
                    <a:gd name="T9" fmla="*/ 2147483646 h 128"/>
                    <a:gd name="T10" fmla="*/ 2147483646 w 32"/>
                    <a:gd name="T11" fmla="*/ 2147483646 h 128"/>
                    <a:gd name="T12" fmla="*/ 2147483646 w 32"/>
                    <a:gd name="T13" fmla="*/ 2147483646 h 12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"/>
                    <a:gd name="T22" fmla="*/ 0 h 128"/>
                    <a:gd name="T23" fmla="*/ 32 w 32"/>
                    <a:gd name="T24" fmla="*/ 128 h 12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" h="128">
                      <a:moveTo>
                        <a:pt x="16" y="128"/>
                      </a:moveTo>
                      <a:cubicBezTo>
                        <a:pt x="8" y="128"/>
                        <a:pt x="0" y="122"/>
                        <a:pt x="0" y="1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6"/>
                        <a:pt x="8" y="0"/>
                        <a:pt x="16" y="0"/>
                      </a:cubicBezTo>
                      <a:cubicBezTo>
                        <a:pt x="25" y="0"/>
                        <a:pt x="32" y="6"/>
                        <a:pt x="32" y="14"/>
                      </a:cubicBezTo>
                      <a:cubicBezTo>
                        <a:pt x="32" y="114"/>
                        <a:pt x="32" y="114"/>
                        <a:pt x="32" y="114"/>
                      </a:cubicBezTo>
                      <a:cubicBezTo>
                        <a:pt x="32" y="122"/>
                        <a:pt x="25" y="128"/>
                        <a:pt x="16" y="1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4" name="Freeform 61">
                  <a:extLst>
                    <a:ext uri="{FF2B5EF4-FFF2-40B4-BE49-F238E27FC236}">
                      <a16:creationId xmlns:a16="http://schemas.microsoft.com/office/drawing/2014/main" id="{5759969B-EAEA-4EDA-9974-09F758BA11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387" y="479425"/>
                  <a:ext cx="0" cy="171450"/>
                </a:xfrm>
                <a:custGeom>
                  <a:avLst/>
                  <a:gdLst>
                    <a:gd name="T0" fmla="*/ 2147483646 h 108"/>
                    <a:gd name="T1" fmla="*/ 0 h 108"/>
                    <a:gd name="T2" fmla="*/ 2147483646 h 108"/>
                    <a:gd name="T3" fmla="*/ 0 60000 65536"/>
                    <a:gd name="T4" fmla="*/ 0 60000 65536"/>
                    <a:gd name="T5" fmla="*/ 0 60000 65536"/>
                    <a:gd name="T6" fmla="*/ 0 h 108"/>
                    <a:gd name="T7" fmla="*/ 108 h 108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08">
                      <a:moveTo>
                        <a:pt x="0" y="108"/>
                      </a:moveTo>
                      <a:lnTo>
                        <a:pt x="0" y="0"/>
                      </a:lnTo>
                      <a:lnTo>
                        <a:pt x="0" y="1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5" name="Line 62">
                  <a:extLst>
                    <a:ext uri="{FF2B5EF4-FFF2-40B4-BE49-F238E27FC236}">
                      <a16:creationId xmlns:a16="http://schemas.microsoft.com/office/drawing/2014/main" id="{7821F12D-458D-4361-933F-75BF5D6C80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2387" y="479425"/>
                  <a:ext cx="0" cy="17145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6" name="Freeform 63">
                  <a:extLst>
                    <a:ext uri="{FF2B5EF4-FFF2-40B4-BE49-F238E27FC236}">
                      <a16:creationId xmlns:a16="http://schemas.microsoft.com/office/drawing/2014/main" id="{550495B5-5317-47D6-9E09-932612BC3C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62" y="460375"/>
                  <a:ext cx="68262" cy="207962"/>
                </a:xfrm>
                <a:custGeom>
                  <a:avLst/>
                  <a:gdLst>
                    <a:gd name="T0" fmla="*/ 2147483646 w 26"/>
                    <a:gd name="T1" fmla="*/ 2147483646 h 79"/>
                    <a:gd name="T2" fmla="*/ 0 w 26"/>
                    <a:gd name="T3" fmla="*/ 2147483646 h 79"/>
                    <a:gd name="T4" fmla="*/ 0 w 26"/>
                    <a:gd name="T5" fmla="*/ 2147483646 h 79"/>
                    <a:gd name="T6" fmla="*/ 2147483646 w 26"/>
                    <a:gd name="T7" fmla="*/ 0 h 79"/>
                    <a:gd name="T8" fmla="*/ 2147483646 w 26"/>
                    <a:gd name="T9" fmla="*/ 2147483646 h 79"/>
                    <a:gd name="T10" fmla="*/ 2147483646 w 26"/>
                    <a:gd name="T11" fmla="*/ 2147483646 h 79"/>
                    <a:gd name="T12" fmla="*/ 2147483646 w 26"/>
                    <a:gd name="T13" fmla="*/ 2147483646 h 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6"/>
                    <a:gd name="T22" fmla="*/ 0 h 79"/>
                    <a:gd name="T23" fmla="*/ 26 w 26"/>
                    <a:gd name="T24" fmla="*/ 79 h 7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6" h="79">
                      <a:moveTo>
                        <a:pt x="13" y="79"/>
                      </a:moveTo>
                      <a:cubicBezTo>
                        <a:pt x="6" y="79"/>
                        <a:pt x="0" y="76"/>
                        <a:pt x="0" y="72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6" y="0"/>
                        <a:pt x="13" y="0"/>
                      </a:cubicBezTo>
                      <a:cubicBezTo>
                        <a:pt x="20" y="0"/>
                        <a:pt x="26" y="3"/>
                        <a:pt x="26" y="7"/>
                      </a:cubicBezTo>
                      <a:cubicBezTo>
                        <a:pt x="26" y="72"/>
                        <a:pt x="26" y="72"/>
                        <a:pt x="26" y="72"/>
                      </a:cubicBezTo>
                      <a:cubicBezTo>
                        <a:pt x="26" y="76"/>
                        <a:pt x="20" y="79"/>
                        <a:pt x="13" y="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7" name="Freeform 64">
                  <a:extLst>
                    <a:ext uri="{FF2B5EF4-FFF2-40B4-BE49-F238E27FC236}">
                      <a16:creationId xmlns:a16="http://schemas.microsoft.com/office/drawing/2014/main" id="{EAFD00FD-E0EA-41C5-9446-C67CD8C85D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50" y="452437"/>
                  <a:ext cx="0" cy="195262"/>
                </a:xfrm>
                <a:custGeom>
                  <a:avLst/>
                  <a:gdLst>
                    <a:gd name="T0" fmla="*/ 2147483646 h 123"/>
                    <a:gd name="T1" fmla="*/ 0 h 123"/>
                    <a:gd name="T2" fmla="*/ 2147483646 h 123"/>
                    <a:gd name="T3" fmla="*/ 0 60000 65536"/>
                    <a:gd name="T4" fmla="*/ 0 60000 65536"/>
                    <a:gd name="T5" fmla="*/ 0 60000 65536"/>
                    <a:gd name="T6" fmla="*/ 0 h 123"/>
                    <a:gd name="T7" fmla="*/ 123 h 123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23">
                      <a:moveTo>
                        <a:pt x="0" y="123"/>
                      </a:moveTo>
                      <a:lnTo>
                        <a:pt x="0" y="0"/>
                      </a:lnTo>
                      <a:lnTo>
                        <a:pt x="0" y="12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8" name="Line 65">
                  <a:extLst>
                    <a:ext uri="{FF2B5EF4-FFF2-40B4-BE49-F238E27FC236}">
                      <a16:creationId xmlns:a16="http://schemas.microsoft.com/office/drawing/2014/main" id="{D64B41C5-5B1E-4AAB-BA2D-3D51D4995FE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7150" y="452437"/>
                  <a:ext cx="0" cy="195262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79" name="Freeform 66">
                  <a:extLst>
                    <a:ext uri="{FF2B5EF4-FFF2-40B4-BE49-F238E27FC236}">
                      <a16:creationId xmlns:a16="http://schemas.microsoft.com/office/drawing/2014/main" id="{9688B05D-96BF-493E-BD11-4FD2992D4D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462" y="427037"/>
                  <a:ext cx="76200" cy="247650"/>
                </a:xfrm>
                <a:custGeom>
                  <a:avLst/>
                  <a:gdLst>
                    <a:gd name="T0" fmla="*/ 2147483646 w 29"/>
                    <a:gd name="T1" fmla="*/ 2147483646 h 94"/>
                    <a:gd name="T2" fmla="*/ 0 w 29"/>
                    <a:gd name="T3" fmla="*/ 2147483646 h 94"/>
                    <a:gd name="T4" fmla="*/ 0 w 29"/>
                    <a:gd name="T5" fmla="*/ 2147483646 h 94"/>
                    <a:gd name="T6" fmla="*/ 2147483646 w 29"/>
                    <a:gd name="T7" fmla="*/ 0 h 94"/>
                    <a:gd name="T8" fmla="*/ 2147483646 w 29"/>
                    <a:gd name="T9" fmla="*/ 2147483646 h 94"/>
                    <a:gd name="T10" fmla="*/ 2147483646 w 29"/>
                    <a:gd name="T11" fmla="*/ 2147483646 h 94"/>
                    <a:gd name="T12" fmla="*/ 2147483646 w 29"/>
                    <a:gd name="T13" fmla="*/ 2147483646 h 9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9"/>
                    <a:gd name="T22" fmla="*/ 0 h 94"/>
                    <a:gd name="T23" fmla="*/ 29 w 29"/>
                    <a:gd name="T24" fmla="*/ 94 h 9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9" h="94">
                      <a:moveTo>
                        <a:pt x="15" y="94"/>
                      </a:moveTo>
                      <a:cubicBezTo>
                        <a:pt x="7" y="94"/>
                        <a:pt x="0" y="90"/>
                        <a:pt x="0" y="8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5"/>
                        <a:pt x="7" y="0"/>
                        <a:pt x="15" y="0"/>
                      </a:cubicBezTo>
                      <a:cubicBezTo>
                        <a:pt x="22" y="0"/>
                        <a:pt x="29" y="5"/>
                        <a:pt x="29" y="10"/>
                      </a:cubicBezTo>
                      <a:cubicBezTo>
                        <a:pt x="29" y="84"/>
                        <a:pt x="29" y="84"/>
                        <a:pt x="29" y="84"/>
                      </a:cubicBezTo>
                      <a:cubicBezTo>
                        <a:pt x="29" y="90"/>
                        <a:pt x="22" y="94"/>
                        <a:pt x="15" y="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0" name="Freeform 67">
                  <a:extLst>
                    <a:ext uri="{FF2B5EF4-FFF2-40B4-BE49-F238E27FC236}">
                      <a16:creationId xmlns:a16="http://schemas.microsoft.com/office/drawing/2014/main" id="{97DBF542-9DC8-4E31-9113-3FB1BD0659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800" y="322262"/>
                  <a:ext cx="0" cy="309562"/>
                </a:xfrm>
                <a:custGeom>
                  <a:avLst/>
                  <a:gdLst>
                    <a:gd name="T0" fmla="*/ 2147483646 h 195"/>
                    <a:gd name="T1" fmla="*/ 0 h 195"/>
                    <a:gd name="T2" fmla="*/ 2147483646 h 195"/>
                    <a:gd name="T3" fmla="*/ 0 60000 65536"/>
                    <a:gd name="T4" fmla="*/ 0 60000 65536"/>
                    <a:gd name="T5" fmla="*/ 0 60000 65536"/>
                    <a:gd name="T6" fmla="*/ 0 h 195"/>
                    <a:gd name="T7" fmla="*/ 195 h 195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195">
                      <a:moveTo>
                        <a:pt x="0" y="195"/>
                      </a:moveTo>
                      <a:lnTo>
                        <a:pt x="0" y="0"/>
                      </a:lnTo>
                      <a:lnTo>
                        <a:pt x="0" y="1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1" name="Line 68">
                  <a:extLst>
                    <a:ext uri="{FF2B5EF4-FFF2-40B4-BE49-F238E27FC236}">
                      <a16:creationId xmlns:a16="http://schemas.microsoft.com/office/drawing/2014/main" id="{69BF0505-2073-4411-95BE-493202BCE2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04800" y="322262"/>
                  <a:ext cx="0" cy="309562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2" name="Freeform 69">
                  <a:extLst>
                    <a:ext uri="{FF2B5EF4-FFF2-40B4-BE49-F238E27FC236}">
                      <a16:creationId xmlns:a16="http://schemas.microsoft.com/office/drawing/2014/main" id="{5CB52751-55BC-4C4C-85C3-3393D4D224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61937" y="279400"/>
                  <a:ext cx="82550" cy="395287"/>
                </a:xfrm>
                <a:custGeom>
                  <a:avLst/>
                  <a:gdLst>
                    <a:gd name="T0" fmla="*/ 2147483646 w 31"/>
                    <a:gd name="T1" fmla="*/ 2147483646 h 150"/>
                    <a:gd name="T2" fmla="*/ 0 w 31"/>
                    <a:gd name="T3" fmla="*/ 2147483646 h 150"/>
                    <a:gd name="T4" fmla="*/ 0 w 31"/>
                    <a:gd name="T5" fmla="*/ 2147483646 h 150"/>
                    <a:gd name="T6" fmla="*/ 2147483646 w 31"/>
                    <a:gd name="T7" fmla="*/ 0 h 150"/>
                    <a:gd name="T8" fmla="*/ 2147483646 w 31"/>
                    <a:gd name="T9" fmla="*/ 2147483646 h 150"/>
                    <a:gd name="T10" fmla="*/ 2147483646 w 31"/>
                    <a:gd name="T11" fmla="*/ 2147483646 h 150"/>
                    <a:gd name="T12" fmla="*/ 2147483646 w 31"/>
                    <a:gd name="T13" fmla="*/ 2147483646 h 15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1"/>
                    <a:gd name="T22" fmla="*/ 0 h 150"/>
                    <a:gd name="T23" fmla="*/ 31 w 31"/>
                    <a:gd name="T24" fmla="*/ 150 h 15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1" h="150">
                      <a:moveTo>
                        <a:pt x="16" y="150"/>
                      </a:moveTo>
                      <a:cubicBezTo>
                        <a:pt x="7" y="150"/>
                        <a:pt x="0" y="143"/>
                        <a:pt x="0" y="134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24" y="0"/>
                        <a:pt x="31" y="7"/>
                        <a:pt x="31" y="16"/>
                      </a:cubicBezTo>
                      <a:cubicBezTo>
                        <a:pt x="31" y="134"/>
                        <a:pt x="31" y="134"/>
                        <a:pt x="31" y="134"/>
                      </a:cubicBezTo>
                      <a:cubicBezTo>
                        <a:pt x="31" y="143"/>
                        <a:pt x="24" y="150"/>
                        <a:pt x="16" y="1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3" name="Freeform 70">
                  <a:extLst>
                    <a:ext uri="{FF2B5EF4-FFF2-40B4-BE49-F238E27FC236}">
                      <a16:creationId xmlns:a16="http://schemas.microsoft.com/office/drawing/2014/main" id="{9D6045AB-35CC-4F39-A2C7-A6A1224F1F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450" y="268287"/>
                  <a:ext cx="0" cy="360362"/>
                </a:xfrm>
                <a:custGeom>
                  <a:avLst/>
                  <a:gdLst>
                    <a:gd name="T0" fmla="*/ 2147483646 h 227"/>
                    <a:gd name="T1" fmla="*/ 0 h 227"/>
                    <a:gd name="T2" fmla="*/ 2147483646 h 227"/>
                    <a:gd name="T3" fmla="*/ 0 60000 65536"/>
                    <a:gd name="T4" fmla="*/ 0 60000 65536"/>
                    <a:gd name="T5" fmla="*/ 0 60000 65536"/>
                    <a:gd name="T6" fmla="*/ 0 h 227"/>
                    <a:gd name="T7" fmla="*/ 227 h 227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27">
                      <a:moveTo>
                        <a:pt x="0" y="227"/>
                      </a:moveTo>
                      <a:lnTo>
                        <a:pt x="0" y="0"/>
                      </a:lnTo>
                      <a:lnTo>
                        <a:pt x="0" y="2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4" name="Line 71">
                  <a:extLst>
                    <a:ext uri="{FF2B5EF4-FFF2-40B4-BE49-F238E27FC236}">
                      <a16:creationId xmlns:a16="http://schemas.microsoft.com/office/drawing/2014/main" id="{CBECF0DD-5CED-494D-9656-C0FF8F027C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25450" y="268287"/>
                  <a:ext cx="0" cy="360362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5" name="Freeform 72">
                  <a:extLst>
                    <a:ext uri="{FF2B5EF4-FFF2-40B4-BE49-F238E27FC236}">
                      <a16:creationId xmlns:a16="http://schemas.microsoft.com/office/drawing/2014/main" id="{643C19CD-FB1D-41DC-8C5E-7FCDB49904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587" y="223837"/>
                  <a:ext cx="84137" cy="450850"/>
                </a:xfrm>
                <a:custGeom>
                  <a:avLst/>
                  <a:gdLst>
                    <a:gd name="T0" fmla="*/ 2147483646 w 32"/>
                    <a:gd name="T1" fmla="*/ 2147483646 h 171"/>
                    <a:gd name="T2" fmla="*/ 0 w 32"/>
                    <a:gd name="T3" fmla="*/ 2147483646 h 171"/>
                    <a:gd name="T4" fmla="*/ 0 w 32"/>
                    <a:gd name="T5" fmla="*/ 2147483646 h 171"/>
                    <a:gd name="T6" fmla="*/ 2147483646 w 32"/>
                    <a:gd name="T7" fmla="*/ 0 h 171"/>
                    <a:gd name="T8" fmla="*/ 2147483646 w 32"/>
                    <a:gd name="T9" fmla="*/ 2147483646 h 171"/>
                    <a:gd name="T10" fmla="*/ 2147483646 w 32"/>
                    <a:gd name="T11" fmla="*/ 2147483646 h 171"/>
                    <a:gd name="T12" fmla="*/ 2147483646 w 32"/>
                    <a:gd name="T13" fmla="*/ 2147483646 h 17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2"/>
                    <a:gd name="T22" fmla="*/ 0 h 171"/>
                    <a:gd name="T23" fmla="*/ 32 w 32"/>
                    <a:gd name="T24" fmla="*/ 171 h 17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2" h="171">
                      <a:moveTo>
                        <a:pt x="16" y="171"/>
                      </a:moveTo>
                      <a:cubicBezTo>
                        <a:pt x="7" y="171"/>
                        <a:pt x="0" y="163"/>
                        <a:pt x="0" y="154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8"/>
                        <a:pt x="7" y="0"/>
                        <a:pt x="16" y="0"/>
                      </a:cubicBezTo>
                      <a:cubicBezTo>
                        <a:pt x="25" y="0"/>
                        <a:pt x="32" y="8"/>
                        <a:pt x="32" y="17"/>
                      </a:cubicBezTo>
                      <a:cubicBezTo>
                        <a:pt x="32" y="154"/>
                        <a:pt x="32" y="154"/>
                        <a:pt x="32" y="154"/>
                      </a:cubicBezTo>
                      <a:cubicBezTo>
                        <a:pt x="32" y="163"/>
                        <a:pt x="25" y="171"/>
                        <a:pt x="16" y="17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6" name="Freeform 73">
                  <a:extLst>
                    <a:ext uri="{FF2B5EF4-FFF2-40B4-BE49-F238E27FC236}">
                      <a16:creationId xmlns:a16="http://schemas.microsoft.com/office/drawing/2014/main" id="{6E95A95F-3AE0-4902-A4A4-995AD304F0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100" y="171450"/>
                  <a:ext cx="0" cy="449262"/>
                </a:xfrm>
                <a:custGeom>
                  <a:avLst/>
                  <a:gdLst>
                    <a:gd name="T0" fmla="*/ 2147483646 h 283"/>
                    <a:gd name="T1" fmla="*/ 0 h 283"/>
                    <a:gd name="T2" fmla="*/ 2147483646 h 283"/>
                    <a:gd name="T3" fmla="*/ 0 60000 65536"/>
                    <a:gd name="T4" fmla="*/ 0 60000 65536"/>
                    <a:gd name="T5" fmla="*/ 0 60000 65536"/>
                    <a:gd name="T6" fmla="*/ 0 h 283"/>
                    <a:gd name="T7" fmla="*/ 283 h 283"/>
                  </a:gdLst>
                  <a:ahLst/>
                  <a:cxnLst>
                    <a:cxn ang="T3">
                      <a:pos x="0" y="T0"/>
                    </a:cxn>
                    <a:cxn ang="T4">
                      <a:pos x="0" y="T1"/>
                    </a:cxn>
                    <a:cxn ang="T5">
                      <a:pos x="0" y="T2"/>
                    </a:cxn>
                  </a:cxnLst>
                  <a:rect l="0" t="T6" r="0" b="T7"/>
                  <a:pathLst>
                    <a:path h="283">
                      <a:moveTo>
                        <a:pt x="0" y="283"/>
                      </a:moveTo>
                      <a:lnTo>
                        <a:pt x="0" y="0"/>
                      </a:lnTo>
                      <a:lnTo>
                        <a:pt x="0" y="28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7" name="Line 74">
                  <a:extLst>
                    <a:ext uri="{FF2B5EF4-FFF2-40B4-BE49-F238E27FC236}">
                      <a16:creationId xmlns:a16="http://schemas.microsoft.com/office/drawing/2014/main" id="{9F93B500-649F-4DAA-A3D5-582A12A82F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546100" y="171450"/>
                  <a:ext cx="0" cy="449262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8" name="Freeform 75">
                  <a:extLst>
                    <a:ext uri="{FF2B5EF4-FFF2-40B4-BE49-F238E27FC236}">
                      <a16:creationId xmlns:a16="http://schemas.microsoft.com/office/drawing/2014/main" id="{A3F5C765-579F-4949-922F-F2895C8498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4825" y="119062"/>
                  <a:ext cx="80962" cy="555625"/>
                </a:xfrm>
                <a:custGeom>
                  <a:avLst/>
                  <a:gdLst>
                    <a:gd name="T0" fmla="*/ 2147483646 w 31"/>
                    <a:gd name="T1" fmla="*/ 2147483646 h 211"/>
                    <a:gd name="T2" fmla="*/ 0 w 31"/>
                    <a:gd name="T3" fmla="*/ 2147483646 h 211"/>
                    <a:gd name="T4" fmla="*/ 0 w 31"/>
                    <a:gd name="T5" fmla="*/ 2147483646 h 211"/>
                    <a:gd name="T6" fmla="*/ 2147483646 w 31"/>
                    <a:gd name="T7" fmla="*/ 0 h 211"/>
                    <a:gd name="T8" fmla="*/ 2147483646 w 31"/>
                    <a:gd name="T9" fmla="*/ 2147483646 h 211"/>
                    <a:gd name="T10" fmla="*/ 2147483646 w 31"/>
                    <a:gd name="T11" fmla="*/ 2147483646 h 211"/>
                    <a:gd name="T12" fmla="*/ 2147483646 w 31"/>
                    <a:gd name="T13" fmla="*/ 2147483646 h 2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1"/>
                    <a:gd name="T22" fmla="*/ 0 h 211"/>
                    <a:gd name="T23" fmla="*/ 31 w 31"/>
                    <a:gd name="T24" fmla="*/ 211 h 21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1" h="211">
                      <a:moveTo>
                        <a:pt x="16" y="211"/>
                      </a:moveTo>
                      <a:cubicBezTo>
                        <a:pt x="7" y="211"/>
                        <a:pt x="0" y="202"/>
                        <a:pt x="0" y="191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7" y="0"/>
                        <a:pt x="16" y="0"/>
                      </a:cubicBezTo>
                      <a:cubicBezTo>
                        <a:pt x="24" y="0"/>
                        <a:pt x="31" y="9"/>
                        <a:pt x="31" y="20"/>
                      </a:cubicBezTo>
                      <a:cubicBezTo>
                        <a:pt x="31" y="191"/>
                        <a:pt x="31" y="191"/>
                        <a:pt x="31" y="191"/>
                      </a:cubicBezTo>
                      <a:cubicBezTo>
                        <a:pt x="31" y="202"/>
                        <a:pt x="24" y="211"/>
                        <a:pt x="16" y="2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89" name="Freeform 76">
                  <a:extLst>
                    <a:ext uri="{FF2B5EF4-FFF2-40B4-BE49-F238E27FC236}">
                      <a16:creationId xmlns:a16="http://schemas.microsoft.com/office/drawing/2014/main" id="{1F6331DF-78DB-4184-A567-53CA0F5329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1750"/>
                  <a:ext cx="485775" cy="319087"/>
                </a:xfrm>
                <a:custGeom>
                  <a:avLst/>
                  <a:gdLst>
                    <a:gd name="T0" fmla="*/ 2147483646 w 185"/>
                    <a:gd name="T1" fmla="*/ 2147483646 h 121"/>
                    <a:gd name="T2" fmla="*/ 2147483646 w 185"/>
                    <a:gd name="T3" fmla="*/ 2147483646 h 121"/>
                    <a:gd name="T4" fmla="*/ 2147483646 w 185"/>
                    <a:gd name="T5" fmla="*/ 2147483646 h 121"/>
                    <a:gd name="T6" fmla="*/ 2147483646 w 185"/>
                    <a:gd name="T7" fmla="*/ 2147483646 h 121"/>
                    <a:gd name="T8" fmla="*/ 2147483646 w 185"/>
                    <a:gd name="T9" fmla="*/ 2147483646 h 121"/>
                    <a:gd name="T10" fmla="*/ 2147483646 w 185"/>
                    <a:gd name="T11" fmla="*/ 2147483646 h 121"/>
                    <a:gd name="T12" fmla="*/ 2147483646 w 185"/>
                    <a:gd name="T13" fmla="*/ 2147483646 h 121"/>
                    <a:gd name="T14" fmla="*/ 2147483646 w 185"/>
                    <a:gd name="T15" fmla="*/ 2147483646 h 12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85"/>
                    <a:gd name="T25" fmla="*/ 0 h 121"/>
                    <a:gd name="T26" fmla="*/ 185 w 185"/>
                    <a:gd name="T27" fmla="*/ 121 h 121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85" h="121">
                      <a:moveTo>
                        <a:pt x="7" y="121"/>
                      </a:moveTo>
                      <a:cubicBezTo>
                        <a:pt x="5" y="121"/>
                        <a:pt x="3" y="120"/>
                        <a:pt x="2" y="119"/>
                      </a:cubicBezTo>
                      <a:cubicBezTo>
                        <a:pt x="0" y="116"/>
                        <a:pt x="1" y="112"/>
                        <a:pt x="4" y="111"/>
                      </a:cubicBezTo>
                      <a:cubicBezTo>
                        <a:pt x="6" y="110"/>
                        <a:pt x="134" y="45"/>
                        <a:pt x="173" y="3"/>
                      </a:cubicBezTo>
                      <a:cubicBezTo>
                        <a:pt x="175" y="0"/>
                        <a:pt x="179" y="0"/>
                        <a:pt x="182" y="2"/>
                      </a:cubicBezTo>
                      <a:cubicBezTo>
                        <a:pt x="184" y="4"/>
                        <a:pt x="185" y="7"/>
                        <a:pt x="183" y="10"/>
                      </a:cubicBezTo>
                      <a:cubicBezTo>
                        <a:pt x="142" y="54"/>
                        <a:pt x="16" y="118"/>
                        <a:pt x="11" y="121"/>
                      </a:cubicBezTo>
                      <a:cubicBezTo>
                        <a:pt x="10" y="121"/>
                        <a:pt x="9" y="121"/>
                        <a:pt x="7" y="1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90" name="Freeform 77">
                  <a:extLst>
                    <a:ext uri="{FF2B5EF4-FFF2-40B4-BE49-F238E27FC236}">
                      <a16:creationId xmlns:a16="http://schemas.microsoft.com/office/drawing/2014/main" id="{B618C8E5-840C-4E49-9E91-66A12795EC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137" y="0"/>
                  <a:ext cx="174625" cy="146050"/>
                </a:xfrm>
                <a:custGeom>
                  <a:avLst/>
                  <a:gdLst>
                    <a:gd name="T0" fmla="*/ 2147483646 w 66"/>
                    <a:gd name="T1" fmla="*/ 2147483646 h 55"/>
                    <a:gd name="T2" fmla="*/ 2147483646 w 66"/>
                    <a:gd name="T3" fmla="*/ 2147483646 h 55"/>
                    <a:gd name="T4" fmla="*/ 2147483646 w 66"/>
                    <a:gd name="T5" fmla="*/ 2147483646 h 55"/>
                    <a:gd name="T6" fmla="*/ 2147483646 w 66"/>
                    <a:gd name="T7" fmla="*/ 2147483646 h 55"/>
                    <a:gd name="T8" fmla="*/ 2147483646 w 66"/>
                    <a:gd name="T9" fmla="*/ 2147483646 h 55"/>
                    <a:gd name="T10" fmla="*/ 2147483646 w 66"/>
                    <a:gd name="T11" fmla="*/ 0 h 55"/>
                    <a:gd name="T12" fmla="*/ 2147483646 w 66"/>
                    <a:gd name="T13" fmla="*/ 2147483646 h 55"/>
                    <a:gd name="T14" fmla="*/ 2147483646 w 66"/>
                    <a:gd name="T15" fmla="*/ 2147483646 h 55"/>
                    <a:gd name="T16" fmla="*/ 2147483646 w 66"/>
                    <a:gd name="T17" fmla="*/ 2147483646 h 55"/>
                    <a:gd name="T18" fmla="*/ 2147483646 w 66"/>
                    <a:gd name="T19" fmla="*/ 2147483646 h 5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6"/>
                    <a:gd name="T31" fmla="*/ 0 h 55"/>
                    <a:gd name="T32" fmla="*/ 66 w 66"/>
                    <a:gd name="T33" fmla="*/ 55 h 55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6" h="55">
                      <a:moveTo>
                        <a:pt x="59" y="55"/>
                      </a:moveTo>
                      <a:cubicBezTo>
                        <a:pt x="56" y="55"/>
                        <a:pt x="53" y="53"/>
                        <a:pt x="53" y="50"/>
                      </a:cubicBezTo>
                      <a:cubicBezTo>
                        <a:pt x="48" y="19"/>
                        <a:pt x="48" y="19"/>
                        <a:pt x="48" y="19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2" y="11"/>
                        <a:pt x="0" y="8"/>
                        <a:pt x="1" y="5"/>
                      </a:cubicBezTo>
                      <a:cubicBezTo>
                        <a:pt x="2" y="2"/>
                        <a:pt x="5" y="0"/>
                        <a:pt x="8" y="0"/>
                      </a:cubicBezTo>
                      <a:cubicBezTo>
                        <a:pt x="59" y="10"/>
                        <a:pt x="59" y="10"/>
                        <a:pt x="59" y="10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2"/>
                        <a:pt x="63" y="55"/>
                        <a:pt x="60" y="55"/>
                      </a:cubicBezTo>
                      <a:lnTo>
                        <a:pt x="59" y="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3867" name="文本框 53">
                <a:extLst>
                  <a:ext uri="{FF2B5EF4-FFF2-40B4-BE49-F238E27FC236}">
                    <a16:creationId xmlns:a16="http://schemas.microsoft.com/office/drawing/2014/main" id="{316F496B-FBA2-4195-823F-2276AE723B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960" y="37148"/>
                <a:ext cx="45751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1</a:t>
                </a: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3857" name="文本框 43">
              <a:extLst>
                <a:ext uri="{FF2B5EF4-FFF2-40B4-BE49-F238E27FC236}">
                  <a16:creationId xmlns:a16="http://schemas.microsoft.com/office/drawing/2014/main" id="{0B02D839-FBE4-421E-9474-0A2DC07A7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637" y="209550"/>
              <a:ext cx="19351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2" name="组合 83">
            <a:extLst>
              <a:ext uri="{FF2B5EF4-FFF2-40B4-BE49-F238E27FC236}">
                <a16:creationId xmlns:a16="http://schemas.microsoft.com/office/drawing/2014/main" id="{4B28F7EF-09BB-47C4-AA86-2AE67E464D0F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2749550"/>
            <a:ext cx="3362325" cy="1065213"/>
            <a:chOff x="0" y="0"/>
            <a:chExt cx="3362325" cy="1065213"/>
          </a:xfrm>
        </p:grpSpPr>
        <p:grpSp>
          <p:nvGrpSpPr>
            <p:cNvPr id="33844" name="组合 84">
              <a:extLst>
                <a:ext uri="{FF2B5EF4-FFF2-40B4-BE49-F238E27FC236}">
                  <a16:creationId xmlns:a16="http://schemas.microsoft.com/office/drawing/2014/main" id="{2515A9B1-C0B3-4BB4-932D-33A1EA0372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362325" cy="1065213"/>
              <a:chOff x="0" y="0"/>
              <a:chExt cx="3362325" cy="1065213"/>
            </a:xfrm>
          </p:grpSpPr>
          <p:sp>
            <p:nvSpPr>
              <p:cNvPr id="33846" name="Freeform 47">
                <a:extLst>
                  <a:ext uri="{FF2B5EF4-FFF2-40B4-BE49-F238E27FC236}">
                    <a16:creationId xmlns:a16="http://schemas.microsoft.com/office/drawing/2014/main" id="{AE49019D-940D-4D05-B486-1DFA4BA78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100" y="895350"/>
                <a:ext cx="6350" cy="4762"/>
              </a:xfrm>
              <a:custGeom>
                <a:avLst/>
                <a:gdLst>
                  <a:gd name="T0" fmla="*/ 0 w 2"/>
                  <a:gd name="T1" fmla="*/ 0 h 2"/>
                  <a:gd name="T2" fmla="*/ 2147483646 w 2"/>
                  <a:gd name="T3" fmla="*/ 2147483646 h 2"/>
                  <a:gd name="T4" fmla="*/ 0 w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2"/>
                  <a:gd name="T11" fmla="*/ 2 w 2"/>
                  <a:gd name="T12" fmla="*/ 2 h 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1" y="1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DC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47" name="Freeform 48">
                <a:extLst>
                  <a:ext uri="{FF2B5EF4-FFF2-40B4-BE49-F238E27FC236}">
                    <a16:creationId xmlns:a16="http://schemas.microsoft.com/office/drawing/2014/main" id="{C888755B-F0E8-4EBE-904A-231331F2A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7088"/>
                <a:ext cx="144463" cy="238125"/>
              </a:xfrm>
              <a:custGeom>
                <a:avLst/>
                <a:gdLst>
                  <a:gd name="T0" fmla="*/ 2147483646 w 55"/>
                  <a:gd name="T1" fmla="*/ 2147483646 h 91"/>
                  <a:gd name="T2" fmla="*/ 0 w 55"/>
                  <a:gd name="T3" fmla="*/ 0 h 91"/>
                  <a:gd name="T4" fmla="*/ 0 w 55"/>
                  <a:gd name="T5" fmla="*/ 2147483646 h 91"/>
                  <a:gd name="T6" fmla="*/ 2147483646 w 55"/>
                  <a:gd name="T7" fmla="*/ 2147483646 h 91"/>
                  <a:gd name="T8" fmla="*/ 2147483646 w 55"/>
                  <a:gd name="T9" fmla="*/ 2147483646 h 91"/>
                  <a:gd name="T10" fmla="*/ 2147483646 w 55"/>
                  <a:gd name="T11" fmla="*/ 2147483646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91"/>
                  <a:gd name="T20" fmla="*/ 55 w 55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91">
                    <a:moveTo>
                      <a:pt x="47" y="26"/>
                    </a:moveTo>
                    <a:cubicBezTo>
                      <a:pt x="31" y="3"/>
                      <a:pt x="0" y="0"/>
                      <a:pt x="0" y="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52" y="80"/>
                      <a:pt x="55" y="50"/>
                    </a:cubicBezTo>
                    <a:cubicBezTo>
                      <a:pt x="54" y="41"/>
                      <a:pt x="52" y="34"/>
                      <a:pt x="49" y="28"/>
                    </a:cubicBezTo>
                    <a:cubicBezTo>
                      <a:pt x="48" y="27"/>
                      <a:pt x="47" y="27"/>
                      <a:pt x="47" y="26"/>
                    </a:cubicBezTo>
                    <a:close/>
                  </a:path>
                </a:pathLst>
              </a:custGeom>
              <a:solidFill>
                <a:srgbClr val="3B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48" name="Freeform 49">
                <a:extLst>
                  <a:ext uri="{FF2B5EF4-FFF2-40B4-BE49-F238E27FC236}">
                    <a16:creationId xmlns:a16="http://schemas.microsoft.com/office/drawing/2014/main" id="{20EC7C9F-C160-4D1F-845D-39152CE92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0" y="0"/>
                <a:ext cx="3298825" cy="966788"/>
              </a:xfrm>
              <a:custGeom>
                <a:avLst/>
                <a:gdLst>
                  <a:gd name="T0" fmla="*/ 2147483646 w 1255"/>
                  <a:gd name="T1" fmla="*/ 2147483646 h 367"/>
                  <a:gd name="T2" fmla="*/ 2147483646 w 1255"/>
                  <a:gd name="T3" fmla="*/ 0 h 367"/>
                  <a:gd name="T4" fmla="*/ 2147483646 w 1255"/>
                  <a:gd name="T5" fmla="*/ 0 h 367"/>
                  <a:gd name="T6" fmla="*/ 0 w 1255"/>
                  <a:gd name="T7" fmla="*/ 2147483646 h 367"/>
                  <a:gd name="T8" fmla="*/ 2147483646 w 1255"/>
                  <a:gd name="T9" fmla="*/ 2147483646 h 367"/>
                  <a:gd name="T10" fmla="*/ 2147483646 w 1255"/>
                  <a:gd name="T11" fmla="*/ 2147483646 h 367"/>
                  <a:gd name="T12" fmla="*/ 2147483646 w 1255"/>
                  <a:gd name="T13" fmla="*/ 2147483646 h 367"/>
                  <a:gd name="T14" fmla="*/ 2147483646 w 1255"/>
                  <a:gd name="T15" fmla="*/ 2147483646 h 367"/>
                  <a:gd name="T16" fmla="*/ 2147483646 w 1255"/>
                  <a:gd name="T17" fmla="*/ 2147483646 h 367"/>
                  <a:gd name="T18" fmla="*/ 2147483646 w 1255"/>
                  <a:gd name="T19" fmla="*/ 2147483646 h 367"/>
                  <a:gd name="T20" fmla="*/ 2147483646 w 1255"/>
                  <a:gd name="T21" fmla="*/ 2147483646 h 3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5"/>
                  <a:gd name="T34" fmla="*/ 0 h 367"/>
                  <a:gd name="T35" fmla="*/ 1255 w 1255"/>
                  <a:gd name="T36" fmla="*/ 367 h 3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5" h="367">
                    <a:moveTo>
                      <a:pt x="1255" y="34"/>
                    </a:moveTo>
                    <a:cubicBezTo>
                      <a:pt x="1255" y="34"/>
                      <a:pt x="1244" y="0"/>
                      <a:pt x="120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1200" y="314"/>
                      <a:pt x="1200" y="314"/>
                      <a:pt x="1200" y="314"/>
                    </a:cubicBezTo>
                    <a:cubicBezTo>
                      <a:pt x="1235" y="316"/>
                      <a:pt x="1247" y="339"/>
                      <a:pt x="1247" y="339"/>
                    </a:cubicBezTo>
                    <a:cubicBezTo>
                      <a:pt x="1247" y="340"/>
                      <a:pt x="1247" y="340"/>
                      <a:pt x="1247" y="340"/>
                    </a:cubicBezTo>
                    <a:cubicBezTo>
                      <a:pt x="1247" y="340"/>
                      <a:pt x="1248" y="341"/>
                      <a:pt x="1249" y="342"/>
                    </a:cubicBezTo>
                    <a:cubicBezTo>
                      <a:pt x="1254" y="350"/>
                      <a:pt x="1255" y="358"/>
                      <a:pt x="1255" y="364"/>
                    </a:cubicBezTo>
                    <a:cubicBezTo>
                      <a:pt x="1255" y="365"/>
                      <a:pt x="1255" y="366"/>
                      <a:pt x="1255" y="367"/>
                    </a:cubicBezTo>
                    <a:lnTo>
                      <a:pt x="1255" y="3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49" name="Freeform 50">
                <a:extLst>
                  <a:ext uri="{FF2B5EF4-FFF2-40B4-BE49-F238E27FC236}">
                    <a16:creationId xmlns:a16="http://schemas.microsoft.com/office/drawing/2014/main" id="{B7D7AE78-A1E4-4955-BF23-025DBEB67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3"/>
                <a:ext cx="15875" cy="58737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6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3DC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0" name="Freeform 51">
                <a:extLst>
                  <a:ext uri="{FF2B5EF4-FFF2-40B4-BE49-F238E27FC236}">
                    <a16:creationId xmlns:a16="http://schemas.microsoft.com/office/drawing/2014/main" id="{92AD4A21-B612-4B12-8420-9E813D6CE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3"/>
                <a:ext cx="15875" cy="58737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6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3DC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1" name="Freeform 52">
                <a:extLst>
                  <a:ext uri="{FF2B5EF4-FFF2-40B4-BE49-F238E27FC236}">
                    <a16:creationId xmlns:a16="http://schemas.microsoft.com/office/drawing/2014/main" id="{FDBBFB31-3F76-402C-B22B-51FF41F71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7088"/>
                <a:ext cx="122237" cy="68262"/>
              </a:xfrm>
              <a:custGeom>
                <a:avLst/>
                <a:gdLst>
                  <a:gd name="T0" fmla="*/ 2147483646 w 47"/>
                  <a:gd name="T1" fmla="*/ 2147483646 h 26"/>
                  <a:gd name="T2" fmla="*/ 2147483646 w 47"/>
                  <a:gd name="T3" fmla="*/ 2147483646 h 26"/>
                  <a:gd name="T4" fmla="*/ 0 w 47"/>
                  <a:gd name="T5" fmla="*/ 0 h 26"/>
                  <a:gd name="T6" fmla="*/ 2147483646 w 47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6"/>
                  <a:gd name="T14" fmla="*/ 47 w 47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6">
                    <a:moveTo>
                      <a:pt x="47" y="26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6"/>
                    </a:cubicBezTo>
                    <a:close/>
                  </a:path>
                </a:pathLst>
              </a:custGeom>
              <a:solidFill>
                <a:srgbClr val="3DC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2" name="Freeform 53">
                <a:extLst>
                  <a:ext uri="{FF2B5EF4-FFF2-40B4-BE49-F238E27FC236}">
                    <a16:creationId xmlns:a16="http://schemas.microsoft.com/office/drawing/2014/main" id="{A8B1273C-322A-4E17-AD48-D4C60BF198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7088"/>
                <a:ext cx="122237" cy="68262"/>
              </a:xfrm>
              <a:custGeom>
                <a:avLst/>
                <a:gdLst>
                  <a:gd name="T0" fmla="*/ 2147483646 w 47"/>
                  <a:gd name="T1" fmla="*/ 2147483646 h 26"/>
                  <a:gd name="T2" fmla="*/ 2147483646 w 47"/>
                  <a:gd name="T3" fmla="*/ 2147483646 h 26"/>
                  <a:gd name="T4" fmla="*/ 0 w 47"/>
                  <a:gd name="T5" fmla="*/ 0 h 26"/>
                  <a:gd name="T6" fmla="*/ 2147483646 w 47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6"/>
                  <a:gd name="T14" fmla="*/ 47 w 47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6">
                    <a:moveTo>
                      <a:pt x="47" y="26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6"/>
                    </a:cubicBezTo>
                    <a:close/>
                  </a:path>
                </a:pathLst>
              </a:custGeom>
              <a:solidFill>
                <a:srgbClr val="3DCE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3" name="Freeform 54">
                <a:extLst>
                  <a:ext uri="{FF2B5EF4-FFF2-40B4-BE49-F238E27FC236}">
                    <a16:creationId xmlns:a16="http://schemas.microsoft.com/office/drawing/2014/main" id="{65676EC5-6381-4F7A-A25E-BD6313B61D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93737" cy="827088"/>
              </a:xfrm>
              <a:custGeom>
                <a:avLst/>
                <a:gdLst>
                  <a:gd name="T0" fmla="*/ 0 w 437"/>
                  <a:gd name="T1" fmla="*/ 0 h 521"/>
                  <a:gd name="T2" fmla="*/ 0 w 437"/>
                  <a:gd name="T3" fmla="*/ 2147483646 h 521"/>
                  <a:gd name="T4" fmla="*/ 2147483646 w 437"/>
                  <a:gd name="T5" fmla="*/ 0 h 521"/>
                  <a:gd name="T6" fmla="*/ 0 w 437"/>
                  <a:gd name="T7" fmla="*/ 0 h 52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7"/>
                  <a:gd name="T13" fmla="*/ 0 h 521"/>
                  <a:gd name="T14" fmla="*/ 437 w 437"/>
                  <a:gd name="T15" fmla="*/ 521 h 52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7" h="521">
                    <a:moveTo>
                      <a:pt x="0" y="0"/>
                    </a:moveTo>
                    <a:lnTo>
                      <a:pt x="0" y="521"/>
                    </a:lnTo>
                    <a:lnTo>
                      <a:pt x="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4" name="Freeform 86">
                <a:extLst>
                  <a:ext uri="{FF2B5EF4-FFF2-40B4-BE49-F238E27FC236}">
                    <a16:creationId xmlns:a16="http://schemas.microsoft.com/office/drawing/2014/main" id="{4FBE9F92-C4B1-4B0A-A273-7AF26BDBF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812" y="76200"/>
                <a:ext cx="428625" cy="674687"/>
              </a:xfrm>
              <a:custGeom>
                <a:avLst/>
                <a:gdLst>
                  <a:gd name="T0" fmla="*/ 2147483646 w 163"/>
                  <a:gd name="T1" fmla="*/ 2147483646 h 256"/>
                  <a:gd name="T2" fmla="*/ 2147483646 w 163"/>
                  <a:gd name="T3" fmla="*/ 2147483646 h 256"/>
                  <a:gd name="T4" fmla="*/ 2147483646 w 163"/>
                  <a:gd name="T5" fmla="*/ 2147483646 h 256"/>
                  <a:gd name="T6" fmla="*/ 2147483646 w 163"/>
                  <a:gd name="T7" fmla="*/ 2147483646 h 256"/>
                  <a:gd name="T8" fmla="*/ 0 w 163"/>
                  <a:gd name="T9" fmla="*/ 2147483646 h 256"/>
                  <a:gd name="T10" fmla="*/ 2147483646 w 163"/>
                  <a:gd name="T11" fmla="*/ 2147483646 h 256"/>
                  <a:gd name="T12" fmla="*/ 2147483646 w 163"/>
                  <a:gd name="T13" fmla="*/ 2147483646 h 256"/>
                  <a:gd name="T14" fmla="*/ 2147483646 w 163"/>
                  <a:gd name="T15" fmla="*/ 2147483646 h 256"/>
                  <a:gd name="T16" fmla="*/ 2147483646 w 163"/>
                  <a:gd name="T17" fmla="*/ 2147483646 h 256"/>
                  <a:gd name="T18" fmla="*/ 2147483646 w 163"/>
                  <a:gd name="T19" fmla="*/ 2147483646 h 256"/>
                  <a:gd name="T20" fmla="*/ 2147483646 w 163"/>
                  <a:gd name="T21" fmla="*/ 2147483646 h 256"/>
                  <a:gd name="T22" fmla="*/ 2147483646 w 163"/>
                  <a:gd name="T23" fmla="*/ 2147483646 h 256"/>
                  <a:gd name="T24" fmla="*/ 2147483646 w 163"/>
                  <a:gd name="T25" fmla="*/ 2147483646 h 256"/>
                  <a:gd name="T26" fmla="*/ 2147483646 w 163"/>
                  <a:gd name="T27" fmla="*/ 2147483646 h 256"/>
                  <a:gd name="T28" fmla="*/ 2147483646 w 163"/>
                  <a:gd name="T29" fmla="*/ 2147483646 h 256"/>
                  <a:gd name="T30" fmla="*/ 2147483646 w 163"/>
                  <a:gd name="T31" fmla="*/ 2147483646 h 256"/>
                  <a:gd name="T32" fmla="*/ 2147483646 w 163"/>
                  <a:gd name="T33" fmla="*/ 0 h 256"/>
                  <a:gd name="T34" fmla="*/ 2147483646 w 163"/>
                  <a:gd name="T35" fmla="*/ 0 h 256"/>
                  <a:gd name="T36" fmla="*/ 2147483646 w 163"/>
                  <a:gd name="T37" fmla="*/ 2147483646 h 256"/>
                  <a:gd name="T38" fmla="*/ 2147483646 w 163"/>
                  <a:gd name="T39" fmla="*/ 2147483646 h 256"/>
                  <a:gd name="T40" fmla="*/ 2147483646 w 163"/>
                  <a:gd name="T41" fmla="*/ 2147483646 h 256"/>
                  <a:gd name="T42" fmla="*/ 2147483646 w 163"/>
                  <a:gd name="T43" fmla="*/ 2147483646 h 256"/>
                  <a:gd name="T44" fmla="*/ 2147483646 w 163"/>
                  <a:gd name="T45" fmla="*/ 2147483646 h 256"/>
                  <a:gd name="T46" fmla="*/ 2147483646 w 163"/>
                  <a:gd name="T47" fmla="*/ 2147483646 h 256"/>
                  <a:gd name="T48" fmla="*/ 2147483646 w 163"/>
                  <a:gd name="T49" fmla="*/ 2147483646 h 256"/>
                  <a:gd name="T50" fmla="*/ 2147483646 w 163"/>
                  <a:gd name="T51" fmla="*/ 2147483646 h 256"/>
                  <a:gd name="T52" fmla="*/ 2147483646 w 163"/>
                  <a:gd name="T53" fmla="*/ 2147483646 h 256"/>
                  <a:gd name="T54" fmla="*/ 2147483646 w 163"/>
                  <a:gd name="T55" fmla="*/ 2147483646 h 256"/>
                  <a:gd name="T56" fmla="*/ 2147483646 w 163"/>
                  <a:gd name="T57" fmla="*/ 2147483646 h 256"/>
                  <a:gd name="T58" fmla="*/ 2147483646 w 163"/>
                  <a:gd name="T59" fmla="*/ 2147483646 h 256"/>
                  <a:gd name="T60" fmla="*/ 2147483646 w 163"/>
                  <a:gd name="T61" fmla="*/ 2147483646 h 256"/>
                  <a:gd name="T62" fmla="*/ 2147483646 w 163"/>
                  <a:gd name="T63" fmla="*/ 2147483646 h 256"/>
                  <a:gd name="T64" fmla="*/ 2147483646 w 163"/>
                  <a:gd name="T65" fmla="*/ 2147483646 h 256"/>
                  <a:gd name="T66" fmla="*/ 2147483646 w 163"/>
                  <a:gd name="T67" fmla="*/ 2147483646 h 25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163"/>
                  <a:gd name="T103" fmla="*/ 0 h 256"/>
                  <a:gd name="T104" fmla="*/ 163 w 163"/>
                  <a:gd name="T105" fmla="*/ 256 h 25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163" h="256">
                    <a:moveTo>
                      <a:pt x="94" y="256"/>
                    </a:moveTo>
                    <a:cubicBezTo>
                      <a:pt x="68" y="256"/>
                      <a:pt x="68" y="256"/>
                      <a:pt x="68" y="256"/>
                    </a:cubicBezTo>
                    <a:cubicBezTo>
                      <a:pt x="68" y="227"/>
                      <a:pt x="68" y="227"/>
                      <a:pt x="68" y="227"/>
                    </a:cubicBezTo>
                    <a:cubicBezTo>
                      <a:pt x="51" y="225"/>
                      <a:pt x="36" y="220"/>
                      <a:pt x="24" y="211"/>
                    </a:cubicBezTo>
                    <a:cubicBezTo>
                      <a:pt x="12" y="202"/>
                      <a:pt x="4" y="189"/>
                      <a:pt x="0" y="172"/>
                    </a:cubicBezTo>
                    <a:cubicBezTo>
                      <a:pt x="43" y="163"/>
                      <a:pt x="43" y="163"/>
                      <a:pt x="43" y="163"/>
                    </a:cubicBezTo>
                    <a:cubicBezTo>
                      <a:pt x="48" y="181"/>
                      <a:pt x="62" y="190"/>
                      <a:pt x="84" y="190"/>
                    </a:cubicBezTo>
                    <a:cubicBezTo>
                      <a:pt x="92" y="190"/>
                      <a:pt x="99" y="189"/>
                      <a:pt x="106" y="185"/>
                    </a:cubicBezTo>
                    <a:cubicBezTo>
                      <a:pt x="112" y="182"/>
                      <a:pt x="115" y="177"/>
                      <a:pt x="115" y="169"/>
                    </a:cubicBezTo>
                    <a:cubicBezTo>
                      <a:pt x="115" y="162"/>
                      <a:pt x="112" y="157"/>
                      <a:pt x="106" y="155"/>
                    </a:cubicBezTo>
                    <a:cubicBezTo>
                      <a:pt x="100" y="152"/>
                      <a:pt x="92" y="150"/>
                      <a:pt x="81" y="147"/>
                    </a:cubicBezTo>
                    <a:cubicBezTo>
                      <a:pt x="66" y="145"/>
                      <a:pt x="54" y="141"/>
                      <a:pt x="45" y="137"/>
                    </a:cubicBezTo>
                    <a:cubicBezTo>
                      <a:pt x="35" y="133"/>
                      <a:pt x="27" y="127"/>
                      <a:pt x="20" y="119"/>
                    </a:cubicBezTo>
                    <a:cubicBezTo>
                      <a:pt x="14" y="111"/>
                      <a:pt x="11" y="100"/>
                      <a:pt x="11" y="87"/>
                    </a:cubicBezTo>
                    <a:cubicBezTo>
                      <a:pt x="11" y="70"/>
                      <a:pt x="16" y="56"/>
                      <a:pt x="27" y="45"/>
                    </a:cubicBezTo>
                    <a:cubicBezTo>
                      <a:pt x="38" y="34"/>
                      <a:pt x="52" y="27"/>
                      <a:pt x="68" y="24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101" y="24"/>
                      <a:pt x="108" y="26"/>
                      <a:pt x="114" y="28"/>
                    </a:cubicBezTo>
                    <a:cubicBezTo>
                      <a:pt x="121" y="30"/>
                      <a:pt x="127" y="33"/>
                      <a:pt x="133" y="38"/>
                    </a:cubicBezTo>
                    <a:cubicBezTo>
                      <a:pt x="144" y="45"/>
                      <a:pt x="152" y="56"/>
                      <a:pt x="157" y="70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2" y="68"/>
                      <a:pt x="101" y="60"/>
                      <a:pt x="84" y="60"/>
                    </a:cubicBezTo>
                    <a:cubicBezTo>
                      <a:pt x="65" y="60"/>
                      <a:pt x="56" y="66"/>
                      <a:pt x="56" y="78"/>
                    </a:cubicBezTo>
                    <a:cubicBezTo>
                      <a:pt x="56" y="85"/>
                      <a:pt x="58" y="89"/>
                      <a:pt x="63" y="92"/>
                    </a:cubicBezTo>
                    <a:cubicBezTo>
                      <a:pt x="68" y="94"/>
                      <a:pt x="75" y="96"/>
                      <a:pt x="85" y="98"/>
                    </a:cubicBezTo>
                    <a:cubicBezTo>
                      <a:pt x="109" y="103"/>
                      <a:pt x="125" y="108"/>
                      <a:pt x="135" y="114"/>
                    </a:cubicBezTo>
                    <a:cubicBezTo>
                      <a:pt x="153" y="125"/>
                      <a:pt x="163" y="142"/>
                      <a:pt x="163" y="162"/>
                    </a:cubicBezTo>
                    <a:cubicBezTo>
                      <a:pt x="163" y="174"/>
                      <a:pt x="159" y="185"/>
                      <a:pt x="153" y="195"/>
                    </a:cubicBezTo>
                    <a:cubicBezTo>
                      <a:pt x="147" y="204"/>
                      <a:pt x="139" y="212"/>
                      <a:pt x="128" y="217"/>
                    </a:cubicBezTo>
                    <a:cubicBezTo>
                      <a:pt x="123" y="220"/>
                      <a:pt x="117" y="222"/>
                      <a:pt x="111" y="224"/>
                    </a:cubicBezTo>
                    <a:cubicBezTo>
                      <a:pt x="106" y="226"/>
                      <a:pt x="100" y="227"/>
                      <a:pt x="94" y="227"/>
                    </a:cubicBezTo>
                    <a:lnTo>
                      <a:pt x="94" y="2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55" name="文本框 95">
                <a:extLst>
                  <a:ext uri="{FF2B5EF4-FFF2-40B4-BE49-F238E27FC236}">
                    <a16:creationId xmlns:a16="http://schemas.microsoft.com/office/drawing/2014/main" id="{D025EE58-7BC0-47E2-AC07-9314545607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960" y="49848"/>
                <a:ext cx="45751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2</a:t>
                </a: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3845" name="文本框 85">
              <a:extLst>
                <a:ext uri="{FF2B5EF4-FFF2-40B4-BE49-F238E27FC236}">
                  <a16:creationId xmlns:a16="http://schemas.microsoft.com/office/drawing/2014/main" id="{93E4689A-1F68-4314-A993-D6D1D58D5A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637" y="233363"/>
              <a:ext cx="19351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4" name="组合 96">
            <a:extLst>
              <a:ext uri="{FF2B5EF4-FFF2-40B4-BE49-F238E27FC236}">
                <a16:creationId xmlns:a16="http://schemas.microsoft.com/office/drawing/2014/main" id="{6414CB9A-9CA4-427F-B4C5-DC90469DFA25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3733800"/>
            <a:ext cx="3362325" cy="1065213"/>
            <a:chOff x="0" y="0"/>
            <a:chExt cx="3362325" cy="1065212"/>
          </a:xfrm>
        </p:grpSpPr>
        <p:grpSp>
          <p:nvGrpSpPr>
            <p:cNvPr id="33825" name="组合 97">
              <a:extLst>
                <a:ext uri="{FF2B5EF4-FFF2-40B4-BE49-F238E27FC236}">
                  <a16:creationId xmlns:a16="http://schemas.microsoft.com/office/drawing/2014/main" id="{697A477D-22F8-42EA-90EE-EBA8CD6C1F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362325" cy="1065212"/>
              <a:chOff x="0" y="0"/>
              <a:chExt cx="3362325" cy="1065212"/>
            </a:xfrm>
          </p:grpSpPr>
          <p:sp>
            <p:nvSpPr>
              <p:cNvPr id="33827" name="Freeform 88">
                <a:extLst>
                  <a:ext uri="{FF2B5EF4-FFF2-40B4-BE49-F238E27FC236}">
                    <a16:creationId xmlns:a16="http://schemas.microsoft.com/office/drawing/2014/main" id="{58292A80-62FD-4C3A-84DE-A912CCCE61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100" y="893763"/>
                <a:ext cx="6350" cy="7937"/>
              </a:xfrm>
              <a:custGeom>
                <a:avLst/>
                <a:gdLst>
                  <a:gd name="T0" fmla="*/ 0 w 2"/>
                  <a:gd name="T1" fmla="*/ 0 h 3"/>
                  <a:gd name="T2" fmla="*/ 2147483646 w 2"/>
                  <a:gd name="T3" fmla="*/ 2147483646 h 3"/>
                  <a:gd name="T4" fmla="*/ 0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FF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28" name="Freeform 89">
                <a:extLst>
                  <a:ext uri="{FF2B5EF4-FFF2-40B4-BE49-F238E27FC236}">
                    <a16:creationId xmlns:a16="http://schemas.microsoft.com/office/drawing/2014/main" id="{D5A0A420-F937-479A-83E3-B89CE84100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44462" cy="239712"/>
              </a:xfrm>
              <a:custGeom>
                <a:avLst/>
                <a:gdLst>
                  <a:gd name="T0" fmla="*/ 2147483646 w 55"/>
                  <a:gd name="T1" fmla="*/ 2147483646 h 91"/>
                  <a:gd name="T2" fmla="*/ 0 w 55"/>
                  <a:gd name="T3" fmla="*/ 0 h 91"/>
                  <a:gd name="T4" fmla="*/ 0 w 55"/>
                  <a:gd name="T5" fmla="*/ 2147483646 h 91"/>
                  <a:gd name="T6" fmla="*/ 2147483646 w 55"/>
                  <a:gd name="T7" fmla="*/ 2147483646 h 91"/>
                  <a:gd name="T8" fmla="*/ 2147483646 w 55"/>
                  <a:gd name="T9" fmla="*/ 2147483646 h 91"/>
                  <a:gd name="T10" fmla="*/ 2147483646 w 55"/>
                  <a:gd name="T11" fmla="*/ 2147483646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91"/>
                  <a:gd name="T20" fmla="*/ 55 w 55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91">
                    <a:moveTo>
                      <a:pt x="47" y="26"/>
                    </a:moveTo>
                    <a:cubicBezTo>
                      <a:pt x="31" y="4"/>
                      <a:pt x="0" y="0"/>
                      <a:pt x="0" y="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52" y="80"/>
                      <a:pt x="55" y="50"/>
                    </a:cubicBezTo>
                    <a:cubicBezTo>
                      <a:pt x="54" y="42"/>
                      <a:pt x="52" y="34"/>
                      <a:pt x="49" y="29"/>
                    </a:cubicBezTo>
                    <a:cubicBezTo>
                      <a:pt x="48" y="28"/>
                      <a:pt x="47" y="27"/>
                      <a:pt x="47" y="26"/>
                    </a:cubicBezTo>
                    <a:close/>
                  </a:path>
                </a:pathLst>
              </a:custGeom>
              <a:solidFill>
                <a:srgbClr val="96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29" name="Freeform 90">
                <a:extLst>
                  <a:ext uri="{FF2B5EF4-FFF2-40B4-BE49-F238E27FC236}">
                    <a16:creationId xmlns:a16="http://schemas.microsoft.com/office/drawing/2014/main" id="{7073A501-DE1E-431D-9802-A438EF465C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0" y="0"/>
                <a:ext cx="3298825" cy="965200"/>
              </a:xfrm>
              <a:custGeom>
                <a:avLst/>
                <a:gdLst>
                  <a:gd name="T0" fmla="*/ 2147483646 w 1255"/>
                  <a:gd name="T1" fmla="*/ 2147483646 h 367"/>
                  <a:gd name="T2" fmla="*/ 2147483646 w 1255"/>
                  <a:gd name="T3" fmla="*/ 0 h 367"/>
                  <a:gd name="T4" fmla="*/ 2147483646 w 1255"/>
                  <a:gd name="T5" fmla="*/ 0 h 367"/>
                  <a:gd name="T6" fmla="*/ 0 w 1255"/>
                  <a:gd name="T7" fmla="*/ 2147483646 h 367"/>
                  <a:gd name="T8" fmla="*/ 2147483646 w 1255"/>
                  <a:gd name="T9" fmla="*/ 2147483646 h 367"/>
                  <a:gd name="T10" fmla="*/ 2147483646 w 1255"/>
                  <a:gd name="T11" fmla="*/ 2147483646 h 367"/>
                  <a:gd name="T12" fmla="*/ 2147483646 w 1255"/>
                  <a:gd name="T13" fmla="*/ 2147483646 h 367"/>
                  <a:gd name="T14" fmla="*/ 2147483646 w 1255"/>
                  <a:gd name="T15" fmla="*/ 2147483646 h 367"/>
                  <a:gd name="T16" fmla="*/ 2147483646 w 1255"/>
                  <a:gd name="T17" fmla="*/ 2147483646 h 367"/>
                  <a:gd name="T18" fmla="*/ 2147483646 w 1255"/>
                  <a:gd name="T19" fmla="*/ 2147483646 h 367"/>
                  <a:gd name="T20" fmla="*/ 2147483646 w 1255"/>
                  <a:gd name="T21" fmla="*/ 2147483646 h 3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5"/>
                  <a:gd name="T34" fmla="*/ 0 h 367"/>
                  <a:gd name="T35" fmla="*/ 1255 w 1255"/>
                  <a:gd name="T36" fmla="*/ 367 h 3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5" h="367">
                    <a:moveTo>
                      <a:pt x="1255" y="34"/>
                    </a:moveTo>
                    <a:cubicBezTo>
                      <a:pt x="1255" y="34"/>
                      <a:pt x="1244" y="0"/>
                      <a:pt x="120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1200" y="314"/>
                      <a:pt x="1200" y="314"/>
                      <a:pt x="1200" y="314"/>
                    </a:cubicBezTo>
                    <a:cubicBezTo>
                      <a:pt x="1235" y="316"/>
                      <a:pt x="1247" y="340"/>
                      <a:pt x="1247" y="340"/>
                    </a:cubicBezTo>
                    <a:cubicBezTo>
                      <a:pt x="1247" y="340"/>
                      <a:pt x="1247" y="340"/>
                      <a:pt x="1247" y="340"/>
                    </a:cubicBezTo>
                    <a:cubicBezTo>
                      <a:pt x="1247" y="341"/>
                      <a:pt x="1248" y="342"/>
                      <a:pt x="1249" y="343"/>
                    </a:cubicBezTo>
                    <a:cubicBezTo>
                      <a:pt x="1254" y="351"/>
                      <a:pt x="1255" y="358"/>
                      <a:pt x="1255" y="364"/>
                    </a:cubicBezTo>
                    <a:cubicBezTo>
                      <a:pt x="1255" y="365"/>
                      <a:pt x="1255" y="366"/>
                      <a:pt x="1255" y="367"/>
                    </a:cubicBezTo>
                    <a:lnTo>
                      <a:pt x="1255" y="34"/>
                    </a:lnTo>
                    <a:close/>
                  </a:path>
                </a:pathLst>
              </a:cu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30" name="Freeform 91">
                <a:extLst>
                  <a:ext uri="{FF2B5EF4-FFF2-40B4-BE49-F238E27FC236}">
                    <a16:creationId xmlns:a16="http://schemas.microsoft.com/office/drawing/2014/main" id="{A7AB480C-2E93-40C3-A4E3-4E2A11E92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1700"/>
                <a:ext cx="15875" cy="55562"/>
              </a:xfrm>
              <a:custGeom>
                <a:avLst/>
                <a:gdLst>
                  <a:gd name="T0" fmla="*/ 0 w 6"/>
                  <a:gd name="T1" fmla="*/ 0 h 21"/>
                  <a:gd name="T2" fmla="*/ 2147483646 w 6"/>
                  <a:gd name="T3" fmla="*/ 2147483646 h 21"/>
                  <a:gd name="T4" fmla="*/ 0 w 6"/>
                  <a:gd name="T5" fmla="*/ 0 h 21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1"/>
                  <a:gd name="T11" fmla="*/ 6 w 6"/>
                  <a:gd name="T12" fmla="*/ 21 h 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1">
                    <a:moveTo>
                      <a:pt x="0" y="0"/>
                    </a:moveTo>
                    <a:cubicBezTo>
                      <a:pt x="3" y="5"/>
                      <a:pt x="5" y="13"/>
                      <a:pt x="6" y="21"/>
                    </a:cubicBezTo>
                    <a:cubicBezTo>
                      <a:pt x="6" y="15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FF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31" name="Freeform 92">
                <a:extLst>
                  <a:ext uri="{FF2B5EF4-FFF2-40B4-BE49-F238E27FC236}">
                    <a16:creationId xmlns:a16="http://schemas.microsoft.com/office/drawing/2014/main" id="{912B39EC-646A-401E-8632-A57C1C0E03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1700"/>
                <a:ext cx="15875" cy="55562"/>
              </a:xfrm>
              <a:custGeom>
                <a:avLst/>
                <a:gdLst>
                  <a:gd name="T0" fmla="*/ 0 w 6"/>
                  <a:gd name="T1" fmla="*/ 0 h 21"/>
                  <a:gd name="T2" fmla="*/ 2147483646 w 6"/>
                  <a:gd name="T3" fmla="*/ 2147483646 h 21"/>
                  <a:gd name="T4" fmla="*/ 0 w 6"/>
                  <a:gd name="T5" fmla="*/ 0 h 21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1"/>
                  <a:gd name="T11" fmla="*/ 6 w 6"/>
                  <a:gd name="T12" fmla="*/ 21 h 2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1">
                    <a:moveTo>
                      <a:pt x="0" y="0"/>
                    </a:moveTo>
                    <a:cubicBezTo>
                      <a:pt x="3" y="5"/>
                      <a:pt x="5" y="13"/>
                      <a:pt x="6" y="21"/>
                    </a:cubicBezTo>
                    <a:cubicBezTo>
                      <a:pt x="6" y="15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FF3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32" name="Freeform 93">
                <a:extLst>
                  <a:ext uri="{FF2B5EF4-FFF2-40B4-BE49-F238E27FC236}">
                    <a16:creationId xmlns:a16="http://schemas.microsoft.com/office/drawing/2014/main" id="{1018DFD3-326D-4BFE-9D38-7612C9763F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22237" cy="68262"/>
              </a:xfrm>
              <a:custGeom>
                <a:avLst/>
                <a:gdLst>
                  <a:gd name="T0" fmla="*/ 2147483646 w 47"/>
                  <a:gd name="T1" fmla="*/ 2147483646 h 26"/>
                  <a:gd name="T2" fmla="*/ 2147483646 w 47"/>
                  <a:gd name="T3" fmla="*/ 2147483646 h 26"/>
                  <a:gd name="T4" fmla="*/ 0 w 47"/>
                  <a:gd name="T5" fmla="*/ 0 h 26"/>
                  <a:gd name="T6" fmla="*/ 2147483646 w 47"/>
                  <a:gd name="T7" fmla="*/ 2147483646 h 2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6"/>
                  <a:gd name="T14" fmla="*/ 47 w 47"/>
                  <a:gd name="T15" fmla="*/ 26 h 2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6">
                    <a:moveTo>
                      <a:pt x="47" y="26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35" y="2"/>
                      <a:pt x="0" y="0"/>
                    </a:cubicBezTo>
                    <a:cubicBezTo>
                      <a:pt x="0" y="0"/>
                      <a:pt x="31" y="4"/>
                      <a:pt x="47" y="2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33" name="Freeform 95">
                <a:extLst>
                  <a:ext uri="{FF2B5EF4-FFF2-40B4-BE49-F238E27FC236}">
                    <a16:creationId xmlns:a16="http://schemas.microsoft.com/office/drawing/2014/main" id="{B7A0A520-02C6-4584-88E4-FECB3D27F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93737" cy="825500"/>
              </a:xfrm>
              <a:custGeom>
                <a:avLst/>
                <a:gdLst>
                  <a:gd name="T0" fmla="*/ 0 w 437"/>
                  <a:gd name="T1" fmla="*/ 0 h 520"/>
                  <a:gd name="T2" fmla="*/ 0 w 437"/>
                  <a:gd name="T3" fmla="*/ 2147483646 h 520"/>
                  <a:gd name="T4" fmla="*/ 2147483646 w 437"/>
                  <a:gd name="T5" fmla="*/ 0 h 520"/>
                  <a:gd name="T6" fmla="*/ 0 w 437"/>
                  <a:gd name="T7" fmla="*/ 0 h 5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7"/>
                  <a:gd name="T13" fmla="*/ 0 h 520"/>
                  <a:gd name="T14" fmla="*/ 437 w 437"/>
                  <a:gd name="T15" fmla="*/ 520 h 5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7" h="520">
                    <a:moveTo>
                      <a:pt x="0" y="0"/>
                    </a:moveTo>
                    <a:lnTo>
                      <a:pt x="0" y="520"/>
                    </a:lnTo>
                    <a:lnTo>
                      <a:pt x="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3834" name="组合 106">
                <a:extLst>
                  <a:ext uri="{FF2B5EF4-FFF2-40B4-BE49-F238E27FC236}">
                    <a16:creationId xmlns:a16="http://schemas.microsoft.com/office/drawing/2014/main" id="{85E47CF1-A83C-45E7-9087-635DF74DA7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73112" y="58738"/>
                <a:ext cx="430212" cy="704849"/>
                <a:chOff x="0" y="0"/>
                <a:chExt cx="430212" cy="704849"/>
              </a:xfrm>
            </p:grpSpPr>
            <p:sp>
              <p:nvSpPr>
                <p:cNvPr id="33836" name="Freeform 108">
                  <a:extLst>
                    <a:ext uri="{FF2B5EF4-FFF2-40B4-BE49-F238E27FC236}">
                      <a16:creationId xmlns:a16="http://schemas.microsoft.com/office/drawing/2014/main" id="{726AECB9-39FB-45D4-A1B6-1494DAB192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0338" y="674687"/>
                  <a:ext cx="112712" cy="30162"/>
                </a:xfrm>
                <a:custGeom>
                  <a:avLst/>
                  <a:gdLst>
                    <a:gd name="T0" fmla="*/ 2147483646 w 43"/>
                    <a:gd name="T1" fmla="*/ 2147483646 h 11"/>
                    <a:gd name="T2" fmla="*/ 2147483646 w 43"/>
                    <a:gd name="T3" fmla="*/ 2147483646 h 11"/>
                    <a:gd name="T4" fmla="*/ 2147483646 w 43"/>
                    <a:gd name="T5" fmla="*/ 2147483646 h 11"/>
                    <a:gd name="T6" fmla="*/ 0 w 43"/>
                    <a:gd name="T7" fmla="*/ 2147483646 h 11"/>
                    <a:gd name="T8" fmla="*/ 2147483646 w 43"/>
                    <a:gd name="T9" fmla="*/ 0 h 11"/>
                    <a:gd name="T10" fmla="*/ 2147483646 w 43"/>
                    <a:gd name="T11" fmla="*/ 0 h 11"/>
                    <a:gd name="T12" fmla="*/ 2147483646 w 43"/>
                    <a:gd name="T13" fmla="*/ 2147483646 h 1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3"/>
                    <a:gd name="T22" fmla="*/ 0 h 11"/>
                    <a:gd name="T23" fmla="*/ 43 w 43"/>
                    <a:gd name="T24" fmla="*/ 11 h 1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3" h="11">
                      <a:moveTo>
                        <a:pt x="43" y="5"/>
                      </a:moveTo>
                      <a:cubicBezTo>
                        <a:pt x="43" y="8"/>
                        <a:pt x="40" y="11"/>
                        <a:pt x="37" y="11"/>
                      </a:cubicBezTo>
                      <a:cubicBezTo>
                        <a:pt x="6" y="11"/>
                        <a:pt x="6" y="11"/>
                        <a:pt x="6" y="11"/>
                      </a:cubicBezTo>
                      <a:cubicBezTo>
                        <a:pt x="2" y="11"/>
                        <a:pt x="0" y="8"/>
                        <a:pt x="0" y="5"/>
                      </a:cubicBezTo>
                      <a:cubicBezTo>
                        <a:pt x="0" y="2"/>
                        <a:pt x="2" y="0"/>
                        <a:pt x="6" y="0"/>
                      </a:cubicBezTo>
                      <a:cubicBezTo>
                        <a:pt x="37" y="0"/>
                        <a:pt x="37" y="0"/>
                        <a:pt x="37" y="0"/>
                      </a:cubicBezTo>
                      <a:cubicBezTo>
                        <a:pt x="40" y="0"/>
                        <a:pt x="43" y="2"/>
                        <a:pt x="43" y="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37" name="Freeform 109">
                  <a:extLst>
                    <a:ext uri="{FF2B5EF4-FFF2-40B4-BE49-F238E27FC236}">
                      <a16:creationId xmlns:a16="http://schemas.microsoft.com/office/drawing/2014/main" id="{3B4DBA6C-E9C2-474C-9301-92A47B3A1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1763" y="661987"/>
                  <a:ext cx="168275" cy="26987"/>
                </a:xfrm>
                <a:custGeom>
                  <a:avLst/>
                  <a:gdLst>
                    <a:gd name="T0" fmla="*/ 2147483646 w 64"/>
                    <a:gd name="T1" fmla="*/ 2147483646 h 10"/>
                    <a:gd name="T2" fmla="*/ 2147483646 w 64"/>
                    <a:gd name="T3" fmla="*/ 2147483646 h 10"/>
                    <a:gd name="T4" fmla="*/ 2147483646 w 64"/>
                    <a:gd name="T5" fmla="*/ 2147483646 h 10"/>
                    <a:gd name="T6" fmla="*/ 2147483646 w 64"/>
                    <a:gd name="T7" fmla="*/ 0 h 10"/>
                    <a:gd name="T8" fmla="*/ 0 w 64"/>
                    <a:gd name="T9" fmla="*/ 0 h 10"/>
                    <a:gd name="T10" fmla="*/ 2147483646 w 64"/>
                    <a:gd name="T11" fmla="*/ 2147483646 h 10"/>
                    <a:gd name="T12" fmla="*/ 2147483646 w 64"/>
                    <a:gd name="T13" fmla="*/ 2147483646 h 1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4"/>
                    <a:gd name="T22" fmla="*/ 0 h 10"/>
                    <a:gd name="T23" fmla="*/ 64 w 64"/>
                    <a:gd name="T24" fmla="*/ 10 h 10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4" h="10">
                      <a:moveTo>
                        <a:pt x="9" y="10"/>
                      </a:moveTo>
                      <a:cubicBezTo>
                        <a:pt x="56" y="10"/>
                        <a:pt x="56" y="10"/>
                        <a:pt x="56" y="10"/>
                      </a:cubicBezTo>
                      <a:cubicBezTo>
                        <a:pt x="56" y="9"/>
                        <a:pt x="57" y="8"/>
                        <a:pt x="59" y="6"/>
                      </a:cubicBezTo>
                      <a:cubicBezTo>
                        <a:pt x="62" y="3"/>
                        <a:pt x="64" y="2"/>
                        <a:pt x="6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2"/>
                        <a:pt x="7" y="8"/>
                        <a:pt x="9" y="1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38" name="Freeform 110">
                  <a:extLst>
                    <a:ext uri="{FF2B5EF4-FFF2-40B4-BE49-F238E27FC236}">
                      <a16:creationId xmlns:a16="http://schemas.microsoft.com/office/drawing/2014/main" id="{AA60B583-1330-467B-BB09-4BBA4D616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581025"/>
                  <a:ext cx="180975" cy="15875"/>
                </a:xfrm>
                <a:custGeom>
                  <a:avLst/>
                  <a:gdLst>
                    <a:gd name="T0" fmla="*/ 2147483646 w 69"/>
                    <a:gd name="T1" fmla="*/ 2147483646 h 6"/>
                    <a:gd name="T2" fmla="*/ 2147483646 w 69"/>
                    <a:gd name="T3" fmla="*/ 2147483646 h 6"/>
                    <a:gd name="T4" fmla="*/ 2147483646 w 69"/>
                    <a:gd name="T5" fmla="*/ 2147483646 h 6"/>
                    <a:gd name="T6" fmla="*/ 0 w 69"/>
                    <a:gd name="T7" fmla="*/ 2147483646 h 6"/>
                    <a:gd name="T8" fmla="*/ 2147483646 w 69"/>
                    <a:gd name="T9" fmla="*/ 0 h 6"/>
                    <a:gd name="T10" fmla="*/ 2147483646 w 69"/>
                    <a:gd name="T11" fmla="*/ 0 h 6"/>
                    <a:gd name="T12" fmla="*/ 2147483646 w 69"/>
                    <a:gd name="T13" fmla="*/ 2147483646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9"/>
                    <a:gd name="T22" fmla="*/ 0 h 6"/>
                    <a:gd name="T23" fmla="*/ 69 w 69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9" h="6">
                      <a:moveTo>
                        <a:pt x="69" y="3"/>
                      </a:moveTo>
                      <a:cubicBezTo>
                        <a:pt x="69" y="5"/>
                        <a:pt x="67" y="6"/>
                        <a:pt x="66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7" y="0"/>
                        <a:pt x="69" y="1"/>
                        <a:pt x="69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39" name="Freeform 111">
                  <a:extLst>
                    <a:ext uri="{FF2B5EF4-FFF2-40B4-BE49-F238E27FC236}">
                      <a16:creationId xmlns:a16="http://schemas.microsoft.com/office/drawing/2014/main" id="{103E750D-7751-43D4-83C7-F8D953A474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606425"/>
                  <a:ext cx="180975" cy="15875"/>
                </a:xfrm>
                <a:custGeom>
                  <a:avLst/>
                  <a:gdLst>
                    <a:gd name="T0" fmla="*/ 2147483646 w 69"/>
                    <a:gd name="T1" fmla="*/ 2147483646 h 6"/>
                    <a:gd name="T2" fmla="*/ 2147483646 w 69"/>
                    <a:gd name="T3" fmla="*/ 2147483646 h 6"/>
                    <a:gd name="T4" fmla="*/ 2147483646 w 69"/>
                    <a:gd name="T5" fmla="*/ 2147483646 h 6"/>
                    <a:gd name="T6" fmla="*/ 0 w 69"/>
                    <a:gd name="T7" fmla="*/ 2147483646 h 6"/>
                    <a:gd name="T8" fmla="*/ 2147483646 w 69"/>
                    <a:gd name="T9" fmla="*/ 0 h 6"/>
                    <a:gd name="T10" fmla="*/ 2147483646 w 69"/>
                    <a:gd name="T11" fmla="*/ 0 h 6"/>
                    <a:gd name="T12" fmla="*/ 2147483646 w 69"/>
                    <a:gd name="T13" fmla="*/ 2147483646 h 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9"/>
                    <a:gd name="T22" fmla="*/ 0 h 6"/>
                    <a:gd name="T23" fmla="*/ 69 w 69"/>
                    <a:gd name="T24" fmla="*/ 6 h 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9" h="6">
                      <a:moveTo>
                        <a:pt x="69" y="3"/>
                      </a:moveTo>
                      <a:cubicBezTo>
                        <a:pt x="69" y="5"/>
                        <a:pt x="67" y="6"/>
                        <a:pt x="66" y="6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2" y="6"/>
                        <a:pt x="0" y="5"/>
                        <a:pt x="0" y="3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7" y="0"/>
                        <a:pt x="69" y="1"/>
                        <a:pt x="69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40" name="Freeform 112">
                  <a:extLst>
                    <a:ext uri="{FF2B5EF4-FFF2-40B4-BE49-F238E27FC236}">
                      <a16:creationId xmlns:a16="http://schemas.microsoft.com/office/drawing/2014/main" id="{3FD9D4EF-C2C7-4F93-9C8D-FDCC96E846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630237"/>
                  <a:ext cx="180975" cy="19050"/>
                </a:xfrm>
                <a:custGeom>
                  <a:avLst/>
                  <a:gdLst>
                    <a:gd name="T0" fmla="*/ 2147483646 w 69"/>
                    <a:gd name="T1" fmla="*/ 2147483646 h 7"/>
                    <a:gd name="T2" fmla="*/ 2147483646 w 69"/>
                    <a:gd name="T3" fmla="*/ 2147483646 h 7"/>
                    <a:gd name="T4" fmla="*/ 2147483646 w 69"/>
                    <a:gd name="T5" fmla="*/ 2147483646 h 7"/>
                    <a:gd name="T6" fmla="*/ 0 w 69"/>
                    <a:gd name="T7" fmla="*/ 2147483646 h 7"/>
                    <a:gd name="T8" fmla="*/ 2147483646 w 69"/>
                    <a:gd name="T9" fmla="*/ 0 h 7"/>
                    <a:gd name="T10" fmla="*/ 2147483646 w 69"/>
                    <a:gd name="T11" fmla="*/ 0 h 7"/>
                    <a:gd name="T12" fmla="*/ 2147483646 w 69"/>
                    <a:gd name="T13" fmla="*/ 2147483646 h 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9"/>
                    <a:gd name="T22" fmla="*/ 0 h 7"/>
                    <a:gd name="T23" fmla="*/ 69 w 69"/>
                    <a:gd name="T24" fmla="*/ 7 h 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9" h="7">
                      <a:moveTo>
                        <a:pt x="69" y="3"/>
                      </a:moveTo>
                      <a:cubicBezTo>
                        <a:pt x="69" y="5"/>
                        <a:pt x="67" y="7"/>
                        <a:pt x="66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2" y="7"/>
                        <a:pt x="0" y="5"/>
                        <a:pt x="0" y="3"/>
                      </a:cubicBezTo>
                      <a:cubicBezTo>
                        <a:pt x="0" y="2"/>
                        <a:pt x="2" y="0"/>
                        <a:pt x="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7" y="0"/>
                        <a:pt x="69" y="2"/>
                        <a:pt x="69" y="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41" name="Freeform 113">
                  <a:extLst>
                    <a:ext uri="{FF2B5EF4-FFF2-40B4-BE49-F238E27FC236}">
                      <a16:creationId xmlns:a16="http://schemas.microsoft.com/office/drawing/2014/main" id="{F2E1146E-D260-427D-B4D5-0195B03796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654050"/>
                  <a:ext cx="179387" cy="11112"/>
                </a:xfrm>
                <a:custGeom>
                  <a:avLst/>
                  <a:gdLst>
                    <a:gd name="T0" fmla="*/ 2147483646 w 68"/>
                    <a:gd name="T1" fmla="*/ 2147483646 h 4"/>
                    <a:gd name="T2" fmla="*/ 2147483646 w 68"/>
                    <a:gd name="T3" fmla="*/ 2147483646 h 4"/>
                    <a:gd name="T4" fmla="*/ 2147483646 w 68"/>
                    <a:gd name="T5" fmla="*/ 2147483646 h 4"/>
                    <a:gd name="T6" fmla="*/ 0 w 68"/>
                    <a:gd name="T7" fmla="*/ 2147483646 h 4"/>
                    <a:gd name="T8" fmla="*/ 2147483646 w 68"/>
                    <a:gd name="T9" fmla="*/ 0 h 4"/>
                    <a:gd name="T10" fmla="*/ 2147483646 w 68"/>
                    <a:gd name="T11" fmla="*/ 0 h 4"/>
                    <a:gd name="T12" fmla="*/ 2147483646 w 68"/>
                    <a:gd name="T13" fmla="*/ 2147483646 h 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8"/>
                    <a:gd name="T22" fmla="*/ 0 h 4"/>
                    <a:gd name="T23" fmla="*/ 68 w 68"/>
                    <a:gd name="T24" fmla="*/ 4 h 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8" h="4">
                      <a:moveTo>
                        <a:pt x="68" y="2"/>
                      </a:moveTo>
                      <a:cubicBezTo>
                        <a:pt x="68" y="3"/>
                        <a:pt x="67" y="4"/>
                        <a:pt x="65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0" y="3"/>
                        <a:pt x="0" y="2"/>
                      </a:cubicBezTo>
                      <a:cubicBezTo>
                        <a:pt x="0" y="1"/>
                        <a:pt x="2" y="0"/>
                        <a:pt x="3" y="0"/>
                      </a:cubicBezTo>
                      <a:cubicBezTo>
                        <a:pt x="65" y="0"/>
                        <a:pt x="65" y="0"/>
                        <a:pt x="65" y="0"/>
                      </a:cubicBezTo>
                      <a:cubicBezTo>
                        <a:pt x="67" y="0"/>
                        <a:pt x="68" y="1"/>
                        <a:pt x="68" y="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42" name="Freeform 114">
                  <a:extLst>
                    <a:ext uri="{FF2B5EF4-FFF2-40B4-BE49-F238E27FC236}">
                      <a16:creationId xmlns:a16="http://schemas.microsoft.com/office/drawing/2014/main" id="{8FEC8D22-4DE6-47FE-9E6C-974C23845A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554037"/>
                  <a:ext cx="180975" cy="19050"/>
                </a:xfrm>
                <a:custGeom>
                  <a:avLst/>
                  <a:gdLst>
                    <a:gd name="T0" fmla="*/ 2147483646 w 69"/>
                    <a:gd name="T1" fmla="*/ 2147483646 h 7"/>
                    <a:gd name="T2" fmla="*/ 2147483646 w 69"/>
                    <a:gd name="T3" fmla="*/ 2147483646 h 7"/>
                    <a:gd name="T4" fmla="*/ 2147483646 w 69"/>
                    <a:gd name="T5" fmla="*/ 2147483646 h 7"/>
                    <a:gd name="T6" fmla="*/ 0 w 69"/>
                    <a:gd name="T7" fmla="*/ 2147483646 h 7"/>
                    <a:gd name="T8" fmla="*/ 2147483646 w 69"/>
                    <a:gd name="T9" fmla="*/ 0 h 7"/>
                    <a:gd name="T10" fmla="*/ 2147483646 w 69"/>
                    <a:gd name="T11" fmla="*/ 0 h 7"/>
                    <a:gd name="T12" fmla="*/ 2147483646 w 69"/>
                    <a:gd name="T13" fmla="*/ 2147483646 h 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9"/>
                    <a:gd name="T22" fmla="*/ 0 h 7"/>
                    <a:gd name="T23" fmla="*/ 69 w 69"/>
                    <a:gd name="T24" fmla="*/ 7 h 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9" h="7">
                      <a:moveTo>
                        <a:pt x="69" y="4"/>
                      </a:moveTo>
                      <a:cubicBezTo>
                        <a:pt x="69" y="5"/>
                        <a:pt x="68" y="7"/>
                        <a:pt x="66" y="7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5"/>
                        <a:pt x="0" y="4"/>
                      </a:cubicBezTo>
                      <a:cubicBezTo>
                        <a:pt x="0" y="2"/>
                        <a:pt x="1" y="0"/>
                        <a:pt x="3" y="0"/>
                      </a:cubicBezTo>
                      <a:cubicBezTo>
                        <a:pt x="66" y="0"/>
                        <a:pt x="66" y="0"/>
                        <a:pt x="66" y="0"/>
                      </a:cubicBezTo>
                      <a:cubicBezTo>
                        <a:pt x="68" y="0"/>
                        <a:pt x="69" y="2"/>
                        <a:pt x="69" y="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43" name="Freeform 115">
                  <a:extLst>
                    <a:ext uri="{FF2B5EF4-FFF2-40B4-BE49-F238E27FC236}">
                      <a16:creationId xmlns:a16="http://schemas.microsoft.com/office/drawing/2014/main" id="{CB6A9E22-4DD9-49FA-8232-8F7CB9630D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430212" cy="538162"/>
                </a:xfrm>
                <a:custGeom>
                  <a:avLst/>
                  <a:gdLst>
                    <a:gd name="T0" fmla="*/ 2147483646 w 164"/>
                    <a:gd name="T1" fmla="*/ 2147483646 h 205"/>
                    <a:gd name="T2" fmla="*/ 2147483646 w 164"/>
                    <a:gd name="T3" fmla="*/ 2147483646 h 205"/>
                    <a:gd name="T4" fmla="*/ 2147483646 w 164"/>
                    <a:gd name="T5" fmla="*/ 2147483646 h 205"/>
                    <a:gd name="T6" fmla="*/ 2147483646 w 164"/>
                    <a:gd name="T7" fmla="*/ 2147483646 h 205"/>
                    <a:gd name="T8" fmla="*/ 2147483646 w 164"/>
                    <a:gd name="T9" fmla="*/ 2147483646 h 205"/>
                    <a:gd name="T10" fmla="*/ 2147483646 w 164"/>
                    <a:gd name="T11" fmla="*/ 2147483646 h 205"/>
                    <a:gd name="T12" fmla="*/ 2147483646 w 164"/>
                    <a:gd name="T13" fmla="*/ 2147483646 h 205"/>
                    <a:gd name="T14" fmla="*/ 2147483646 w 164"/>
                    <a:gd name="T15" fmla="*/ 2147483646 h 205"/>
                    <a:gd name="T16" fmla="*/ 2147483646 w 164"/>
                    <a:gd name="T17" fmla="*/ 2147483646 h 205"/>
                    <a:gd name="T18" fmla="*/ 2147483646 w 164"/>
                    <a:gd name="T19" fmla="*/ 2147483646 h 205"/>
                    <a:gd name="T20" fmla="*/ 2147483646 w 164"/>
                    <a:gd name="T21" fmla="*/ 2147483646 h 205"/>
                    <a:gd name="T22" fmla="*/ 2147483646 w 164"/>
                    <a:gd name="T23" fmla="*/ 2147483646 h 205"/>
                    <a:gd name="T24" fmla="*/ 2147483646 w 164"/>
                    <a:gd name="T25" fmla="*/ 2147483646 h 205"/>
                    <a:gd name="T26" fmla="*/ 2147483646 w 164"/>
                    <a:gd name="T27" fmla="*/ 2147483646 h 205"/>
                    <a:gd name="T28" fmla="*/ 2147483646 w 164"/>
                    <a:gd name="T29" fmla="*/ 2147483646 h 205"/>
                    <a:gd name="T30" fmla="*/ 2147483646 w 164"/>
                    <a:gd name="T31" fmla="*/ 2147483646 h 205"/>
                    <a:gd name="T32" fmla="*/ 2147483646 w 164"/>
                    <a:gd name="T33" fmla="*/ 2147483646 h 205"/>
                    <a:gd name="T34" fmla="*/ 2147483646 w 164"/>
                    <a:gd name="T35" fmla="*/ 2147483646 h 205"/>
                    <a:gd name="T36" fmla="*/ 2147483646 w 164"/>
                    <a:gd name="T37" fmla="*/ 2147483646 h 205"/>
                    <a:gd name="T38" fmla="*/ 2147483646 w 164"/>
                    <a:gd name="T39" fmla="*/ 2147483646 h 205"/>
                    <a:gd name="T40" fmla="*/ 2147483646 w 164"/>
                    <a:gd name="T41" fmla="*/ 2147483646 h 205"/>
                    <a:gd name="T42" fmla="*/ 2147483646 w 164"/>
                    <a:gd name="T43" fmla="*/ 2147483646 h 205"/>
                    <a:gd name="T44" fmla="*/ 2147483646 w 164"/>
                    <a:gd name="T45" fmla="*/ 2147483646 h 205"/>
                    <a:gd name="T46" fmla="*/ 2147483646 w 164"/>
                    <a:gd name="T47" fmla="*/ 2147483646 h 205"/>
                    <a:gd name="T48" fmla="*/ 2147483646 w 164"/>
                    <a:gd name="T49" fmla="*/ 2147483646 h 205"/>
                    <a:gd name="T50" fmla="*/ 2147483646 w 164"/>
                    <a:gd name="T51" fmla="*/ 2147483646 h 205"/>
                    <a:gd name="T52" fmla="*/ 2147483646 w 164"/>
                    <a:gd name="T53" fmla="*/ 2147483646 h 205"/>
                    <a:gd name="T54" fmla="*/ 2147483646 w 164"/>
                    <a:gd name="T55" fmla="*/ 0 h 205"/>
                    <a:gd name="T56" fmla="*/ 2147483646 w 164"/>
                    <a:gd name="T57" fmla="*/ 2147483646 h 205"/>
                    <a:gd name="T58" fmla="*/ 2147483646 w 164"/>
                    <a:gd name="T59" fmla="*/ 2147483646 h 205"/>
                    <a:gd name="T60" fmla="*/ 0 w 164"/>
                    <a:gd name="T61" fmla="*/ 2147483646 h 205"/>
                    <a:gd name="T62" fmla="*/ 0 w 164"/>
                    <a:gd name="T63" fmla="*/ 2147483646 h 205"/>
                    <a:gd name="T64" fmla="*/ 0 w 164"/>
                    <a:gd name="T65" fmla="*/ 2147483646 h 205"/>
                    <a:gd name="T66" fmla="*/ 2147483646 w 164"/>
                    <a:gd name="T67" fmla="*/ 2147483646 h 205"/>
                    <a:gd name="T68" fmla="*/ 2147483646 w 164"/>
                    <a:gd name="T69" fmla="*/ 2147483646 h 205"/>
                    <a:gd name="T70" fmla="*/ 2147483646 w 164"/>
                    <a:gd name="T71" fmla="*/ 2147483646 h 205"/>
                    <a:gd name="T72" fmla="*/ 2147483646 w 164"/>
                    <a:gd name="T73" fmla="*/ 2147483646 h 205"/>
                    <a:gd name="T74" fmla="*/ 2147483646 w 164"/>
                    <a:gd name="T75" fmla="*/ 2147483646 h 205"/>
                    <a:gd name="T76" fmla="*/ 2147483646 w 164"/>
                    <a:gd name="T77" fmla="*/ 2147483646 h 205"/>
                    <a:gd name="T78" fmla="*/ 2147483646 w 164"/>
                    <a:gd name="T79" fmla="*/ 2147483646 h 205"/>
                    <a:gd name="T80" fmla="*/ 2147483646 w 164"/>
                    <a:gd name="T81" fmla="*/ 2147483646 h 205"/>
                    <a:gd name="T82" fmla="*/ 2147483646 w 164"/>
                    <a:gd name="T83" fmla="*/ 2147483646 h 205"/>
                    <a:gd name="T84" fmla="*/ 2147483646 w 164"/>
                    <a:gd name="T85" fmla="*/ 2147483646 h 205"/>
                    <a:gd name="T86" fmla="*/ 2147483646 w 164"/>
                    <a:gd name="T87" fmla="*/ 2147483646 h 205"/>
                    <a:gd name="T88" fmla="*/ 2147483646 w 164"/>
                    <a:gd name="T89" fmla="*/ 2147483646 h 205"/>
                    <a:gd name="T90" fmla="*/ 2147483646 w 164"/>
                    <a:gd name="T91" fmla="*/ 2147483646 h 205"/>
                    <a:gd name="T92" fmla="*/ 2147483646 w 164"/>
                    <a:gd name="T93" fmla="*/ 2147483646 h 205"/>
                    <a:gd name="T94" fmla="*/ 2147483646 w 164"/>
                    <a:gd name="T95" fmla="*/ 2147483646 h 205"/>
                    <a:gd name="T96" fmla="*/ 2147483646 w 164"/>
                    <a:gd name="T97" fmla="*/ 2147483646 h 205"/>
                    <a:gd name="T98" fmla="*/ 2147483646 w 164"/>
                    <a:gd name="T99" fmla="*/ 0 h 205"/>
                    <a:gd name="T100" fmla="*/ 2147483646 w 164"/>
                    <a:gd name="T101" fmla="*/ 0 h 205"/>
                    <a:gd name="T102" fmla="*/ 2147483646 w 164"/>
                    <a:gd name="T103" fmla="*/ 0 h 205"/>
                    <a:gd name="T104" fmla="*/ 2147483646 w 164"/>
                    <a:gd name="T105" fmla="*/ 2147483646 h 205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64"/>
                    <a:gd name="T160" fmla="*/ 0 h 205"/>
                    <a:gd name="T161" fmla="*/ 164 w 164"/>
                    <a:gd name="T162" fmla="*/ 205 h 205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64" h="205">
                      <a:moveTo>
                        <a:pt x="77" y="7"/>
                      </a:move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9" y="15"/>
                        <a:pt x="81" y="15"/>
                        <a:pt x="83" y="15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2" y="15"/>
                        <a:pt x="82" y="15"/>
                        <a:pt x="82" y="15"/>
                      </a:cubicBezTo>
                      <a:cubicBezTo>
                        <a:pt x="104" y="16"/>
                        <a:pt x="119" y="23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35" y="39"/>
                        <a:pt x="140" y="46"/>
                        <a:pt x="144" y="53"/>
                      </a:cubicBezTo>
                      <a:cubicBezTo>
                        <a:pt x="147" y="61"/>
                        <a:pt x="149" y="70"/>
                        <a:pt x="150" y="81"/>
                      </a:cubicBezTo>
                      <a:cubicBezTo>
                        <a:pt x="157" y="80"/>
                        <a:pt x="157" y="80"/>
                        <a:pt x="157" y="80"/>
                      </a:cubicBezTo>
                      <a:cubicBezTo>
                        <a:pt x="150" y="80"/>
                        <a:pt x="150" y="80"/>
                        <a:pt x="150" y="80"/>
                      </a:cubicBezTo>
                      <a:cubicBezTo>
                        <a:pt x="150" y="81"/>
                        <a:pt x="150" y="82"/>
                        <a:pt x="150" y="82"/>
                      </a:cubicBezTo>
                      <a:cubicBezTo>
                        <a:pt x="157" y="82"/>
                        <a:pt x="157" y="82"/>
                        <a:pt x="157" y="82"/>
                      </a:cubicBezTo>
                      <a:cubicBezTo>
                        <a:pt x="150" y="82"/>
                        <a:pt x="150" y="82"/>
                        <a:pt x="150" y="82"/>
                      </a:cubicBezTo>
                      <a:cubicBezTo>
                        <a:pt x="149" y="93"/>
                        <a:pt x="146" y="103"/>
                        <a:pt x="143" y="112"/>
                      </a:cubicBezTo>
                      <a:cubicBezTo>
                        <a:pt x="139" y="120"/>
                        <a:pt x="134" y="129"/>
                        <a:pt x="129" y="137"/>
                      </a:cubicBezTo>
                      <a:cubicBezTo>
                        <a:pt x="129" y="137"/>
                        <a:pt x="129" y="137"/>
                        <a:pt x="129" y="137"/>
                      </a:cubicBezTo>
                      <a:cubicBezTo>
                        <a:pt x="125" y="145"/>
                        <a:pt x="120" y="155"/>
                        <a:pt x="116" y="165"/>
                      </a:cubicBezTo>
                      <a:cubicBezTo>
                        <a:pt x="115" y="168"/>
                        <a:pt x="115" y="171"/>
                        <a:pt x="114" y="174"/>
                      </a:cubicBezTo>
                      <a:cubicBezTo>
                        <a:pt x="113" y="179"/>
                        <a:pt x="113" y="183"/>
                        <a:pt x="112" y="186"/>
                      </a:cubicBezTo>
                      <a:cubicBezTo>
                        <a:pt x="111" y="188"/>
                        <a:pt x="111" y="189"/>
                        <a:pt x="110" y="190"/>
                      </a:cubicBezTo>
                      <a:cubicBezTo>
                        <a:pt x="110" y="191"/>
                        <a:pt x="109" y="191"/>
                        <a:pt x="109" y="192"/>
                      </a:cubicBezTo>
                      <a:cubicBezTo>
                        <a:pt x="113" y="198"/>
                        <a:pt x="113" y="198"/>
                        <a:pt x="113" y="198"/>
                      </a:cubicBezTo>
                      <a:cubicBezTo>
                        <a:pt x="113" y="191"/>
                        <a:pt x="113" y="191"/>
                        <a:pt x="113" y="191"/>
                      </a:cubicBezTo>
                      <a:cubicBezTo>
                        <a:pt x="112" y="191"/>
                        <a:pt x="111" y="191"/>
                        <a:pt x="110" y="191"/>
                      </a:cubicBezTo>
                      <a:cubicBezTo>
                        <a:pt x="99" y="191"/>
                        <a:pt x="88" y="190"/>
                        <a:pt x="77" y="190"/>
                      </a:cubicBezTo>
                      <a:cubicBezTo>
                        <a:pt x="69" y="190"/>
                        <a:pt x="60" y="190"/>
                        <a:pt x="52" y="191"/>
                      </a:cubicBezTo>
                      <a:cubicBezTo>
                        <a:pt x="52" y="198"/>
                        <a:pt x="52" y="198"/>
                        <a:pt x="52" y="198"/>
                      </a:cubicBezTo>
                      <a:cubicBezTo>
                        <a:pt x="52" y="191"/>
                        <a:pt x="52" y="191"/>
                        <a:pt x="52" y="191"/>
                      </a:cubicBezTo>
                      <a:cubicBezTo>
                        <a:pt x="52" y="191"/>
                        <a:pt x="52" y="191"/>
                        <a:pt x="52" y="191"/>
                      </a:cubicBezTo>
                      <a:cubicBezTo>
                        <a:pt x="52" y="198"/>
                        <a:pt x="52" y="198"/>
                        <a:pt x="52" y="198"/>
                      </a:cubicBezTo>
                      <a:cubicBezTo>
                        <a:pt x="57" y="193"/>
                        <a:pt x="57" y="193"/>
                        <a:pt x="57" y="193"/>
                      </a:cubicBezTo>
                      <a:cubicBezTo>
                        <a:pt x="55" y="191"/>
                        <a:pt x="53" y="190"/>
                        <a:pt x="52" y="188"/>
                      </a:cubicBezTo>
                      <a:cubicBezTo>
                        <a:pt x="51" y="187"/>
                        <a:pt x="51" y="185"/>
                        <a:pt x="50" y="184"/>
                      </a:cubicBezTo>
                      <a:cubicBezTo>
                        <a:pt x="50" y="179"/>
                        <a:pt x="49" y="172"/>
                        <a:pt x="48" y="166"/>
                      </a:cubicBezTo>
                      <a:cubicBezTo>
                        <a:pt x="48" y="166"/>
                        <a:pt x="48" y="166"/>
                        <a:pt x="48" y="166"/>
                      </a:cubicBezTo>
                      <a:cubicBezTo>
                        <a:pt x="48" y="166"/>
                        <a:pt x="48" y="166"/>
                        <a:pt x="48" y="166"/>
                      </a:cubicBezTo>
                      <a:cubicBezTo>
                        <a:pt x="45" y="154"/>
                        <a:pt x="38" y="145"/>
                        <a:pt x="34" y="138"/>
                      </a:cubicBezTo>
                      <a:cubicBezTo>
                        <a:pt x="29" y="129"/>
                        <a:pt x="25" y="121"/>
                        <a:pt x="20" y="112"/>
                      </a:cubicBezTo>
                      <a:cubicBezTo>
                        <a:pt x="20" y="112"/>
                        <a:pt x="20" y="112"/>
                        <a:pt x="20" y="112"/>
                      </a:cubicBezTo>
                      <a:cubicBezTo>
                        <a:pt x="17" y="104"/>
                        <a:pt x="15" y="95"/>
                        <a:pt x="14" y="82"/>
                      </a:cubicBezTo>
                      <a:cubicBezTo>
                        <a:pt x="7" y="83"/>
                        <a:pt x="7" y="83"/>
                        <a:pt x="7" y="83"/>
                      </a:cubicBezTo>
                      <a:cubicBezTo>
                        <a:pt x="14" y="83"/>
                        <a:pt x="14" y="83"/>
                        <a:pt x="14" y="83"/>
                      </a:cubicBezTo>
                      <a:cubicBezTo>
                        <a:pt x="14" y="81"/>
                        <a:pt x="14" y="79"/>
                        <a:pt x="14" y="78"/>
                      </a:cubicBezTo>
                      <a:cubicBezTo>
                        <a:pt x="7" y="78"/>
                        <a:pt x="7" y="78"/>
                        <a:pt x="7" y="78"/>
                      </a:cubicBezTo>
                      <a:cubicBezTo>
                        <a:pt x="14" y="78"/>
                        <a:pt x="14" y="78"/>
                        <a:pt x="14" y="78"/>
                      </a:cubicBezTo>
                      <a:cubicBezTo>
                        <a:pt x="14" y="68"/>
                        <a:pt x="17" y="59"/>
                        <a:pt x="20" y="52"/>
                      </a:cubicBezTo>
                      <a:cubicBezTo>
                        <a:pt x="20" y="52"/>
                        <a:pt x="20" y="52"/>
                        <a:pt x="20" y="52"/>
                      </a:cubicBezTo>
                      <a:cubicBezTo>
                        <a:pt x="23" y="45"/>
                        <a:pt x="28" y="40"/>
                        <a:pt x="34" y="34"/>
                      </a:cubicBezTo>
                      <a:cubicBezTo>
                        <a:pt x="34" y="34"/>
                        <a:pt x="34" y="34"/>
                        <a:pt x="34" y="34"/>
                      </a:cubicBezTo>
                      <a:cubicBezTo>
                        <a:pt x="39" y="29"/>
                        <a:pt x="45" y="24"/>
                        <a:pt x="52" y="21"/>
                      </a:cubicBezTo>
                      <a:cubicBezTo>
                        <a:pt x="59" y="17"/>
                        <a:pt x="68" y="15"/>
                        <a:pt x="78" y="15"/>
                      </a:cubicBezTo>
                      <a:cubicBezTo>
                        <a:pt x="77" y="7"/>
                        <a:pt x="77" y="7"/>
                        <a:pt x="77" y="7"/>
                      </a:cubicBezTo>
                      <a:cubicBezTo>
                        <a:pt x="77" y="15"/>
                        <a:pt x="77" y="15"/>
                        <a:pt x="77" y="15"/>
                      </a:cubicBezTo>
                      <a:cubicBezTo>
                        <a:pt x="77" y="7"/>
                        <a:pt x="77" y="7"/>
                        <a:pt x="77" y="7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5" y="1"/>
                        <a:pt x="55" y="3"/>
                        <a:pt x="46" y="8"/>
                      </a:cubicBezTo>
                      <a:cubicBezTo>
                        <a:pt x="37" y="12"/>
                        <a:pt x="30" y="18"/>
                        <a:pt x="24" y="24"/>
                      </a:cubicBezTo>
                      <a:cubicBezTo>
                        <a:pt x="24" y="24"/>
                        <a:pt x="24" y="24"/>
                        <a:pt x="24" y="24"/>
                      </a:cubicBezTo>
                      <a:cubicBezTo>
                        <a:pt x="17" y="30"/>
                        <a:pt x="11" y="37"/>
                        <a:pt x="7" y="46"/>
                      </a:cubicBezTo>
                      <a:cubicBezTo>
                        <a:pt x="7" y="46"/>
                        <a:pt x="7" y="46"/>
                        <a:pt x="7" y="46"/>
                      </a:cubicBezTo>
                      <a:cubicBezTo>
                        <a:pt x="3" y="55"/>
                        <a:pt x="0" y="65"/>
                        <a:pt x="0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0" y="79"/>
                        <a:pt x="0" y="81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1" y="96"/>
                        <a:pt x="3" y="108"/>
                        <a:pt x="7" y="118"/>
                      </a:cubicBezTo>
                      <a:cubicBezTo>
                        <a:pt x="7" y="118"/>
                        <a:pt x="7" y="118"/>
                        <a:pt x="7" y="118"/>
                      </a:cubicBezTo>
                      <a:cubicBezTo>
                        <a:pt x="12" y="128"/>
                        <a:pt x="17" y="136"/>
                        <a:pt x="22" y="145"/>
                      </a:cubicBezTo>
                      <a:cubicBezTo>
                        <a:pt x="26" y="153"/>
                        <a:pt x="32" y="161"/>
                        <a:pt x="34" y="170"/>
                      </a:cubicBezTo>
                      <a:cubicBezTo>
                        <a:pt x="34" y="170"/>
                        <a:pt x="34" y="170"/>
                        <a:pt x="34" y="170"/>
                      </a:cubicBezTo>
                      <a:cubicBezTo>
                        <a:pt x="35" y="174"/>
                        <a:pt x="35" y="180"/>
                        <a:pt x="36" y="186"/>
                      </a:cubicBezTo>
                      <a:cubicBezTo>
                        <a:pt x="37" y="190"/>
                        <a:pt x="39" y="194"/>
                        <a:pt x="41" y="197"/>
                      </a:cubicBezTo>
                      <a:cubicBezTo>
                        <a:pt x="43" y="199"/>
                        <a:pt x="45" y="202"/>
                        <a:pt x="47" y="203"/>
                      </a:cubicBezTo>
                      <a:cubicBezTo>
                        <a:pt x="49" y="205"/>
                        <a:pt x="49" y="205"/>
                        <a:pt x="49" y="205"/>
                      </a:cubicBezTo>
                      <a:cubicBezTo>
                        <a:pt x="52" y="205"/>
                        <a:pt x="52" y="205"/>
                        <a:pt x="52" y="205"/>
                      </a:cubicBezTo>
                      <a:cubicBezTo>
                        <a:pt x="52" y="205"/>
                        <a:pt x="52" y="205"/>
                        <a:pt x="52" y="205"/>
                      </a:cubicBezTo>
                      <a:cubicBezTo>
                        <a:pt x="52" y="205"/>
                        <a:pt x="52" y="205"/>
                        <a:pt x="52" y="205"/>
                      </a:cubicBezTo>
                      <a:cubicBezTo>
                        <a:pt x="61" y="205"/>
                        <a:pt x="69" y="205"/>
                        <a:pt x="77" y="205"/>
                      </a:cubicBezTo>
                      <a:cubicBezTo>
                        <a:pt x="88" y="205"/>
                        <a:pt x="99" y="205"/>
                        <a:pt x="110" y="205"/>
                      </a:cubicBezTo>
                      <a:cubicBezTo>
                        <a:pt x="111" y="205"/>
                        <a:pt x="112" y="205"/>
                        <a:pt x="113" y="205"/>
                      </a:cubicBezTo>
                      <a:cubicBezTo>
                        <a:pt x="115" y="205"/>
                        <a:pt x="115" y="205"/>
                        <a:pt x="115" y="205"/>
                      </a:cubicBezTo>
                      <a:cubicBezTo>
                        <a:pt x="117" y="203"/>
                        <a:pt x="117" y="203"/>
                        <a:pt x="117" y="203"/>
                      </a:cubicBezTo>
                      <a:cubicBezTo>
                        <a:pt x="120" y="201"/>
                        <a:pt x="122" y="198"/>
                        <a:pt x="124" y="195"/>
                      </a:cubicBezTo>
                      <a:cubicBezTo>
                        <a:pt x="126" y="190"/>
                        <a:pt x="127" y="185"/>
                        <a:pt x="128" y="181"/>
                      </a:cubicBezTo>
                      <a:cubicBezTo>
                        <a:pt x="128" y="176"/>
                        <a:pt x="129" y="172"/>
                        <a:pt x="130" y="170"/>
                      </a:cubicBezTo>
                      <a:cubicBezTo>
                        <a:pt x="133" y="161"/>
                        <a:pt x="138" y="153"/>
                        <a:pt x="142" y="144"/>
                      </a:cubicBezTo>
                      <a:cubicBezTo>
                        <a:pt x="142" y="144"/>
                        <a:pt x="142" y="144"/>
                        <a:pt x="142" y="144"/>
                      </a:cubicBezTo>
                      <a:cubicBezTo>
                        <a:pt x="147" y="136"/>
                        <a:pt x="152" y="127"/>
                        <a:pt x="156" y="117"/>
                      </a:cubicBezTo>
                      <a:cubicBezTo>
                        <a:pt x="160" y="107"/>
                        <a:pt x="163" y="96"/>
                        <a:pt x="164" y="83"/>
                      </a:cubicBezTo>
                      <a:cubicBezTo>
                        <a:pt x="164" y="83"/>
                        <a:pt x="164" y="83"/>
                        <a:pt x="164" y="83"/>
                      </a:cubicBezTo>
                      <a:cubicBezTo>
                        <a:pt x="164" y="82"/>
                        <a:pt x="164" y="82"/>
                        <a:pt x="164" y="82"/>
                      </a:cubicBezTo>
                      <a:cubicBezTo>
                        <a:pt x="164" y="82"/>
                        <a:pt x="164" y="81"/>
                        <a:pt x="164" y="80"/>
                      </a:cubicBezTo>
                      <a:cubicBezTo>
                        <a:pt x="164" y="80"/>
                        <a:pt x="164" y="80"/>
                        <a:pt x="164" y="80"/>
                      </a:cubicBezTo>
                      <a:cubicBezTo>
                        <a:pt x="164" y="80"/>
                        <a:pt x="164" y="80"/>
                        <a:pt x="164" y="80"/>
                      </a:cubicBezTo>
                      <a:cubicBezTo>
                        <a:pt x="164" y="68"/>
                        <a:pt x="161" y="57"/>
                        <a:pt x="157" y="47"/>
                      </a:cubicBezTo>
                      <a:cubicBezTo>
                        <a:pt x="152" y="38"/>
                        <a:pt x="147" y="30"/>
                        <a:pt x="140" y="24"/>
                      </a:cubicBezTo>
                      <a:cubicBezTo>
                        <a:pt x="140" y="24"/>
                        <a:pt x="140" y="24"/>
                        <a:pt x="140" y="24"/>
                      </a:cubicBezTo>
                      <a:cubicBezTo>
                        <a:pt x="127" y="10"/>
                        <a:pt x="107" y="1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3" y="0"/>
                        <a:pt x="83" y="0"/>
                        <a:pt x="83" y="0"/>
                      </a:cubicBezTo>
                      <a:cubicBezTo>
                        <a:pt x="81" y="0"/>
                        <a:pt x="79" y="0"/>
                        <a:pt x="77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77" y="0"/>
                        <a:pt x="77" y="0"/>
                        <a:pt x="77" y="0"/>
                      </a:cubicBezTo>
                      <a:lnTo>
                        <a:pt x="77" y="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33835" name="文本框 107">
                <a:extLst>
                  <a:ext uri="{FF2B5EF4-FFF2-40B4-BE49-F238E27FC236}">
                    <a16:creationId xmlns:a16="http://schemas.microsoft.com/office/drawing/2014/main" id="{215F7490-5F6F-41DD-91C7-A8E0B754158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960" y="10478"/>
                <a:ext cx="45751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0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rPr>
                  <a:t>3</a:t>
                </a: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33826" name="文本框 98">
              <a:extLst>
                <a:ext uri="{FF2B5EF4-FFF2-40B4-BE49-F238E27FC236}">
                  <a16:creationId xmlns:a16="http://schemas.microsoft.com/office/drawing/2014/main" id="{0FEAA90D-14FF-4D7D-9942-7D56BE3416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637" y="239713"/>
              <a:ext cx="19351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17" name="组合 116">
            <a:extLst>
              <a:ext uri="{FF2B5EF4-FFF2-40B4-BE49-F238E27FC236}">
                <a16:creationId xmlns:a16="http://schemas.microsoft.com/office/drawing/2014/main" id="{0400B80C-6887-46DE-9563-021449E8D00F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4710113"/>
            <a:ext cx="3362325" cy="1065212"/>
            <a:chOff x="0" y="0"/>
            <a:chExt cx="3362325" cy="1065212"/>
          </a:xfrm>
        </p:grpSpPr>
        <p:grpSp>
          <p:nvGrpSpPr>
            <p:cNvPr id="33811" name="组合 117">
              <a:extLst>
                <a:ext uri="{FF2B5EF4-FFF2-40B4-BE49-F238E27FC236}">
                  <a16:creationId xmlns:a16="http://schemas.microsoft.com/office/drawing/2014/main" id="{244700F8-0549-4781-9D85-83B5411793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362325" cy="1065212"/>
              <a:chOff x="0" y="0"/>
              <a:chExt cx="3362325" cy="1065212"/>
            </a:xfrm>
          </p:grpSpPr>
          <p:sp>
            <p:nvSpPr>
              <p:cNvPr id="33814" name="Freeform 96">
                <a:extLst>
                  <a:ext uri="{FF2B5EF4-FFF2-40B4-BE49-F238E27FC236}">
                    <a16:creationId xmlns:a16="http://schemas.microsoft.com/office/drawing/2014/main" id="{CB9C9B5C-F268-4B57-B9AD-13D06C733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0100" y="892175"/>
                <a:ext cx="6350" cy="7937"/>
              </a:xfrm>
              <a:custGeom>
                <a:avLst/>
                <a:gdLst>
                  <a:gd name="T0" fmla="*/ 0 w 2"/>
                  <a:gd name="T1" fmla="*/ 0 h 3"/>
                  <a:gd name="T2" fmla="*/ 2147483646 w 2"/>
                  <a:gd name="T3" fmla="*/ 2147483646 h 3"/>
                  <a:gd name="T4" fmla="*/ 0 w 2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3"/>
                  <a:gd name="T11" fmla="*/ 2 w 2"/>
                  <a:gd name="T12" fmla="*/ 3 h 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3">
                    <a:moveTo>
                      <a:pt x="0" y="0"/>
                    </a:moveTo>
                    <a:cubicBezTo>
                      <a:pt x="0" y="1"/>
                      <a:pt x="1" y="2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A5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5" name="Freeform 97">
                <a:extLst>
                  <a:ext uri="{FF2B5EF4-FFF2-40B4-BE49-F238E27FC236}">
                    <a16:creationId xmlns:a16="http://schemas.microsoft.com/office/drawing/2014/main" id="{2FC4F973-A204-44D5-A739-A42932437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44463" cy="239712"/>
              </a:xfrm>
              <a:custGeom>
                <a:avLst/>
                <a:gdLst>
                  <a:gd name="T0" fmla="*/ 2147483646 w 55"/>
                  <a:gd name="T1" fmla="*/ 2147483646 h 91"/>
                  <a:gd name="T2" fmla="*/ 0 w 55"/>
                  <a:gd name="T3" fmla="*/ 0 h 91"/>
                  <a:gd name="T4" fmla="*/ 0 w 55"/>
                  <a:gd name="T5" fmla="*/ 2147483646 h 91"/>
                  <a:gd name="T6" fmla="*/ 2147483646 w 55"/>
                  <a:gd name="T7" fmla="*/ 2147483646 h 91"/>
                  <a:gd name="T8" fmla="*/ 2147483646 w 55"/>
                  <a:gd name="T9" fmla="*/ 2147483646 h 91"/>
                  <a:gd name="T10" fmla="*/ 2147483646 w 55"/>
                  <a:gd name="T11" fmla="*/ 2147483646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91"/>
                  <a:gd name="T20" fmla="*/ 55 w 55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91">
                    <a:moveTo>
                      <a:pt x="47" y="25"/>
                    </a:moveTo>
                    <a:cubicBezTo>
                      <a:pt x="31" y="3"/>
                      <a:pt x="0" y="0"/>
                      <a:pt x="0" y="0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1"/>
                      <a:pt x="52" y="79"/>
                      <a:pt x="55" y="50"/>
                    </a:cubicBezTo>
                    <a:cubicBezTo>
                      <a:pt x="54" y="41"/>
                      <a:pt x="52" y="34"/>
                      <a:pt x="49" y="28"/>
                    </a:cubicBezTo>
                    <a:cubicBezTo>
                      <a:pt x="48" y="27"/>
                      <a:pt x="47" y="26"/>
                      <a:pt x="47" y="25"/>
                    </a:cubicBezTo>
                    <a:close/>
                  </a:path>
                </a:pathLst>
              </a:custGeom>
              <a:solidFill>
                <a:srgbClr val="3B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6" name="Freeform 98">
                <a:extLst>
                  <a:ext uri="{FF2B5EF4-FFF2-40B4-BE49-F238E27FC236}">
                    <a16:creationId xmlns:a16="http://schemas.microsoft.com/office/drawing/2014/main" id="{7DD70700-6AB9-4724-ACC9-EC06A85B2D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500" y="0"/>
                <a:ext cx="3298825" cy="965200"/>
              </a:xfrm>
              <a:custGeom>
                <a:avLst/>
                <a:gdLst>
                  <a:gd name="T0" fmla="*/ 2147483646 w 1255"/>
                  <a:gd name="T1" fmla="*/ 2147483646 h 367"/>
                  <a:gd name="T2" fmla="*/ 2147483646 w 1255"/>
                  <a:gd name="T3" fmla="*/ 0 h 367"/>
                  <a:gd name="T4" fmla="*/ 2147483646 w 1255"/>
                  <a:gd name="T5" fmla="*/ 0 h 367"/>
                  <a:gd name="T6" fmla="*/ 0 w 1255"/>
                  <a:gd name="T7" fmla="*/ 2147483646 h 367"/>
                  <a:gd name="T8" fmla="*/ 2147483646 w 1255"/>
                  <a:gd name="T9" fmla="*/ 2147483646 h 367"/>
                  <a:gd name="T10" fmla="*/ 2147483646 w 1255"/>
                  <a:gd name="T11" fmla="*/ 2147483646 h 367"/>
                  <a:gd name="T12" fmla="*/ 2147483646 w 1255"/>
                  <a:gd name="T13" fmla="*/ 2147483646 h 367"/>
                  <a:gd name="T14" fmla="*/ 2147483646 w 1255"/>
                  <a:gd name="T15" fmla="*/ 2147483646 h 367"/>
                  <a:gd name="T16" fmla="*/ 2147483646 w 1255"/>
                  <a:gd name="T17" fmla="*/ 2147483646 h 367"/>
                  <a:gd name="T18" fmla="*/ 2147483646 w 1255"/>
                  <a:gd name="T19" fmla="*/ 2147483646 h 367"/>
                  <a:gd name="T20" fmla="*/ 2147483646 w 1255"/>
                  <a:gd name="T21" fmla="*/ 2147483646 h 36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255"/>
                  <a:gd name="T34" fmla="*/ 0 h 367"/>
                  <a:gd name="T35" fmla="*/ 1255 w 1255"/>
                  <a:gd name="T36" fmla="*/ 367 h 36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255" h="367">
                    <a:moveTo>
                      <a:pt x="1255" y="34"/>
                    </a:moveTo>
                    <a:cubicBezTo>
                      <a:pt x="1255" y="34"/>
                      <a:pt x="1244" y="0"/>
                      <a:pt x="120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0" y="314"/>
                      <a:pt x="0" y="314"/>
                      <a:pt x="0" y="314"/>
                    </a:cubicBezTo>
                    <a:cubicBezTo>
                      <a:pt x="1200" y="314"/>
                      <a:pt x="1200" y="314"/>
                      <a:pt x="1200" y="314"/>
                    </a:cubicBezTo>
                    <a:cubicBezTo>
                      <a:pt x="1235" y="316"/>
                      <a:pt x="1247" y="339"/>
                      <a:pt x="1247" y="339"/>
                    </a:cubicBezTo>
                    <a:cubicBezTo>
                      <a:pt x="1247" y="339"/>
                      <a:pt x="1247" y="339"/>
                      <a:pt x="1247" y="339"/>
                    </a:cubicBezTo>
                    <a:cubicBezTo>
                      <a:pt x="1247" y="340"/>
                      <a:pt x="1248" y="341"/>
                      <a:pt x="1249" y="342"/>
                    </a:cubicBezTo>
                    <a:cubicBezTo>
                      <a:pt x="1254" y="350"/>
                      <a:pt x="1255" y="357"/>
                      <a:pt x="1255" y="364"/>
                    </a:cubicBezTo>
                    <a:cubicBezTo>
                      <a:pt x="1255" y="365"/>
                      <a:pt x="1255" y="366"/>
                      <a:pt x="1255" y="367"/>
                    </a:cubicBezTo>
                    <a:lnTo>
                      <a:pt x="1255" y="34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7" name="Freeform 99">
                <a:extLst>
                  <a:ext uri="{FF2B5EF4-FFF2-40B4-BE49-F238E27FC236}">
                    <a16:creationId xmlns:a16="http://schemas.microsoft.com/office/drawing/2014/main" id="{2369CD1D-CCFE-4127-94A5-75288086A5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2"/>
                <a:ext cx="15875" cy="57150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5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A5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8" name="Freeform 100">
                <a:extLst>
                  <a:ext uri="{FF2B5EF4-FFF2-40B4-BE49-F238E27FC236}">
                    <a16:creationId xmlns:a16="http://schemas.microsoft.com/office/drawing/2014/main" id="{703F032E-D35C-4CB0-9959-67BFED51CF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46450" y="900112"/>
                <a:ext cx="15875" cy="57150"/>
              </a:xfrm>
              <a:custGeom>
                <a:avLst/>
                <a:gdLst>
                  <a:gd name="T0" fmla="*/ 0 w 6"/>
                  <a:gd name="T1" fmla="*/ 0 h 22"/>
                  <a:gd name="T2" fmla="*/ 2147483646 w 6"/>
                  <a:gd name="T3" fmla="*/ 2147483646 h 22"/>
                  <a:gd name="T4" fmla="*/ 0 w 6"/>
                  <a:gd name="T5" fmla="*/ 0 h 22"/>
                  <a:gd name="T6" fmla="*/ 0 60000 65536"/>
                  <a:gd name="T7" fmla="*/ 0 60000 65536"/>
                  <a:gd name="T8" fmla="*/ 0 60000 65536"/>
                  <a:gd name="T9" fmla="*/ 0 w 6"/>
                  <a:gd name="T10" fmla="*/ 0 h 22"/>
                  <a:gd name="T11" fmla="*/ 6 w 6"/>
                  <a:gd name="T12" fmla="*/ 22 h 2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" h="22">
                    <a:moveTo>
                      <a:pt x="0" y="0"/>
                    </a:moveTo>
                    <a:cubicBezTo>
                      <a:pt x="3" y="6"/>
                      <a:pt x="5" y="13"/>
                      <a:pt x="6" y="22"/>
                    </a:cubicBezTo>
                    <a:cubicBezTo>
                      <a:pt x="6" y="15"/>
                      <a:pt x="5" y="8"/>
                      <a:pt x="0" y="0"/>
                    </a:cubicBezTo>
                    <a:close/>
                  </a:path>
                </a:pathLst>
              </a:custGeom>
              <a:solidFill>
                <a:srgbClr val="A5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19" name="Freeform 101">
                <a:extLst>
                  <a:ext uri="{FF2B5EF4-FFF2-40B4-BE49-F238E27FC236}">
                    <a16:creationId xmlns:a16="http://schemas.microsoft.com/office/drawing/2014/main" id="{DADF6AED-0DB8-4BB7-ADF9-AA1CF12CD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22237" cy="66675"/>
              </a:xfrm>
              <a:custGeom>
                <a:avLst/>
                <a:gdLst>
                  <a:gd name="T0" fmla="*/ 2147483646 w 47"/>
                  <a:gd name="T1" fmla="*/ 2147483646 h 25"/>
                  <a:gd name="T2" fmla="*/ 2147483646 w 47"/>
                  <a:gd name="T3" fmla="*/ 2147483646 h 25"/>
                  <a:gd name="T4" fmla="*/ 0 w 47"/>
                  <a:gd name="T5" fmla="*/ 0 h 25"/>
                  <a:gd name="T6" fmla="*/ 2147483646 w 47"/>
                  <a:gd name="T7" fmla="*/ 2147483646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5"/>
                  <a:gd name="T14" fmla="*/ 47 w 47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5">
                    <a:moveTo>
                      <a:pt x="47" y="25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5"/>
                    </a:cubicBezTo>
                    <a:close/>
                  </a:path>
                </a:pathLst>
              </a:custGeom>
              <a:solidFill>
                <a:srgbClr val="A5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20" name="Freeform 102">
                <a:extLst>
                  <a:ext uri="{FF2B5EF4-FFF2-40B4-BE49-F238E27FC236}">
                    <a16:creationId xmlns:a16="http://schemas.microsoft.com/office/drawing/2014/main" id="{8E779185-848B-4C4F-AB93-2E1B680A6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17862" y="825500"/>
                <a:ext cx="122237" cy="66675"/>
              </a:xfrm>
              <a:custGeom>
                <a:avLst/>
                <a:gdLst>
                  <a:gd name="T0" fmla="*/ 2147483646 w 47"/>
                  <a:gd name="T1" fmla="*/ 2147483646 h 25"/>
                  <a:gd name="T2" fmla="*/ 2147483646 w 47"/>
                  <a:gd name="T3" fmla="*/ 2147483646 h 25"/>
                  <a:gd name="T4" fmla="*/ 0 w 47"/>
                  <a:gd name="T5" fmla="*/ 0 h 25"/>
                  <a:gd name="T6" fmla="*/ 2147483646 w 47"/>
                  <a:gd name="T7" fmla="*/ 2147483646 h 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"/>
                  <a:gd name="T13" fmla="*/ 0 h 25"/>
                  <a:gd name="T14" fmla="*/ 47 w 47"/>
                  <a:gd name="T15" fmla="*/ 25 h 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" h="25">
                    <a:moveTo>
                      <a:pt x="47" y="25"/>
                    </a:move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35" y="2"/>
                      <a:pt x="0" y="0"/>
                    </a:cubicBezTo>
                    <a:cubicBezTo>
                      <a:pt x="0" y="0"/>
                      <a:pt x="31" y="3"/>
                      <a:pt x="47" y="25"/>
                    </a:cubicBezTo>
                    <a:close/>
                  </a:path>
                </a:pathLst>
              </a:custGeom>
              <a:solidFill>
                <a:srgbClr val="A537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33821" name="Freeform 103">
                <a:extLst>
                  <a:ext uri="{FF2B5EF4-FFF2-40B4-BE49-F238E27FC236}">
                    <a16:creationId xmlns:a16="http://schemas.microsoft.com/office/drawing/2014/main" id="{B40BC0B1-0535-432A-806A-39BD95B0C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693737" cy="825500"/>
              </a:xfrm>
              <a:custGeom>
                <a:avLst/>
                <a:gdLst>
                  <a:gd name="T0" fmla="*/ 0 w 437"/>
                  <a:gd name="T1" fmla="*/ 0 h 520"/>
                  <a:gd name="T2" fmla="*/ 0 w 437"/>
                  <a:gd name="T3" fmla="*/ 2147483646 h 520"/>
                  <a:gd name="T4" fmla="*/ 2147483646 w 437"/>
                  <a:gd name="T5" fmla="*/ 0 h 520"/>
                  <a:gd name="T6" fmla="*/ 0 w 437"/>
                  <a:gd name="T7" fmla="*/ 0 h 52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37"/>
                  <a:gd name="T13" fmla="*/ 0 h 520"/>
                  <a:gd name="T14" fmla="*/ 437 w 437"/>
                  <a:gd name="T15" fmla="*/ 520 h 52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37" h="520">
                    <a:moveTo>
                      <a:pt x="0" y="0"/>
                    </a:moveTo>
                    <a:lnTo>
                      <a:pt x="0" y="520"/>
                    </a:lnTo>
                    <a:lnTo>
                      <a:pt x="43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33822" name="组合 128">
                <a:extLst>
                  <a:ext uri="{FF2B5EF4-FFF2-40B4-BE49-F238E27FC236}">
                    <a16:creationId xmlns:a16="http://schemas.microsoft.com/office/drawing/2014/main" id="{A47DB670-3B27-4507-9CB1-46865E62D2F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93737" y="60325"/>
                <a:ext cx="576262" cy="669925"/>
                <a:chOff x="0" y="0"/>
                <a:chExt cx="576262" cy="669925"/>
              </a:xfrm>
            </p:grpSpPr>
            <p:sp>
              <p:nvSpPr>
                <p:cNvPr id="33823" name="Freeform 104">
                  <a:extLst>
                    <a:ext uri="{FF2B5EF4-FFF2-40B4-BE49-F238E27FC236}">
                      <a16:creationId xmlns:a16="http://schemas.microsoft.com/office/drawing/2014/main" id="{B5938F72-0D49-4000-B112-204A98BA2D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0675"/>
                  <a:ext cx="576262" cy="349250"/>
                </a:xfrm>
                <a:custGeom>
                  <a:avLst/>
                  <a:gdLst>
                    <a:gd name="T0" fmla="*/ 2147483646 w 219"/>
                    <a:gd name="T1" fmla="*/ 0 h 133"/>
                    <a:gd name="T2" fmla="*/ 0 w 219"/>
                    <a:gd name="T3" fmla="*/ 2147483646 h 133"/>
                    <a:gd name="T4" fmla="*/ 2147483646 w 219"/>
                    <a:gd name="T5" fmla="*/ 2147483646 h 133"/>
                    <a:gd name="T6" fmla="*/ 2147483646 w 219"/>
                    <a:gd name="T7" fmla="*/ 0 h 1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9"/>
                    <a:gd name="T13" fmla="*/ 0 h 133"/>
                    <a:gd name="T14" fmla="*/ 219 w 219"/>
                    <a:gd name="T15" fmla="*/ 133 h 1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9" h="133">
                      <a:moveTo>
                        <a:pt x="109" y="0"/>
                      </a:moveTo>
                      <a:cubicBezTo>
                        <a:pt x="41" y="0"/>
                        <a:pt x="0" y="45"/>
                        <a:pt x="0" y="133"/>
                      </a:cubicBezTo>
                      <a:cubicBezTo>
                        <a:pt x="219" y="133"/>
                        <a:pt x="219" y="133"/>
                        <a:pt x="219" y="133"/>
                      </a:cubicBezTo>
                      <a:cubicBezTo>
                        <a:pt x="219" y="45"/>
                        <a:pt x="177" y="0"/>
                        <a:pt x="10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33824" name="Freeform 105">
                  <a:extLst>
                    <a:ext uri="{FF2B5EF4-FFF2-40B4-BE49-F238E27FC236}">
                      <a16:creationId xmlns:a16="http://schemas.microsoft.com/office/drawing/2014/main" id="{4DD370FD-380B-4274-A303-5669B967DF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6525" y="0"/>
                  <a:ext cx="279400" cy="279400"/>
                </a:xfrm>
                <a:custGeom>
                  <a:avLst/>
                  <a:gdLst>
                    <a:gd name="T0" fmla="*/ 2147483646 w 106"/>
                    <a:gd name="T1" fmla="*/ 2147483646 h 106"/>
                    <a:gd name="T2" fmla="*/ 2147483646 w 106"/>
                    <a:gd name="T3" fmla="*/ 2147483646 h 106"/>
                    <a:gd name="T4" fmla="*/ 2147483646 w 106"/>
                    <a:gd name="T5" fmla="*/ 0 h 106"/>
                    <a:gd name="T6" fmla="*/ 0 w 106"/>
                    <a:gd name="T7" fmla="*/ 2147483646 h 106"/>
                    <a:gd name="T8" fmla="*/ 2147483646 w 106"/>
                    <a:gd name="T9" fmla="*/ 2147483646 h 1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6"/>
                    <a:gd name="T16" fmla="*/ 0 h 106"/>
                    <a:gd name="T17" fmla="*/ 106 w 106"/>
                    <a:gd name="T18" fmla="*/ 106 h 1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6" h="106">
                      <a:moveTo>
                        <a:pt x="53" y="106"/>
                      </a:moveTo>
                      <a:cubicBezTo>
                        <a:pt x="82" y="106"/>
                        <a:pt x="106" y="82"/>
                        <a:pt x="106" y="53"/>
                      </a:cubicBezTo>
                      <a:cubicBezTo>
                        <a:pt x="106" y="23"/>
                        <a:pt x="82" y="0"/>
                        <a:pt x="52" y="0"/>
                      </a:cubicBezTo>
                      <a:cubicBezTo>
                        <a:pt x="23" y="0"/>
                        <a:pt x="0" y="23"/>
                        <a:pt x="0" y="53"/>
                      </a:cubicBezTo>
                      <a:cubicBezTo>
                        <a:pt x="0" y="82"/>
                        <a:pt x="23" y="106"/>
                        <a:pt x="53" y="10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0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33812" name="文本框 118">
              <a:extLst>
                <a:ext uri="{FF2B5EF4-FFF2-40B4-BE49-F238E27FC236}">
                  <a16:creationId xmlns:a16="http://schemas.microsoft.com/office/drawing/2014/main" id="{A61739A4-0DBF-415D-B344-FACB6D3F13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637" y="223837"/>
              <a:ext cx="1935163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sp>
          <p:nvSpPr>
            <p:cNvPr id="33813" name="文本框 119">
              <a:extLst>
                <a:ext uri="{FF2B5EF4-FFF2-40B4-BE49-F238E27FC236}">
                  <a16:creationId xmlns:a16="http://schemas.microsoft.com/office/drawing/2014/main" id="{F4CC7D7F-23F6-418C-BA29-DF4340B4F7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60" y="24765"/>
              <a:ext cx="45751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8557" name="矩形 131">
            <a:extLst>
              <a:ext uri="{FF2B5EF4-FFF2-40B4-BE49-F238E27FC236}">
                <a16:creationId xmlns:a16="http://schemas.microsoft.com/office/drawing/2014/main" id="{EFC022EA-A604-48B4-AAC5-2B61CBE304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563" y="1847850"/>
            <a:ext cx="5145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sp>
        <p:nvSpPr>
          <p:cNvPr id="18558" name="矩形 132">
            <a:extLst>
              <a:ext uri="{FF2B5EF4-FFF2-40B4-BE49-F238E27FC236}">
                <a16:creationId xmlns:a16="http://schemas.microsoft.com/office/drawing/2014/main" id="{D5077F78-CE0B-4440-8A5D-1C7C569384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563" y="2806700"/>
            <a:ext cx="51450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sp>
        <p:nvSpPr>
          <p:cNvPr id="18559" name="矩形 133">
            <a:extLst>
              <a:ext uri="{FF2B5EF4-FFF2-40B4-BE49-F238E27FC236}">
                <a16:creationId xmlns:a16="http://schemas.microsoft.com/office/drawing/2014/main" id="{D35143F5-7A21-4249-A249-E318171E3B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563" y="3767138"/>
            <a:ext cx="5145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sp>
        <p:nvSpPr>
          <p:cNvPr id="18560" name="矩形 134">
            <a:extLst>
              <a:ext uri="{FF2B5EF4-FFF2-40B4-BE49-F238E27FC236}">
                <a16:creationId xmlns:a16="http://schemas.microsoft.com/office/drawing/2014/main" id="{8E065B35-64EE-47EA-AD75-64EBB77B9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3563" y="4727575"/>
            <a:ext cx="5145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2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cxnSp>
        <p:nvCxnSpPr>
          <p:cNvPr id="18561" name="直接连接符 135">
            <a:extLst>
              <a:ext uri="{FF2B5EF4-FFF2-40B4-BE49-F238E27FC236}">
                <a16:creationId xmlns:a16="http://schemas.microsoft.com/office/drawing/2014/main" id="{7CEB0FC3-7670-4E4B-88AC-E8D3F8BE4E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40563" y="2693988"/>
            <a:ext cx="4816475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62" name="直接连接符 136">
            <a:extLst>
              <a:ext uri="{FF2B5EF4-FFF2-40B4-BE49-F238E27FC236}">
                <a16:creationId xmlns:a16="http://schemas.microsoft.com/office/drawing/2014/main" id="{9D5C5331-2FEC-480E-AA61-44E83B500A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40563" y="3654425"/>
            <a:ext cx="4816475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63" name="直接连接符 137">
            <a:extLst>
              <a:ext uri="{FF2B5EF4-FFF2-40B4-BE49-F238E27FC236}">
                <a16:creationId xmlns:a16="http://schemas.microsoft.com/office/drawing/2014/main" id="{9AC1293F-0228-4417-87B0-327418157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40563" y="4613275"/>
            <a:ext cx="4816475" cy="0"/>
          </a:xfrm>
          <a:prstGeom prst="line">
            <a:avLst/>
          </a:prstGeom>
          <a:noFill/>
          <a:ln w="6350">
            <a:solidFill>
              <a:srgbClr val="BFBFBF">
                <a:alpha val="50195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564" name="直接连接符 138">
            <a:extLst>
              <a:ext uri="{FF2B5EF4-FFF2-40B4-BE49-F238E27FC236}">
                <a16:creationId xmlns:a16="http://schemas.microsoft.com/office/drawing/2014/main" id="{D732C077-3737-48C2-BF89-9D12AB1E9E62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948655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57" grpId="0" autoUpdateAnimBg="0"/>
      <p:bldP spid="18558" grpId="0" autoUpdateAnimBg="0"/>
      <p:bldP spid="18559" grpId="0" autoUpdateAnimBg="0"/>
      <p:bldP spid="1856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7">
            <a:extLst>
              <a:ext uri="{FF2B5EF4-FFF2-40B4-BE49-F238E27FC236}">
                <a16:creationId xmlns:a16="http://schemas.microsoft.com/office/drawing/2014/main" id="{F567A807-6BDF-4A1B-8417-D9E08A59D9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19" name="组合 11">
            <a:extLst>
              <a:ext uri="{FF2B5EF4-FFF2-40B4-BE49-F238E27FC236}">
                <a16:creationId xmlns:a16="http://schemas.microsoft.com/office/drawing/2014/main" id="{62BC6062-FB5A-48F5-B0BB-A28FC90891F2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34860" name="图片 9">
              <a:extLst>
                <a:ext uri="{FF2B5EF4-FFF2-40B4-BE49-F238E27FC236}">
                  <a16:creationId xmlns:a16="http://schemas.microsoft.com/office/drawing/2014/main" id="{5F2E9A98-F40D-480F-B15B-C85AA59D76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861" name="图片 10">
              <a:extLst>
                <a:ext uri="{FF2B5EF4-FFF2-40B4-BE49-F238E27FC236}">
                  <a16:creationId xmlns:a16="http://schemas.microsoft.com/office/drawing/2014/main" id="{955FA276-A163-4449-A89C-000166DD8A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820" name="组合 55">
            <a:extLst>
              <a:ext uri="{FF2B5EF4-FFF2-40B4-BE49-F238E27FC236}">
                <a16:creationId xmlns:a16="http://schemas.microsoft.com/office/drawing/2014/main" id="{942C9E95-0FEF-4242-AD0C-6762756F51D4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34858" name="图片 59">
              <a:extLst>
                <a:ext uri="{FF2B5EF4-FFF2-40B4-BE49-F238E27FC236}">
                  <a16:creationId xmlns:a16="http://schemas.microsoft.com/office/drawing/2014/main" id="{89CCEA5D-2813-45A3-8D8F-8E7069512A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859" name="文本框 60">
              <a:extLst>
                <a:ext uri="{FF2B5EF4-FFF2-40B4-BE49-F238E27FC236}">
                  <a16:creationId xmlns:a16="http://schemas.microsoft.com/office/drawing/2014/main" id="{285EC138-8FEE-4104-97DE-236291C66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4821" name="组合 56">
            <a:extLst>
              <a:ext uri="{FF2B5EF4-FFF2-40B4-BE49-F238E27FC236}">
                <a16:creationId xmlns:a16="http://schemas.microsoft.com/office/drawing/2014/main" id="{0C72835D-F663-40BE-8AFB-693916A26917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34856" name="文本框 57">
              <a:extLst>
                <a:ext uri="{FF2B5EF4-FFF2-40B4-BE49-F238E27FC236}">
                  <a16:creationId xmlns:a16="http://schemas.microsoft.com/office/drawing/2014/main" id="{75C74B78-CEA0-479F-8AF1-7997661607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34857" name="文本框 58">
              <a:extLst>
                <a:ext uri="{FF2B5EF4-FFF2-40B4-BE49-F238E27FC236}">
                  <a16:creationId xmlns:a16="http://schemas.microsoft.com/office/drawing/2014/main" id="{32C3B612-A777-449B-8C6D-3777E9261B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sp>
        <p:nvSpPr>
          <p:cNvPr id="19468" name="Oval 9">
            <a:extLst>
              <a:ext uri="{FF2B5EF4-FFF2-40B4-BE49-F238E27FC236}">
                <a16:creationId xmlns:a16="http://schemas.microsoft.com/office/drawing/2014/main" id="{188209DE-8CCB-4000-A4F1-2C85707B5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2025" y="1543050"/>
            <a:ext cx="176213" cy="182563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9" name="Oval 10">
            <a:extLst>
              <a:ext uri="{FF2B5EF4-FFF2-40B4-BE49-F238E27FC236}">
                <a16:creationId xmlns:a16="http://schemas.microsoft.com/office/drawing/2014/main" id="{2DEACD30-C806-443E-B7D2-DA2301862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025" y="3668713"/>
            <a:ext cx="182563" cy="177800"/>
          </a:xfrm>
          <a:prstGeom prst="ellipse">
            <a:avLst/>
          </a:prstGeom>
          <a:solidFill>
            <a:srgbClr val="A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0" name="Oval 11">
            <a:extLst>
              <a:ext uri="{FF2B5EF4-FFF2-40B4-BE49-F238E27FC236}">
                <a16:creationId xmlns:a16="http://schemas.microsoft.com/office/drawing/2014/main" id="{92AB0668-AD2A-4713-980B-1439B3BE8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7525" y="3668713"/>
            <a:ext cx="176213" cy="177800"/>
          </a:xfrm>
          <a:prstGeom prst="ellipse">
            <a:avLst/>
          </a:prstGeom>
          <a:solidFill>
            <a:srgbClr val="A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1" name="Oval 12">
            <a:extLst>
              <a:ext uri="{FF2B5EF4-FFF2-40B4-BE49-F238E27FC236}">
                <a16:creationId xmlns:a16="http://schemas.microsoft.com/office/drawing/2014/main" id="{3C83134F-3D62-47EE-9107-13B357710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0275" y="5795963"/>
            <a:ext cx="176213" cy="176212"/>
          </a:xfrm>
          <a:prstGeom prst="ellipse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2" name="Freeform 13">
            <a:extLst>
              <a:ext uri="{FF2B5EF4-FFF2-40B4-BE49-F238E27FC236}">
                <a16:creationId xmlns:a16="http://schemas.microsoft.com/office/drawing/2014/main" id="{285E640C-A149-4462-ABBE-BB2459925D47}"/>
              </a:ext>
            </a:extLst>
          </p:cNvPr>
          <p:cNvSpPr>
            <a:spLocks noEditPoints="1"/>
          </p:cNvSpPr>
          <p:nvPr/>
        </p:nvSpPr>
        <p:spPr bwMode="auto">
          <a:xfrm rot="5217620" flipH="1">
            <a:off x="6261894" y="1318419"/>
            <a:ext cx="2266950" cy="2271712"/>
          </a:xfrm>
          <a:custGeom>
            <a:avLst/>
            <a:gdLst>
              <a:gd name="T0" fmla="*/ 2147483646 w 1428"/>
              <a:gd name="T1" fmla="*/ 2147483646 h 1431"/>
              <a:gd name="T2" fmla="*/ 2147483646 w 1428"/>
              <a:gd name="T3" fmla="*/ 2147483646 h 1431"/>
              <a:gd name="T4" fmla="*/ 2147483646 w 1428"/>
              <a:gd name="T5" fmla="*/ 2147483646 h 1431"/>
              <a:gd name="T6" fmla="*/ 2147483646 w 1428"/>
              <a:gd name="T7" fmla="*/ 2147483646 h 1431"/>
              <a:gd name="T8" fmla="*/ 2147483646 w 1428"/>
              <a:gd name="T9" fmla="*/ 2147483646 h 1431"/>
              <a:gd name="T10" fmla="*/ 2147483646 w 1428"/>
              <a:gd name="T11" fmla="*/ 2147483646 h 1431"/>
              <a:gd name="T12" fmla="*/ 2147483646 w 1428"/>
              <a:gd name="T13" fmla="*/ 2147483646 h 1431"/>
              <a:gd name="T14" fmla="*/ 2147483646 w 1428"/>
              <a:gd name="T15" fmla="*/ 2147483646 h 1431"/>
              <a:gd name="T16" fmla="*/ 2147483646 w 1428"/>
              <a:gd name="T17" fmla="*/ 2147483646 h 1431"/>
              <a:gd name="T18" fmla="*/ 2147483646 w 1428"/>
              <a:gd name="T19" fmla="*/ 2147483646 h 1431"/>
              <a:gd name="T20" fmla="*/ 2147483646 w 1428"/>
              <a:gd name="T21" fmla="*/ 2147483646 h 1431"/>
              <a:gd name="T22" fmla="*/ 2147483646 w 1428"/>
              <a:gd name="T23" fmla="*/ 2147483646 h 1431"/>
              <a:gd name="T24" fmla="*/ 2147483646 w 1428"/>
              <a:gd name="T25" fmla="*/ 2147483646 h 1431"/>
              <a:gd name="T26" fmla="*/ 2147483646 w 1428"/>
              <a:gd name="T27" fmla="*/ 2147483646 h 1431"/>
              <a:gd name="T28" fmla="*/ 2147483646 w 1428"/>
              <a:gd name="T29" fmla="*/ 2147483646 h 1431"/>
              <a:gd name="T30" fmla="*/ 2147483646 w 1428"/>
              <a:gd name="T31" fmla="*/ 2147483646 h 1431"/>
              <a:gd name="T32" fmla="*/ 2147483646 w 1428"/>
              <a:gd name="T33" fmla="*/ 0 h 1431"/>
              <a:gd name="T34" fmla="*/ 2147483646 w 1428"/>
              <a:gd name="T35" fmla="*/ 2147483646 h 1431"/>
              <a:gd name="T36" fmla="*/ 2147483646 w 1428"/>
              <a:gd name="T37" fmla="*/ 2147483646 h 1431"/>
              <a:gd name="T38" fmla="*/ 2147483646 w 1428"/>
              <a:gd name="T39" fmla="*/ 2147483646 h 1431"/>
              <a:gd name="T40" fmla="*/ 2147483646 w 1428"/>
              <a:gd name="T41" fmla="*/ 2147483646 h 1431"/>
              <a:gd name="T42" fmla="*/ 2147483646 w 1428"/>
              <a:gd name="T43" fmla="*/ 2147483646 h 1431"/>
              <a:gd name="T44" fmla="*/ 2147483646 w 1428"/>
              <a:gd name="T45" fmla="*/ 2147483646 h 1431"/>
              <a:gd name="T46" fmla="*/ 2147483646 w 1428"/>
              <a:gd name="T47" fmla="*/ 2147483646 h 1431"/>
              <a:gd name="T48" fmla="*/ 2147483646 w 1428"/>
              <a:gd name="T49" fmla="*/ 2147483646 h 1431"/>
              <a:gd name="T50" fmla="*/ 2147483646 w 1428"/>
              <a:gd name="T51" fmla="*/ 2147483646 h 1431"/>
              <a:gd name="T52" fmla="*/ 2147483646 w 1428"/>
              <a:gd name="T53" fmla="*/ 2147483646 h 1431"/>
              <a:gd name="T54" fmla="*/ 2147483646 w 1428"/>
              <a:gd name="T55" fmla="*/ 2147483646 h 1431"/>
              <a:gd name="T56" fmla="*/ 2147483646 w 1428"/>
              <a:gd name="T57" fmla="*/ 2147483646 h 1431"/>
              <a:gd name="T58" fmla="*/ 2147483646 w 1428"/>
              <a:gd name="T59" fmla="*/ 2147483646 h 1431"/>
              <a:gd name="T60" fmla="*/ 2147483646 w 1428"/>
              <a:gd name="T61" fmla="*/ 2147483646 h 1431"/>
              <a:gd name="T62" fmla="*/ 2147483646 w 1428"/>
              <a:gd name="T63" fmla="*/ 0 h 1431"/>
              <a:gd name="T64" fmla="*/ 2147483646 w 1428"/>
              <a:gd name="T65" fmla="*/ 2147483646 h 1431"/>
              <a:gd name="T66" fmla="*/ 2147483646 w 1428"/>
              <a:gd name="T67" fmla="*/ 2147483646 h 1431"/>
              <a:gd name="T68" fmla="*/ 2147483646 w 1428"/>
              <a:gd name="T69" fmla="*/ 2147483646 h 1431"/>
              <a:gd name="T70" fmla="*/ 2147483646 w 1428"/>
              <a:gd name="T71" fmla="*/ 2147483646 h 1431"/>
              <a:gd name="T72" fmla="*/ 2147483646 w 1428"/>
              <a:gd name="T73" fmla="*/ 2147483646 h 1431"/>
              <a:gd name="T74" fmla="*/ 2147483646 w 1428"/>
              <a:gd name="T75" fmla="*/ 2147483646 h 1431"/>
              <a:gd name="T76" fmla="*/ 2147483646 w 1428"/>
              <a:gd name="T77" fmla="*/ 2147483646 h 1431"/>
              <a:gd name="T78" fmla="*/ 2147483646 w 1428"/>
              <a:gd name="T79" fmla="*/ 2147483646 h 1431"/>
              <a:gd name="T80" fmla="*/ 2147483646 w 1428"/>
              <a:gd name="T81" fmla="*/ 2147483646 h 1431"/>
              <a:gd name="T82" fmla="*/ 2147483646 w 1428"/>
              <a:gd name="T83" fmla="*/ 2147483646 h 143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28"/>
              <a:gd name="T127" fmla="*/ 0 h 1431"/>
              <a:gd name="T128" fmla="*/ 1428 w 1428"/>
              <a:gd name="T129" fmla="*/ 1431 h 1431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28" h="1431">
                <a:moveTo>
                  <a:pt x="0" y="142"/>
                </a:moveTo>
                <a:lnTo>
                  <a:pt x="4" y="155"/>
                </a:lnTo>
                <a:lnTo>
                  <a:pt x="54" y="135"/>
                </a:lnTo>
                <a:lnTo>
                  <a:pt x="48" y="125"/>
                </a:lnTo>
                <a:lnTo>
                  <a:pt x="0" y="142"/>
                </a:lnTo>
                <a:close/>
                <a:moveTo>
                  <a:pt x="142" y="88"/>
                </a:moveTo>
                <a:lnTo>
                  <a:pt x="146" y="101"/>
                </a:lnTo>
                <a:lnTo>
                  <a:pt x="196" y="81"/>
                </a:lnTo>
                <a:lnTo>
                  <a:pt x="189" y="68"/>
                </a:lnTo>
                <a:lnTo>
                  <a:pt x="142" y="88"/>
                </a:lnTo>
                <a:close/>
                <a:moveTo>
                  <a:pt x="1347" y="510"/>
                </a:moveTo>
                <a:lnTo>
                  <a:pt x="1327" y="462"/>
                </a:lnTo>
                <a:lnTo>
                  <a:pt x="1313" y="469"/>
                </a:lnTo>
                <a:lnTo>
                  <a:pt x="1334" y="516"/>
                </a:lnTo>
                <a:lnTo>
                  <a:pt x="1347" y="510"/>
                </a:lnTo>
                <a:close/>
                <a:moveTo>
                  <a:pt x="287" y="34"/>
                </a:moveTo>
                <a:lnTo>
                  <a:pt x="287" y="47"/>
                </a:lnTo>
                <a:lnTo>
                  <a:pt x="338" y="37"/>
                </a:lnTo>
                <a:lnTo>
                  <a:pt x="335" y="24"/>
                </a:lnTo>
                <a:lnTo>
                  <a:pt x="287" y="34"/>
                </a:lnTo>
                <a:close/>
                <a:moveTo>
                  <a:pt x="1425" y="803"/>
                </a:moveTo>
                <a:lnTo>
                  <a:pt x="1418" y="753"/>
                </a:lnTo>
                <a:lnTo>
                  <a:pt x="1404" y="756"/>
                </a:lnTo>
                <a:lnTo>
                  <a:pt x="1415" y="807"/>
                </a:lnTo>
                <a:lnTo>
                  <a:pt x="1425" y="803"/>
                </a:lnTo>
                <a:close/>
                <a:moveTo>
                  <a:pt x="1394" y="1211"/>
                </a:moveTo>
                <a:lnTo>
                  <a:pt x="1381" y="1205"/>
                </a:lnTo>
                <a:lnTo>
                  <a:pt x="1364" y="1252"/>
                </a:lnTo>
                <a:lnTo>
                  <a:pt x="1377" y="1259"/>
                </a:lnTo>
                <a:lnTo>
                  <a:pt x="1394" y="1211"/>
                </a:lnTo>
                <a:close/>
                <a:moveTo>
                  <a:pt x="436" y="7"/>
                </a:moveTo>
                <a:lnTo>
                  <a:pt x="439" y="20"/>
                </a:lnTo>
                <a:lnTo>
                  <a:pt x="490" y="14"/>
                </a:lnTo>
                <a:lnTo>
                  <a:pt x="486" y="0"/>
                </a:lnTo>
                <a:lnTo>
                  <a:pt x="436" y="7"/>
                </a:lnTo>
                <a:close/>
                <a:moveTo>
                  <a:pt x="1398" y="655"/>
                </a:moveTo>
                <a:lnTo>
                  <a:pt x="1388" y="604"/>
                </a:lnTo>
                <a:lnTo>
                  <a:pt x="1374" y="607"/>
                </a:lnTo>
                <a:lnTo>
                  <a:pt x="1384" y="658"/>
                </a:lnTo>
                <a:lnTo>
                  <a:pt x="1398" y="655"/>
                </a:lnTo>
                <a:close/>
                <a:moveTo>
                  <a:pt x="1232" y="341"/>
                </a:moveTo>
                <a:lnTo>
                  <a:pt x="1263" y="385"/>
                </a:lnTo>
                <a:lnTo>
                  <a:pt x="1273" y="378"/>
                </a:lnTo>
                <a:lnTo>
                  <a:pt x="1246" y="334"/>
                </a:lnTo>
                <a:lnTo>
                  <a:pt x="1232" y="341"/>
                </a:lnTo>
                <a:close/>
                <a:moveTo>
                  <a:pt x="1398" y="1107"/>
                </a:moveTo>
                <a:lnTo>
                  <a:pt x="1411" y="1110"/>
                </a:lnTo>
                <a:lnTo>
                  <a:pt x="1421" y="1060"/>
                </a:lnTo>
                <a:lnTo>
                  <a:pt x="1408" y="1056"/>
                </a:lnTo>
                <a:lnTo>
                  <a:pt x="1398" y="1107"/>
                </a:lnTo>
                <a:close/>
                <a:moveTo>
                  <a:pt x="1415" y="908"/>
                </a:moveTo>
                <a:lnTo>
                  <a:pt x="1415" y="958"/>
                </a:lnTo>
                <a:lnTo>
                  <a:pt x="1428" y="958"/>
                </a:lnTo>
                <a:lnTo>
                  <a:pt x="1428" y="908"/>
                </a:lnTo>
                <a:lnTo>
                  <a:pt x="1415" y="908"/>
                </a:lnTo>
                <a:close/>
                <a:moveTo>
                  <a:pt x="1134" y="230"/>
                </a:moveTo>
                <a:lnTo>
                  <a:pt x="1172" y="267"/>
                </a:lnTo>
                <a:lnTo>
                  <a:pt x="1178" y="257"/>
                </a:lnTo>
                <a:lnTo>
                  <a:pt x="1141" y="219"/>
                </a:lnTo>
                <a:lnTo>
                  <a:pt x="1134" y="230"/>
                </a:lnTo>
                <a:close/>
                <a:moveTo>
                  <a:pt x="588" y="14"/>
                </a:moveTo>
                <a:lnTo>
                  <a:pt x="638" y="17"/>
                </a:lnTo>
                <a:lnTo>
                  <a:pt x="638" y="4"/>
                </a:lnTo>
                <a:lnTo>
                  <a:pt x="588" y="0"/>
                </a:lnTo>
                <a:lnTo>
                  <a:pt x="588" y="14"/>
                </a:lnTo>
                <a:close/>
                <a:moveTo>
                  <a:pt x="736" y="24"/>
                </a:moveTo>
                <a:lnTo>
                  <a:pt x="787" y="41"/>
                </a:lnTo>
                <a:lnTo>
                  <a:pt x="790" y="27"/>
                </a:lnTo>
                <a:lnTo>
                  <a:pt x="740" y="14"/>
                </a:lnTo>
                <a:lnTo>
                  <a:pt x="736" y="24"/>
                </a:lnTo>
                <a:close/>
                <a:moveTo>
                  <a:pt x="885" y="61"/>
                </a:moveTo>
                <a:lnTo>
                  <a:pt x="929" y="88"/>
                </a:lnTo>
                <a:lnTo>
                  <a:pt x="935" y="74"/>
                </a:lnTo>
                <a:lnTo>
                  <a:pt x="891" y="51"/>
                </a:lnTo>
                <a:lnTo>
                  <a:pt x="885" y="61"/>
                </a:lnTo>
                <a:close/>
                <a:moveTo>
                  <a:pt x="1016" y="138"/>
                </a:moveTo>
                <a:lnTo>
                  <a:pt x="1060" y="165"/>
                </a:lnTo>
                <a:lnTo>
                  <a:pt x="1067" y="152"/>
                </a:lnTo>
                <a:lnTo>
                  <a:pt x="1023" y="125"/>
                </a:lnTo>
                <a:lnTo>
                  <a:pt x="1016" y="138"/>
                </a:lnTo>
                <a:close/>
                <a:moveTo>
                  <a:pt x="1296" y="1431"/>
                </a:moveTo>
                <a:lnTo>
                  <a:pt x="1388" y="1329"/>
                </a:lnTo>
                <a:lnTo>
                  <a:pt x="1293" y="1296"/>
                </a:lnTo>
                <a:lnTo>
                  <a:pt x="1296" y="14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3" name="Freeform 14">
            <a:extLst>
              <a:ext uri="{FF2B5EF4-FFF2-40B4-BE49-F238E27FC236}">
                <a16:creationId xmlns:a16="http://schemas.microsoft.com/office/drawing/2014/main" id="{1666D669-AEE6-4163-BDA5-AD2A3DEBE1FA}"/>
              </a:ext>
            </a:extLst>
          </p:cNvPr>
          <p:cNvSpPr>
            <a:spLocks noEditPoints="1"/>
          </p:cNvSpPr>
          <p:nvPr/>
        </p:nvSpPr>
        <p:spPr bwMode="auto">
          <a:xfrm rot="16200000" flipH="1">
            <a:off x="6268244" y="3921919"/>
            <a:ext cx="2276475" cy="2265363"/>
          </a:xfrm>
          <a:custGeom>
            <a:avLst/>
            <a:gdLst>
              <a:gd name="T0" fmla="*/ 2147483646 w 1434"/>
              <a:gd name="T1" fmla="*/ 2147483646 h 1427"/>
              <a:gd name="T2" fmla="*/ 2147483646 w 1434"/>
              <a:gd name="T3" fmla="*/ 2147483646 h 1427"/>
              <a:gd name="T4" fmla="*/ 2147483646 w 1434"/>
              <a:gd name="T5" fmla="*/ 2147483646 h 1427"/>
              <a:gd name="T6" fmla="*/ 2147483646 w 1434"/>
              <a:gd name="T7" fmla="*/ 2147483646 h 1427"/>
              <a:gd name="T8" fmla="*/ 2147483646 w 1434"/>
              <a:gd name="T9" fmla="*/ 2147483646 h 1427"/>
              <a:gd name="T10" fmla="*/ 2147483646 w 1434"/>
              <a:gd name="T11" fmla="*/ 2147483646 h 1427"/>
              <a:gd name="T12" fmla="*/ 2147483646 w 1434"/>
              <a:gd name="T13" fmla="*/ 2147483646 h 1427"/>
              <a:gd name="T14" fmla="*/ 2147483646 w 1434"/>
              <a:gd name="T15" fmla="*/ 2147483646 h 1427"/>
              <a:gd name="T16" fmla="*/ 2147483646 w 1434"/>
              <a:gd name="T17" fmla="*/ 2147483646 h 1427"/>
              <a:gd name="T18" fmla="*/ 2147483646 w 1434"/>
              <a:gd name="T19" fmla="*/ 2147483646 h 1427"/>
              <a:gd name="T20" fmla="*/ 2147483646 w 1434"/>
              <a:gd name="T21" fmla="*/ 2147483646 h 1427"/>
              <a:gd name="T22" fmla="*/ 2147483646 w 1434"/>
              <a:gd name="T23" fmla="*/ 2147483646 h 1427"/>
              <a:gd name="T24" fmla="*/ 2147483646 w 1434"/>
              <a:gd name="T25" fmla="*/ 2147483646 h 1427"/>
              <a:gd name="T26" fmla="*/ 2147483646 w 1434"/>
              <a:gd name="T27" fmla="*/ 2147483646 h 1427"/>
              <a:gd name="T28" fmla="*/ 2147483646 w 1434"/>
              <a:gd name="T29" fmla="*/ 2147483646 h 1427"/>
              <a:gd name="T30" fmla="*/ 2147483646 w 1434"/>
              <a:gd name="T31" fmla="*/ 2147483646 h 1427"/>
              <a:gd name="T32" fmla="*/ 2147483646 w 1434"/>
              <a:gd name="T33" fmla="*/ 2147483646 h 1427"/>
              <a:gd name="T34" fmla="*/ 2147483646 w 1434"/>
              <a:gd name="T35" fmla="*/ 2147483646 h 1427"/>
              <a:gd name="T36" fmla="*/ 2147483646 w 1434"/>
              <a:gd name="T37" fmla="*/ 2147483646 h 1427"/>
              <a:gd name="T38" fmla="*/ 2147483646 w 1434"/>
              <a:gd name="T39" fmla="*/ 2147483646 h 1427"/>
              <a:gd name="T40" fmla="*/ 2147483646 w 1434"/>
              <a:gd name="T41" fmla="*/ 2147483646 h 1427"/>
              <a:gd name="T42" fmla="*/ 2147483646 w 1434"/>
              <a:gd name="T43" fmla="*/ 2147483646 h 1427"/>
              <a:gd name="T44" fmla="*/ 2147483646 w 1434"/>
              <a:gd name="T45" fmla="*/ 2147483646 h 1427"/>
              <a:gd name="T46" fmla="*/ 2147483646 w 1434"/>
              <a:gd name="T47" fmla="*/ 2147483646 h 1427"/>
              <a:gd name="T48" fmla="*/ 2147483646 w 1434"/>
              <a:gd name="T49" fmla="*/ 2147483646 h 1427"/>
              <a:gd name="T50" fmla="*/ 2147483646 w 1434"/>
              <a:gd name="T51" fmla="*/ 2147483646 h 1427"/>
              <a:gd name="T52" fmla="*/ 2147483646 w 1434"/>
              <a:gd name="T53" fmla="*/ 2147483646 h 1427"/>
              <a:gd name="T54" fmla="*/ 2147483646 w 1434"/>
              <a:gd name="T55" fmla="*/ 2147483646 h 1427"/>
              <a:gd name="T56" fmla="*/ 2147483646 w 1434"/>
              <a:gd name="T57" fmla="*/ 2147483646 h 1427"/>
              <a:gd name="T58" fmla="*/ 2147483646 w 1434"/>
              <a:gd name="T59" fmla="*/ 2147483646 h 1427"/>
              <a:gd name="T60" fmla="*/ 2147483646 w 1434"/>
              <a:gd name="T61" fmla="*/ 2147483646 h 1427"/>
              <a:gd name="T62" fmla="*/ 2147483646 w 1434"/>
              <a:gd name="T63" fmla="*/ 2147483646 h 1427"/>
              <a:gd name="T64" fmla="*/ 2147483646 w 1434"/>
              <a:gd name="T65" fmla="*/ 2147483646 h 1427"/>
              <a:gd name="T66" fmla="*/ 2147483646 w 1434"/>
              <a:gd name="T67" fmla="*/ 2147483646 h 1427"/>
              <a:gd name="T68" fmla="*/ 2147483646 w 1434"/>
              <a:gd name="T69" fmla="*/ 2147483646 h 1427"/>
              <a:gd name="T70" fmla="*/ 2147483646 w 1434"/>
              <a:gd name="T71" fmla="*/ 2147483646 h 1427"/>
              <a:gd name="T72" fmla="*/ 2147483646 w 1434"/>
              <a:gd name="T73" fmla="*/ 2147483646 h 1427"/>
              <a:gd name="T74" fmla="*/ 2147483646 w 1434"/>
              <a:gd name="T75" fmla="*/ 2147483646 h 1427"/>
              <a:gd name="T76" fmla="*/ 2147483646 w 1434"/>
              <a:gd name="T77" fmla="*/ 2147483646 h 1427"/>
              <a:gd name="T78" fmla="*/ 2147483646 w 1434"/>
              <a:gd name="T79" fmla="*/ 2147483646 h 1427"/>
              <a:gd name="T80" fmla="*/ 2147483646 w 1434"/>
              <a:gd name="T81" fmla="*/ 2147483646 h 1427"/>
              <a:gd name="T82" fmla="*/ 0 w 1434"/>
              <a:gd name="T83" fmla="*/ 2147483646 h 1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34"/>
              <a:gd name="T127" fmla="*/ 0 h 1427"/>
              <a:gd name="T128" fmla="*/ 1434 w 1434"/>
              <a:gd name="T129" fmla="*/ 1427 h 14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34" h="1427">
                <a:moveTo>
                  <a:pt x="1289" y="0"/>
                </a:moveTo>
                <a:lnTo>
                  <a:pt x="1276" y="3"/>
                </a:lnTo>
                <a:lnTo>
                  <a:pt x="1296" y="54"/>
                </a:lnTo>
                <a:lnTo>
                  <a:pt x="1309" y="47"/>
                </a:lnTo>
                <a:lnTo>
                  <a:pt x="1289" y="0"/>
                </a:lnTo>
                <a:close/>
                <a:moveTo>
                  <a:pt x="1346" y="142"/>
                </a:moveTo>
                <a:lnTo>
                  <a:pt x="1333" y="145"/>
                </a:lnTo>
                <a:lnTo>
                  <a:pt x="1350" y="196"/>
                </a:lnTo>
                <a:lnTo>
                  <a:pt x="1363" y="189"/>
                </a:lnTo>
                <a:lnTo>
                  <a:pt x="1346" y="142"/>
                </a:lnTo>
                <a:close/>
                <a:moveTo>
                  <a:pt x="921" y="1346"/>
                </a:moveTo>
                <a:lnTo>
                  <a:pt x="968" y="1326"/>
                </a:lnTo>
                <a:lnTo>
                  <a:pt x="962" y="1312"/>
                </a:lnTo>
                <a:lnTo>
                  <a:pt x="914" y="1333"/>
                </a:lnTo>
                <a:lnTo>
                  <a:pt x="921" y="1346"/>
                </a:lnTo>
                <a:close/>
                <a:moveTo>
                  <a:pt x="1397" y="287"/>
                </a:moveTo>
                <a:lnTo>
                  <a:pt x="1384" y="287"/>
                </a:lnTo>
                <a:lnTo>
                  <a:pt x="1394" y="337"/>
                </a:lnTo>
                <a:lnTo>
                  <a:pt x="1407" y="334"/>
                </a:lnTo>
                <a:lnTo>
                  <a:pt x="1397" y="287"/>
                </a:lnTo>
                <a:close/>
                <a:moveTo>
                  <a:pt x="628" y="1424"/>
                </a:moveTo>
                <a:lnTo>
                  <a:pt x="678" y="1417"/>
                </a:lnTo>
                <a:lnTo>
                  <a:pt x="675" y="1403"/>
                </a:lnTo>
                <a:lnTo>
                  <a:pt x="624" y="1414"/>
                </a:lnTo>
                <a:lnTo>
                  <a:pt x="628" y="1424"/>
                </a:lnTo>
                <a:close/>
                <a:moveTo>
                  <a:pt x="223" y="1393"/>
                </a:moveTo>
                <a:lnTo>
                  <a:pt x="226" y="1380"/>
                </a:lnTo>
                <a:lnTo>
                  <a:pt x="179" y="1363"/>
                </a:lnTo>
                <a:lnTo>
                  <a:pt x="175" y="1376"/>
                </a:lnTo>
                <a:lnTo>
                  <a:pt x="223" y="1393"/>
                </a:lnTo>
                <a:close/>
                <a:moveTo>
                  <a:pt x="1424" y="435"/>
                </a:moveTo>
                <a:lnTo>
                  <a:pt x="1411" y="438"/>
                </a:lnTo>
                <a:lnTo>
                  <a:pt x="1421" y="489"/>
                </a:lnTo>
                <a:lnTo>
                  <a:pt x="1434" y="486"/>
                </a:lnTo>
                <a:lnTo>
                  <a:pt x="1424" y="435"/>
                </a:lnTo>
                <a:close/>
                <a:moveTo>
                  <a:pt x="776" y="1397"/>
                </a:moveTo>
                <a:lnTo>
                  <a:pt x="827" y="1387"/>
                </a:lnTo>
                <a:lnTo>
                  <a:pt x="823" y="1373"/>
                </a:lnTo>
                <a:lnTo>
                  <a:pt x="773" y="1383"/>
                </a:lnTo>
                <a:lnTo>
                  <a:pt x="776" y="1397"/>
                </a:lnTo>
                <a:close/>
                <a:moveTo>
                  <a:pt x="1090" y="1231"/>
                </a:moveTo>
                <a:lnTo>
                  <a:pt x="1046" y="1262"/>
                </a:lnTo>
                <a:lnTo>
                  <a:pt x="1056" y="1272"/>
                </a:lnTo>
                <a:lnTo>
                  <a:pt x="1097" y="1245"/>
                </a:lnTo>
                <a:lnTo>
                  <a:pt x="1090" y="1231"/>
                </a:lnTo>
                <a:close/>
                <a:moveTo>
                  <a:pt x="324" y="1397"/>
                </a:moveTo>
                <a:lnTo>
                  <a:pt x="324" y="1410"/>
                </a:lnTo>
                <a:lnTo>
                  <a:pt x="371" y="1420"/>
                </a:lnTo>
                <a:lnTo>
                  <a:pt x="374" y="1407"/>
                </a:lnTo>
                <a:lnTo>
                  <a:pt x="324" y="1397"/>
                </a:lnTo>
                <a:close/>
                <a:moveTo>
                  <a:pt x="526" y="1414"/>
                </a:moveTo>
                <a:lnTo>
                  <a:pt x="476" y="1414"/>
                </a:lnTo>
                <a:lnTo>
                  <a:pt x="476" y="1427"/>
                </a:lnTo>
                <a:lnTo>
                  <a:pt x="526" y="1427"/>
                </a:lnTo>
                <a:lnTo>
                  <a:pt x="526" y="1414"/>
                </a:lnTo>
                <a:close/>
                <a:moveTo>
                  <a:pt x="1201" y="1134"/>
                </a:moveTo>
                <a:lnTo>
                  <a:pt x="1168" y="1171"/>
                </a:lnTo>
                <a:lnTo>
                  <a:pt x="1178" y="1177"/>
                </a:lnTo>
                <a:lnTo>
                  <a:pt x="1211" y="1140"/>
                </a:lnTo>
                <a:lnTo>
                  <a:pt x="1201" y="1134"/>
                </a:lnTo>
                <a:close/>
                <a:moveTo>
                  <a:pt x="1421" y="587"/>
                </a:moveTo>
                <a:lnTo>
                  <a:pt x="1417" y="638"/>
                </a:lnTo>
                <a:lnTo>
                  <a:pt x="1431" y="638"/>
                </a:lnTo>
                <a:lnTo>
                  <a:pt x="1434" y="587"/>
                </a:lnTo>
                <a:lnTo>
                  <a:pt x="1421" y="587"/>
                </a:lnTo>
                <a:close/>
                <a:moveTo>
                  <a:pt x="1407" y="735"/>
                </a:moveTo>
                <a:lnTo>
                  <a:pt x="1394" y="786"/>
                </a:lnTo>
                <a:lnTo>
                  <a:pt x="1407" y="789"/>
                </a:lnTo>
                <a:lnTo>
                  <a:pt x="1421" y="739"/>
                </a:lnTo>
                <a:lnTo>
                  <a:pt x="1407" y="735"/>
                </a:lnTo>
                <a:close/>
                <a:moveTo>
                  <a:pt x="1370" y="884"/>
                </a:moveTo>
                <a:lnTo>
                  <a:pt x="1343" y="928"/>
                </a:lnTo>
                <a:lnTo>
                  <a:pt x="1357" y="934"/>
                </a:lnTo>
                <a:lnTo>
                  <a:pt x="1380" y="891"/>
                </a:lnTo>
                <a:lnTo>
                  <a:pt x="1370" y="884"/>
                </a:lnTo>
                <a:close/>
                <a:moveTo>
                  <a:pt x="1292" y="1015"/>
                </a:moveTo>
                <a:lnTo>
                  <a:pt x="1269" y="1059"/>
                </a:lnTo>
                <a:lnTo>
                  <a:pt x="1279" y="1066"/>
                </a:lnTo>
                <a:lnTo>
                  <a:pt x="1306" y="1022"/>
                </a:lnTo>
                <a:lnTo>
                  <a:pt x="1292" y="1015"/>
                </a:lnTo>
                <a:close/>
                <a:moveTo>
                  <a:pt x="0" y="1295"/>
                </a:moveTo>
                <a:lnTo>
                  <a:pt x="104" y="1387"/>
                </a:lnTo>
                <a:lnTo>
                  <a:pt x="135" y="1292"/>
                </a:lnTo>
                <a:lnTo>
                  <a:pt x="0" y="1295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4" name="Freeform 15">
            <a:extLst>
              <a:ext uri="{FF2B5EF4-FFF2-40B4-BE49-F238E27FC236}">
                <a16:creationId xmlns:a16="http://schemas.microsoft.com/office/drawing/2014/main" id="{B5865E47-7B55-4AC2-A87C-922F5D4DA41B}"/>
              </a:ext>
            </a:extLst>
          </p:cNvPr>
          <p:cNvSpPr>
            <a:spLocks noEditPoints="1"/>
          </p:cNvSpPr>
          <p:nvPr/>
        </p:nvSpPr>
        <p:spPr bwMode="auto">
          <a:xfrm rot="16200000" flipV="1">
            <a:off x="3668713" y="3925887"/>
            <a:ext cx="2266950" cy="2276475"/>
          </a:xfrm>
          <a:custGeom>
            <a:avLst/>
            <a:gdLst>
              <a:gd name="T0" fmla="*/ 2147483646 w 1428"/>
              <a:gd name="T1" fmla="*/ 2147483646 h 1434"/>
              <a:gd name="T2" fmla="*/ 2147483646 w 1428"/>
              <a:gd name="T3" fmla="*/ 2147483646 h 1434"/>
              <a:gd name="T4" fmla="*/ 2147483646 w 1428"/>
              <a:gd name="T5" fmla="*/ 2147483646 h 1434"/>
              <a:gd name="T6" fmla="*/ 2147483646 w 1428"/>
              <a:gd name="T7" fmla="*/ 2147483646 h 1434"/>
              <a:gd name="T8" fmla="*/ 2147483646 w 1428"/>
              <a:gd name="T9" fmla="*/ 2147483646 h 1434"/>
              <a:gd name="T10" fmla="*/ 2147483646 w 1428"/>
              <a:gd name="T11" fmla="*/ 2147483646 h 1434"/>
              <a:gd name="T12" fmla="*/ 2147483646 w 1428"/>
              <a:gd name="T13" fmla="*/ 2147483646 h 1434"/>
              <a:gd name="T14" fmla="*/ 2147483646 w 1428"/>
              <a:gd name="T15" fmla="*/ 2147483646 h 1434"/>
              <a:gd name="T16" fmla="*/ 2147483646 w 1428"/>
              <a:gd name="T17" fmla="*/ 2147483646 h 1434"/>
              <a:gd name="T18" fmla="*/ 2147483646 w 1428"/>
              <a:gd name="T19" fmla="*/ 2147483646 h 1434"/>
              <a:gd name="T20" fmla="*/ 2147483646 w 1428"/>
              <a:gd name="T21" fmla="*/ 2147483646 h 1434"/>
              <a:gd name="T22" fmla="*/ 2147483646 w 1428"/>
              <a:gd name="T23" fmla="*/ 2147483646 h 1434"/>
              <a:gd name="T24" fmla="*/ 2147483646 w 1428"/>
              <a:gd name="T25" fmla="*/ 2147483646 h 1434"/>
              <a:gd name="T26" fmla="*/ 2147483646 w 1428"/>
              <a:gd name="T27" fmla="*/ 2147483646 h 1434"/>
              <a:gd name="T28" fmla="*/ 2147483646 w 1428"/>
              <a:gd name="T29" fmla="*/ 2147483646 h 1434"/>
              <a:gd name="T30" fmla="*/ 2147483646 w 1428"/>
              <a:gd name="T31" fmla="*/ 2147483646 h 1434"/>
              <a:gd name="T32" fmla="*/ 2147483646 w 1428"/>
              <a:gd name="T33" fmla="*/ 2147483646 h 1434"/>
              <a:gd name="T34" fmla="*/ 2147483646 w 1428"/>
              <a:gd name="T35" fmla="*/ 2147483646 h 1434"/>
              <a:gd name="T36" fmla="*/ 2147483646 w 1428"/>
              <a:gd name="T37" fmla="*/ 2147483646 h 1434"/>
              <a:gd name="T38" fmla="*/ 2147483646 w 1428"/>
              <a:gd name="T39" fmla="*/ 2147483646 h 1434"/>
              <a:gd name="T40" fmla="*/ 2147483646 w 1428"/>
              <a:gd name="T41" fmla="*/ 2147483646 h 1434"/>
              <a:gd name="T42" fmla="*/ 2147483646 w 1428"/>
              <a:gd name="T43" fmla="*/ 2147483646 h 1434"/>
              <a:gd name="T44" fmla="*/ 2147483646 w 1428"/>
              <a:gd name="T45" fmla="*/ 2147483646 h 1434"/>
              <a:gd name="T46" fmla="*/ 2147483646 w 1428"/>
              <a:gd name="T47" fmla="*/ 2147483646 h 1434"/>
              <a:gd name="T48" fmla="*/ 2147483646 w 1428"/>
              <a:gd name="T49" fmla="*/ 2147483646 h 1434"/>
              <a:gd name="T50" fmla="*/ 2147483646 w 1428"/>
              <a:gd name="T51" fmla="*/ 2147483646 h 1434"/>
              <a:gd name="T52" fmla="*/ 0 w 1428"/>
              <a:gd name="T53" fmla="*/ 2147483646 h 1434"/>
              <a:gd name="T54" fmla="*/ 2147483646 w 1428"/>
              <a:gd name="T55" fmla="*/ 2147483646 h 1434"/>
              <a:gd name="T56" fmla="*/ 2147483646 w 1428"/>
              <a:gd name="T57" fmla="*/ 2147483646 h 1434"/>
              <a:gd name="T58" fmla="*/ 2147483646 w 1428"/>
              <a:gd name="T59" fmla="*/ 2147483646 h 1434"/>
              <a:gd name="T60" fmla="*/ 2147483646 w 1428"/>
              <a:gd name="T61" fmla="*/ 2147483646 h 1434"/>
              <a:gd name="T62" fmla="*/ 2147483646 w 1428"/>
              <a:gd name="T63" fmla="*/ 2147483646 h 1434"/>
              <a:gd name="T64" fmla="*/ 2147483646 w 1428"/>
              <a:gd name="T65" fmla="*/ 2147483646 h 1434"/>
              <a:gd name="T66" fmla="*/ 2147483646 w 1428"/>
              <a:gd name="T67" fmla="*/ 2147483646 h 1434"/>
              <a:gd name="T68" fmla="*/ 2147483646 w 1428"/>
              <a:gd name="T69" fmla="*/ 2147483646 h 1434"/>
              <a:gd name="T70" fmla="*/ 2147483646 w 1428"/>
              <a:gd name="T71" fmla="*/ 2147483646 h 1434"/>
              <a:gd name="T72" fmla="*/ 2147483646 w 1428"/>
              <a:gd name="T73" fmla="*/ 2147483646 h 1434"/>
              <a:gd name="T74" fmla="*/ 2147483646 w 1428"/>
              <a:gd name="T75" fmla="*/ 2147483646 h 1434"/>
              <a:gd name="T76" fmla="*/ 2147483646 w 1428"/>
              <a:gd name="T77" fmla="*/ 2147483646 h 1434"/>
              <a:gd name="T78" fmla="*/ 2147483646 w 1428"/>
              <a:gd name="T79" fmla="*/ 2147483646 h 1434"/>
              <a:gd name="T80" fmla="*/ 2147483646 w 1428"/>
              <a:gd name="T81" fmla="*/ 2147483646 h 1434"/>
              <a:gd name="T82" fmla="*/ 2147483646 w 1428"/>
              <a:gd name="T83" fmla="*/ 0 h 143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28"/>
              <a:gd name="T127" fmla="*/ 0 h 1434"/>
              <a:gd name="T128" fmla="*/ 1428 w 1428"/>
              <a:gd name="T129" fmla="*/ 1434 h 1434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28" h="1434">
                <a:moveTo>
                  <a:pt x="1428" y="1289"/>
                </a:moveTo>
                <a:lnTo>
                  <a:pt x="1424" y="1276"/>
                </a:lnTo>
                <a:lnTo>
                  <a:pt x="1377" y="1296"/>
                </a:lnTo>
                <a:lnTo>
                  <a:pt x="1380" y="1309"/>
                </a:lnTo>
                <a:lnTo>
                  <a:pt x="1428" y="1289"/>
                </a:lnTo>
                <a:close/>
                <a:moveTo>
                  <a:pt x="1286" y="1346"/>
                </a:moveTo>
                <a:lnTo>
                  <a:pt x="1282" y="1333"/>
                </a:lnTo>
                <a:lnTo>
                  <a:pt x="1235" y="1350"/>
                </a:lnTo>
                <a:lnTo>
                  <a:pt x="1239" y="1363"/>
                </a:lnTo>
                <a:lnTo>
                  <a:pt x="1286" y="1346"/>
                </a:lnTo>
                <a:close/>
                <a:moveTo>
                  <a:pt x="84" y="921"/>
                </a:moveTo>
                <a:lnTo>
                  <a:pt x="101" y="969"/>
                </a:lnTo>
                <a:lnTo>
                  <a:pt x="115" y="962"/>
                </a:lnTo>
                <a:lnTo>
                  <a:pt x="94" y="915"/>
                </a:lnTo>
                <a:lnTo>
                  <a:pt x="84" y="921"/>
                </a:lnTo>
                <a:close/>
                <a:moveTo>
                  <a:pt x="1144" y="1397"/>
                </a:moveTo>
                <a:lnTo>
                  <a:pt x="1141" y="1384"/>
                </a:lnTo>
                <a:lnTo>
                  <a:pt x="1090" y="1394"/>
                </a:lnTo>
                <a:lnTo>
                  <a:pt x="1093" y="1407"/>
                </a:lnTo>
                <a:lnTo>
                  <a:pt x="1144" y="1397"/>
                </a:lnTo>
                <a:close/>
                <a:moveTo>
                  <a:pt x="3" y="628"/>
                </a:moveTo>
                <a:lnTo>
                  <a:pt x="13" y="678"/>
                </a:lnTo>
                <a:lnTo>
                  <a:pt x="27" y="675"/>
                </a:lnTo>
                <a:lnTo>
                  <a:pt x="17" y="624"/>
                </a:lnTo>
                <a:lnTo>
                  <a:pt x="3" y="628"/>
                </a:lnTo>
                <a:close/>
                <a:moveTo>
                  <a:pt x="34" y="223"/>
                </a:moveTo>
                <a:lnTo>
                  <a:pt x="47" y="226"/>
                </a:lnTo>
                <a:lnTo>
                  <a:pt x="67" y="179"/>
                </a:lnTo>
                <a:lnTo>
                  <a:pt x="54" y="176"/>
                </a:lnTo>
                <a:lnTo>
                  <a:pt x="34" y="223"/>
                </a:lnTo>
                <a:close/>
                <a:moveTo>
                  <a:pt x="992" y="1424"/>
                </a:moveTo>
                <a:lnTo>
                  <a:pt x="992" y="1411"/>
                </a:lnTo>
                <a:lnTo>
                  <a:pt x="942" y="1421"/>
                </a:lnTo>
                <a:lnTo>
                  <a:pt x="942" y="1434"/>
                </a:lnTo>
                <a:lnTo>
                  <a:pt x="992" y="1424"/>
                </a:lnTo>
                <a:close/>
                <a:moveTo>
                  <a:pt x="30" y="776"/>
                </a:moveTo>
                <a:lnTo>
                  <a:pt x="40" y="827"/>
                </a:lnTo>
                <a:lnTo>
                  <a:pt x="54" y="823"/>
                </a:lnTo>
                <a:lnTo>
                  <a:pt x="44" y="773"/>
                </a:lnTo>
                <a:lnTo>
                  <a:pt x="30" y="776"/>
                </a:lnTo>
                <a:close/>
                <a:moveTo>
                  <a:pt x="196" y="1090"/>
                </a:moveTo>
                <a:lnTo>
                  <a:pt x="169" y="1046"/>
                </a:lnTo>
                <a:lnTo>
                  <a:pt x="155" y="1056"/>
                </a:lnTo>
                <a:lnTo>
                  <a:pt x="186" y="1097"/>
                </a:lnTo>
                <a:lnTo>
                  <a:pt x="196" y="1090"/>
                </a:lnTo>
                <a:close/>
                <a:moveTo>
                  <a:pt x="30" y="324"/>
                </a:moveTo>
                <a:lnTo>
                  <a:pt x="17" y="324"/>
                </a:lnTo>
                <a:lnTo>
                  <a:pt x="10" y="371"/>
                </a:lnTo>
                <a:lnTo>
                  <a:pt x="24" y="375"/>
                </a:lnTo>
                <a:lnTo>
                  <a:pt x="30" y="324"/>
                </a:lnTo>
                <a:close/>
                <a:moveTo>
                  <a:pt x="13" y="527"/>
                </a:moveTo>
                <a:lnTo>
                  <a:pt x="13" y="476"/>
                </a:lnTo>
                <a:lnTo>
                  <a:pt x="0" y="476"/>
                </a:lnTo>
                <a:lnTo>
                  <a:pt x="0" y="527"/>
                </a:lnTo>
                <a:lnTo>
                  <a:pt x="13" y="527"/>
                </a:lnTo>
                <a:close/>
                <a:moveTo>
                  <a:pt x="297" y="1201"/>
                </a:moveTo>
                <a:lnTo>
                  <a:pt x="260" y="1168"/>
                </a:lnTo>
                <a:lnTo>
                  <a:pt x="250" y="1178"/>
                </a:lnTo>
                <a:lnTo>
                  <a:pt x="287" y="1211"/>
                </a:lnTo>
                <a:lnTo>
                  <a:pt x="297" y="1201"/>
                </a:lnTo>
                <a:close/>
                <a:moveTo>
                  <a:pt x="840" y="1421"/>
                </a:moveTo>
                <a:lnTo>
                  <a:pt x="790" y="1417"/>
                </a:lnTo>
                <a:lnTo>
                  <a:pt x="790" y="1431"/>
                </a:lnTo>
                <a:lnTo>
                  <a:pt x="840" y="1434"/>
                </a:lnTo>
                <a:lnTo>
                  <a:pt x="840" y="1421"/>
                </a:lnTo>
                <a:close/>
                <a:moveTo>
                  <a:pt x="692" y="1407"/>
                </a:moveTo>
                <a:lnTo>
                  <a:pt x="645" y="1394"/>
                </a:lnTo>
                <a:lnTo>
                  <a:pt x="638" y="1407"/>
                </a:lnTo>
                <a:lnTo>
                  <a:pt x="688" y="1421"/>
                </a:lnTo>
                <a:lnTo>
                  <a:pt x="692" y="1407"/>
                </a:lnTo>
                <a:close/>
                <a:moveTo>
                  <a:pt x="547" y="1370"/>
                </a:moveTo>
                <a:lnTo>
                  <a:pt x="503" y="1343"/>
                </a:lnTo>
                <a:lnTo>
                  <a:pt x="496" y="1357"/>
                </a:lnTo>
                <a:lnTo>
                  <a:pt x="540" y="1380"/>
                </a:lnTo>
                <a:lnTo>
                  <a:pt x="547" y="1370"/>
                </a:lnTo>
                <a:close/>
                <a:moveTo>
                  <a:pt x="415" y="1292"/>
                </a:moveTo>
                <a:lnTo>
                  <a:pt x="368" y="1269"/>
                </a:lnTo>
                <a:lnTo>
                  <a:pt x="361" y="1279"/>
                </a:lnTo>
                <a:lnTo>
                  <a:pt x="408" y="1306"/>
                </a:lnTo>
                <a:lnTo>
                  <a:pt x="415" y="1292"/>
                </a:lnTo>
                <a:close/>
                <a:moveTo>
                  <a:pt x="132" y="0"/>
                </a:moveTo>
                <a:lnTo>
                  <a:pt x="44" y="105"/>
                </a:lnTo>
                <a:lnTo>
                  <a:pt x="135" y="135"/>
                </a:lnTo>
                <a:lnTo>
                  <a:pt x="132" y="0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5" name="Freeform 16">
            <a:extLst>
              <a:ext uri="{FF2B5EF4-FFF2-40B4-BE49-F238E27FC236}">
                <a16:creationId xmlns:a16="http://schemas.microsoft.com/office/drawing/2014/main" id="{6382F88E-6333-4274-971C-F72B3F1C9105}"/>
              </a:ext>
            </a:extLst>
          </p:cNvPr>
          <p:cNvSpPr>
            <a:spLocks noEditPoints="1"/>
          </p:cNvSpPr>
          <p:nvPr/>
        </p:nvSpPr>
        <p:spPr bwMode="auto">
          <a:xfrm rot="16200000" flipH="1">
            <a:off x="3657601" y="1328737"/>
            <a:ext cx="2271712" cy="2265363"/>
          </a:xfrm>
          <a:custGeom>
            <a:avLst/>
            <a:gdLst>
              <a:gd name="T0" fmla="*/ 2147483646 w 1431"/>
              <a:gd name="T1" fmla="*/ 2147483646 h 1427"/>
              <a:gd name="T2" fmla="*/ 2147483646 w 1431"/>
              <a:gd name="T3" fmla="*/ 2147483646 h 1427"/>
              <a:gd name="T4" fmla="*/ 2147483646 w 1431"/>
              <a:gd name="T5" fmla="*/ 2147483646 h 1427"/>
              <a:gd name="T6" fmla="*/ 2147483646 w 1431"/>
              <a:gd name="T7" fmla="*/ 2147483646 h 1427"/>
              <a:gd name="T8" fmla="*/ 2147483646 w 1431"/>
              <a:gd name="T9" fmla="*/ 2147483646 h 1427"/>
              <a:gd name="T10" fmla="*/ 2147483646 w 1431"/>
              <a:gd name="T11" fmla="*/ 2147483646 h 1427"/>
              <a:gd name="T12" fmla="*/ 2147483646 w 1431"/>
              <a:gd name="T13" fmla="*/ 2147483646 h 1427"/>
              <a:gd name="T14" fmla="*/ 2147483646 w 1431"/>
              <a:gd name="T15" fmla="*/ 2147483646 h 1427"/>
              <a:gd name="T16" fmla="*/ 2147483646 w 1431"/>
              <a:gd name="T17" fmla="*/ 2147483646 h 1427"/>
              <a:gd name="T18" fmla="*/ 2147483646 w 1431"/>
              <a:gd name="T19" fmla="*/ 2147483646 h 1427"/>
              <a:gd name="T20" fmla="*/ 2147483646 w 1431"/>
              <a:gd name="T21" fmla="*/ 2147483646 h 1427"/>
              <a:gd name="T22" fmla="*/ 2147483646 w 1431"/>
              <a:gd name="T23" fmla="*/ 2147483646 h 1427"/>
              <a:gd name="T24" fmla="*/ 2147483646 w 1431"/>
              <a:gd name="T25" fmla="*/ 2147483646 h 1427"/>
              <a:gd name="T26" fmla="*/ 2147483646 w 1431"/>
              <a:gd name="T27" fmla="*/ 2147483646 h 1427"/>
              <a:gd name="T28" fmla="*/ 2147483646 w 1431"/>
              <a:gd name="T29" fmla="*/ 2147483646 h 1427"/>
              <a:gd name="T30" fmla="*/ 2147483646 w 1431"/>
              <a:gd name="T31" fmla="*/ 2147483646 h 1427"/>
              <a:gd name="T32" fmla="*/ 0 w 1431"/>
              <a:gd name="T33" fmla="*/ 2147483646 h 1427"/>
              <a:gd name="T34" fmla="*/ 2147483646 w 1431"/>
              <a:gd name="T35" fmla="*/ 2147483646 h 1427"/>
              <a:gd name="T36" fmla="*/ 2147483646 w 1431"/>
              <a:gd name="T37" fmla="*/ 2147483646 h 1427"/>
              <a:gd name="T38" fmla="*/ 2147483646 w 1431"/>
              <a:gd name="T39" fmla="*/ 2147483646 h 1427"/>
              <a:gd name="T40" fmla="*/ 2147483646 w 1431"/>
              <a:gd name="T41" fmla="*/ 2147483646 h 1427"/>
              <a:gd name="T42" fmla="*/ 2147483646 w 1431"/>
              <a:gd name="T43" fmla="*/ 2147483646 h 1427"/>
              <a:gd name="T44" fmla="*/ 2147483646 w 1431"/>
              <a:gd name="T45" fmla="*/ 2147483646 h 1427"/>
              <a:gd name="T46" fmla="*/ 2147483646 w 1431"/>
              <a:gd name="T47" fmla="*/ 2147483646 h 1427"/>
              <a:gd name="T48" fmla="*/ 2147483646 w 1431"/>
              <a:gd name="T49" fmla="*/ 2147483646 h 1427"/>
              <a:gd name="T50" fmla="*/ 2147483646 w 1431"/>
              <a:gd name="T51" fmla="*/ 2147483646 h 1427"/>
              <a:gd name="T52" fmla="*/ 2147483646 w 1431"/>
              <a:gd name="T53" fmla="*/ 0 h 1427"/>
              <a:gd name="T54" fmla="*/ 2147483646 w 1431"/>
              <a:gd name="T55" fmla="*/ 2147483646 h 1427"/>
              <a:gd name="T56" fmla="*/ 2147483646 w 1431"/>
              <a:gd name="T57" fmla="*/ 2147483646 h 1427"/>
              <a:gd name="T58" fmla="*/ 2147483646 w 1431"/>
              <a:gd name="T59" fmla="*/ 2147483646 h 1427"/>
              <a:gd name="T60" fmla="*/ 2147483646 w 1431"/>
              <a:gd name="T61" fmla="*/ 2147483646 h 1427"/>
              <a:gd name="T62" fmla="*/ 0 w 1431"/>
              <a:gd name="T63" fmla="*/ 2147483646 h 1427"/>
              <a:gd name="T64" fmla="*/ 2147483646 w 1431"/>
              <a:gd name="T65" fmla="*/ 2147483646 h 1427"/>
              <a:gd name="T66" fmla="*/ 2147483646 w 1431"/>
              <a:gd name="T67" fmla="*/ 2147483646 h 1427"/>
              <a:gd name="T68" fmla="*/ 2147483646 w 1431"/>
              <a:gd name="T69" fmla="*/ 2147483646 h 1427"/>
              <a:gd name="T70" fmla="*/ 2147483646 w 1431"/>
              <a:gd name="T71" fmla="*/ 2147483646 h 1427"/>
              <a:gd name="T72" fmla="*/ 2147483646 w 1431"/>
              <a:gd name="T73" fmla="*/ 2147483646 h 1427"/>
              <a:gd name="T74" fmla="*/ 2147483646 w 1431"/>
              <a:gd name="T75" fmla="*/ 2147483646 h 1427"/>
              <a:gd name="T76" fmla="*/ 2147483646 w 1431"/>
              <a:gd name="T77" fmla="*/ 2147483646 h 1427"/>
              <a:gd name="T78" fmla="*/ 2147483646 w 1431"/>
              <a:gd name="T79" fmla="*/ 2147483646 h 1427"/>
              <a:gd name="T80" fmla="*/ 2147483646 w 1431"/>
              <a:gd name="T81" fmla="*/ 2147483646 h 1427"/>
              <a:gd name="T82" fmla="*/ 2147483646 w 1431"/>
              <a:gd name="T83" fmla="*/ 2147483646 h 142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431"/>
              <a:gd name="T127" fmla="*/ 0 h 1427"/>
              <a:gd name="T128" fmla="*/ 1431 w 1431"/>
              <a:gd name="T129" fmla="*/ 1427 h 1427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431" h="1427">
                <a:moveTo>
                  <a:pt x="142" y="1427"/>
                </a:moveTo>
                <a:lnTo>
                  <a:pt x="155" y="1424"/>
                </a:lnTo>
                <a:lnTo>
                  <a:pt x="135" y="1376"/>
                </a:lnTo>
                <a:lnTo>
                  <a:pt x="125" y="1380"/>
                </a:lnTo>
                <a:lnTo>
                  <a:pt x="142" y="1427"/>
                </a:lnTo>
                <a:close/>
                <a:moveTo>
                  <a:pt x="88" y="1285"/>
                </a:moveTo>
                <a:lnTo>
                  <a:pt x="101" y="1282"/>
                </a:lnTo>
                <a:lnTo>
                  <a:pt x="81" y="1235"/>
                </a:lnTo>
                <a:lnTo>
                  <a:pt x="68" y="1238"/>
                </a:lnTo>
                <a:lnTo>
                  <a:pt x="88" y="1285"/>
                </a:lnTo>
                <a:close/>
                <a:moveTo>
                  <a:pt x="510" y="84"/>
                </a:moveTo>
                <a:lnTo>
                  <a:pt x="463" y="101"/>
                </a:lnTo>
                <a:lnTo>
                  <a:pt x="469" y="115"/>
                </a:lnTo>
                <a:lnTo>
                  <a:pt x="517" y="94"/>
                </a:lnTo>
                <a:lnTo>
                  <a:pt x="510" y="84"/>
                </a:lnTo>
                <a:close/>
                <a:moveTo>
                  <a:pt x="34" y="1144"/>
                </a:moveTo>
                <a:lnTo>
                  <a:pt x="47" y="1140"/>
                </a:lnTo>
                <a:lnTo>
                  <a:pt x="37" y="1090"/>
                </a:lnTo>
                <a:lnTo>
                  <a:pt x="24" y="1093"/>
                </a:lnTo>
                <a:lnTo>
                  <a:pt x="34" y="1144"/>
                </a:lnTo>
                <a:close/>
                <a:moveTo>
                  <a:pt x="803" y="3"/>
                </a:moveTo>
                <a:lnTo>
                  <a:pt x="753" y="13"/>
                </a:lnTo>
                <a:lnTo>
                  <a:pt x="756" y="27"/>
                </a:lnTo>
                <a:lnTo>
                  <a:pt x="807" y="17"/>
                </a:lnTo>
                <a:lnTo>
                  <a:pt x="803" y="3"/>
                </a:lnTo>
                <a:close/>
                <a:moveTo>
                  <a:pt x="1212" y="34"/>
                </a:moveTo>
                <a:lnTo>
                  <a:pt x="1205" y="47"/>
                </a:lnTo>
                <a:lnTo>
                  <a:pt x="1252" y="67"/>
                </a:lnTo>
                <a:lnTo>
                  <a:pt x="1259" y="54"/>
                </a:lnTo>
                <a:lnTo>
                  <a:pt x="1212" y="34"/>
                </a:lnTo>
                <a:close/>
                <a:moveTo>
                  <a:pt x="7" y="992"/>
                </a:moveTo>
                <a:lnTo>
                  <a:pt x="20" y="992"/>
                </a:lnTo>
                <a:lnTo>
                  <a:pt x="14" y="941"/>
                </a:lnTo>
                <a:lnTo>
                  <a:pt x="0" y="941"/>
                </a:lnTo>
                <a:lnTo>
                  <a:pt x="7" y="992"/>
                </a:lnTo>
                <a:close/>
                <a:moveTo>
                  <a:pt x="655" y="30"/>
                </a:moveTo>
                <a:lnTo>
                  <a:pt x="604" y="40"/>
                </a:lnTo>
                <a:lnTo>
                  <a:pt x="608" y="54"/>
                </a:lnTo>
                <a:lnTo>
                  <a:pt x="658" y="44"/>
                </a:lnTo>
                <a:lnTo>
                  <a:pt x="655" y="30"/>
                </a:lnTo>
                <a:close/>
                <a:moveTo>
                  <a:pt x="341" y="196"/>
                </a:moveTo>
                <a:lnTo>
                  <a:pt x="385" y="169"/>
                </a:lnTo>
                <a:lnTo>
                  <a:pt x="378" y="155"/>
                </a:lnTo>
                <a:lnTo>
                  <a:pt x="334" y="185"/>
                </a:lnTo>
                <a:lnTo>
                  <a:pt x="341" y="196"/>
                </a:lnTo>
                <a:close/>
                <a:moveTo>
                  <a:pt x="1107" y="30"/>
                </a:moveTo>
                <a:lnTo>
                  <a:pt x="1111" y="17"/>
                </a:lnTo>
                <a:lnTo>
                  <a:pt x="1060" y="10"/>
                </a:lnTo>
                <a:lnTo>
                  <a:pt x="1057" y="24"/>
                </a:lnTo>
                <a:lnTo>
                  <a:pt x="1107" y="30"/>
                </a:lnTo>
                <a:close/>
                <a:moveTo>
                  <a:pt x="908" y="13"/>
                </a:moveTo>
                <a:lnTo>
                  <a:pt x="959" y="13"/>
                </a:lnTo>
                <a:lnTo>
                  <a:pt x="959" y="0"/>
                </a:lnTo>
                <a:lnTo>
                  <a:pt x="908" y="0"/>
                </a:lnTo>
                <a:lnTo>
                  <a:pt x="908" y="13"/>
                </a:lnTo>
                <a:close/>
                <a:moveTo>
                  <a:pt x="230" y="297"/>
                </a:moveTo>
                <a:lnTo>
                  <a:pt x="267" y="260"/>
                </a:lnTo>
                <a:lnTo>
                  <a:pt x="257" y="250"/>
                </a:lnTo>
                <a:lnTo>
                  <a:pt x="220" y="287"/>
                </a:lnTo>
                <a:lnTo>
                  <a:pt x="230" y="297"/>
                </a:lnTo>
                <a:close/>
                <a:moveTo>
                  <a:pt x="14" y="840"/>
                </a:moveTo>
                <a:lnTo>
                  <a:pt x="17" y="789"/>
                </a:lnTo>
                <a:lnTo>
                  <a:pt x="4" y="789"/>
                </a:lnTo>
                <a:lnTo>
                  <a:pt x="0" y="840"/>
                </a:lnTo>
                <a:lnTo>
                  <a:pt x="14" y="840"/>
                </a:lnTo>
                <a:close/>
                <a:moveTo>
                  <a:pt x="24" y="692"/>
                </a:moveTo>
                <a:lnTo>
                  <a:pt x="41" y="644"/>
                </a:lnTo>
                <a:lnTo>
                  <a:pt x="27" y="638"/>
                </a:lnTo>
                <a:lnTo>
                  <a:pt x="14" y="688"/>
                </a:lnTo>
                <a:lnTo>
                  <a:pt x="24" y="692"/>
                </a:lnTo>
                <a:close/>
                <a:moveTo>
                  <a:pt x="61" y="546"/>
                </a:moveTo>
                <a:lnTo>
                  <a:pt x="88" y="503"/>
                </a:lnTo>
                <a:lnTo>
                  <a:pt x="74" y="496"/>
                </a:lnTo>
                <a:lnTo>
                  <a:pt x="51" y="540"/>
                </a:lnTo>
                <a:lnTo>
                  <a:pt x="61" y="546"/>
                </a:lnTo>
                <a:close/>
                <a:moveTo>
                  <a:pt x="139" y="415"/>
                </a:moveTo>
                <a:lnTo>
                  <a:pt x="166" y="368"/>
                </a:lnTo>
                <a:lnTo>
                  <a:pt x="152" y="361"/>
                </a:lnTo>
                <a:lnTo>
                  <a:pt x="125" y="408"/>
                </a:lnTo>
                <a:lnTo>
                  <a:pt x="139" y="415"/>
                </a:lnTo>
                <a:close/>
                <a:moveTo>
                  <a:pt x="1431" y="131"/>
                </a:moveTo>
                <a:lnTo>
                  <a:pt x="1330" y="44"/>
                </a:lnTo>
                <a:lnTo>
                  <a:pt x="1296" y="135"/>
                </a:lnTo>
                <a:lnTo>
                  <a:pt x="1431" y="131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6" name="Freeform 17">
            <a:extLst>
              <a:ext uri="{FF2B5EF4-FFF2-40B4-BE49-F238E27FC236}">
                <a16:creationId xmlns:a16="http://schemas.microsoft.com/office/drawing/2014/main" id="{A7C0D2E3-AA77-4246-8A39-F965B7671874}"/>
              </a:ext>
            </a:extLst>
          </p:cNvPr>
          <p:cNvSpPr>
            <a:spLocks noEditPoints="1"/>
          </p:cNvSpPr>
          <p:nvPr/>
        </p:nvSpPr>
        <p:spPr bwMode="auto">
          <a:xfrm>
            <a:off x="4244975" y="1751013"/>
            <a:ext cx="519113" cy="857250"/>
          </a:xfrm>
          <a:custGeom>
            <a:avLst/>
            <a:gdLst>
              <a:gd name="T0" fmla="*/ 2147483646 w 97"/>
              <a:gd name="T1" fmla="*/ 2147483646 h 160"/>
              <a:gd name="T2" fmla="*/ 2147483646 w 97"/>
              <a:gd name="T3" fmla="*/ 2147483646 h 160"/>
              <a:gd name="T4" fmla="*/ 2147483646 w 97"/>
              <a:gd name="T5" fmla="*/ 2147483646 h 160"/>
              <a:gd name="T6" fmla="*/ 2147483646 w 97"/>
              <a:gd name="T7" fmla="*/ 2147483646 h 160"/>
              <a:gd name="T8" fmla="*/ 2147483646 w 97"/>
              <a:gd name="T9" fmla="*/ 2147483646 h 160"/>
              <a:gd name="T10" fmla="*/ 2147483646 w 97"/>
              <a:gd name="T11" fmla="*/ 2147483646 h 160"/>
              <a:gd name="T12" fmla="*/ 2147483646 w 97"/>
              <a:gd name="T13" fmla="*/ 2147483646 h 160"/>
              <a:gd name="T14" fmla="*/ 0 w 97"/>
              <a:gd name="T15" fmla="*/ 2147483646 h 160"/>
              <a:gd name="T16" fmla="*/ 2147483646 w 97"/>
              <a:gd name="T17" fmla="*/ 2147483646 h 160"/>
              <a:gd name="T18" fmla="*/ 2147483646 w 97"/>
              <a:gd name="T19" fmla="*/ 2147483646 h 160"/>
              <a:gd name="T20" fmla="*/ 2147483646 w 97"/>
              <a:gd name="T21" fmla="*/ 2147483646 h 160"/>
              <a:gd name="T22" fmla="*/ 2147483646 w 97"/>
              <a:gd name="T23" fmla="*/ 2147483646 h 160"/>
              <a:gd name="T24" fmla="*/ 2147483646 w 97"/>
              <a:gd name="T25" fmla="*/ 2147483646 h 160"/>
              <a:gd name="T26" fmla="*/ 2147483646 w 97"/>
              <a:gd name="T27" fmla="*/ 2147483646 h 160"/>
              <a:gd name="T28" fmla="*/ 2147483646 w 97"/>
              <a:gd name="T29" fmla="*/ 2147483646 h 160"/>
              <a:gd name="T30" fmla="*/ 2147483646 w 97"/>
              <a:gd name="T31" fmla="*/ 2147483646 h 160"/>
              <a:gd name="T32" fmla="*/ 2147483646 w 97"/>
              <a:gd name="T33" fmla="*/ 2147483646 h 160"/>
              <a:gd name="T34" fmla="*/ 2147483646 w 97"/>
              <a:gd name="T35" fmla="*/ 2147483646 h 160"/>
              <a:gd name="T36" fmla="*/ 2147483646 w 97"/>
              <a:gd name="T37" fmla="*/ 2147483646 h 160"/>
              <a:gd name="T38" fmla="*/ 2147483646 w 97"/>
              <a:gd name="T39" fmla="*/ 2147483646 h 160"/>
              <a:gd name="T40" fmla="*/ 2147483646 w 97"/>
              <a:gd name="T41" fmla="*/ 2147483646 h 160"/>
              <a:gd name="T42" fmla="*/ 2147483646 w 97"/>
              <a:gd name="T43" fmla="*/ 2147483646 h 160"/>
              <a:gd name="T44" fmla="*/ 2147483646 w 97"/>
              <a:gd name="T45" fmla="*/ 2147483646 h 160"/>
              <a:gd name="T46" fmla="*/ 2147483646 w 97"/>
              <a:gd name="T47" fmla="*/ 2147483646 h 160"/>
              <a:gd name="T48" fmla="*/ 2147483646 w 97"/>
              <a:gd name="T49" fmla="*/ 0 h 160"/>
              <a:gd name="T50" fmla="*/ 2147483646 w 97"/>
              <a:gd name="T51" fmla="*/ 2147483646 h 160"/>
              <a:gd name="T52" fmla="*/ 2147483646 w 97"/>
              <a:gd name="T53" fmla="*/ 2147483646 h 160"/>
              <a:gd name="T54" fmla="*/ 2147483646 w 97"/>
              <a:gd name="T55" fmla="*/ 2147483646 h 160"/>
              <a:gd name="T56" fmla="*/ 2147483646 w 97"/>
              <a:gd name="T57" fmla="*/ 2147483646 h 160"/>
              <a:gd name="T58" fmla="*/ 2147483646 w 97"/>
              <a:gd name="T59" fmla="*/ 2147483646 h 160"/>
              <a:gd name="T60" fmla="*/ 2147483646 w 97"/>
              <a:gd name="T61" fmla="*/ 2147483646 h 160"/>
              <a:gd name="T62" fmla="*/ 2147483646 w 97"/>
              <a:gd name="T63" fmla="*/ 2147483646 h 160"/>
              <a:gd name="T64" fmla="*/ 2147483646 w 97"/>
              <a:gd name="T65" fmla="*/ 2147483646 h 160"/>
              <a:gd name="T66" fmla="*/ 2147483646 w 97"/>
              <a:gd name="T67" fmla="*/ 2147483646 h 160"/>
              <a:gd name="T68" fmla="*/ 2147483646 w 97"/>
              <a:gd name="T69" fmla="*/ 2147483646 h 160"/>
              <a:gd name="T70" fmla="*/ 2147483646 w 97"/>
              <a:gd name="T71" fmla="*/ 2147483646 h 160"/>
              <a:gd name="T72" fmla="*/ 2147483646 w 97"/>
              <a:gd name="T73" fmla="*/ 2147483646 h 160"/>
              <a:gd name="T74" fmla="*/ 2147483646 w 97"/>
              <a:gd name="T75" fmla="*/ 2147483646 h 160"/>
              <a:gd name="T76" fmla="*/ 2147483646 w 97"/>
              <a:gd name="T77" fmla="*/ 2147483646 h 160"/>
              <a:gd name="T78" fmla="*/ 2147483646 w 97"/>
              <a:gd name="T79" fmla="*/ 2147483646 h 160"/>
              <a:gd name="T80" fmla="*/ 2147483646 w 97"/>
              <a:gd name="T81" fmla="*/ 2147483646 h 160"/>
              <a:gd name="T82" fmla="*/ 2147483646 w 97"/>
              <a:gd name="T83" fmla="*/ 0 h 16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7"/>
              <a:gd name="T127" fmla="*/ 0 h 160"/>
              <a:gd name="T128" fmla="*/ 97 w 97"/>
              <a:gd name="T129" fmla="*/ 160 h 16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7" h="160">
                <a:moveTo>
                  <a:pt x="48" y="142"/>
                </a:moveTo>
                <a:cubicBezTo>
                  <a:pt x="43" y="142"/>
                  <a:pt x="38" y="141"/>
                  <a:pt x="33" y="138"/>
                </a:cubicBezTo>
                <a:cubicBezTo>
                  <a:pt x="19" y="130"/>
                  <a:pt x="13" y="111"/>
                  <a:pt x="22" y="97"/>
                </a:cubicBezTo>
                <a:cubicBezTo>
                  <a:pt x="27" y="87"/>
                  <a:pt x="38" y="81"/>
                  <a:pt x="48" y="81"/>
                </a:cubicBezTo>
                <a:cubicBezTo>
                  <a:pt x="53" y="81"/>
                  <a:pt x="58" y="82"/>
                  <a:pt x="63" y="85"/>
                </a:cubicBezTo>
                <a:cubicBezTo>
                  <a:pt x="78" y="93"/>
                  <a:pt x="83" y="112"/>
                  <a:pt x="75" y="127"/>
                </a:cubicBezTo>
                <a:cubicBezTo>
                  <a:pt x="69" y="137"/>
                  <a:pt x="59" y="142"/>
                  <a:pt x="48" y="142"/>
                </a:cubicBezTo>
                <a:moveTo>
                  <a:pt x="42" y="63"/>
                </a:moveTo>
                <a:cubicBezTo>
                  <a:pt x="28" y="67"/>
                  <a:pt x="28" y="67"/>
                  <a:pt x="28" y="67"/>
                </a:cubicBezTo>
                <a:cubicBezTo>
                  <a:pt x="30" y="76"/>
                  <a:pt x="30" y="76"/>
                  <a:pt x="30" y="76"/>
                </a:cubicBezTo>
                <a:cubicBezTo>
                  <a:pt x="26" y="78"/>
                  <a:pt x="21" y="82"/>
                  <a:pt x="18" y="86"/>
                </a:cubicBezTo>
                <a:cubicBezTo>
                  <a:pt x="10" y="82"/>
                  <a:pt x="10" y="82"/>
                  <a:pt x="10" y="82"/>
                </a:cubicBezTo>
                <a:cubicBezTo>
                  <a:pt x="2" y="95"/>
                  <a:pt x="2" y="95"/>
                  <a:pt x="2" y="95"/>
                </a:cubicBezTo>
                <a:cubicBezTo>
                  <a:pt x="10" y="99"/>
                  <a:pt x="10" y="99"/>
                  <a:pt x="10" y="99"/>
                </a:cubicBezTo>
                <a:cubicBezTo>
                  <a:pt x="9" y="104"/>
                  <a:pt x="8" y="110"/>
                  <a:pt x="8" y="115"/>
                </a:cubicBezTo>
                <a:cubicBezTo>
                  <a:pt x="0" y="117"/>
                  <a:pt x="0" y="117"/>
                  <a:pt x="0" y="117"/>
                </a:cubicBezTo>
                <a:cubicBezTo>
                  <a:pt x="4" y="132"/>
                  <a:pt x="4" y="132"/>
                  <a:pt x="4" y="132"/>
                </a:cubicBezTo>
                <a:cubicBezTo>
                  <a:pt x="12" y="129"/>
                  <a:pt x="12" y="129"/>
                  <a:pt x="12" y="129"/>
                </a:cubicBezTo>
                <a:cubicBezTo>
                  <a:pt x="15" y="134"/>
                  <a:pt x="18" y="139"/>
                  <a:pt x="22" y="142"/>
                </a:cubicBezTo>
                <a:cubicBezTo>
                  <a:pt x="18" y="150"/>
                  <a:pt x="18" y="150"/>
                  <a:pt x="18" y="150"/>
                </a:cubicBezTo>
                <a:cubicBezTo>
                  <a:pt x="31" y="157"/>
                  <a:pt x="31" y="157"/>
                  <a:pt x="31" y="157"/>
                </a:cubicBezTo>
                <a:cubicBezTo>
                  <a:pt x="35" y="150"/>
                  <a:pt x="35" y="150"/>
                  <a:pt x="35" y="150"/>
                </a:cubicBezTo>
                <a:cubicBezTo>
                  <a:pt x="40" y="151"/>
                  <a:pt x="44" y="152"/>
                  <a:pt x="48" y="152"/>
                </a:cubicBezTo>
                <a:cubicBezTo>
                  <a:pt x="49" y="152"/>
                  <a:pt x="50" y="152"/>
                  <a:pt x="51" y="151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68" y="156"/>
                  <a:pt x="68" y="156"/>
                  <a:pt x="68" y="156"/>
                </a:cubicBezTo>
                <a:cubicBezTo>
                  <a:pt x="66" y="147"/>
                  <a:pt x="66" y="147"/>
                  <a:pt x="66" y="147"/>
                </a:cubicBezTo>
                <a:cubicBezTo>
                  <a:pt x="71" y="145"/>
                  <a:pt x="75" y="142"/>
                  <a:pt x="79" y="137"/>
                </a:cubicBezTo>
                <a:cubicBezTo>
                  <a:pt x="86" y="142"/>
                  <a:pt x="86" y="142"/>
                  <a:pt x="86" y="142"/>
                </a:cubicBezTo>
                <a:cubicBezTo>
                  <a:pt x="94" y="129"/>
                  <a:pt x="94" y="129"/>
                  <a:pt x="94" y="129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88" y="119"/>
                  <a:pt x="88" y="114"/>
                  <a:pt x="88" y="108"/>
                </a:cubicBezTo>
                <a:cubicBezTo>
                  <a:pt x="97" y="106"/>
                  <a:pt x="97" y="106"/>
                  <a:pt x="97" y="106"/>
                </a:cubicBezTo>
                <a:cubicBezTo>
                  <a:pt x="92" y="91"/>
                  <a:pt x="92" y="91"/>
                  <a:pt x="92" y="91"/>
                </a:cubicBezTo>
                <a:cubicBezTo>
                  <a:pt x="84" y="94"/>
                  <a:pt x="84" y="94"/>
                  <a:pt x="84" y="94"/>
                </a:cubicBezTo>
                <a:cubicBezTo>
                  <a:pt x="82" y="89"/>
                  <a:pt x="78" y="85"/>
                  <a:pt x="74" y="81"/>
                </a:cubicBezTo>
                <a:cubicBezTo>
                  <a:pt x="78" y="73"/>
                  <a:pt x="78" y="73"/>
                  <a:pt x="78" y="73"/>
                </a:cubicBezTo>
                <a:cubicBezTo>
                  <a:pt x="65" y="66"/>
                  <a:pt x="65" y="66"/>
                  <a:pt x="65" y="66"/>
                </a:cubicBezTo>
                <a:cubicBezTo>
                  <a:pt x="61" y="74"/>
                  <a:pt x="61" y="74"/>
                  <a:pt x="61" y="74"/>
                </a:cubicBezTo>
                <a:cubicBezTo>
                  <a:pt x="57" y="72"/>
                  <a:pt x="52" y="72"/>
                  <a:pt x="48" y="72"/>
                </a:cubicBezTo>
                <a:cubicBezTo>
                  <a:pt x="47" y="72"/>
                  <a:pt x="46" y="72"/>
                  <a:pt x="45" y="72"/>
                </a:cubicBezTo>
                <a:cubicBezTo>
                  <a:pt x="42" y="63"/>
                  <a:pt x="42" y="63"/>
                  <a:pt x="42" y="63"/>
                </a:cubicBezTo>
                <a:moveTo>
                  <a:pt x="42" y="53"/>
                </a:moveTo>
                <a:cubicBezTo>
                  <a:pt x="39" y="53"/>
                  <a:pt x="35" y="52"/>
                  <a:pt x="32" y="51"/>
                </a:cubicBezTo>
                <a:cubicBezTo>
                  <a:pt x="22" y="45"/>
                  <a:pt x="19" y="32"/>
                  <a:pt x="24" y="22"/>
                </a:cubicBezTo>
                <a:cubicBezTo>
                  <a:pt x="28" y="16"/>
                  <a:pt x="35" y="12"/>
                  <a:pt x="42" y="12"/>
                </a:cubicBezTo>
                <a:cubicBezTo>
                  <a:pt x="46" y="12"/>
                  <a:pt x="49" y="13"/>
                  <a:pt x="52" y="14"/>
                </a:cubicBezTo>
                <a:cubicBezTo>
                  <a:pt x="62" y="20"/>
                  <a:pt x="66" y="33"/>
                  <a:pt x="60" y="43"/>
                </a:cubicBezTo>
                <a:cubicBezTo>
                  <a:pt x="57" y="49"/>
                  <a:pt x="50" y="53"/>
                  <a:pt x="42" y="53"/>
                </a:cubicBezTo>
                <a:moveTo>
                  <a:pt x="38" y="0"/>
                </a:moveTo>
                <a:cubicBezTo>
                  <a:pt x="29" y="2"/>
                  <a:pt x="29" y="2"/>
                  <a:pt x="29" y="2"/>
                </a:cubicBezTo>
                <a:cubicBezTo>
                  <a:pt x="30" y="8"/>
                  <a:pt x="30" y="8"/>
                  <a:pt x="30" y="8"/>
                </a:cubicBezTo>
                <a:cubicBezTo>
                  <a:pt x="27" y="10"/>
                  <a:pt x="24" y="12"/>
                  <a:pt x="22" y="15"/>
                </a:cubicBezTo>
                <a:cubicBezTo>
                  <a:pt x="16" y="12"/>
                  <a:pt x="16" y="12"/>
                  <a:pt x="16" y="12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24"/>
                  <a:pt x="17" y="24"/>
                  <a:pt x="17" y="24"/>
                </a:cubicBezTo>
                <a:cubicBezTo>
                  <a:pt x="15" y="27"/>
                  <a:pt x="15" y="31"/>
                  <a:pt x="15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12" y="46"/>
                  <a:pt x="12" y="46"/>
                  <a:pt x="12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20" y="48"/>
                  <a:pt x="22" y="51"/>
                  <a:pt x="25" y="53"/>
                </a:cubicBezTo>
                <a:cubicBezTo>
                  <a:pt x="22" y="58"/>
                  <a:pt x="22" y="58"/>
                  <a:pt x="22" y="58"/>
                </a:cubicBezTo>
                <a:cubicBezTo>
                  <a:pt x="31" y="63"/>
                  <a:pt x="31" y="63"/>
                  <a:pt x="31" y="63"/>
                </a:cubicBezTo>
                <a:cubicBezTo>
                  <a:pt x="34" y="58"/>
                  <a:pt x="34" y="58"/>
                  <a:pt x="34" y="58"/>
                </a:cubicBezTo>
                <a:cubicBezTo>
                  <a:pt x="37" y="59"/>
                  <a:pt x="39" y="60"/>
                  <a:pt x="42" y="60"/>
                </a:cubicBezTo>
                <a:cubicBezTo>
                  <a:pt x="43" y="60"/>
                  <a:pt x="44" y="60"/>
                  <a:pt x="45" y="60"/>
                </a:cubicBezTo>
                <a:cubicBezTo>
                  <a:pt x="46" y="65"/>
                  <a:pt x="46" y="65"/>
                  <a:pt x="46" y="65"/>
                </a:cubicBezTo>
                <a:cubicBezTo>
                  <a:pt x="56" y="63"/>
                  <a:pt x="56" y="63"/>
                  <a:pt x="56" y="63"/>
                </a:cubicBezTo>
                <a:cubicBezTo>
                  <a:pt x="54" y="57"/>
                  <a:pt x="54" y="57"/>
                  <a:pt x="54" y="57"/>
                </a:cubicBezTo>
                <a:cubicBezTo>
                  <a:pt x="58" y="55"/>
                  <a:pt x="61" y="53"/>
                  <a:pt x="63" y="50"/>
                </a:cubicBezTo>
                <a:cubicBezTo>
                  <a:pt x="68" y="53"/>
                  <a:pt x="68" y="53"/>
                  <a:pt x="68" y="53"/>
                </a:cubicBezTo>
                <a:cubicBezTo>
                  <a:pt x="73" y="44"/>
                  <a:pt x="73" y="44"/>
                  <a:pt x="73" y="44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38"/>
                  <a:pt x="70" y="34"/>
                  <a:pt x="69" y="30"/>
                </a:cubicBezTo>
                <a:cubicBezTo>
                  <a:pt x="75" y="29"/>
                  <a:pt x="75" y="29"/>
                  <a:pt x="75" y="29"/>
                </a:cubicBezTo>
                <a:cubicBezTo>
                  <a:pt x="72" y="19"/>
                  <a:pt x="72" y="19"/>
                  <a:pt x="72" y="19"/>
                </a:cubicBezTo>
                <a:cubicBezTo>
                  <a:pt x="67" y="20"/>
                  <a:pt x="67" y="20"/>
                  <a:pt x="67" y="20"/>
                </a:cubicBezTo>
                <a:cubicBezTo>
                  <a:pt x="65" y="17"/>
                  <a:pt x="63" y="14"/>
                  <a:pt x="60" y="12"/>
                </a:cubicBezTo>
                <a:cubicBezTo>
                  <a:pt x="63" y="6"/>
                  <a:pt x="63" y="6"/>
                  <a:pt x="63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1" y="7"/>
                  <a:pt x="51" y="7"/>
                  <a:pt x="51" y="7"/>
                </a:cubicBezTo>
                <a:cubicBezTo>
                  <a:pt x="48" y="6"/>
                  <a:pt x="45" y="5"/>
                  <a:pt x="42" y="5"/>
                </a:cubicBezTo>
                <a:cubicBezTo>
                  <a:pt x="42" y="5"/>
                  <a:pt x="41" y="5"/>
                  <a:pt x="40" y="5"/>
                </a:cubicBezTo>
                <a:cubicBezTo>
                  <a:pt x="38" y="0"/>
                  <a:pt x="38" y="0"/>
                  <a:pt x="38" y="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7" name="Freeform 18">
            <a:extLst>
              <a:ext uri="{FF2B5EF4-FFF2-40B4-BE49-F238E27FC236}">
                <a16:creationId xmlns:a16="http://schemas.microsoft.com/office/drawing/2014/main" id="{49496315-7C2C-486B-8F59-6C443D4BD7A7}"/>
              </a:ext>
            </a:extLst>
          </p:cNvPr>
          <p:cNvSpPr>
            <a:spLocks noEditPoints="1"/>
          </p:cNvSpPr>
          <p:nvPr/>
        </p:nvSpPr>
        <p:spPr bwMode="auto">
          <a:xfrm>
            <a:off x="7408863" y="1778000"/>
            <a:ext cx="550862" cy="573088"/>
          </a:xfrm>
          <a:custGeom>
            <a:avLst/>
            <a:gdLst>
              <a:gd name="T0" fmla="*/ 2147483646 w 103"/>
              <a:gd name="T1" fmla="*/ 2147483646 h 107"/>
              <a:gd name="T2" fmla="*/ 2147483646 w 103"/>
              <a:gd name="T3" fmla="*/ 2147483646 h 107"/>
              <a:gd name="T4" fmla="*/ 2147483646 w 103"/>
              <a:gd name="T5" fmla="*/ 2147483646 h 107"/>
              <a:gd name="T6" fmla="*/ 2147483646 w 103"/>
              <a:gd name="T7" fmla="*/ 2147483646 h 107"/>
              <a:gd name="T8" fmla="*/ 2147483646 w 103"/>
              <a:gd name="T9" fmla="*/ 2147483646 h 107"/>
              <a:gd name="T10" fmla="*/ 2147483646 w 103"/>
              <a:gd name="T11" fmla="*/ 2147483646 h 107"/>
              <a:gd name="T12" fmla="*/ 0 w 103"/>
              <a:gd name="T13" fmla="*/ 2147483646 h 107"/>
              <a:gd name="T14" fmla="*/ 2147483646 w 103"/>
              <a:gd name="T15" fmla="*/ 2147483646 h 107"/>
              <a:gd name="T16" fmla="*/ 2147483646 w 103"/>
              <a:gd name="T17" fmla="*/ 2147483646 h 107"/>
              <a:gd name="T18" fmla="*/ 2147483646 w 103"/>
              <a:gd name="T19" fmla="*/ 2147483646 h 107"/>
              <a:gd name="T20" fmla="*/ 2147483646 w 103"/>
              <a:gd name="T21" fmla="*/ 2147483646 h 107"/>
              <a:gd name="T22" fmla="*/ 2147483646 w 103"/>
              <a:gd name="T23" fmla="*/ 2147483646 h 107"/>
              <a:gd name="T24" fmla="*/ 2147483646 w 103"/>
              <a:gd name="T25" fmla="*/ 2147483646 h 107"/>
              <a:gd name="T26" fmla="*/ 2147483646 w 103"/>
              <a:gd name="T27" fmla="*/ 2147483646 h 107"/>
              <a:gd name="T28" fmla="*/ 2147483646 w 103"/>
              <a:gd name="T29" fmla="*/ 2147483646 h 107"/>
              <a:gd name="T30" fmla="*/ 2147483646 w 103"/>
              <a:gd name="T31" fmla="*/ 2147483646 h 107"/>
              <a:gd name="T32" fmla="*/ 2147483646 w 103"/>
              <a:gd name="T33" fmla="*/ 2147483646 h 107"/>
              <a:gd name="T34" fmla="*/ 2147483646 w 103"/>
              <a:gd name="T35" fmla="*/ 0 h 107"/>
              <a:gd name="T36" fmla="*/ 2147483646 w 103"/>
              <a:gd name="T37" fmla="*/ 2147483646 h 107"/>
              <a:gd name="T38" fmla="*/ 2147483646 w 103"/>
              <a:gd name="T39" fmla="*/ 2147483646 h 107"/>
              <a:gd name="T40" fmla="*/ 2147483646 w 103"/>
              <a:gd name="T41" fmla="*/ 2147483646 h 107"/>
              <a:gd name="T42" fmla="*/ 2147483646 w 103"/>
              <a:gd name="T43" fmla="*/ 2147483646 h 107"/>
              <a:gd name="T44" fmla="*/ 2147483646 w 103"/>
              <a:gd name="T45" fmla="*/ 2147483646 h 107"/>
              <a:gd name="T46" fmla="*/ 2147483646 w 103"/>
              <a:gd name="T47" fmla="*/ 2147483646 h 107"/>
              <a:gd name="T48" fmla="*/ 2147483646 w 103"/>
              <a:gd name="T49" fmla="*/ 2147483646 h 107"/>
              <a:gd name="T50" fmla="*/ 2147483646 w 103"/>
              <a:gd name="T51" fmla="*/ 2147483646 h 107"/>
              <a:gd name="T52" fmla="*/ 2147483646 w 103"/>
              <a:gd name="T53" fmla="*/ 2147483646 h 107"/>
              <a:gd name="T54" fmla="*/ 2147483646 w 103"/>
              <a:gd name="T55" fmla="*/ 2147483646 h 107"/>
              <a:gd name="T56" fmla="*/ 2147483646 w 103"/>
              <a:gd name="T57" fmla="*/ 0 h 107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03"/>
              <a:gd name="T88" fmla="*/ 0 h 107"/>
              <a:gd name="T89" fmla="*/ 103 w 103"/>
              <a:gd name="T90" fmla="*/ 107 h 107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03" h="107">
                <a:moveTo>
                  <a:pt x="51" y="40"/>
                </a:moveTo>
                <a:cubicBezTo>
                  <a:pt x="44" y="40"/>
                  <a:pt x="37" y="46"/>
                  <a:pt x="37" y="54"/>
                </a:cubicBezTo>
                <a:cubicBezTo>
                  <a:pt x="37" y="61"/>
                  <a:pt x="44" y="68"/>
                  <a:pt x="51" y="68"/>
                </a:cubicBezTo>
                <a:cubicBezTo>
                  <a:pt x="59" y="68"/>
                  <a:pt x="66" y="61"/>
                  <a:pt x="66" y="54"/>
                </a:cubicBezTo>
                <a:cubicBezTo>
                  <a:pt x="66" y="46"/>
                  <a:pt x="59" y="40"/>
                  <a:pt x="51" y="40"/>
                </a:cubicBezTo>
                <a:moveTo>
                  <a:pt x="40" y="4"/>
                </a:moveTo>
                <a:cubicBezTo>
                  <a:pt x="17" y="9"/>
                  <a:pt x="0" y="29"/>
                  <a:pt x="0" y="54"/>
                </a:cubicBezTo>
                <a:cubicBezTo>
                  <a:pt x="0" y="67"/>
                  <a:pt x="5" y="80"/>
                  <a:pt x="15" y="90"/>
                </a:cubicBezTo>
                <a:cubicBezTo>
                  <a:pt x="16" y="92"/>
                  <a:pt x="18" y="93"/>
                  <a:pt x="20" y="94"/>
                </a:cubicBezTo>
                <a:cubicBezTo>
                  <a:pt x="15" y="107"/>
                  <a:pt x="15" y="107"/>
                  <a:pt x="15" y="107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27" y="75"/>
                  <a:pt x="27" y="75"/>
                  <a:pt x="27" y="75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87"/>
                  <a:pt x="20" y="87"/>
                  <a:pt x="19" y="86"/>
                </a:cubicBezTo>
                <a:cubicBezTo>
                  <a:pt x="11" y="77"/>
                  <a:pt x="6" y="66"/>
                  <a:pt x="6" y="54"/>
                </a:cubicBezTo>
                <a:cubicBezTo>
                  <a:pt x="6" y="32"/>
                  <a:pt x="21" y="14"/>
                  <a:pt x="41" y="10"/>
                </a:cubicBezTo>
                <a:cubicBezTo>
                  <a:pt x="40" y="4"/>
                  <a:pt x="40" y="4"/>
                  <a:pt x="40" y="4"/>
                </a:cubicBezTo>
                <a:moveTo>
                  <a:pt x="88" y="0"/>
                </a:moveTo>
                <a:cubicBezTo>
                  <a:pt x="51" y="5"/>
                  <a:pt x="51" y="5"/>
                  <a:pt x="51" y="5"/>
                </a:cubicBezTo>
                <a:cubicBezTo>
                  <a:pt x="76" y="33"/>
                  <a:pt x="76" y="33"/>
                  <a:pt x="76" y="33"/>
                </a:cubicBezTo>
                <a:cubicBezTo>
                  <a:pt x="81" y="19"/>
                  <a:pt x="81" y="19"/>
                  <a:pt x="81" y="19"/>
                </a:cubicBezTo>
                <a:cubicBezTo>
                  <a:pt x="91" y="28"/>
                  <a:pt x="97" y="40"/>
                  <a:pt x="97" y="54"/>
                </a:cubicBezTo>
                <a:cubicBezTo>
                  <a:pt x="97" y="66"/>
                  <a:pt x="92" y="77"/>
                  <a:pt x="83" y="86"/>
                </a:cubicBezTo>
                <a:cubicBezTo>
                  <a:pt x="77" y="92"/>
                  <a:pt x="70" y="96"/>
                  <a:pt x="62" y="98"/>
                </a:cubicBezTo>
                <a:cubicBezTo>
                  <a:pt x="63" y="104"/>
                  <a:pt x="63" y="104"/>
                  <a:pt x="63" y="104"/>
                </a:cubicBezTo>
                <a:cubicBezTo>
                  <a:pt x="72" y="102"/>
                  <a:pt x="81" y="97"/>
                  <a:pt x="88" y="90"/>
                </a:cubicBezTo>
                <a:cubicBezTo>
                  <a:pt x="97" y="80"/>
                  <a:pt x="103" y="67"/>
                  <a:pt x="103" y="54"/>
                </a:cubicBezTo>
                <a:cubicBezTo>
                  <a:pt x="103" y="37"/>
                  <a:pt x="95" y="23"/>
                  <a:pt x="83" y="13"/>
                </a:cubicBezTo>
                <a:cubicBezTo>
                  <a:pt x="88" y="0"/>
                  <a:pt x="88" y="0"/>
                  <a:pt x="88" y="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8" name="Freeform 19">
            <a:extLst>
              <a:ext uri="{FF2B5EF4-FFF2-40B4-BE49-F238E27FC236}">
                <a16:creationId xmlns:a16="http://schemas.microsoft.com/office/drawing/2014/main" id="{EB473DAD-0C3B-4F82-A8BE-28CB349F6119}"/>
              </a:ext>
            </a:extLst>
          </p:cNvPr>
          <p:cNvSpPr>
            <a:spLocks noEditPoints="1"/>
          </p:cNvSpPr>
          <p:nvPr/>
        </p:nvSpPr>
        <p:spPr bwMode="auto">
          <a:xfrm>
            <a:off x="7678738" y="4814888"/>
            <a:ext cx="557212" cy="638175"/>
          </a:xfrm>
          <a:custGeom>
            <a:avLst/>
            <a:gdLst>
              <a:gd name="T0" fmla="*/ 2147483646 w 104"/>
              <a:gd name="T1" fmla="*/ 2147483646 h 119"/>
              <a:gd name="T2" fmla="*/ 2147483646 w 104"/>
              <a:gd name="T3" fmla="*/ 2147483646 h 119"/>
              <a:gd name="T4" fmla="*/ 2147483646 w 104"/>
              <a:gd name="T5" fmla="*/ 2147483646 h 119"/>
              <a:gd name="T6" fmla="*/ 2147483646 w 104"/>
              <a:gd name="T7" fmla="*/ 2147483646 h 119"/>
              <a:gd name="T8" fmla="*/ 2147483646 w 104"/>
              <a:gd name="T9" fmla="*/ 2147483646 h 119"/>
              <a:gd name="T10" fmla="*/ 2147483646 w 104"/>
              <a:gd name="T11" fmla="*/ 2147483646 h 119"/>
              <a:gd name="T12" fmla="*/ 2147483646 w 104"/>
              <a:gd name="T13" fmla="*/ 2147483646 h 119"/>
              <a:gd name="T14" fmla="*/ 2147483646 w 104"/>
              <a:gd name="T15" fmla="*/ 2147483646 h 119"/>
              <a:gd name="T16" fmla="*/ 2147483646 w 104"/>
              <a:gd name="T17" fmla="*/ 2147483646 h 119"/>
              <a:gd name="T18" fmla="*/ 2147483646 w 104"/>
              <a:gd name="T19" fmla="*/ 2147483646 h 119"/>
              <a:gd name="T20" fmla="*/ 2147483646 w 104"/>
              <a:gd name="T21" fmla="*/ 2147483646 h 119"/>
              <a:gd name="T22" fmla="*/ 2147483646 w 104"/>
              <a:gd name="T23" fmla="*/ 2147483646 h 119"/>
              <a:gd name="T24" fmla="*/ 2147483646 w 104"/>
              <a:gd name="T25" fmla="*/ 2147483646 h 119"/>
              <a:gd name="T26" fmla="*/ 2147483646 w 104"/>
              <a:gd name="T27" fmla="*/ 2147483646 h 119"/>
              <a:gd name="T28" fmla="*/ 2147483646 w 104"/>
              <a:gd name="T29" fmla="*/ 2147483646 h 119"/>
              <a:gd name="T30" fmla="*/ 2147483646 w 104"/>
              <a:gd name="T31" fmla="*/ 2147483646 h 119"/>
              <a:gd name="T32" fmla="*/ 2147483646 w 104"/>
              <a:gd name="T33" fmla="*/ 2147483646 h 119"/>
              <a:gd name="T34" fmla="*/ 2147483646 w 104"/>
              <a:gd name="T35" fmla="*/ 2147483646 h 119"/>
              <a:gd name="T36" fmla="*/ 2147483646 w 104"/>
              <a:gd name="T37" fmla="*/ 2147483646 h 119"/>
              <a:gd name="T38" fmla="*/ 2147483646 w 104"/>
              <a:gd name="T39" fmla="*/ 2147483646 h 119"/>
              <a:gd name="T40" fmla="*/ 2147483646 w 104"/>
              <a:gd name="T41" fmla="*/ 2147483646 h 119"/>
              <a:gd name="T42" fmla="*/ 2147483646 w 104"/>
              <a:gd name="T43" fmla="*/ 2147483646 h 119"/>
              <a:gd name="T44" fmla="*/ 2147483646 w 104"/>
              <a:gd name="T45" fmla="*/ 2147483646 h 119"/>
              <a:gd name="T46" fmla="*/ 2147483646 w 104"/>
              <a:gd name="T47" fmla="*/ 2147483646 h 119"/>
              <a:gd name="T48" fmla="*/ 2147483646 w 104"/>
              <a:gd name="T49" fmla="*/ 2147483646 h 119"/>
              <a:gd name="T50" fmla="*/ 2147483646 w 104"/>
              <a:gd name="T51" fmla="*/ 2147483646 h 119"/>
              <a:gd name="T52" fmla="*/ 2147483646 w 104"/>
              <a:gd name="T53" fmla="*/ 2147483646 h 119"/>
              <a:gd name="T54" fmla="*/ 2147483646 w 104"/>
              <a:gd name="T55" fmla="*/ 2147483646 h 119"/>
              <a:gd name="T56" fmla="*/ 2147483646 w 104"/>
              <a:gd name="T57" fmla="*/ 2147483646 h 119"/>
              <a:gd name="T58" fmla="*/ 2147483646 w 104"/>
              <a:gd name="T59" fmla="*/ 2147483646 h 119"/>
              <a:gd name="T60" fmla="*/ 2147483646 w 104"/>
              <a:gd name="T61" fmla="*/ 2147483646 h 119"/>
              <a:gd name="T62" fmla="*/ 2147483646 w 104"/>
              <a:gd name="T63" fmla="*/ 2147483646 h 119"/>
              <a:gd name="T64" fmla="*/ 2147483646 w 104"/>
              <a:gd name="T65" fmla="*/ 2147483646 h 119"/>
              <a:gd name="T66" fmla="*/ 2147483646 w 104"/>
              <a:gd name="T67" fmla="*/ 2147483646 h 119"/>
              <a:gd name="T68" fmla="*/ 2147483646 w 104"/>
              <a:gd name="T69" fmla="*/ 2147483646 h 119"/>
              <a:gd name="T70" fmla="*/ 2147483646 w 104"/>
              <a:gd name="T71" fmla="*/ 2147483646 h 119"/>
              <a:gd name="T72" fmla="*/ 2147483646 w 104"/>
              <a:gd name="T73" fmla="*/ 2147483646 h 119"/>
              <a:gd name="T74" fmla="*/ 2147483646 w 104"/>
              <a:gd name="T75" fmla="*/ 2147483646 h 119"/>
              <a:gd name="T76" fmla="*/ 2147483646 w 104"/>
              <a:gd name="T77" fmla="*/ 2147483646 h 119"/>
              <a:gd name="T78" fmla="*/ 2147483646 w 104"/>
              <a:gd name="T79" fmla="*/ 2147483646 h 119"/>
              <a:gd name="T80" fmla="*/ 2147483646 w 104"/>
              <a:gd name="T81" fmla="*/ 2147483646 h 119"/>
              <a:gd name="T82" fmla="*/ 2147483646 w 104"/>
              <a:gd name="T83" fmla="*/ 2147483646 h 119"/>
              <a:gd name="T84" fmla="*/ 2147483646 w 104"/>
              <a:gd name="T85" fmla="*/ 2147483646 h 119"/>
              <a:gd name="T86" fmla="*/ 2147483646 w 104"/>
              <a:gd name="T87" fmla="*/ 2147483646 h 119"/>
              <a:gd name="T88" fmla="*/ 2147483646 w 104"/>
              <a:gd name="T89" fmla="*/ 2147483646 h 119"/>
              <a:gd name="T90" fmla="*/ 2147483646 w 104"/>
              <a:gd name="T91" fmla="*/ 2147483646 h 119"/>
              <a:gd name="T92" fmla="*/ 2147483646 w 104"/>
              <a:gd name="T93" fmla="*/ 0 h 119"/>
              <a:gd name="T94" fmla="*/ 2147483646 w 104"/>
              <a:gd name="T95" fmla="*/ 0 h 119"/>
              <a:gd name="T96" fmla="*/ 2147483646 w 104"/>
              <a:gd name="T97" fmla="*/ 2147483646 h 119"/>
              <a:gd name="T98" fmla="*/ 2147483646 w 104"/>
              <a:gd name="T99" fmla="*/ 2147483646 h 119"/>
              <a:gd name="T100" fmla="*/ 2147483646 w 104"/>
              <a:gd name="T101" fmla="*/ 2147483646 h 119"/>
              <a:gd name="T102" fmla="*/ 0 w 104"/>
              <a:gd name="T103" fmla="*/ 2147483646 h 119"/>
              <a:gd name="T104" fmla="*/ 2147483646 w 104"/>
              <a:gd name="T105" fmla="*/ 2147483646 h 119"/>
              <a:gd name="T106" fmla="*/ 2147483646 w 104"/>
              <a:gd name="T107" fmla="*/ 2147483646 h 119"/>
              <a:gd name="T108" fmla="*/ 2147483646 w 104"/>
              <a:gd name="T109" fmla="*/ 2147483646 h 119"/>
              <a:gd name="T110" fmla="*/ 2147483646 w 104"/>
              <a:gd name="T111" fmla="*/ 2147483646 h 119"/>
              <a:gd name="T112" fmla="*/ 2147483646 w 104"/>
              <a:gd name="T113" fmla="*/ 2147483646 h 119"/>
              <a:gd name="T114" fmla="*/ 2147483646 w 104"/>
              <a:gd name="T115" fmla="*/ 0 h 11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4"/>
              <a:gd name="T175" fmla="*/ 0 h 119"/>
              <a:gd name="T176" fmla="*/ 104 w 104"/>
              <a:gd name="T177" fmla="*/ 119 h 119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4" h="119">
                <a:moveTo>
                  <a:pt x="53" y="34"/>
                </a:moveTo>
                <a:cubicBezTo>
                  <a:pt x="51" y="34"/>
                  <a:pt x="51" y="34"/>
                  <a:pt x="51" y="34"/>
                </a:cubicBezTo>
                <a:cubicBezTo>
                  <a:pt x="51" y="66"/>
                  <a:pt x="51" y="66"/>
                  <a:pt x="51" y="66"/>
                </a:cubicBezTo>
                <a:cubicBezTo>
                  <a:pt x="48" y="69"/>
                  <a:pt x="48" y="69"/>
                  <a:pt x="48" y="69"/>
                </a:cubicBezTo>
                <a:cubicBezTo>
                  <a:pt x="50" y="70"/>
                  <a:pt x="50" y="70"/>
                  <a:pt x="50" y="70"/>
                </a:cubicBezTo>
                <a:cubicBezTo>
                  <a:pt x="51" y="69"/>
                  <a:pt x="51" y="69"/>
                  <a:pt x="51" y="69"/>
                </a:cubicBezTo>
                <a:cubicBezTo>
                  <a:pt x="51" y="73"/>
                  <a:pt x="51" y="73"/>
                  <a:pt x="51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67"/>
                  <a:pt x="53" y="67"/>
                  <a:pt x="53" y="67"/>
                </a:cubicBezTo>
                <a:cubicBezTo>
                  <a:pt x="71" y="49"/>
                  <a:pt x="71" y="49"/>
                  <a:pt x="71" y="49"/>
                </a:cubicBezTo>
                <a:cubicBezTo>
                  <a:pt x="70" y="47"/>
                  <a:pt x="70" y="47"/>
                  <a:pt x="70" y="47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34"/>
                  <a:pt x="53" y="34"/>
                  <a:pt x="53" y="34"/>
                </a:cubicBezTo>
                <a:moveTo>
                  <a:pt x="51" y="31"/>
                </a:moveTo>
                <a:cubicBezTo>
                  <a:pt x="53" y="31"/>
                  <a:pt x="53" y="31"/>
                  <a:pt x="53" y="31"/>
                </a:cubicBezTo>
                <a:cubicBezTo>
                  <a:pt x="53" y="21"/>
                  <a:pt x="53" y="21"/>
                  <a:pt x="53" y="21"/>
                </a:cubicBezTo>
                <a:cubicBezTo>
                  <a:pt x="65" y="22"/>
                  <a:pt x="75" y="26"/>
                  <a:pt x="83" y="34"/>
                </a:cubicBezTo>
                <a:cubicBezTo>
                  <a:pt x="76" y="40"/>
                  <a:pt x="76" y="40"/>
                  <a:pt x="76" y="40"/>
                </a:cubicBezTo>
                <a:cubicBezTo>
                  <a:pt x="78" y="42"/>
                  <a:pt x="78" y="42"/>
                  <a:pt x="78" y="42"/>
                </a:cubicBezTo>
                <a:cubicBezTo>
                  <a:pt x="85" y="36"/>
                  <a:pt x="85" y="36"/>
                  <a:pt x="85" y="36"/>
                </a:cubicBezTo>
                <a:cubicBezTo>
                  <a:pt x="92" y="43"/>
                  <a:pt x="97" y="54"/>
                  <a:pt x="97" y="65"/>
                </a:cubicBezTo>
                <a:cubicBezTo>
                  <a:pt x="88" y="65"/>
                  <a:pt x="88" y="65"/>
                  <a:pt x="88" y="65"/>
                </a:cubicBezTo>
                <a:cubicBezTo>
                  <a:pt x="88" y="68"/>
                  <a:pt x="88" y="68"/>
                  <a:pt x="88" y="68"/>
                </a:cubicBezTo>
                <a:cubicBezTo>
                  <a:pt x="97" y="68"/>
                  <a:pt x="97" y="68"/>
                  <a:pt x="97" y="68"/>
                </a:cubicBezTo>
                <a:cubicBezTo>
                  <a:pt x="97" y="79"/>
                  <a:pt x="92" y="90"/>
                  <a:pt x="85" y="97"/>
                </a:cubicBezTo>
                <a:cubicBezTo>
                  <a:pt x="78" y="91"/>
                  <a:pt x="78" y="91"/>
                  <a:pt x="78" y="91"/>
                </a:cubicBezTo>
                <a:cubicBezTo>
                  <a:pt x="76" y="93"/>
                  <a:pt x="76" y="93"/>
                  <a:pt x="76" y="93"/>
                </a:cubicBezTo>
                <a:cubicBezTo>
                  <a:pt x="83" y="99"/>
                  <a:pt x="83" y="99"/>
                  <a:pt x="83" y="99"/>
                </a:cubicBezTo>
                <a:cubicBezTo>
                  <a:pt x="75" y="107"/>
                  <a:pt x="65" y="111"/>
                  <a:pt x="53" y="112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51" y="102"/>
                  <a:pt x="51" y="102"/>
                  <a:pt x="51" y="102"/>
                </a:cubicBezTo>
                <a:cubicBezTo>
                  <a:pt x="51" y="112"/>
                  <a:pt x="51" y="112"/>
                  <a:pt x="51" y="112"/>
                </a:cubicBezTo>
                <a:cubicBezTo>
                  <a:pt x="39" y="111"/>
                  <a:pt x="29" y="107"/>
                  <a:pt x="21" y="99"/>
                </a:cubicBezTo>
                <a:cubicBezTo>
                  <a:pt x="28" y="93"/>
                  <a:pt x="28" y="93"/>
                  <a:pt x="28" y="93"/>
                </a:cubicBezTo>
                <a:cubicBezTo>
                  <a:pt x="26" y="91"/>
                  <a:pt x="26" y="91"/>
                  <a:pt x="26" y="91"/>
                </a:cubicBezTo>
                <a:cubicBezTo>
                  <a:pt x="19" y="97"/>
                  <a:pt x="19" y="97"/>
                  <a:pt x="19" y="97"/>
                </a:cubicBezTo>
                <a:cubicBezTo>
                  <a:pt x="12" y="90"/>
                  <a:pt x="7" y="79"/>
                  <a:pt x="7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6" y="65"/>
                  <a:pt x="16" y="65"/>
                  <a:pt x="16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54"/>
                  <a:pt x="12" y="43"/>
                  <a:pt x="19" y="36"/>
                </a:cubicBezTo>
                <a:cubicBezTo>
                  <a:pt x="26" y="42"/>
                  <a:pt x="26" y="42"/>
                  <a:pt x="26" y="42"/>
                </a:cubicBezTo>
                <a:cubicBezTo>
                  <a:pt x="28" y="40"/>
                  <a:pt x="28" y="40"/>
                  <a:pt x="28" y="40"/>
                </a:cubicBezTo>
                <a:cubicBezTo>
                  <a:pt x="21" y="34"/>
                  <a:pt x="21" y="34"/>
                  <a:pt x="21" y="34"/>
                </a:cubicBezTo>
                <a:cubicBezTo>
                  <a:pt x="29" y="26"/>
                  <a:pt x="39" y="22"/>
                  <a:pt x="51" y="21"/>
                </a:cubicBezTo>
                <a:cubicBezTo>
                  <a:pt x="51" y="31"/>
                  <a:pt x="51" y="31"/>
                  <a:pt x="51" y="31"/>
                </a:cubicBezTo>
                <a:moveTo>
                  <a:pt x="64" y="0"/>
                </a:moveTo>
                <a:cubicBezTo>
                  <a:pt x="40" y="0"/>
                  <a:pt x="40" y="0"/>
                  <a:pt x="40" y="0"/>
                </a:cubicBezTo>
                <a:cubicBezTo>
                  <a:pt x="40" y="10"/>
                  <a:pt x="40" y="10"/>
                  <a:pt x="40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4"/>
                  <a:pt x="49" y="14"/>
                  <a:pt x="49" y="14"/>
                </a:cubicBezTo>
                <a:cubicBezTo>
                  <a:pt x="22" y="16"/>
                  <a:pt x="0" y="39"/>
                  <a:pt x="0" y="67"/>
                </a:cubicBezTo>
                <a:cubicBezTo>
                  <a:pt x="0" y="95"/>
                  <a:pt x="23" y="119"/>
                  <a:pt x="52" y="119"/>
                </a:cubicBezTo>
                <a:cubicBezTo>
                  <a:pt x="81" y="119"/>
                  <a:pt x="104" y="95"/>
                  <a:pt x="104" y="67"/>
                </a:cubicBezTo>
                <a:cubicBezTo>
                  <a:pt x="104" y="39"/>
                  <a:pt x="82" y="16"/>
                  <a:pt x="55" y="14"/>
                </a:cubicBezTo>
                <a:cubicBezTo>
                  <a:pt x="55" y="10"/>
                  <a:pt x="55" y="10"/>
                  <a:pt x="55" y="10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0"/>
                  <a:pt x="64" y="0"/>
                  <a:pt x="64" y="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79" name="Freeform 20">
            <a:extLst>
              <a:ext uri="{FF2B5EF4-FFF2-40B4-BE49-F238E27FC236}">
                <a16:creationId xmlns:a16="http://schemas.microsoft.com/office/drawing/2014/main" id="{469C7BE7-6036-4380-8D12-70CC0244CB8F}"/>
              </a:ext>
            </a:extLst>
          </p:cNvPr>
          <p:cNvSpPr>
            <a:spLocks noEditPoints="1"/>
          </p:cNvSpPr>
          <p:nvPr/>
        </p:nvSpPr>
        <p:spPr bwMode="auto">
          <a:xfrm>
            <a:off x="4159250" y="4830763"/>
            <a:ext cx="620713" cy="622300"/>
          </a:xfrm>
          <a:custGeom>
            <a:avLst/>
            <a:gdLst>
              <a:gd name="T0" fmla="*/ 2147483646 w 116"/>
              <a:gd name="T1" fmla="*/ 2147483646 h 116"/>
              <a:gd name="T2" fmla="*/ 2147483646 w 116"/>
              <a:gd name="T3" fmla="*/ 2147483646 h 116"/>
              <a:gd name="T4" fmla="*/ 2147483646 w 116"/>
              <a:gd name="T5" fmla="*/ 2147483646 h 116"/>
              <a:gd name="T6" fmla="*/ 2147483646 w 116"/>
              <a:gd name="T7" fmla="*/ 2147483646 h 116"/>
              <a:gd name="T8" fmla="*/ 2147483646 w 116"/>
              <a:gd name="T9" fmla="*/ 2147483646 h 116"/>
              <a:gd name="T10" fmla="*/ 2147483646 w 116"/>
              <a:gd name="T11" fmla="*/ 2147483646 h 116"/>
              <a:gd name="T12" fmla="*/ 2147483646 w 116"/>
              <a:gd name="T13" fmla="*/ 2147483646 h 116"/>
              <a:gd name="T14" fmla="*/ 2147483646 w 116"/>
              <a:gd name="T15" fmla="*/ 2147483646 h 116"/>
              <a:gd name="T16" fmla="*/ 2147483646 w 116"/>
              <a:gd name="T17" fmla="*/ 2147483646 h 116"/>
              <a:gd name="T18" fmla="*/ 2147483646 w 116"/>
              <a:gd name="T19" fmla="*/ 2147483646 h 116"/>
              <a:gd name="T20" fmla="*/ 2147483646 w 116"/>
              <a:gd name="T21" fmla="*/ 2147483646 h 116"/>
              <a:gd name="T22" fmla="*/ 2147483646 w 116"/>
              <a:gd name="T23" fmla="*/ 2147483646 h 116"/>
              <a:gd name="T24" fmla="*/ 2147483646 w 116"/>
              <a:gd name="T25" fmla="*/ 2147483646 h 116"/>
              <a:gd name="T26" fmla="*/ 2147483646 w 116"/>
              <a:gd name="T27" fmla="*/ 2147483646 h 116"/>
              <a:gd name="T28" fmla="*/ 2147483646 w 116"/>
              <a:gd name="T29" fmla="*/ 2147483646 h 116"/>
              <a:gd name="T30" fmla="*/ 2147483646 w 116"/>
              <a:gd name="T31" fmla="*/ 2147483646 h 116"/>
              <a:gd name="T32" fmla="*/ 2147483646 w 116"/>
              <a:gd name="T33" fmla="*/ 2147483646 h 116"/>
              <a:gd name="T34" fmla="*/ 2147483646 w 116"/>
              <a:gd name="T35" fmla="*/ 2147483646 h 116"/>
              <a:gd name="T36" fmla="*/ 2147483646 w 116"/>
              <a:gd name="T37" fmla="*/ 0 h 116"/>
              <a:gd name="T38" fmla="*/ 0 w 116"/>
              <a:gd name="T39" fmla="*/ 2147483646 h 116"/>
              <a:gd name="T40" fmla="*/ 2147483646 w 116"/>
              <a:gd name="T41" fmla="*/ 2147483646 h 116"/>
              <a:gd name="T42" fmla="*/ 2147483646 w 116"/>
              <a:gd name="T43" fmla="*/ 2147483646 h 116"/>
              <a:gd name="T44" fmla="*/ 2147483646 w 116"/>
              <a:gd name="T45" fmla="*/ 0 h 11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16"/>
              <a:gd name="T70" fmla="*/ 0 h 116"/>
              <a:gd name="T71" fmla="*/ 116 w 116"/>
              <a:gd name="T72" fmla="*/ 116 h 11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16" h="116">
                <a:moveTo>
                  <a:pt x="65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1" y="50"/>
                  <a:pt x="51" y="50"/>
                  <a:pt x="51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64"/>
                  <a:pt x="26" y="64"/>
                  <a:pt x="26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90"/>
                  <a:pt x="51" y="90"/>
                  <a:pt x="51" y="90"/>
                </a:cubicBezTo>
                <a:cubicBezTo>
                  <a:pt x="65" y="90"/>
                  <a:pt x="65" y="90"/>
                  <a:pt x="65" y="90"/>
                </a:cubicBezTo>
                <a:cubicBezTo>
                  <a:pt x="65" y="64"/>
                  <a:pt x="65" y="64"/>
                  <a:pt x="65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50"/>
                  <a:pt x="90" y="50"/>
                  <a:pt x="90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5" y="25"/>
                  <a:pt x="65" y="25"/>
                  <a:pt x="65" y="25"/>
                </a:cubicBezTo>
                <a:moveTo>
                  <a:pt x="58" y="103"/>
                </a:moveTo>
                <a:cubicBezTo>
                  <a:pt x="33" y="103"/>
                  <a:pt x="13" y="83"/>
                  <a:pt x="13" y="58"/>
                </a:cubicBezTo>
                <a:cubicBezTo>
                  <a:pt x="13" y="33"/>
                  <a:pt x="33" y="13"/>
                  <a:pt x="58" y="13"/>
                </a:cubicBezTo>
                <a:cubicBezTo>
                  <a:pt x="83" y="13"/>
                  <a:pt x="103" y="33"/>
                  <a:pt x="103" y="58"/>
                </a:cubicBezTo>
                <a:cubicBezTo>
                  <a:pt x="103" y="83"/>
                  <a:pt x="83" y="103"/>
                  <a:pt x="58" y="103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6"/>
                  <a:pt x="58" y="116"/>
                </a:cubicBezTo>
                <a:cubicBezTo>
                  <a:pt x="90" y="116"/>
                  <a:pt x="116" y="90"/>
                  <a:pt x="116" y="58"/>
                </a:cubicBezTo>
                <a:cubicBezTo>
                  <a:pt x="116" y="26"/>
                  <a:pt x="90" y="0"/>
                  <a:pt x="58" y="0"/>
                </a:cubicBezTo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24">
            <a:extLst>
              <a:ext uri="{FF2B5EF4-FFF2-40B4-BE49-F238E27FC236}">
                <a16:creationId xmlns:a16="http://schemas.microsoft.com/office/drawing/2014/main" id="{461093E8-0A1E-4D28-BEBA-49FCB40D0D26}"/>
              </a:ext>
            </a:extLst>
          </p:cNvPr>
          <p:cNvGrpSpPr>
            <a:grpSpLocks/>
          </p:cNvGrpSpPr>
          <p:nvPr/>
        </p:nvGrpSpPr>
        <p:grpSpPr bwMode="auto">
          <a:xfrm>
            <a:off x="4268788" y="1906588"/>
            <a:ext cx="3659187" cy="3659187"/>
            <a:chOff x="0" y="0"/>
            <a:chExt cx="3659187" cy="3659187"/>
          </a:xfrm>
        </p:grpSpPr>
        <p:sp>
          <p:nvSpPr>
            <p:cNvPr id="34848" name="Freeform 5">
              <a:extLst>
                <a:ext uri="{FF2B5EF4-FFF2-40B4-BE49-F238E27FC236}">
                  <a16:creationId xmlns:a16="http://schemas.microsoft.com/office/drawing/2014/main" id="{0A6AD520-0B33-4EE7-B851-36FA81D0ECA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700" y="0"/>
              <a:ext cx="2936875" cy="2330450"/>
            </a:xfrm>
            <a:custGeom>
              <a:avLst/>
              <a:gdLst>
                <a:gd name="T0" fmla="*/ 2147483646 w 548"/>
                <a:gd name="T1" fmla="*/ 0 h 435"/>
                <a:gd name="T2" fmla="*/ 2147483646 w 548"/>
                <a:gd name="T3" fmla="*/ 0 h 435"/>
                <a:gd name="T4" fmla="*/ 0 w 548"/>
                <a:gd name="T5" fmla="*/ 2147483646 h 435"/>
                <a:gd name="T6" fmla="*/ 2147483646 w 548"/>
                <a:gd name="T7" fmla="*/ 2147483646 h 435"/>
                <a:gd name="T8" fmla="*/ 2147483646 w 548"/>
                <a:gd name="T9" fmla="*/ 2147483646 h 435"/>
                <a:gd name="T10" fmla="*/ 2147483646 w 548"/>
                <a:gd name="T11" fmla="*/ 2147483646 h 435"/>
                <a:gd name="T12" fmla="*/ 2147483646 w 548"/>
                <a:gd name="T13" fmla="*/ 2147483646 h 435"/>
                <a:gd name="T14" fmla="*/ 2147483646 w 548"/>
                <a:gd name="T15" fmla="*/ 2147483646 h 435"/>
                <a:gd name="T16" fmla="*/ 2147483646 w 548"/>
                <a:gd name="T17" fmla="*/ 0 h 4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8"/>
                <a:gd name="T28" fmla="*/ 0 h 435"/>
                <a:gd name="T29" fmla="*/ 548 w 548"/>
                <a:gd name="T30" fmla="*/ 435 h 4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8" h="435">
                  <a:moveTo>
                    <a:pt x="226" y="0"/>
                  </a:moveTo>
                  <a:cubicBezTo>
                    <a:pt x="224" y="0"/>
                    <a:pt x="223" y="0"/>
                    <a:pt x="221" y="0"/>
                  </a:cubicBezTo>
                  <a:cubicBezTo>
                    <a:pt x="99" y="0"/>
                    <a:pt x="0" y="99"/>
                    <a:pt x="0" y="221"/>
                  </a:cubicBezTo>
                  <a:cubicBezTo>
                    <a:pt x="0" y="324"/>
                    <a:pt x="71" y="411"/>
                    <a:pt x="166" y="435"/>
                  </a:cubicBezTo>
                  <a:cubicBezTo>
                    <a:pt x="134" y="416"/>
                    <a:pt x="112" y="381"/>
                    <a:pt x="112" y="341"/>
                  </a:cubicBezTo>
                  <a:cubicBezTo>
                    <a:pt x="112" y="215"/>
                    <a:pt x="215" y="112"/>
                    <a:pt x="341" y="112"/>
                  </a:cubicBezTo>
                  <a:cubicBezTo>
                    <a:pt x="432" y="112"/>
                    <a:pt x="511" y="166"/>
                    <a:pt x="548" y="243"/>
                  </a:cubicBezTo>
                  <a:cubicBezTo>
                    <a:pt x="532" y="190"/>
                    <a:pt x="503" y="142"/>
                    <a:pt x="464" y="102"/>
                  </a:cubicBezTo>
                  <a:cubicBezTo>
                    <a:pt x="401" y="38"/>
                    <a:pt x="316" y="2"/>
                    <a:pt x="226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49" name="Freeform 6">
              <a:extLst>
                <a:ext uri="{FF2B5EF4-FFF2-40B4-BE49-F238E27FC236}">
                  <a16:creationId xmlns:a16="http://schemas.microsoft.com/office/drawing/2014/main" id="{A7B40C32-8D2F-4019-8D74-36A85C1A1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7" y="642937"/>
              <a:ext cx="2330450" cy="2935288"/>
            </a:xfrm>
            <a:custGeom>
              <a:avLst/>
              <a:gdLst>
                <a:gd name="T0" fmla="*/ 2147483646 w 435"/>
                <a:gd name="T1" fmla="*/ 2147483646 h 548"/>
                <a:gd name="T2" fmla="*/ 2147483646 w 435"/>
                <a:gd name="T3" fmla="*/ 2147483646 h 548"/>
                <a:gd name="T4" fmla="*/ 2147483646 w 435"/>
                <a:gd name="T5" fmla="*/ 2147483646 h 548"/>
                <a:gd name="T6" fmla="*/ 2147483646 w 435"/>
                <a:gd name="T7" fmla="*/ 2147483646 h 548"/>
                <a:gd name="T8" fmla="*/ 2147483646 w 435"/>
                <a:gd name="T9" fmla="*/ 2147483646 h 548"/>
                <a:gd name="T10" fmla="*/ 2147483646 w 435"/>
                <a:gd name="T11" fmla="*/ 2147483646 h 548"/>
                <a:gd name="T12" fmla="*/ 2147483646 w 435"/>
                <a:gd name="T13" fmla="*/ 0 h 548"/>
                <a:gd name="T14" fmla="*/ 0 w 435"/>
                <a:gd name="T15" fmla="*/ 2147483646 h 548"/>
                <a:gd name="T16" fmla="*/ 2147483646 w 435"/>
                <a:gd name="T17" fmla="*/ 2147483646 h 5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5"/>
                <a:gd name="T28" fmla="*/ 0 h 548"/>
                <a:gd name="T29" fmla="*/ 435 w 435"/>
                <a:gd name="T30" fmla="*/ 548 h 5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5" h="548">
                  <a:moveTo>
                    <a:pt x="94" y="113"/>
                  </a:moveTo>
                  <a:cubicBezTo>
                    <a:pt x="220" y="113"/>
                    <a:pt x="323" y="216"/>
                    <a:pt x="323" y="342"/>
                  </a:cubicBezTo>
                  <a:cubicBezTo>
                    <a:pt x="323" y="433"/>
                    <a:pt x="269" y="512"/>
                    <a:pt x="193" y="548"/>
                  </a:cubicBezTo>
                  <a:cubicBezTo>
                    <a:pt x="245" y="533"/>
                    <a:pt x="293" y="504"/>
                    <a:pt x="333" y="465"/>
                  </a:cubicBezTo>
                  <a:cubicBezTo>
                    <a:pt x="397" y="402"/>
                    <a:pt x="434" y="317"/>
                    <a:pt x="435" y="227"/>
                  </a:cubicBezTo>
                  <a:cubicBezTo>
                    <a:pt x="435" y="225"/>
                    <a:pt x="435" y="223"/>
                    <a:pt x="435" y="221"/>
                  </a:cubicBezTo>
                  <a:cubicBezTo>
                    <a:pt x="435" y="100"/>
                    <a:pt x="336" y="0"/>
                    <a:pt x="214" y="0"/>
                  </a:cubicBezTo>
                  <a:cubicBezTo>
                    <a:pt x="111" y="0"/>
                    <a:pt x="24" y="71"/>
                    <a:pt x="0" y="167"/>
                  </a:cubicBezTo>
                  <a:cubicBezTo>
                    <a:pt x="19" y="135"/>
                    <a:pt x="54" y="113"/>
                    <a:pt x="94" y="113"/>
                  </a:cubicBez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50" name="Freeform 7">
              <a:extLst>
                <a:ext uri="{FF2B5EF4-FFF2-40B4-BE49-F238E27FC236}">
                  <a16:creationId xmlns:a16="http://schemas.microsoft.com/office/drawing/2014/main" id="{C1B9D80B-FDD4-4A33-845E-FF794E0F95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62" y="1328737"/>
              <a:ext cx="2935288" cy="2330450"/>
            </a:xfrm>
            <a:custGeom>
              <a:avLst/>
              <a:gdLst>
                <a:gd name="T0" fmla="*/ 2147483646 w 548"/>
                <a:gd name="T1" fmla="*/ 2147483646 h 435"/>
                <a:gd name="T2" fmla="*/ 2147483646 w 548"/>
                <a:gd name="T3" fmla="*/ 2147483646 h 435"/>
                <a:gd name="T4" fmla="*/ 2147483646 w 548"/>
                <a:gd name="T5" fmla="*/ 2147483646 h 435"/>
                <a:gd name="T6" fmla="*/ 2147483646 w 548"/>
                <a:gd name="T7" fmla="*/ 0 h 435"/>
                <a:gd name="T8" fmla="*/ 2147483646 w 548"/>
                <a:gd name="T9" fmla="*/ 2147483646 h 435"/>
                <a:gd name="T10" fmla="*/ 2147483646 w 548"/>
                <a:gd name="T11" fmla="*/ 2147483646 h 435"/>
                <a:gd name="T12" fmla="*/ 0 w 548"/>
                <a:gd name="T13" fmla="*/ 2147483646 h 435"/>
                <a:gd name="T14" fmla="*/ 2147483646 w 548"/>
                <a:gd name="T15" fmla="*/ 2147483646 h 435"/>
                <a:gd name="T16" fmla="*/ 2147483646 w 548"/>
                <a:gd name="T17" fmla="*/ 2147483646 h 43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48"/>
                <a:gd name="T28" fmla="*/ 0 h 435"/>
                <a:gd name="T29" fmla="*/ 548 w 548"/>
                <a:gd name="T30" fmla="*/ 435 h 43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48" h="435">
                  <a:moveTo>
                    <a:pt x="321" y="435"/>
                  </a:moveTo>
                  <a:cubicBezTo>
                    <a:pt x="323" y="435"/>
                    <a:pt x="325" y="435"/>
                    <a:pt x="327" y="435"/>
                  </a:cubicBezTo>
                  <a:cubicBezTo>
                    <a:pt x="449" y="435"/>
                    <a:pt x="548" y="336"/>
                    <a:pt x="548" y="214"/>
                  </a:cubicBezTo>
                  <a:cubicBezTo>
                    <a:pt x="548" y="111"/>
                    <a:pt x="477" y="24"/>
                    <a:pt x="381" y="0"/>
                  </a:cubicBezTo>
                  <a:cubicBezTo>
                    <a:pt x="413" y="19"/>
                    <a:pt x="435" y="54"/>
                    <a:pt x="435" y="93"/>
                  </a:cubicBezTo>
                  <a:cubicBezTo>
                    <a:pt x="435" y="220"/>
                    <a:pt x="332" y="322"/>
                    <a:pt x="206" y="322"/>
                  </a:cubicBezTo>
                  <a:cubicBezTo>
                    <a:pt x="115" y="322"/>
                    <a:pt x="37" y="269"/>
                    <a:pt x="0" y="192"/>
                  </a:cubicBezTo>
                  <a:cubicBezTo>
                    <a:pt x="15" y="245"/>
                    <a:pt x="44" y="293"/>
                    <a:pt x="83" y="333"/>
                  </a:cubicBezTo>
                  <a:cubicBezTo>
                    <a:pt x="147" y="397"/>
                    <a:pt x="231" y="433"/>
                    <a:pt x="321" y="43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51" name="Freeform 8">
              <a:extLst>
                <a:ext uri="{FF2B5EF4-FFF2-40B4-BE49-F238E27FC236}">
                  <a16:creationId xmlns:a16="http://schemas.microsoft.com/office/drawing/2014/main" id="{A6E3AACE-D5E2-4A0B-8C6B-2AD747BC7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76200"/>
              <a:ext cx="2330450" cy="2933700"/>
            </a:xfrm>
            <a:custGeom>
              <a:avLst/>
              <a:gdLst>
                <a:gd name="T0" fmla="*/ 2147483646 w 435"/>
                <a:gd name="T1" fmla="*/ 2147483646 h 548"/>
                <a:gd name="T2" fmla="*/ 2147483646 w 435"/>
                <a:gd name="T3" fmla="*/ 2147483646 h 548"/>
                <a:gd name="T4" fmla="*/ 2147483646 w 435"/>
                <a:gd name="T5" fmla="*/ 0 h 548"/>
                <a:gd name="T6" fmla="*/ 2147483646 w 435"/>
                <a:gd name="T7" fmla="*/ 2147483646 h 548"/>
                <a:gd name="T8" fmla="*/ 0 w 435"/>
                <a:gd name="T9" fmla="*/ 2147483646 h 548"/>
                <a:gd name="T10" fmla="*/ 0 w 435"/>
                <a:gd name="T11" fmla="*/ 2147483646 h 548"/>
                <a:gd name="T12" fmla="*/ 2147483646 w 435"/>
                <a:gd name="T13" fmla="*/ 2147483646 h 548"/>
                <a:gd name="T14" fmla="*/ 2147483646 w 435"/>
                <a:gd name="T15" fmla="*/ 2147483646 h 548"/>
                <a:gd name="T16" fmla="*/ 2147483646 w 435"/>
                <a:gd name="T17" fmla="*/ 2147483646 h 54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5"/>
                <a:gd name="T28" fmla="*/ 0 h 548"/>
                <a:gd name="T29" fmla="*/ 435 w 435"/>
                <a:gd name="T30" fmla="*/ 548 h 54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5" h="548">
                  <a:moveTo>
                    <a:pt x="342" y="436"/>
                  </a:moveTo>
                  <a:cubicBezTo>
                    <a:pt x="215" y="436"/>
                    <a:pt x="113" y="333"/>
                    <a:pt x="113" y="207"/>
                  </a:cubicBezTo>
                  <a:cubicBezTo>
                    <a:pt x="113" y="116"/>
                    <a:pt x="166" y="37"/>
                    <a:pt x="243" y="0"/>
                  </a:cubicBezTo>
                  <a:cubicBezTo>
                    <a:pt x="190" y="16"/>
                    <a:pt x="142" y="45"/>
                    <a:pt x="102" y="84"/>
                  </a:cubicBezTo>
                  <a:cubicBezTo>
                    <a:pt x="38" y="147"/>
                    <a:pt x="2" y="232"/>
                    <a:pt x="0" y="322"/>
                  </a:cubicBezTo>
                  <a:cubicBezTo>
                    <a:pt x="0" y="324"/>
                    <a:pt x="0" y="326"/>
                    <a:pt x="0" y="327"/>
                  </a:cubicBezTo>
                  <a:cubicBezTo>
                    <a:pt x="0" y="449"/>
                    <a:pt x="99" y="548"/>
                    <a:pt x="221" y="548"/>
                  </a:cubicBezTo>
                  <a:cubicBezTo>
                    <a:pt x="324" y="548"/>
                    <a:pt x="411" y="478"/>
                    <a:pt x="435" y="382"/>
                  </a:cubicBezTo>
                  <a:cubicBezTo>
                    <a:pt x="416" y="414"/>
                    <a:pt x="382" y="436"/>
                    <a:pt x="342" y="436"/>
                  </a:cubicBez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852" name="文本框 29">
              <a:extLst>
                <a:ext uri="{FF2B5EF4-FFF2-40B4-BE49-F238E27FC236}">
                  <a16:creationId xmlns:a16="http://schemas.microsoft.com/office/drawing/2014/main" id="{A0CF80B0-1054-4633-823E-17C0267D07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651" y="2071052"/>
              <a:ext cx="67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01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853" name="文本框 30">
              <a:extLst>
                <a:ext uri="{FF2B5EF4-FFF2-40B4-BE49-F238E27FC236}">
                  <a16:creationId xmlns:a16="http://schemas.microsoft.com/office/drawing/2014/main" id="{B4FABDBA-986A-4CCB-9D99-DD5D79F474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0091" y="2695892"/>
              <a:ext cx="67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02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854" name="文本框 31">
              <a:extLst>
                <a:ext uri="{FF2B5EF4-FFF2-40B4-BE49-F238E27FC236}">
                  <a16:creationId xmlns:a16="http://schemas.microsoft.com/office/drawing/2014/main" id="{4A75AC4A-4BEA-4D84-82EB-93960F2CC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89211" y="943292"/>
              <a:ext cx="67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03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855" name="文本框 32">
              <a:extLst>
                <a:ext uri="{FF2B5EF4-FFF2-40B4-BE49-F238E27FC236}">
                  <a16:creationId xmlns:a16="http://schemas.microsoft.com/office/drawing/2014/main" id="{16FA51C4-7A20-4278-B05A-D4ED8D5751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0891" y="638492"/>
              <a:ext cx="67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3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04</a:t>
              </a:r>
              <a:endPara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33">
            <a:extLst>
              <a:ext uri="{FF2B5EF4-FFF2-40B4-BE49-F238E27FC236}">
                <a16:creationId xmlns:a16="http://schemas.microsoft.com/office/drawing/2014/main" id="{3225EAB8-98D8-40B6-A8AF-40538444A52D}"/>
              </a:ext>
            </a:extLst>
          </p:cNvPr>
          <p:cNvGrpSpPr>
            <a:grpSpLocks/>
          </p:cNvGrpSpPr>
          <p:nvPr/>
        </p:nvGrpSpPr>
        <p:grpSpPr bwMode="auto">
          <a:xfrm>
            <a:off x="265113" y="1679575"/>
            <a:ext cx="3184525" cy="1196975"/>
            <a:chOff x="0" y="0"/>
            <a:chExt cx="3184276" cy="1198007"/>
          </a:xfrm>
        </p:grpSpPr>
        <p:sp>
          <p:nvSpPr>
            <p:cNvPr id="34846" name="文本框 34">
              <a:extLst>
                <a:ext uri="{FF2B5EF4-FFF2-40B4-BE49-F238E27FC236}">
                  <a16:creationId xmlns:a16="http://schemas.microsoft.com/office/drawing/2014/main" id="{C65FE6B1-FCCB-45E4-976E-7D731B369A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0504" y="0"/>
              <a:ext cx="2593772" cy="400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AC000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sp>
          <p:nvSpPr>
            <p:cNvPr id="34847" name="矩形 35">
              <a:extLst>
                <a:ext uri="{FF2B5EF4-FFF2-40B4-BE49-F238E27FC236}">
                  <a16:creationId xmlns:a16="http://schemas.microsoft.com/office/drawing/2014/main" id="{C77864E4-8FE5-47DD-8DF0-2F8844DC7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36840"/>
              <a:ext cx="3114431" cy="8611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你摇头轻叹谁让你蹙着眉，而深闺 徒留胭脂味，人雁南飞 转身一瞥你噙泪，掬一把月 手揽回忆怎么睡。</a:t>
              </a:r>
              <a:r>
                <a:rPr kumimoji="0" lang="zh-CN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　</a:t>
              </a:r>
            </a:p>
          </p:txBody>
        </p:sp>
      </p:grpSp>
      <p:grpSp>
        <p:nvGrpSpPr>
          <p:cNvPr id="7" name="组合 36">
            <a:extLst>
              <a:ext uri="{FF2B5EF4-FFF2-40B4-BE49-F238E27FC236}">
                <a16:creationId xmlns:a16="http://schemas.microsoft.com/office/drawing/2014/main" id="{C8812108-B8AE-4633-87B5-4AB3C71693F0}"/>
              </a:ext>
            </a:extLst>
          </p:cNvPr>
          <p:cNvGrpSpPr>
            <a:grpSpLocks/>
          </p:cNvGrpSpPr>
          <p:nvPr/>
        </p:nvGrpSpPr>
        <p:grpSpPr bwMode="auto">
          <a:xfrm>
            <a:off x="252413" y="4221163"/>
            <a:ext cx="3197225" cy="1185862"/>
            <a:chOff x="0" y="0"/>
            <a:chExt cx="3198131" cy="1185307"/>
          </a:xfrm>
        </p:grpSpPr>
        <p:sp>
          <p:nvSpPr>
            <p:cNvPr id="34844" name="文本框 37">
              <a:extLst>
                <a:ext uri="{FF2B5EF4-FFF2-40B4-BE49-F238E27FC236}">
                  <a16:creationId xmlns:a16="http://schemas.microsoft.com/office/drawing/2014/main" id="{8C6D9716-B1A1-4271-845C-1D5EC4337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3421" y="0"/>
              <a:ext cx="2594710" cy="39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sp>
          <p:nvSpPr>
            <p:cNvPr id="34845" name="矩形 38">
              <a:extLst>
                <a:ext uri="{FF2B5EF4-FFF2-40B4-BE49-F238E27FC236}">
                  <a16:creationId xmlns:a16="http://schemas.microsoft.com/office/drawing/2014/main" id="{FD1DF11C-D1DC-4003-8D45-23836007F8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23698"/>
              <a:ext cx="3115558" cy="861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你摇头轻叹谁让你蹙着眉，而深闺 徒留胭脂味，人雁南飞 转身一瞥你噙泪，掬一把月 手揽回忆怎么睡。 </a:t>
              </a:r>
              <a:r>
                <a:rPr kumimoji="0" lang="zh-CN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　　</a:t>
              </a:r>
            </a:p>
          </p:txBody>
        </p:sp>
      </p:grpSp>
      <p:grpSp>
        <p:nvGrpSpPr>
          <p:cNvPr id="8" name="组合 39">
            <a:extLst>
              <a:ext uri="{FF2B5EF4-FFF2-40B4-BE49-F238E27FC236}">
                <a16:creationId xmlns:a16="http://schemas.microsoft.com/office/drawing/2014/main" id="{65535A02-8F28-464B-96EC-59E4C97404B8}"/>
              </a:ext>
            </a:extLst>
          </p:cNvPr>
          <p:cNvGrpSpPr>
            <a:grpSpLocks/>
          </p:cNvGrpSpPr>
          <p:nvPr/>
        </p:nvGrpSpPr>
        <p:grpSpPr bwMode="auto">
          <a:xfrm>
            <a:off x="8742363" y="1692275"/>
            <a:ext cx="3114675" cy="1154113"/>
            <a:chOff x="0" y="0"/>
            <a:chExt cx="3115002" cy="1154530"/>
          </a:xfrm>
        </p:grpSpPr>
        <p:sp>
          <p:nvSpPr>
            <p:cNvPr id="34842" name="文本框 40">
              <a:extLst>
                <a:ext uri="{FF2B5EF4-FFF2-40B4-BE49-F238E27FC236}">
                  <a16:creationId xmlns:a16="http://schemas.microsoft.com/office/drawing/2014/main" id="{28885E3B-06A7-4B8D-8BD7-B419EF328F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594247" cy="400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sp>
          <p:nvSpPr>
            <p:cNvPr id="34843" name="矩形 41">
              <a:extLst>
                <a:ext uri="{FF2B5EF4-FFF2-40B4-BE49-F238E27FC236}">
                  <a16:creationId xmlns:a16="http://schemas.microsoft.com/office/drawing/2014/main" id="{06319585-78D1-4EF7-B265-25C4D9E08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23967"/>
              <a:ext cx="3115002" cy="830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你摇头轻叹谁让你蹙着眉，而深闺 徒留胭脂味，人雁南飞 转身一瞥你噙泪，掬一把月 手揽回忆怎么睡。</a:t>
              </a:r>
              <a:endPara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42">
            <a:extLst>
              <a:ext uri="{FF2B5EF4-FFF2-40B4-BE49-F238E27FC236}">
                <a16:creationId xmlns:a16="http://schemas.microsoft.com/office/drawing/2014/main" id="{EDB44D6A-EC65-4C69-B20E-9E7962878F73}"/>
              </a:ext>
            </a:extLst>
          </p:cNvPr>
          <p:cNvGrpSpPr>
            <a:grpSpLocks/>
          </p:cNvGrpSpPr>
          <p:nvPr/>
        </p:nvGrpSpPr>
        <p:grpSpPr bwMode="auto">
          <a:xfrm>
            <a:off x="8742363" y="4221163"/>
            <a:ext cx="3114675" cy="1185862"/>
            <a:chOff x="0" y="0"/>
            <a:chExt cx="3115002" cy="1185307"/>
          </a:xfrm>
        </p:grpSpPr>
        <p:sp>
          <p:nvSpPr>
            <p:cNvPr id="34840" name="文本框 43">
              <a:extLst>
                <a:ext uri="{FF2B5EF4-FFF2-40B4-BE49-F238E27FC236}">
                  <a16:creationId xmlns:a16="http://schemas.microsoft.com/office/drawing/2014/main" id="{30C2402E-3ED5-4748-A651-AE9234215F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594247" cy="39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AC000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sp>
          <p:nvSpPr>
            <p:cNvPr id="34841" name="矩形 44">
              <a:extLst>
                <a:ext uri="{FF2B5EF4-FFF2-40B4-BE49-F238E27FC236}">
                  <a16:creationId xmlns:a16="http://schemas.microsoft.com/office/drawing/2014/main" id="{19C3D7F9-1E48-40F1-BE40-1EADC087B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23698"/>
              <a:ext cx="3115002" cy="861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2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弹指岁月 倾城顷刻间烟灭，青石板街 回眸一笑你婉约，恨了没 你摇头轻叹谁让你蹙着眉，而深闺 徒留胭脂味，人雁南飞 转身一瞥你噙泪，掬一把月 手揽回忆怎么睡。 </a:t>
              </a:r>
              <a:r>
                <a:rPr kumimoji="0" lang="zh-CN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　</a:t>
              </a:r>
            </a:p>
          </p:txBody>
        </p:sp>
      </p:grpSp>
      <p:cxnSp>
        <p:nvCxnSpPr>
          <p:cNvPr id="34839" name="直接连接符 45">
            <a:extLst>
              <a:ext uri="{FF2B5EF4-FFF2-40B4-BE49-F238E27FC236}">
                <a16:creationId xmlns:a16="http://schemas.microsoft.com/office/drawing/2014/main" id="{0F53703C-7B1F-43EE-81BD-DA302FF5665A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84515946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nimBg="1" autoUpdateAnimBg="0"/>
      <p:bldP spid="19469" grpId="0" animBg="1" autoUpdateAnimBg="0"/>
      <p:bldP spid="19470" grpId="0" animBg="1" autoUpdateAnimBg="0"/>
      <p:bldP spid="19471" grpId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7">
            <a:extLst>
              <a:ext uri="{FF2B5EF4-FFF2-40B4-BE49-F238E27FC236}">
                <a16:creationId xmlns:a16="http://schemas.microsoft.com/office/drawing/2014/main" id="{1F9CDEE5-6004-4CE0-A745-D61941474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8">
            <a:extLst>
              <a:ext uri="{FF2B5EF4-FFF2-40B4-BE49-F238E27FC236}">
                <a16:creationId xmlns:a16="http://schemas.microsoft.com/office/drawing/2014/main" id="{D7DFFC49-9C46-441F-A1AD-994BBAD80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r="76894" b="3030"/>
          <a:stretch>
            <a:fillRect/>
          </a:stretch>
        </p:blipFill>
        <p:spPr bwMode="auto">
          <a:xfrm>
            <a:off x="0" y="884238"/>
            <a:ext cx="256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844" name="组合 11">
            <a:extLst>
              <a:ext uri="{FF2B5EF4-FFF2-40B4-BE49-F238E27FC236}">
                <a16:creationId xmlns:a16="http://schemas.microsoft.com/office/drawing/2014/main" id="{397145AC-2488-4AB2-BC0A-DC06B875DBD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96400" y="0"/>
            <a:ext cx="2895600" cy="2343150"/>
            <a:chOff x="0" y="0"/>
            <a:chExt cx="2895600" cy="2343151"/>
          </a:xfrm>
        </p:grpSpPr>
        <p:pic>
          <p:nvPicPr>
            <p:cNvPr id="35879" name="图片 9">
              <a:extLst>
                <a:ext uri="{FF2B5EF4-FFF2-40B4-BE49-F238E27FC236}">
                  <a16:creationId xmlns:a16="http://schemas.microsoft.com/office/drawing/2014/main" id="{CBAF59D3-0251-4FD4-A91C-E0273E6322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880" name="图片 10">
              <a:extLst>
                <a:ext uri="{FF2B5EF4-FFF2-40B4-BE49-F238E27FC236}">
                  <a16:creationId xmlns:a16="http://schemas.microsoft.com/office/drawing/2014/main" id="{67F2F6C3-1969-4371-8A24-A2F21E05BC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5845" name="文本框 12">
            <a:extLst>
              <a:ext uri="{FF2B5EF4-FFF2-40B4-BE49-F238E27FC236}">
                <a16:creationId xmlns:a16="http://schemas.microsoft.com/office/drawing/2014/main" id="{1B81DC7A-A2F6-4DB8-AFF5-D0A2A8B0FD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103438"/>
            <a:ext cx="9731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目录</a:t>
            </a:r>
          </a:p>
        </p:txBody>
      </p:sp>
      <p:sp>
        <p:nvSpPr>
          <p:cNvPr id="35846" name="文本框 13">
            <a:extLst>
              <a:ext uri="{FF2B5EF4-FFF2-40B4-BE49-F238E27FC236}">
                <a16:creationId xmlns:a16="http://schemas.microsoft.com/office/drawing/2014/main" id="{4D1AD76F-3C8E-435D-BD50-B0F92CDB5624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27062" y="2905125"/>
            <a:ext cx="193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35847" name="直接连接符 14">
            <a:extLst>
              <a:ext uri="{FF2B5EF4-FFF2-40B4-BE49-F238E27FC236}">
                <a16:creationId xmlns:a16="http://schemas.microsoft.com/office/drawing/2014/main" id="{2207F143-53B3-4B68-AA89-18309782ED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063" y="2241550"/>
            <a:ext cx="0" cy="13525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9">
            <a:extLst>
              <a:ext uri="{FF2B5EF4-FFF2-40B4-BE49-F238E27FC236}">
                <a16:creationId xmlns:a16="http://schemas.microsoft.com/office/drawing/2014/main" id="{1AC15956-F0F5-4BC1-9C8D-B9832D77A721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957263"/>
            <a:ext cx="1152525" cy="4548187"/>
            <a:chOff x="0" y="0"/>
            <a:chExt cx="1152244" cy="4549379"/>
          </a:xfrm>
        </p:grpSpPr>
        <p:grpSp>
          <p:nvGrpSpPr>
            <p:cNvPr id="35873" name="组合 25">
              <a:extLst>
                <a:ext uri="{FF2B5EF4-FFF2-40B4-BE49-F238E27FC236}">
                  <a16:creationId xmlns:a16="http://schemas.microsoft.com/office/drawing/2014/main" id="{A07659E4-34A0-4AFE-B252-4C44D4547C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5877" name="图片 23">
                <a:extLst>
                  <a:ext uri="{FF2B5EF4-FFF2-40B4-BE49-F238E27FC236}">
                    <a16:creationId xmlns:a16="http://schemas.microsoft.com/office/drawing/2014/main" id="{95D3BB21-B6A4-49F1-9D7F-B9FAE7E783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78" name="文本框 24">
                <a:extLst>
                  <a:ext uri="{FF2B5EF4-FFF2-40B4-BE49-F238E27FC236}">
                    <a16:creationId xmlns:a16="http://schemas.microsoft.com/office/drawing/2014/main" id="{C3043DA6-5207-4CE3-AB49-F5AFE91366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01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5874" name="组合 28">
              <a:extLst>
                <a:ext uri="{FF2B5EF4-FFF2-40B4-BE49-F238E27FC236}">
                  <a16:creationId xmlns:a16="http://schemas.microsoft.com/office/drawing/2014/main" id="{308964C3-2240-4216-8B33-F29A1328AA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5875" name="文本框 26">
                <a:extLst>
                  <a:ext uri="{FF2B5EF4-FFF2-40B4-BE49-F238E27FC236}">
                    <a16:creationId xmlns:a16="http://schemas.microsoft.com/office/drawing/2014/main" id="{3FF12FCB-0829-43B5-AAEE-D7FD44E233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5876" name="文本框 27">
                <a:extLst>
                  <a:ext uri="{FF2B5EF4-FFF2-40B4-BE49-F238E27FC236}">
                    <a16:creationId xmlns:a16="http://schemas.microsoft.com/office/drawing/2014/main" id="{278DC0EF-EB33-4EFE-9F6B-FD2F68E1B08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" name="组合 30">
            <a:extLst>
              <a:ext uri="{FF2B5EF4-FFF2-40B4-BE49-F238E27FC236}">
                <a16:creationId xmlns:a16="http://schemas.microsoft.com/office/drawing/2014/main" id="{ED180009-177C-484A-BC38-10CC7782A58A}"/>
              </a:ext>
            </a:extLst>
          </p:cNvPr>
          <p:cNvGrpSpPr>
            <a:grpSpLocks/>
          </p:cNvGrpSpPr>
          <p:nvPr/>
        </p:nvGrpSpPr>
        <p:grpSpPr bwMode="auto">
          <a:xfrm>
            <a:off x="5375275" y="957263"/>
            <a:ext cx="1150938" cy="4548187"/>
            <a:chOff x="0" y="0"/>
            <a:chExt cx="1152244" cy="4549379"/>
          </a:xfrm>
        </p:grpSpPr>
        <p:grpSp>
          <p:nvGrpSpPr>
            <p:cNvPr id="35867" name="组合 31">
              <a:extLst>
                <a:ext uri="{FF2B5EF4-FFF2-40B4-BE49-F238E27FC236}">
                  <a16:creationId xmlns:a16="http://schemas.microsoft.com/office/drawing/2014/main" id="{6EDD1E6B-36E5-4D87-937F-62444BD600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5871" name="图片 35">
                <a:extLst>
                  <a:ext uri="{FF2B5EF4-FFF2-40B4-BE49-F238E27FC236}">
                    <a16:creationId xmlns:a16="http://schemas.microsoft.com/office/drawing/2014/main" id="{DA98B288-50FF-4BBD-8B84-5565271B20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72" name="文本框 36">
                <a:extLst>
                  <a:ext uri="{FF2B5EF4-FFF2-40B4-BE49-F238E27FC236}">
                    <a16:creationId xmlns:a16="http://schemas.microsoft.com/office/drawing/2014/main" id="{72F1009A-CDBE-4FBA-9C7F-21FA84C54D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02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5868" name="组合 32">
              <a:extLst>
                <a:ext uri="{FF2B5EF4-FFF2-40B4-BE49-F238E27FC236}">
                  <a16:creationId xmlns:a16="http://schemas.microsoft.com/office/drawing/2014/main" id="{E4083CAE-1BFC-4D15-ACA7-7F8AFAE9BD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5869" name="文本框 33">
                <a:extLst>
                  <a:ext uri="{FF2B5EF4-FFF2-40B4-BE49-F238E27FC236}">
                    <a16:creationId xmlns:a16="http://schemas.microsoft.com/office/drawing/2014/main" id="{6D8AE9B4-C113-462E-89D1-DB551213CD0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261" y="123728"/>
                <a:ext cx="75491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5870" name="文本框 34">
                <a:extLst>
                  <a:ext uri="{FF2B5EF4-FFF2-40B4-BE49-F238E27FC236}">
                    <a16:creationId xmlns:a16="http://schemas.microsoft.com/office/drawing/2014/main" id="{0266F8BE-05F2-496A-8392-63F32FAB81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37">
            <a:extLst>
              <a:ext uri="{FF2B5EF4-FFF2-40B4-BE49-F238E27FC236}">
                <a16:creationId xmlns:a16="http://schemas.microsoft.com/office/drawing/2014/main" id="{09E6870D-4F3C-4296-B834-29AAE3957424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957263"/>
            <a:ext cx="1152525" cy="4548187"/>
            <a:chOff x="0" y="0"/>
            <a:chExt cx="1152244" cy="4549379"/>
          </a:xfrm>
        </p:grpSpPr>
        <p:grpSp>
          <p:nvGrpSpPr>
            <p:cNvPr id="35861" name="组合 38">
              <a:extLst>
                <a:ext uri="{FF2B5EF4-FFF2-40B4-BE49-F238E27FC236}">
                  <a16:creationId xmlns:a16="http://schemas.microsoft.com/office/drawing/2014/main" id="{F47F0108-771E-417B-8783-3F563C38F1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5865" name="图片 42">
                <a:extLst>
                  <a:ext uri="{FF2B5EF4-FFF2-40B4-BE49-F238E27FC236}">
                    <a16:creationId xmlns:a16="http://schemas.microsoft.com/office/drawing/2014/main" id="{0E7376F5-A693-4B70-973A-81D8DDA30C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66" name="文本框 43">
                <a:extLst>
                  <a:ext uri="{FF2B5EF4-FFF2-40B4-BE49-F238E27FC236}">
                    <a16:creationId xmlns:a16="http://schemas.microsoft.com/office/drawing/2014/main" id="{9FC29527-8325-4B17-9562-FB6ED4898D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03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5862" name="组合 39">
              <a:extLst>
                <a:ext uri="{FF2B5EF4-FFF2-40B4-BE49-F238E27FC236}">
                  <a16:creationId xmlns:a16="http://schemas.microsoft.com/office/drawing/2014/main" id="{CCE57154-8DDC-4E73-B9A9-483C6C9956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5863" name="文本框 40">
                <a:extLst>
                  <a:ext uri="{FF2B5EF4-FFF2-40B4-BE49-F238E27FC236}">
                    <a16:creationId xmlns:a16="http://schemas.microsoft.com/office/drawing/2014/main" id="{793D29A6-A385-4C84-AF27-A64B946550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5" y="123728"/>
                <a:ext cx="75387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5864" name="文本框 41">
                <a:extLst>
                  <a:ext uri="{FF2B5EF4-FFF2-40B4-BE49-F238E27FC236}">
                    <a16:creationId xmlns:a16="http://schemas.microsoft.com/office/drawing/2014/main" id="{BDF7F7DD-4F54-4F34-97ED-83748D935B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44">
            <a:extLst>
              <a:ext uri="{FF2B5EF4-FFF2-40B4-BE49-F238E27FC236}">
                <a16:creationId xmlns:a16="http://schemas.microsoft.com/office/drawing/2014/main" id="{41C81D34-0AA9-4861-8F74-E4625E0E48C8}"/>
              </a:ext>
            </a:extLst>
          </p:cNvPr>
          <p:cNvGrpSpPr>
            <a:grpSpLocks/>
          </p:cNvGrpSpPr>
          <p:nvPr/>
        </p:nvGrpSpPr>
        <p:grpSpPr bwMode="auto">
          <a:xfrm>
            <a:off x="8945563" y="957263"/>
            <a:ext cx="1152525" cy="4548187"/>
            <a:chOff x="0" y="0"/>
            <a:chExt cx="1152244" cy="4549379"/>
          </a:xfrm>
        </p:grpSpPr>
        <p:grpSp>
          <p:nvGrpSpPr>
            <p:cNvPr id="35855" name="组合 45">
              <a:extLst>
                <a:ext uri="{FF2B5EF4-FFF2-40B4-BE49-F238E27FC236}">
                  <a16:creationId xmlns:a16="http://schemas.microsoft.com/office/drawing/2014/main" id="{4C433EBE-1922-4474-962D-B0B2772CB0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35859" name="图片 49">
                <a:extLst>
                  <a:ext uri="{FF2B5EF4-FFF2-40B4-BE49-F238E27FC236}">
                    <a16:creationId xmlns:a16="http://schemas.microsoft.com/office/drawing/2014/main" id="{90343BBC-026C-4622-88FF-97BC5AB748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860" name="文本框 50">
                <a:extLst>
                  <a:ext uri="{FF2B5EF4-FFF2-40B4-BE49-F238E27FC236}">
                    <a16:creationId xmlns:a16="http://schemas.microsoft.com/office/drawing/2014/main" id="{BDF754D9-F7D7-4BE7-AB48-625E178955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35856" name="组合 46">
              <a:extLst>
                <a:ext uri="{FF2B5EF4-FFF2-40B4-BE49-F238E27FC236}">
                  <a16:creationId xmlns:a16="http://schemas.microsoft.com/office/drawing/2014/main" id="{F6AE9582-C58D-407D-BFF0-79C8FFE35D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35857" name="文本框 47">
                <a:extLst>
                  <a:ext uri="{FF2B5EF4-FFF2-40B4-BE49-F238E27FC236}">
                    <a16:creationId xmlns:a16="http://schemas.microsoft.com/office/drawing/2014/main" id="{89162670-9F29-421A-A705-4BE98F86C8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35858" name="文本框 48">
                <a:extLst>
                  <a:ext uri="{FF2B5EF4-FFF2-40B4-BE49-F238E27FC236}">
                    <a16:creationId xmlns:a16="http://schemas.microsoft.com/office/drawing/2014/main" id="{2088759A-9F99-4F15-BCAC-01CA1A2969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20518" name="直接连接符 51">
            <a:extLst>
              <a:ext uri="{FF2B5EF4-FFF2-40B4-BE49-F238E27FC236}">
                <a16:creationId xmlns:a16="http://schemas.microsoft.com/office/drawing/2014/main" id="{AEDD5620-143B-471C-AE65-A627776B9D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491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19" name="直接连接符 53">
            <a:extLst>
              <a:ext uri="{FF2B5EF4-FFF2-40B4-BE49-F238E27FC236}">
                <a16:creationId xmlns:a16="http://schemas.microsoft.com/office/drawing/2014/main" id="{AC9C2638-8924-454D-AE51-0F990558093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15138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20" name="直接连接符 54">
            <a:extLst>
              <a:ext uri="{FF2B5EF4-FFF2-40B4-BE49-F238E27FC236}">
                <a16:creationId xmlns:a16="http://schemas.microsoft.com/office/drawing/2014/main" id="{0280EAF2-1737-46FE-98A3-C87F0A06E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536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70230588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0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81481E-6 L -0.20599 -4.8148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10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7">
            <a:extLst>
              <a:ext uri="{FF2B5EF4-FFF2-40B4-BE49-F238E27FC236}">
                <a16:creationId xmlns:a16="http://schemas.microsoft.com/office/drawing/2014/main" id="{3BEE3A41-195A-401C-AB68-FEF2747B8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1" name="组合 11">
            <a:extLst>
              <a:ext uri="{FF2B5EF4-FFF2-40B4-BE49-F238E27FC236}">
                <a16:creationId xmlns:a16="http://schemas.microsoft.com/office/drawing/2014/main" id="{70D1B051-0103-4EE0-A5D3-F50AE2C7A13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37931" name="图片 9">
              <a:extLst>
                <a:ext uri="{FF2B5EF4-FFF2-40B4-BE49-F238E27FC236}">
                  <a16:creationId xmlns:a16="http://schemas.microsoft.com/office/drawing/2014/main" id="{F29985E5-6A09-4F95-ACEE-9257154A3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932" name="图片 10">
              <a:extLst>
                <a:ext uri="{FF2B5EF4-FFF2-40B4-BE49-F238E27FC236}">
                  <a16:creationId xmlns:a16="http://schemas.microsoft.com/office/drawing/2014/main" id="{AB5BE152-AC59-49AD-BDB7-51F4E5A13E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55">
            <a:extLst>
              <a:ext uri="{FF2B5EF4-FFF2-40B4-BE49-F238E27FC236}">
                <a16:creationId xmlns:a16="http://schemas.microsoft.com/office/drawing/2014/main" id="{3FF2D5B3-DBA0-4B47-BE01-441413EA5185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37929" name="图片 59">
              <a:extLst>
                <a:ext uri="{FF2B5EF4-FFF2-40B4-BE49-F238E27FC236}">
                  <a16:creationId xmlns:a16="http://schemas.microsoft.com/office/drawing/2014/main" id="{8686124E-6B1A-472D-B657-CB442DE4D5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30" name="文本框 60">
              <a:extLst>
                <a:ext uri="{FF2B5EF4-FFF2-40B4-BE49-F238E27FC236}">
                  <a16:creationId xmlns:a16="http://schemas.microsoft.com/office/drawing/2014/main" id="{7772E459-39C3-4B8A-9CEA-8039B02BEE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04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4" name="组合 56">
            <a:extLst>
              <a:ext uri="{FF2B5EF4-FFF2-40B4-BE49-F238E27FC236}">
                <a16:creationId xmlns:a16="http://schemas.microsoft.com/office/drawing/2014/main" id="{40DEC611-D73F-40C8-B9CB-D33F4DAAFBCC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37927" name="文本框 57">
              <a:extLst>
                <a:ext uri="{FF2B5EF4-FFF2-40B4-BE49-F238E27FC236}">
                  <a16:creationId xmlns:a16="http://schemas.microsoft.com/office/drawing/2014/main" id="{445353FC-C7A3-4C7F-B823-451CE1A539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37928" name="文本框 58">
              <a:extLst>
                <a:ext uri="{FF2B5EF4-FFF2-40B4-BE49-F238E27FC236}">
                  <a16:creationId xmlns:a16="http://schemas.microsoft.com/office/drawing/2014/main" id="{E4153A1F-5ABC-483A-9B0F-EEED145F7B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21516" name="直接连接符 4">
            <a:extLst>
              <a:ext uri="{FF2B5EF4-FFF2-40B4-BE49-F238E27FC236}">
                <a16:creationId xmlns:a16="http://schemas.microsoft.com/office/drawing/2014/main" id="{674F4345-3B7B-4F63-A2F2-3E6B1ADDE11D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12">
            <a:extLst>
              <a:ext uri="{FF2B5EF4-FFF2-40B4-BE49-F238E27FC236}">
                <a16:creationId xmlns:a16="http://schemas.microsoft.com/office/drawing/2014/main" id="{17EA5C42-272C-4DED-B1FC-78E4C8B06283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1135063"/>
            <a:ext cx="2508250" cy="2506662"/>
            <a:chOff x="0" y="0"/>
            <a:chExt cx="2509166" cy="2505904"/>
          </a:xfrm>
        </p:grpSpPr>
        <p:pic>
          <p:nvPicPr>
            <p:cNvPr id="37922" name="组合 13">
              <a:extLst>
                <a:ext uri="{FF2B5EF4-FFF2-40B4-BE49-F238E27FC236}">
                  <a16:creationId xmlns:a16="http://schemas.microsoft.com/office/drawing/2014/main" id="{D6F028E8-D57C-4B3B-9513-DD9ABB73CB9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89" y="-37772"/>
              <a:ext cx="2542960" cy="254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23" name="文本框 21">
              <a:extLst>
                <a:ext uri="{FF2B5EF4-FFF2-40B4-BE49-F238E27FC236}">
                  <a16:creationId xmlns:a16="http://schemas.microsoft.com/office/drawing/2014/main" id="{4C013459-59BC-4A56-BBBD-A468A3E77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311" y="475548"/>
              <a:ext cx="96837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24" name="Freeform 125">
              <a:extLst>
                <a:ext uri="{FF2B5EF4-FFF2-40B4-BE49-F238E27FC236}">
                  <a16:creationId xmlns:a16="http://schemas.microsoft.com/office/drawing/2014/main" id="{5278CFC2-C70E-481B-AC20-753E0E9089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89268" y="1151353"/>
              <a:ext cx="455960" cy="416155"/>
            </a:xfrm>
            <a:custGeom>
              <a:avLst/>
              <a:gdLst>
                <a:gd name="T0" fmla="*/ 2147483646 w 60"/>
                <a:gd name="T1" fmla="*/ 2147483646 h 55"/>
                <a:gd name="T2" fmla="*/ 2147483646 w 60"/>
                <a:gd name="T3" fmla="*/ 2147483646 h 55"/>
                <a:gd name="T4" fmla="*/ 2147483646 w 60"/>
                <a:gd name="T5" fmla="*/ 2147483646 h 55"/>
                <a:gd name="T6" fmla="*/ 2147483646 w 60"/>
                <a:gd name="T7" fmla="*/ 0 h 55"/>
                <a:gd name="T8" fmla="*/ 2147483646 w 60"/>
                <a:gd name="T9" fmla="*/ 2147483646 h 55"/>
                <a:gd name="T10" fmla="*/ 2147483646 w 60"/>
                <a:gd name="T11" fmla="*/ 2147483646 h 55"/>
                <a:gd name="T12" fmla="*/ 2147483646 w 60"/>
                <a:gd name="T13" fmla="*/ 2147483646 h 55"/>
                <a:gd name="T14" fmla="*/ 2147483646 w 60"/>
                <a:gd name="T15" fmla="*/ 2147483646 h 55"/>
                <a:gd name="T16" fmla="*/ 0 w 60"/>
                <a:gd name="T17" fmla="*/ 2147483646 h 55"/>
                <a:gd name="T18" fmla="*/ 2147483646 w 60"/>
                <a:gd name="T19" fmla="*/ 2147483646 h 55"/>
                <a:gd name="T20" fmla="*/ 2147483646 w 60"/>
                <a:gd name="T21" fmla="*/ 2147483646 h 55"/>
                <a:gd name="T22" fmla="*/ 2147483646 w 60"/>
                <a:gd name="T23" fmla="*/ 2147483646 h 55"/>
                <a:gd name="T24" fmla="*/ 2147483646 w 60"/>
                <a:gd name="T25" fmla="*/ 2147483646 h 55"/>
                <a:gd name="T26" fmla="*/ 2147483646 w 60"/>
                <a:gd name="T27" fmla="*/ 2147483646 h 55"/>
                <a:gd name="T28" fmla="*/ 2147483646 w 60"/>
                <a:gd name="T29" fmla="*/ 2147483646 h 55"/>
                <a:gd name="T30" fmla="*/ 2147483646 w 60"/>
                <a:gd name="T31" fmla="*/ 2147483646 h 55"/>
                <a:gd name="T32" fmla="*/ 2147483646 w 60"/>
                <a:gd name="T33" fmla="*/ 2147483646 h 55"/>
                <a:gd name="T34" fmla="*/ 2147483646 w 60"/>
                <a:gd name="T35" fmla="*/ 2147483646 h 55"/>
                <a:gd name="T36" fmla="*/ 2147483646 w 60"/>
                <a:gd name="T37" fmla="*/ 2147483646 h 55"/>
                <a:gd name="T38" fmla="*/ 2147483646 w 60"/>
                <a:gd name="T39" fmla="*/ 2147483646 h 55"/>
                <a:gd name="T40" fmla="*/ 2147483646 w 60"/>
                <a:gd name="T41" fmla="*/ 2147483646 h 55"/>
                <a:gd name="T42" fmla="*/ 2147483646 w 60"/>
                <a:gd name="T43" fmla="*/ 2147483646 h 55"/>
                <a:gd name="T44" fmla="*/ 2147483646 w 60"/>
                <a:gd name="T45" fmla="*/ 2147483646 h 55"/>
                <a:gd name="T46" fmla="*/ 2147483646 w 60"/>
                <a:gd name="T47" fmla="*/ 2147483646 h 55"/>
                <a:gd name="T48" fmla="*/ 2147483646 w 60"/>
                <a:gd name="T49" fmla="*/ 2147483646 h 55"/>
                <a:gd name="T50" fmla="*/ 2147483646 w 60"/>
                <a:gd name="T51" fmla="*/ 2147483646 h 55"/>
                <a:gd name="T52" fmla="*/ 2147483646 w 60"/>
                <a:gd name="T53" fmla="*/ 2147483646 h 55"/>
                <a:gd name="T54" fmla="*/ 2147483646 w 60"/>
                <a:gd name="T55" fmla="*/ 2147483646 h 55"/>
                <a:gd name="T56" fmla="*/ 2147483646 w 60"/>
                <a:gd name="T57" fmla="*/ 2147483646 h 55"/>
                <a:gd name="T58" fmla="*/ 2147483646 w 60"/>
                <a:gd name="T59" fmla="*/ 2147483646 h 55"/>
                <a:gd name="T60" fmla="*/ 2147483646 w 60"/>
                <a:gd name="T61" fmla="*/ 2147483646 h 55"/>
                <a:gd name="T62" fmla="*/ 2147483646 w 60"/>
                <a:gd name="T63" fmla="*/ 2147483646 h 55"/>
                <a:gd name="T64" fmla="*/ 2147483646 w 60"/>
                <a:gd name="T65" fmla="*/ 2147483646 h 55"/>
                <a:gd name="T66" fmla="*/ 2147483646 w 60"/>
                <a:gd name="T67" fmla="*/ 2147483646 h 55"/>
                <a:gd name="T68" fmla="*/ 2147483646 w 60"/>
                <a:gd name="T69" fmla="*/ 2147483646 h 55"/>
                <a:gd name="T70" fmla="*/ 2147483646 w 60"/>
                <a:gd name="T71" fmla="*/ 2147483646 h 55"/>
                <a:gd name="T72" fmla="*/ 2147483646 w 60"/>
                <a:gd name="T73" fmla="*/ 2147483646 h 55"/>
                <a:gd name="T74" fmla="*/ 2147483646 w 60"/>
                <a:gd name="T75" fmla="*/ 2147483646 h 55"/>
                <a:gd name="T76" fmla="*/ 2147483646 w 60"/>
                <a:gd name="T77" fmla="*/ 2147483646 h 5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60"/>
                <a:gd name="T118" fmla="*/ 0 h 55"/>
                <a:gd name="T119" fmla="*/ 60 w 60"/>
                <a:gd name="T120" fmla="*/ 55 h 5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60" h="55">
                  <a:moveTo>
                    <a:pt x="12" y="55"/>
                  </a:moveTo>
                  <a:cubicBezTo>
                    <a:pt x="7" y="40"/>
                    <a:pt x="12" y="34"/>
                    <a:pt x="20" y="32"/>
                  </a:cubicBezTo>
                  <a:cubicBezTo>
                    <a:pt x="23" y="31"/>
                    <a:pt x="27" y="30"/>
                    <a:pt x="30" y="30"/>
                  </a:cubicBezTo>
                  <a:cubicBezTo>
                    <a:pt x="33" y="29"/>
                    <a:pt x="36" y="29"/>
                    <a:pt x="38" y="28"/>
                  </a:cubicBezTo>
                  <a:cubicBezTo>
                    <a:pt x="42" y="27"/>
                    <a:pt x="46" y="24"/>
                    <a:pt x="44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4" y="28"/>
                    <a:pt x="48" y="33"/>
                    <a:pt x="40" y="35"/>
                  </a:cubicBezTo>
                  <a:cubicBezTo>
                    <a:pt x="37" y="36"/>
                    <a:pt x="34" y="37"/>
                    <a:pt x="31" y="37"/>
                  </a:cubicBezTo>
                  <a:cubicBezTo>
                    <a:pt x="28" y="38"/>
                    <a:pt x="25" y="38"/>
                    <a:pt x="23" y="39"/>
                  </a:cubicBezTo>
                  <a:cubicBezTo>
                    <a:pt x="18" y="40"/>
                    <a:pt x="16" y="43"/>
                    <a:pt x="19" y="53"/>
                  </a:cubicBezTo>
                  <a:cubicBezTo>
                    <a:pt x="12" y="55"/>
                    <a:pt x="12" y="55"/>
                    <a:pt x="12" y="55"/>
                  </a:cubicBezTo>
                  <a:close/>
                  <a:moveTo>
                    <a:pt x="1" y="18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2" y="23"/>
                    <a:pt x="3" y="23"/>
                    <a:pt x="5" y="24"/>
                  </a:cubicBezTo>
                  <a:cubicBezTo>
                    <a:pt x="3" y="26"/>
                    <a:pt x="2" y="28"/>
                    <a:pt x="1" y="30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0"/>
                    <a:pt x="6" y="28"/>
                    <a:pt x="8" y="27"/>
                  </a:cubicBezTo>
                  <a:cubicBezTo>
                    <a:pt x="9" y="29"/>
                    <a:pt x="10" y="31"/>
                    <a:pt x="11" y="33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28"/>
                    <a:pt x="12" y="26"/>
                    <a:pt x="10" y="24"/>
                  </a:cubicBezTo>
                  <a:cubicBezTo>
                    <a:pt x="12" y="22"/>
                    <a:pt x="14" y="21"/>
                    <a:pt x="16" y="20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2" y="18"/>
                    <a:pt x="9" y="20"/>
                    <a:pt x="7" y="22"/>
                  </a:cubicBezTo>
                  <a:cubicBezTo>
                    <a:pt x="6" y="20"/>
                    <a:pt x="4" y="19"/>
                    <a:pt x="1" y="18"/>
                  </a:cubicBezTo>
                  <a:close/>
                  <a:moveTo>
                    <a:pt x="52" y="33"/>
                  </a:moveTo>
                  <a:cubicBezTo>
                    <a:pt x="50" y="33"/>
                    <a:pt x="48" y="34"/>
                    <a:pt x="46" y="36"/>
                  </a:cubicBezTo>
                  <a:cubicBezTo>
                    <a:pt x="45" y="37"/>
                    <a:pt x="44" y="39"/>
                    <a:pt x="44" y="42"/>
                  </a:cubicBezTo>
                  <a:cubicBezTo>
                    <a:pt x="44" y="44"/>
                    <a:pt x="45" y="46"/>
                    <a:pt x="46" y="48"/>
                  </a:cubicBezTo>
                  <a:cubicBezTo>
                    <a:pt x="48" y="49"/>
                    <a:pt x="50" y="50"/>
                    <a:pt x="52" y="50"/>
                  </a:cubicBezTo>
                  <a:cubicBezTo>
                    <a:pt x="54" y="50"/>
                    <a:pt x="57" y="49"/>
                    <a:pt x="58" y="48"/>
                  </a:cubicBezTo>
                  <a:cubicBezTo>
                    <a:pt x="60" y="46"/>
                    <a:pt x="60" y="44"/>
                    <a:pt x="60" y="42"/>
                  </a:cubicBezTo>
                  <a:cubicBezTo>
                    <a:pt x="60" y="39"/>
                    <a:pt x="60" y="37"/>
                    <a:pt x="58" y="36"/>
                  </a:cubicBezTo>
                  <a:cubicBezTo>
                    <a:pt x="57" y="34"/>
                    <a:pt x="54" y="33"/>
                    <a:pt x="52" y="33"/>
                  </a:cubicBezTo>
                  <a:close/>
                  <a:moveTo>
                    <a:pt x="55" y="39"/>
                  </a:moveTo>
                  <a:cubicBezTo>
                    <a:pt x="54" y="39"/>
                    <a:pt x="53" y="38"/>
                    <a:pt x="52" y="38"/>
                  </a:cubicBezTo>
                  <a:cubicBezTo>
                    <a:pt x="51" y="38"/>
                    <a:pt x="50" y="39"/>
                    <a:pt x="50" y="39"/>
                  </a:cubicBezTo>
                  <a:cubicBezTo>
                    <a:pt x="49" y="40"/>
                    <a:pt x="49" y="41"/>
                    <a:pt x="49" y="42"/>
                  </a:cubicBezTo>
                  <a:cubicBezTo>
                    <a:pt x="49" y="43"/>
                    <a:pt x="49" y="44"/>
                    <a:pt x="50" y="44"/>
                  </a:cubicBezTo>
                  <a:cubicBezTo>
                    <a:pt x="50" y="45"/>
                    <a:pt x="51" y="45"/>
                    <a:pt x="52" y="45"/>
                  </a:cubicBezTo>
                  <a:cubicBezTo>
                    <a:pt x="53" y="45"/>
                    <a:pt x="54" y="45"/>
                    <a:pt x="55" y="44"/>
                  </a:cubicBezTo>
                  <a:cubicBezTo>
                    <a:pt x="55" y="44"/>
                    <a:pt x="56" y="43"/>
                    <a:pt x="56" y="42"/>
                  </a:cubicBezTo>
                  <a:cubicBezTo>
                    <a:pt x="56" y="41"/>
                    <a:pt x="55" y="40"/>
                    <a:pt x="55" y="39"/>
                  </a:cubicBezTo>
                  <a:close/>
                  <a:moveTo>
                    <a:pt x="38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3" y="43"/>
                    <a:pt x="32" y="44"/>
                  </a:cubicBezTo>
                  <a:cubicBezTo>
                    <a:pt x="30" y="43"/>
                    <a:pt x="28" y="42"/>
                    <a:pt x="26" y="42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7" y="46"/>
                    <a:pt x="29" y="47"/>
                    <a:pt x="30" y="48"/>
                  </a:cubicBezTo>
                  <a:cubicBezTo>
                    <a:pt x="29" y="49"/>
                    <a:pt x="27" y="51"/>
                    <a:pt x="25" y="52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30" y="54"/>
                    <a:pt x="32" y="52"/>
                    <a:pt x="34" y="50"/>
                  </a:cubicBezTo>
                  <a:cubicBezTo>
                    <a:pt x="35" y="51"/>
                    <a:pt x="37" y="53"/>
                    <a:pt x="39" y="55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0" y="50"/>
                    <a:pt x="38" y="48"/>
                    <a:pt x="36" y="47"/>
                  </a:cubicBezTo>
                  <a:cubicBezTo>
                    <a:pt x="37" y="45"/>
                    <a:pt x="37" y="43"/>
                    <a:pt x="38" y="40"/>
                  </a:cubicBezTo>
                  <a:close/>
                  <a:moveTo>
                    <a:pt x="28" y="9"/>
                  </a:moveTo>
                  <a:cubicBezTo>
                    <a:pt x="26" y="9"/>
                    <a:pt x="23" y="10"/>
                    <a:pt x="22" y="11"/>
                  </a:cubicBezTo>
                  <a:cubicBezTo>
                    <a:pt x="20" y="13"/>
                    <a:pt x="20" y="15"/>
                    <a:pt x="20" y="17"/>
                  </a:cubicBezTo>
                  <a:cubicBezTo>
                    <a:pt x="20" y="20"/>
                    <a:pt x="20" y="22"/>
                    <a:pt x="22" y="23"/>
                  </a:cubicBezTo>
                  <a:cubicBezTo>
                    <a:pt x="23" y="25"/>
                    <a:pt x="26" y="26"/>
                    <a:pt x="28" y="26"/>
                  </a:cubicBezTo>
                  <a:cubicBezTo>
                    <a:pt x="30" y="26"/>
                    <a:pt x="32" y="25"/>
                    <a:pt x="34" y="23"/>
                  </a:cubicBezTo>
                  <a:cubicBezTo>
                    <a:pt x="35" y="22"/>
                    <a:pt x="36" y="20"/>
                    <a:pt x="36" y="17"/>
                  </a:cubicBezTo>
                  <a:cubicBezTo>
                    <a:pt x="36" y="15"/>
                    <a:pt x="35" y="13"/>
                    <a:pt x="34" y="11"/>
                  </a:cubicBezTo>
                  <a:cubicBezTo>
                    <a:pt x="32" y="10"/>
                    <a:pt x="30" y="9"/>
                    <a:pt x="28" y="9"/>
                  </a:cubicBezTo>
                  <a:close/>
                  <a:moveTo>
                    <a:pt x="30" y="15"/>
                  </a:moveTo>
                  <a:cubicBezTo>
                    <a:pt x="30" y="14"/>
                    <a:pt x="29" y="14"/>
                    <a:pt x="28" y="14"/>
                  </a:cubicBezTo>
                  <a:cubicBezTo>
                    <a:pt x="27" y="14"/>
                    <a:pt x="26" y="14"/>
                    <a:pt x="25" y="15"/>
                  </a:cubicBezTo>
                  <a:cubicBezTo>
                    <a:pt x="25" y="15"/>
                    <a:pt x="24" y="16"/>
                    <a:pt x="24" y="17"/>
                  </a:cubicBezTo>
                  <a:cubicBezTo>
                    <a:pt x="24" y="18"/>
                    <a:pt x="25" y="19"/>
                    <a:pt x="25" y="20"/>
                  </a:cubicBezTo>
                  <a:cubicBezTo>
                    <a:pt x="26" y="20"/>
                    <a:pt x="27" y="21"/>
                    <a:pt x="28" y="21"/>
                  </a:cubicBezTo>
                  <a:cubicBezTo>
                    <a:pt x="29" y="21"/>
                    <a:pt x="30" y="20"/>
                    <a:pt x="30" y="20"/>
                  </a:cubicBezTo>
                  <a:cubicBezTo>
                    <a:pt x="31" y="19"/>
                    <a:pt x="32" y="18"/>
                    <a:pt x="32" y="17"/>
                  </a:cubicBezTo>
                  <a:cubicBezTo>
                    <a:pt x="32" y="16"/>
                    <a:pt x="31" y="15"/>
                    <a:pt x="3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25" name="文本框 23">
              <a:extLst>
                <a:ext uri="{FF2B5EF4-FFF2-40B4-BE49-F238E27FC236}">
                  <a16:creationId xmlns:a16="http://schemas.microsoft.com/office/drawing/2014/main" id="{144E753B-00D7-4D22-8318-3B9D62182F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909" y="1739374"/>
              <a:ext cx="2159788" cy="39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  <p:cxnSp>
          <p:nvCxnSpPr>
            <p:cNvPr id="37926" name="直接连接符 17">
              <a:extLst>
                <a:ext uri="{FF2B5EF4-FFF2-40B4-BE49-F238E27FC236}">
                  <a16:creationId xmlns:a16="http://schemas.microsoft.com/office/drawing/2014/main" id="{EF942014-19FC-4202-BB3F-1BE69D780C1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29272" y="1710808"/>
              <a:ext cx="979846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20">
            <a:extLst>
              <a:ext uri="{FF2B5EF4-FFF2-40B4-BE49-F238E27FC236}">
                <a16:creationId xmlns:a16="http://schemas.microsoft.com/office/drawing/2014/main" id="{D3D76AF7-F5D4-421F-ADEF-1A7C7A9AA0F7}"/>
              </a:ext>
            </a:extLst>
          </p:cNvPr>
          <p:cNvGrpSpPr>
            <a:grpSpLocks/>
          </p:cNvGrpSpPr>
          <p:nvPr/>
        </p:nvGrpSpPr>
        <p:grpSpPr bwMode="auto">
          <a:xfrm>
            <a:off x="6207125" y="1135063"/>
            <a:ext cx="2508250" cy="2506662"/>
            <a:chOff x="0" y="0"/>
            <a:chExt cx="2509166" cy="2505904"/>
          </a:xfrm>
        </p:grpSpPr>
        <p:pic>
          <p:nvPicPr>
            <p:cNvPr id="37917" name="组合 21">
              <a:extLst>
                <a:ext uri="{FF2B5EF4-FFF2-40B4-BE49-F238E27FC236}">
                  <a16:creationId xmlns:a16="http://schemas.microsoft.com/office/drawing/2014/main" id="{DD1358BC-0C47-4023-8B96-D2EC2D05726F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8" y="-37772"/>
              <a:ext cx="2542960" cy="2541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8" name="文本框 29">
              <a:extLst>
                <a:ext uri="{FF2B5EF4-FFF2-40B4-BE49-F238E27FC236}">
                  <a16:creationId xmlns:a16="http://schemas.microsoft.com/office/drawing/2014/main" id="{B9FF9F49-C430-4F22-991A-DEC67D742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6278" y="498403"/>
              <a:ext cx="96837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19" name="Freeform 312">
              <a:extLst>
                <a:ext uri="{FF2B5EF4-FFF2-40B4-BE49-F238E27FC236}">
                  <a16:creationId xmlns:a16="http://schemas.microsoft.com/office/drawing/2014/main" id="{7909D26C-864A-4E51-BB2B-8BBD290E03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796" y="1152852"/>
              <a:ext cx="448722" cy="448722"/>
            </a:xfrm>
            <a:custGeom>
              <a:avLst/>
              <a:gdLst>
                <a:gd name="T0" fmla="*/ 0 w 59"/>
                <a:gd name="T1" fmla="*/ 2147483646 h 59"/>
                <a:gd name="T2" fmla="*/ 2147483646 w 59"/>
                <a:gd name="T3" fmla="*/ 2147483646 h 59"/>
                <a:gd name="T4" fmla="*/ 2147483646 w 59"/>
                <a:gd name="T5" fmla="*/ 2147483646 h 59"/>
                <a:gd name="T6" fmla="*/ 2147483646 w 59"/>
                <a:gd name="T7" fmla="*/ 2147483646 h 59"/>
                <a:gd name="T8" fmla="*/ 2147483646 w 59"/>
                <a:gd name="T9" fmla="*/ 2147483646 h 59"/>
                <a:gd name="T10" fmla="*/ 2147483646 w 59"/>
                <a:gd name="T11" fmla="*/ 2147483646 h 59"/>
                <a:gd name="T12" fmla="*/ 2147483646 w 59"/>
                <a:gd name="T13" fmla="*/ 2147483646 h 59"/>
                <a:gd name="T14" fmla="*/ 2147483646 w 59"/>
                <a:gd name="T15" fmla="*/ 2147483646 h 59"/>
                <a:gd name="T16" fmla="*/ 2147483646 w 59"/>
                <a:gd name="T17" fmla="*/ 2147483646 h 59"/>
                <a:gd name="T18" fmla="*/ 2147483646 w 59"/>
                <a:gd name="T19" fmla="*/ 2147483646 h 59"/>
                <a:gd name="T20" fmla="*/ 2147483646 w 59"/>
                <a:gd name="T21" fmla="*/ 0 h 59"/>
                <a:gd name="T22" fmla="*/ 2147483646 w 59"/>
                <a:gd name="T23" fmla="*/ 2147483646 h 59"/>
                <a:gd name="T24" fmla="*/ 2147483646 w 59"/>
                <a:gd name="T25" fmla="*/ 2147483646 h 59"/>
                <a:gd name="T26" fmla="*/ 2147483646 w 59"/>
                <a:gd name="T27" fmla="*/ 2147483646 h 59"/>
                <a:gd name="T28" fmla="*/ 2147483646 w 59"/>
                <a:gd name="T29" fmla="*/ 2147483646 h 59"/>
                <a:gd name="T30" fmla="*/ 2147483646 w 59"/>
                <a:gd name="T31" fmla="*/ 2147483646 h 59"/>
                <a:gd name="T32" fmla="*/ 2147483646 w 59"/>
                <a:gd name="T33" fmla="*/ 2147483646 h 59"/>
                <a:gd name="T34" fmla="*/ 2147483646 w 59"/>
                <a:gd name="T35" fmla="*/ 2147483646 h 59"/>
                <a:gd name="T36" fmla="*/ 2147483646 w 59"/>
                <a:gd name="T37" fmla="*/ 2147483646 h 59"/>
                <a:gd name="T38" fmla="*/ 2147483646 w 59"/>
                <a:gd name="T39" fmla="*/ 2147483646 h 59"/>
                <a:gd name="T40" fmla="*/ 2147483646 w 59"/>
                <a:gd name="T41" fmla="*/ 2147483646 h 59"/>
                <a:gd name="T42" fmla="*/ 2147483646 w 59"/>
                <a:gd name="T43" fmla="*/ 2147483646 h 59"/>
                <a:gd name="T44" fmla="*/ 2147483646 w 59"/>
                <a:gd name="T45" fmla="*/ 2147483646 h 59"/>
                <a:gd name="T46" fmla="*/ 2147483646 w 59"/>
                <a:gd name="T47" fmla="*/ 2147483646 h 59"/>
                <a:gd name="T48" fmla="*/ 2147483646 w 59"/>
                <a:gd name="T49" fmla="*/ 2147483646 h 59"/>
                <a:gd name="T50" fmla="*/ 2147483646 w 59"/>
                <a:gd name="T51" fmla="*/ 2147483646 h 59"/>
                <a:gd name="T52" fmla="*/ 2147483646 w 59"/>
                <a:gd name="T53" fmla="*/ 2147483646 h 59"/>
                <a:gd name="T54" fmla="*/ 2147483646 w 59"/>
                <a:gd name="T55" fmla="*/ 2147483646 h 59"/>
                <a:gd name="T56" fmla="*/ 2147483646 w 59"/>
                <a:gd name="T57" fmla="*/ 2147483646 h 59"/>
                <a:gd name="T58" fmla="*/ 2147483646 w 59"/>
                <a:gd name="T59" fmla="*/ 2147483646 h 59"/>
                <a:gd name="T60" fmla="*/ 2147483646 w 59"/>
                <a:gd name="T61" fmla="*/ 2147483646 h 59"/>
                <a:gd name="T62" fmla="*/ 2147483646 w 59"/>
                <a:gd name="T63" fmla="*/ 2147483646 h 59"/>
                <a:gd name="T64" fmla="*/ 2147483646 w 59"/>
                <a:gd name="T65" fmla="*/ 2147483646 h 59"/>
                <a:gd name="T66" fmla="*/ 2147483646 w 59"/>
                <a:gd name="T67" fmla="*/ 2147483646 h 59"/>
                <a:gd name="T68" fmla="*/ 2147483646 w 59"/>
                <a:gd name="T69" fmla="*/ 2147483646 h 59"/>
                <a:gd name="T70" fmla="*/ 2147483646 w 59"/>
                <a:gd name="T71" fmla="*/ 2147483646 h 59"/>
                <a:gd name="T72" fmla="*/ 0 w 59"/>
                <a:gd name="T73" fmla="*/ 2147483646 h 59"/>
                <a:gd name="T74" fmla="*/ 2147483646 w 59"/>
                <a:gd name="T75" fmla="*/ 2147483646 h 59"/>
                <a:gd name="T76" fmla="*/ 2147483646 w 59"/>
                <a:gd name="T77" fmla="*/ 2147483646 h 59"/>
                <a:gd name="T78" fmla="*/ 2147483646 w 59"/>
                <a:gd name="T79" fmla="*/ 2147483646 h 59"/>
                <a:gd name="T80" fmla="*/ 0 w 59"/>
                <a:gd name="T81" fmla="*/ 2147483646 h 5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9"/>
                <a:gd name="T124" fmla="*/ 0 h 59"/>
                <a:gd name="T125" fmla="*/ 59 w 59"/>
                <a:gd name="T126" fmla="*/ 59 h 59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9" h="59">
                  <a:moveTo>
                    <a:pt x="0" y="2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2" y="17"/>
                    <a:pt x="12" y="16"/>
                    <a:pt x="10" y="15"/>
                  </a:cubicBezTo>
                  <a:cubicBezTo>
                    <a:pt x="9" y="15"/>
                    <a:pt x="7" y="15"/>
                    <a:pt x="6" y="15"/>
                  </a:cubicBezTo>
                  <a:cubicBezTo>
                    <a:pt x="3" y="14"/>
                    <a:pt x="1" y="11"/>
                    <a:pt x="1" y="9"/>
                  </a:cubicBezTo>
                  <a:cubicBezTo>
                    <a:pt x="1" y="6"/>
                    <a:pt x="3" y="3"/>
                    <a:pt x="3" y="3"/>
                  </a:cubicBezTo>
                  <a:cubicBezTo>
                    <a:pt x="3" y="3"/>
                    <a:pt x="5" y="1"/>
                    <a:pt x="9" y="1"/>
                  </a:cubicBezTo>
                  <a:cubicBezTo>
                    <a:pt x="11" y="1"/>
                    <a:pt x="14" y="3"/>
                    <a:pt x="14" y="6"/>
                  </a:cubicBezTo>
                  <a:cubicBezTo>
                    <a:pt x="15" y="7"/>
                    <a:pt x="15" y="9"/>
                    <a:pt x="15" y="10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3"/>
                    <a:pt x="40" y="13"/>
                  </a:cubicBezTo>
                  <a:cubicBezTo>
                    <a:pt x="38" y="14"/>
                    <a:pt x="37" y="14"/>
                    <a:pt x="35" y="14"/>
                  </a:cubicBezTo>
                  <a:cubicBezTo>
                    <a:pt x="33" y="15"/>
                    <a:pt x="31" y="17"/>
                    <a:pt x="30" y="20"/>
                  </a:cubicBezTo>
                  <a:cubicBezTo>
                    <a:pt x="30" y="23"/>
                    <a:pt x="33" y="25"/>
                    <a:pt x="33" y="25"/>
                  </a:cubicBezTo>
                  <a:cubicBezTo>
                    <a:pt x="33" y="25"/>
                    <a:pt x="35" y="27"/>
                    <a:pt x="38" y="27"/>
                  </a:cubicBezTo>
                  <a:cubicBezTo>
                    <a:pt x="41" y="27"/>
                    <a:pt x="43" y="25"/>
                    <a:pt x="44" y="23"/>
                  </a:cubicBezTo>
                  <a:cubicBezTo>
                    <a:pt x="44" y="21"/>
                    <a:pt x="44" y="19"/>
                    <a:pt x="44" y="18"/>
                  </a:cubicBezTo>
                  <a:cubicBezTo>
                    <a:pt x="45" y="17"/>
                    <a:pt x="46" y="17"/>
                    <a:pt x="47" y="17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5" y="41"/>
                    <a:pt x="45" y="41"/>
                    <a:pt x="44" y="40"/>
                  </a:cubicBezTo>
                  <a:cubicBezTo>
                    <a:pt x="44" y="39"/>
                    <a:pt x="44" y="37"/>
                    <a:pt x="43" y="36"/>
                  </a:cubicBezTo>
                  <a:cubicBezTo>
                    <a:pt x="43" y="33"/>
                    <a:pt x="40" y="31"/>
                    <a:pt x="38" y="31"/>
                  </a:cubicBezTo>
                  <a:cubicBezTo>
                    <a:pt x="35" y="31"/>
                    <a:pt x="33" y="34"/>
                    <a:pt x="33" y="34"/>
                  </a:cubicBezTo>
                  <a:cubicBezTo>
                    <a:pt x="33" y="34"/>
                    <a:pt x="31" y="36"/>
                    <a:pt x="31" y="39"/>
                  </a:cubicBezTo>
                  <a:cubicBezTo>
                    <a:pt x="31" y="41"/>
                    <a:pt x="33" y="44"/>
                    <a:pt x="35" y="44"/>
                  </a:cubicBezTo>
                  <a:cubicBezTo>
                    <a:pt x="37" y="44"/>
                    <a:pt x="38" y="44"/>
                    <a:pt x="40" y="45"/>
                  </a:cubicBezTo>
                  <a:cubicBezTo>
                    <a:pt x="41" y="45"/>
                    <a:pt x="41" y="46"/>
                    <a:pt x="41" y="47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6" y="47"/>
                    <a:pt x="15" y="49"/>
                  </a:cubicBezTo>
                  <a:cubicBezTo>
                    <a:pt x="14" y="50"/>
                    <a:pt x="15" y="52"/>
                    <a:pt x="14" y="53"/>
                  </a:cubicBezTo>
                  <a:cubicBezTo>
                    <a:pt x="14" y="56"/>
                    <a:pt x="11" y="58"/>
                    <a:pt x="8" y="58"/>
                  </a:cubicBezTo>
                  <a:cubicBezTo>
                    <a:pt x="5" y="59"/>
                    <a:pt x="3" y="56"/>
                    <a:pt x="3" y="56"/>
                  </a:cubicBezTo>
                  <a:cubicBezTo>
                    <a:pt x="3" y="56"/>
                    <a:pt x="0" y="53"/>
                    <a:pt x="0" y="50"/>
                  </a:cubicBezTo>
                  <a:cubicBezTo>
                    <a:pt x="0" y="47"/>
                    <a:pt x="2" y="45"/>
                    <a:pt x="5" y="44"/>
                  </a:cubicBezTo>
                  <a:cubicBezTo>
                    <a:pt x="7" y="44"/>
                    <a:pt x="8" y="44"/>
                    <a:pt x="10" y="43"/>
                  </a:cubicBezTo>
                  <a:cubicBezTo>
                    <a:pt x="11" y="43"/>
                    <a:pt x="11" y="42"/>
                    <a:pt x="11" y="40"/>
                  </a:cubicBezTo>
                  <a:lnTo>
                    <a:pt x="0" y="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7920" name="直接连接符 24">
              <a:extLst>
                <a:ext uri="{FF2B5EF4-FFF2-40B4-BE49-F238E27FC236}">
                  <a16:creationId xmlns:a16="http://schemas.microsoft.com/office/drawing/2014/main" id="{7F2DF4E7-ED55-4B02-B225-9F16696F2B9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8635" y="1710808"/>
              <a:ext cx="978257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21" name="文本框 32">
              <a:extLst>
                <a:ext uri="{FF2B5EF4-FFF2-40B4-BE49-F238E27FC236}">
                  <a16:creationId xmlns:a16="http://schemas.microsoft.com/office/drawing/2014/main" id="{82551A49-1FA7-4566-B232-F46D39BEB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07" y="1753657"/>
              <a:ext cx="2161376" cy="399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7" name="组合 28">
            <a:extLst>
              <a:ext uri="{FF2B5EF4-FFF2-40B4-BE49-F238E27FC236}">
                <a16:creationId xmlns:a16="http://schemas.microsoft.com/office/drawing/2014/main" id="{4DBCD419-CC1F-455F-8613-27083A1E545F}"/>
              </a:ext>
            </a:extLst>
          </p:cNvPr>
          <p:cNvGrpSpPr>
            <a:grpSpLocks/>
          </p:cNvGrpSpPr>
          <p:nvPr/>
        </p:nvGrpSpPr>
        <p:grpSpPr bwMode="auto">
          <a:xfrm>
            <a:off x="3505200" y="3822700"/>
            <a:ext cx="2508250" cy="2505075"/>
            <a:chOff x="0" y="0"/>
            <a:chExt cx="2509166" cy="2505904"/>
          </a:xfrm>
        </p:grpSpPr>
        <p:pic>
          <p:nvPicPr>
            <p:cNvPr id="37912" name="组合 29">
              <a:extLst>
                <a:ext uri="{FF2B5EF4-FFF2-40B4-BE49-F238E27FC236}">
                  <a16:creationId xmlns:a16="http://schemas.microsoft.com/office/drawing/2014/main" id="{74A7C32F-3BB8-4409-AFFF-5C59B1175CE1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6589" y="-508"/>
              <a:ext cx="2542960" cy="2542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3" name="文本框 37">
              <a:extLst>
                <a:ext uri="{FF2B5EF4-FFF2-40B4-BE49-F238E27FC236}">
                  <a16:creationId xmlns:a16="http://schemas.microsoft.com/office/drawing/2014/main" id="{5A56EA3C-C487-41CF-90AE-56D3C9DEEB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9311" y="1025058"/>
              <a:ext cx="96837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14" name="Freeform 76">
              <a:extLst>
                <a:ext uri="{FF2B5EF4-FFF2-40B4-BE49-F238E27FC236}">
                  <a16:creationId xmlns:a16="http://schemas.microsoft.com/office/drawing/2014/main" id="{6BCA9978-54D8-4A54-8E80-99E98F5837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53565" y="902408"/>
              <a:ext cx="546429" cy="423392"/>
            </a:xfrm>
            <a:custGeom>
              <a:avLst/>
              <a:gdLst>
                <a:gd name="T0" fmla="*/ 2147483646 w 72"/>
                <a:gd name="T1" fmla="*/ 2147483646 h 56"/>
                <a:gd name="T2" fmla="*/ 2147483646 w 72"/>
                <a:gd name="T3" fmla="*/ 2147483646 h 56"/>
                <a:gd name="T4" fmla="*/ 2147483646 w 72"/>
                <a:gd name="T5" fmla="*/ 2147483646 h 56"/>
                <a:gd name="T6" fmla="*/ 2147483646 w 72"/>
                <a:gd name="T7" fmla="*/ 2147483646 h 56"/>
                <a:gd name="T8" fmla="*/ 2147483646 w 72"/>
                <a:gd name="T9" fmla="*/ 2147483646 h 56"/>
                <a:gd name="T10" fmla="*/ 2147483646 w 72"/>
                <a:gd name="T11" fmla="*/ 2147483646 h 56"/>
                <a:gd name="T12" fmla="*/ 2147483646 w 72"/>
                <a:gd name="T13" fmla="*/ 2147483646 h 56"/>
                <a:gd name="T14" fmla="*/ 2147483646 w 72"/>
                <a:gd name="T15" fmla="*/ 2147483646 h 56"/>
                <a:gd name="T16" fmla="*/ 2147483646 w 72"/>
                <a:gd name="T17" fmla="*/ 2147483646 h 56"/>
                <a:gd name="T18" fmla="*/ 2147483646 w 72"/>
                <a:gd name="T19" fmla="*/ 2147483646 h 56"/>
                <a:gd name="T20" fmla="*/ 2147483646 w 72"/>
                <a:gd name="T21" fmla="*/ 2147483646 h 56"/>
                <a:gd name="T22" fmla="*/ 2147483646 w 72"/>
                <a:gd name="T23" fmla="*/ 2147483646 h 56"/>
                <a:gd name="T24" fmla="*/ 2147483646 w 72"/>
                <a:gd name="T25" fmla="*/ 2147483646 h 56"/>
                <a:gd name="T26" fmla="*/ 2147483646 w 72"/>
                <a:gd name="T27" fmla="*/ 2147483646 h 56"/>
                <a:gd name="T28" fmla="*/ 2147483646 w 72"/>
                <a:gd name="T29" fmla="*/ 2147483646 h 56"/>
                <a:gd name="T30" fmla="*/ 2147483646 w 72"/>
                <a:gd name="T31" fmla="*/ 2147483646 h 56"/>
                <a:gd name="T32" fmla="*/ 2147483646 w 72"/>
                <a:gd name="T33" fmla="*/ 2147483646 h 56"/>
                <a:gd name="T34" fmla="*/ 2147483646 w 72"/>
                <a:gd name="T35" fmla="*/ 2147483646 h 56"/>
                <a:gd name="T36" fmla="*/ 2147483646 w 72"/>
                <a:gd name="T37" fmla="*/ 2147483646 h 56"/>
                <a:gd name="T38" fmla="*/ 2147483646 w 72"/>
                <a:gd name="T39" fmla="*/ 2147483646 h 56"/>
                <a:gd name="T40" fmla="*/ 2147483646 w 72"/>
                <a:gd name="T41" fmla="*/ 2147483646 h 56"/>
                <a:gd name="T42" fmla="*/ 2147483646 w 72"/>
                <a:gd name="T43" fmla="*/ 2147483646 h 56"/>
                <a:gd name="T44" fmla="*/ 2147483646 w 72"/>
                <a:gd name="T45" fmla="*/ 2147483646 h 56"/>
                <a:gd name="T46" fmla="*/ 2147483646 w 72"/>
                <a:gd name="T47" fmla="*/ 2147483646 h 56"/>
                <a:gd name="T48" fmla="*/ 2147483646 w 72"/>
                <a:gd name="T49" fmla="*/ 2147483646 h 56"/>
                <a:gd name="T50" fmla="*/ 2147483646 w 72"/>
                <a:gd name="T51" fmla="*/ 2147483646 h 56"/>
                <a:gd name="T52" fmla="*/ 2147483646 w 72"/>
                <a:gd name="T53" fmla="*/ 0 h 56"/>
                <a:gd name="T54" fmla="*/ 2147483646 w 72"/>
                <a:gd name="T55" fmla="*/ 2147483646 h 56"/>
                <a:gd name="T56" fmla="*/ 2147483646 w 72"/>
                <a:gd name="T57" fmla="*/ 2147483646 h 56"/>
                <a:gd name="T58" fmla="*/ 2147483646 w 72"/>
                <a:gd name="T59" fmla="*/ 2147483646 h 56"/>
                <a:gd name="T60" fmla="*/ 2147483646 w 72"/>
                <a:gd name="T61" fmla="*/ 2147483646 h 56"/>
                <a:gd name="T62" fmla="*/ 2147483646 w 72"/>
                <a:gd name="T63" fmla="*/ 2147483646 h 56"/>
                <a:gd name="T64" fmla="*/ 2147483646 w 72"/>
                <a:gd name="T65" fmla="*/ 2147483646 h 56"/>
                <a:gd name="T66" fmla="*/ 2147483646 w 72"/>
                <a:gd name="T67" fmla="*/ 2147483646 h 56"/>
                <a:gd name="T68" fmla="*/ 2147483646 w 72"/>
                <a:gd name="T69" fmla="*/ 2147483646 h 56"/>
                <a:gd name="T70" fmla="*/ 2147483646 w 72"/>
                <a:gd name="T71" fmla="*/ 2147483646 h 56"/>
                <a:gd name="T72" fmla="*/ 2147483646 w 72"/>
                <a:gd name="T73" fmla="*/ 2147483646 h 56"/>
                <a:gd name="T74" fmla="*/ 2147483646 w 72"/>
                <a:gd name="T75" fmla="*/ 2147483646 h 56"/>
                <a:gd name="T76" fmla="*/ 2147483646 w 72"/>
                <a:gd name="T77" fmla="*/ 2147483646 h 56"/>
                <a:gd name="T78" fmla="*/ 2147483646 w 72"/>
                <a:gd name="T79" fmla="*/ 2147483646 h 56"/>
                <a:gd name="T80" fmla="*/ 2147483646 w 72"/>
                <a:gd name="T81" fmla="*/ 2147483646 h 56"/>
                <a:gd name="T82" fmla="*/ 2147483646 w 72"/>
                <a:gd name="T83" fmla="*/ 2147483646 h 56"/>
                <a:gd name="T84" fmla="*/ 2147483646 w 72"/>
                <a:gd name="T85" fmla="*/ 2147483646 h 56"/>
                <a:gd name="T86" fmla="*/ 2147483646 w 72"/>
                <a:gd name="T87" fmla="*/ 2147483646 h 56"/>
                <a:gd name="T88" fmla="*/ 2147483646 w 72"/>
                <a:gd name="T89" fmla="*/ 2147483646 h 56"/>
                <a:gd name="T90" fmla="*/ 2147483646 w 72"/>
                <a:gd name="T91" fmla="*/ 2147483646 h 56"/>
                <a:gd name="T92" fmla="*/ 2147483646 w 72"/>
                <a:gd name="T93" fmla="*/ 2147483646 h 56"/>
                <a:gd name="T94" fmla="*/ 2147483646 w 72"/>
                <a:gd name="T95" fmla="*/ 2147483646 h 56"/>
                <a:gd name="T96" fmla="*/ 2147483646 w 72"/>
                <a:gd name="T97" fmla="*/ 2147483646 h 56"/>
                <a:gd name="T98" fmla="*/ 2147483646 w 72"/>
                <a:gd name="T99" fmla="*/ 2147483646 h 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72"/>
                <a:gd name="T151" fmla="*/ 0 h 56"/>
                <a:gd name="T152" fmla="*/ 72 w 72"/>
                <a:gd name="T153" fmla="*/ 56 h 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72" h="56">
                  <a:moveTo>
                    <a:pt x="72" y="35"/>
                  </a:moveTo>
                  <a:cubicBezTo>
                    <a:pt x="31" y="43"/>
                    <a:pt x="31" y="43"/>
                    <a:pt x="31" y="43"/>
                  </a:cubicBezTo>
                  <a:cubicBezTo>
                    <a:pt x="30" y="47"/>
                    <a:pt x="30" y="50"/>
                    <a:pt x="31" y="53"/>
                  </a:cubicBezTo>
                  <a:cubicBezTo>
                    <a:pt x="71" y="44"/>
                    <a:pt x="71" y="44"/>
                    <a:pt x="71" y="44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6"/>
                    <a:pt x="0" y="32"/>
                    <a:pt x="2" y="29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4"/>
                    <a:pt x="40" y="33"/>
                  </a:cubicBezTo>
                  <a:cubicBezTo>
                    <a:pt x="40" y="32"/>
                    <a:pt x="40" y="30"/>
                    <a:pt x="40" y="29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19"/>
                    <a:pt x="40" y="18"/>
                    <a:pt x="40" y="1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9"/>
                    <a:pt x="64" y="11"/>
                    <a:pt x="63" y="14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6" y="19"/>
                    <a:pt x="66" y="22"/>
                    <a:pt x="64" y="25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35"/>
                    <a:pt x="72" y="35"/>
                    <a:pt x="72" y="35"/>
                  </a:cubicBezTo>
                  <a:close/>
                  <a:moveTo>
                    <a:pt x="33" y="50"/>
                  </a:moveTo>
                  <a:cubicBezTo>
                    <a:pt x="33" y="50"/>
                    <a:pt x="33" y="50"/>
                    <a:pt x="33" y="50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33" y="50"/>
                    <a:pt x="33" y="50"/>
                    <a:pt x="33" y="50"/>
                  </a:cubicBezTo>
                  <a:close/>
                  <a:moveTo>
                    <a:pt x="33" y="47"/>
                  </a:moveTo>
                  <a:cubicBezTo>
                    <a:pt x="33" y="48"/>
                    <a:pt x="33" y="48"/>
                    <a:pt x="33" y="48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33" y="47"/>
                    <a:pt x="33" y="47"/>
                    <a:pt x="33" y="47"/>
                  </a:cubicBezTo>
                  <a:close/>
                  <a:moveTo>
                    <a:pt x="32" y="45"/>
                  </a:moveTo>
                  <a:cubicBezTo>
                    <a:pt x="33" y="46"/>
                    <a:pt x="33" y="46"/>
                    <a:pt x="33" y="46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7"/>
                    <a:pt x="70" y="37"/>
                    <a:pt x="70" y="37"/>
                  </a:cubicBezTo>
                  <a:lnTo>
                    <a:pt x="32" y="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7915" name="直接连接符 32">
              <a:extLst>
                <a:ext uri="{FF2B5EF4-FFF2-40B4-BE49-F238E27FC236}">
                  <a16:creationId xmlns:a16="http://schemas.microsoft.com/office/drawing/2014/main" id="{9C6DAE58-D861-4228-8E76-92D4590AE0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429272" y="716200"/>
              <a:ext cx="979846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16" name="文本框 40">
              <a:extLst>
                <a:ext uri="{FF2B5EF4-FFF2-40B4-BE49-F238E27FC236}">
                  <a16:creationId xmlns:a16="http://schemas.microsoft.com/office/drawing/2014/main" id="{BF63AB0B-5BE2-492A-9F41-9CA55AC3E7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500" y="301725"/>
              <a:ext cx="2161376" cy="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grpSp>
        <p:nvGrpSpPr>
          <p:cNvPr id="8" name="组合 36">
            <a:extLst>
              <a:ext uri="{FF2B5EF4-FFF2-40B4-BE49-F238E27FC236}">
                <a16:creationId xmlns:a16="http://schemas.microsoft.com/office/drawing/2014/main" id="{15F937E9-A63B-4419-B6D7-0F5770F3D7E2}"/>
              </a:ext>
            </a:extLst>
          </p:cNvPr>
          <p:cNvGrpSpPr>
            <a:grpSpLocks/>
          </p:cNvGrpSpPr>
          <p:nvPr/>
        </p:nvGrpSpPr>
        <p:grpSpPr bwMode="auto">
          <a:xfrm>
            <a:off x="6207125" y="3822700"/>
            <a:ext cx="2508250" cy="2505075"/>
            <a:chOff x="0" y="0"/>
            <a:chExt cx="2509166" cy="2505904"/>
          </a:xfrm>
        </p:grpSpPr>
        <p:pic>
          <p:nvPicPr>
            <p:cNvPr id="37907" name="组合 37">
              <a:extLst>
                <a:ext uri="{FF2B5EF4-FFF2-40B4-BE49-F238E27FC236}">
                  <a16:creationId xmlns:a16="http://schemas.microsoft.com/office/drawing/2014/main" id="{D8E944ED-2670-42F6-BF42-9CB968B03490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98" y="-508"/>
              <a:ext cx="2542960" cy="2542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8" name="文本框 45">
              <a:extLst>
                <a:ext uri="{FF2B5EF4-FFF2-40B4-BE49-F238E27FC236}">
                  <a16:creationId xmlns:a16="http://schemas.microsoft.com/office/drawing/2014/main" id="{D306F7CD-30EA-46C1-A285-2A4364B86A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56278" y="1047913"/>
              <a:ext cx="968375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anose="020B0503020202020204" pitchFamily="34" charset="0"/>
                  <a:ea typeface="宋体" panose="02010600030101010101" pitchFamily="2" charset="-122"/>
                  <a:cs typeface="+mn-cs"/>
                </a:rPr>
                <a:t>04</a:t>
              </a:r>
              <a:endParaRPr kumimoji="0" lang="zh-CN" altLang="en-US" sz="6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anose="020B0503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909" name="Freeform 87">
              <a:extLst>
                <a:ext uri="{FF2B5EF4-FFF2-40B4-BE49-F238E27FC236}">
                  <a16:creationId xmlns:a16="http://schemas.microsoft.com/office/drawing/2014/main" id="{9326253D-5A1F-4273-8674-B121BD0EBD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4607" y="902408"/>
              <a:ext cx="517479" cy="434248"/>
            </a:xfrm>
            <a:custGeom>
              <a:avLst/>
              <a:gdLst>
                <a:gd name="T0" fmla="*/ 2147483646 w 68"/>
                <a:gd name="T1" fmla="*/ 2147483646 h 57"/>
                <a:gd name="T2" fmla="*/ 2147483646 w 68"/>
                <a:gd name="T3" fmla="*/ 2147483646 h 57"/>
                <a:gd name="T4" fmla="*/ 2147483646 w 68"/>
                <a:gd name="T5" fmla="*/ 2147483646 h 57"/>
                <a:gd name="T6" fmla="*/ 2147483646 w 68"/>
                <a:gd name="T7" fmla="*/ 2147483646 h 57"/>
                <a:gd name="T8" fmla="*/ 2147483646 w 68"/>
                <a:gd name="T9" fmla="*/ 2147483646 h 57"/>
                <a:gd name="T10" fmla="*/ 2147483646 w 68"/>
                <a:gd name="T11" fmla="*/ 2147483646 h 57"/>
                <a:gd name="T12" fmla="*/ 2147483646 w 68"/>
                <a:gd name="T13" fmla="*/ 2147483646 h 57"/>
                <a:gd name="T14" fmla="*/ 2147483646 w 68"/>
                <a:gd name="T15" fmla="*/ 2147483646 h 57"/>
                <a:gd name="T16" fmla="*/ 2147483646 w 68"/>
                <a:gd name="T17" fmla="*/ 2147483646 h 57"/>
                <a:gd name="T18" fmla="*/ 2147483646 w 68"/>
                <a:gd name="T19" fmla="*/ 2147483646 h 57"/>
                <a:gd name="T20" fmla="*/ 2147483646 w 68"/>
                <a:gd name="T21" fmla="*/ 2147483646 h 57"/>
                <a:gd name="T22" fmla="*/ 2147483646 w 68"/>
                <a:gd name="T23" fmla="*/ 2147483646 h 57"/>
                <a:gd name="T24" fmla="*/ 2147483646 w 68"/>
                <a:gd name="T25" fmla="*/ 2147483646 h 57"/>
                <a:gd name="T26" fmla="*/ 2147483646 w 68"/>
                <a:gd name="T27" fmla="*/ 2147483646 h 57"/>
                <a:gd name="T28" fmla="*/ 2147483646 w 68"/>
                <a:gd name="T29" fmla="*/ 2147483646 h 57"/>
                <a:gd name="T30" fmla="*/ 2147483646 w 68"/>
                <a:gd name="T31" fmla="*/ 2147483646 h 57"/>
                <a:gd name="T32" fmla="*/ 2147483646 w 68"/>
                <a:gd name="T33" fmla="*/ 2147483646 h 57"/>
                <a:gd name="T34" fmla="*/ 2147483646 w 68"/>
                <a:gd name="T35" fmla="*/ 2147483646 h 57"/>
                <a:gd name="T36" fmla="*/ 2147483646 w 68"/>
                <a:gd name="T37" fmla="*/ 2147483646 h 57"/>
                <a:gd name="T38" fmla="*/ 2147483646 w 68"/>
                <a:gd name="T39" fmla="*/ 2147483646 h 57"/>
                <a:gd name="T40" fmla="*/ 2147483646 w 68"/>
                <a:gd name="T41" fmla="*/ 2147483646 h 57"/>
                <a:gd name="T42" fmla="*/ 2147483646 w 68"/>
                <a:gd name="T43" fmla="*/ 2147483646 h 57"/>
                <a:gd name="T44" fmla="*/ 2147483646 w 68"/>
                <a:gd name="T45" fmla="*/ 2147483646 h 57"/>
                <a:gd name="T46" fmla="*/ 2147483646 w 68"/>
                <a:gd name="T47" fmla="*/ 2147483646 h 57"/>
                <a:gd name="T48" fmla="*/ 2147483646 w 68"/>
                <a:gd name="T49" fmla="*/ 2147483646 h 57"/>
                <a:gd name="T50" fmla="*/ 2147483646 w 68"/>
                <a:gd name="T51" fmla="*/ 2147483646 h 57"/>
                <a:gd name="T52" fmla="*/ 2147483646 w 68"/>
                <a:gd name="T53" fmla="*/ 2147483646 h 57"/>
                <a:gd name="T54" fmla="*/ 2147483646 w 68"/>
                <a:gd name="T55" fmla="*/ 2147483646 h 57"/>
                <a:gd name="T56" fmla="*/ 2147483646 w 68"/>
                <a:gd name="T57" fmla="*/ 2147483646 h 57"/>
                <a:gd name="T58" fmla="*/ 2147483646 w 68"/>
                <a:gd name="T59" fmla="*/ 2147483646 h 57"/>
                <a:gd name="T60" fmla="*/ 2147483646 w 68"/>
                <a:gd name="T61" fmla="*/ 2147483646 h 57"/>
                <a:gd name="T62" fmla="*/ 2147483646 w 68"/>
                <a:gd name="T63" fmla="*/ 2147483646 h 57"/>
                <a:gd name="T64" fmla="*/ 2147483646 w 68"/>
                <a:gd name="T65" fmla="*/ 2147483646 h 57"/>
                <a:gd name="T66" fmla="*/ 2147483646 w 68"/>
                <a:gd name="T67" fmla="*/ 2147483646 h 57"/>
                <a:gd name="T68" fmla="*/ 2147483646 w 68"/>
                <a:gd name="T69" fmla="*/ 2147483646 h 57"/>
                <a:gd name="T70" fmla="*/ 2147483646 w 68"/>
                <a:gd name="T71" fmla="*/ 2147483646 h 57"/>
                <a:gd name="T72" fmla="*/ 2147483646 w 68"/>
                <a:gd name="T73" fmla="*/ 2147483646 h 57"/>
                <a:gd name="T74" fmla="*/ 2147483646 w 68"/>
                <a:gd name="T75" fmla="*/ 2147483646 h 57"/>
                <a:gd name="T76" fmla="*/ 2147483646 w 68"/>
                <a:gd name="T77" fmla="*/ 2147483646 h 57"/>
                <a:gd name="T78" fmla="*/ 2147483646 w 68"/>
                <a:gd name="T79" fmla="*/ 2147483646 h 57"/>
                <a:gd name="T80" fmla="*/ 2147483646 w 68"/>
                <a:gd name="T81" fmla="*/ 2147483646 h 57"/>
                <a:gd name="T82" fmla="*/ 2147483646 w 68"/>
                <a:gd name="T83" fmla="*/ 2147483646 h 57"/>
                <a:gd name="T84" fmla="*/ 2147483646 w 68"/>
                <a:gd name="T85" fmla="*/ 2147483646 h 57"/>
                <a:gd name="T86" fmla="*/ 2147483646 w 68"/>
                <a:gd name="T87" fmla="*/ 2147483646 h 57"/>
                <a:gd name="T88" fmla="*/ 2147483646 w 68"/>
                <a:gd name="T89" fmla="*/ 2147483646 h 57"/>
                <a:gd name="T90" fmla="*/ 2147483646 w 68"/>
                <a:gd name="T91" fmla="*/ 2147483646 h 57"/>
                <a:gd name="T92" fmla="*/ 2147483646 w 68"/>
                <a:gd name="T93" fmla="*/ 2147483646 h 57"/>
                <a:gd name="T94" fmla="*/ 2147483646 w 68"/>
                <a:gd name="T95" fmla="*/ 2147483646 h 57"/>
                <a:gd name="T96" fmla="*/ 2147483646 w 68"/>
                <a:gd name="T97" fmla="*/ 2147483646 h 57"/>
                <a:gd name="T98" fmla="*/ 2147483646 w 68"/>
                <a:gd name="T99" fmla="*/ 2147483646 h 57"/>
                <a:gd name="T100" fmla="*/ 2147483646 w 68"/>
                <a:gd name="T101" fmla="*/ 2147483646 h 57"/>
                <a:gd name="T102" fmla="*/ 2147483646 w 68"/>
                <a:gd name="T103" fmla="*/ 2147483646 h 57"/>
                <a:gd name="T104" fmla="*/ 2147483646 w 68"/>
                <a:gd name="T105" fmla="*/ 2147483646 h 57"/>
                <a:gd name="T106" fmla="*/ 2147483646 w 68"/>
                <a:gd name="T107" fmla="*/ 2147483646 h 57"/>
                <a:gd name="T108" fmla="*/ 2147483646 w 68"/>
                <a:gd name="T109" fmla="*/ 2147483646 h 57"/>
                <a:gd name="T110" fmla="*/ 2147483646 w 68"/>
                <a:gd name="T111" fmla="*/ 2147483646 h 5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68"/>
                <a:gd name="T169" fmla="*/ 0 h 57"/>
                <a:gd name="T170" fmla="*/ 68 w 68"/>
                <a:gd name="T171" fmla="*/ 57 h 5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68" h="57">
                  <a:moveTo>
                    <a:pt x="42" y="32"/>
                  </a:moveTo>
                  <a:cubicBezTo>
                    <a:pt x="40" y="32"/>
                    <a:pt x="38" y="32"/>
                    <a:pt x="36" y="32"/>
                  </a:cubicBezTo>
                  <a:cubicBezTo>
                    <a:pt x="35" y="32"/>
                    <a:pt x="34" y="32"/>
                    <a:pt x="33" y="31"/>
                  </a:cubicBezTo>
                  <a:cubicBezTo>
                    <a:pt x="32" y="30"/>
                    <a:pt x="32" y="28"/>
                    <a:pt x="31" y="27"/>
                  </a:cubicBezTo>
                  <a:cubicBezTo>
                    <a:pt x="33" y="25"/>
                    <a:pt x="34" y="24"/>
                    <a:pt x="34" y="22"/>
                  </a:cubicBezTo>
                  <a:cubicBezTo>
                    <a:pt x="35" y="21"/>
                    <a:pt x="36" y="21"/>
                    <a:pt x="36" y="20"/>
                  </a:cubicBezTo>
                  <a:cubicBezTo>
                    <a:pt x="36" y="19"/>
                    <a:pt x="37" y="18"/>
                    <a:pt x="37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9"/>
                    <a:pt x="36" y="6"/>
                    <a:pt x="33" y="4"/>
                  </a:cubicBezTo>
                  <a:cubicBezTo>
                    <a:pt x="29" y="0"/>
                    <a:pt x="21" y="0"/>
                    <a:pt x="17" y="3"/>
                  </a:cubicBezTo>
                  <a:cubicBezTo>
                    <a:pt x="14" y="5"/>
                    <a:pt x="13" y="9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8"/>
                    <a:pt x="13" y="19"/>
                    <a:pt x="13" y="20"/>
                  </a:cubicBezTo>
                  <a:cubicBezTo>
                    <a:pt x="13" y="21"/>
                    <a:pt x="14" y="21"/>
                    <a:pt x="15" y="22"/>
                  </a:cubicBezTo>
                  <a:cubicBezTo>
                    <a:pt x="15" y="23"/>
                    <a:pt x="16" y="25"/>
                    <a:pt x="17" y="26"/>
                  </a:cubicBezTo>
                  <a:cubicBezTo>
                    <a:pt x="17" y="28"/>
                    <a:pt x="16" y="30"/>
                    <a:pt x="15" y="31"/>
                  </a:cubicBezTo>
                  <a:cubicBezTo>
                    <a:pt x="15" y="31"/>
                    <a:pt x="14" y="32"/>
                    <a:pt x="12" y="31"/>
                  </a:cubicBezTo>
                  <a:cubicBezTo>
                    <a:pt x="11" y="31"/>
                    <a:pt x="9" y="31"/>
                    <a:pt x="8" y="31"/>
                  </a:cubicBezTo>
                  <a:cubicBezTo>
                    <a:pt x="3" y="36"/>
                    <a:pt x="0" y="45"/>
                    <a:pt x="1" y="52"/>
                  </a:cubicBezTo>
                  <a:cubicBezTo>
                    <a:pt x="8" y="57"/>
                    <a:pt x="43" y="57"/>
                    <a:pt x="48" y="52"/>
                  </a:cubicBezTo>
                  <a:cubicBezTo>
                    <a:pt x="48" y="46"/>
                    <a:pt x="47" y="37"/>
                    <a:pt x="42" y="32"/>
                  </a:cubicBezTo>
                  <a:close/>
                  <a:moveTo>
                    <a:pt x="63" y="22"/>
                  </a:moveTo>
                  <a:cubicBezTo>
                    <a:pt x="67" y="25"/>
                    <a:pt x="68" y="32"/>
                    <a:pt x="68" y="36"/>
                  </a:cubicBezTo>
                  <a:cubicBezTo>
                    <a:pt x="66" y="38"/>
                    <a:pt x="58" y="38"/>
                    <a:pt x="50" y="38"/>
                  </a:cubicBezTo>
                  <a:cubicBezTo>
                    <a:pt x="49" y="34"/>
                    <a:pt x="47" y="31"/>
                    <a:pt x="44" y="29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0" y="27"/>
                    <a:pt x="38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8" y="25"/>
                    <a:pt x="38" y="24"/>
                  </a:cubicBezTo>
                  <a:cubicBezTo>
                    <a:pt x="39" y="24"/>
                    <a:pt x="39" y="23"/>
                    <a:pt x="40" y="22"/>
                  </a:cubicBezTo>
                  <a:cubicBezTo>
                    <a:pt x="41" y="22"/>
                    <a:pt x="42" y="22"/>
                    <a:pt x="43" y="22"/>
                  </a:cubicBezTo>
                  <a:cubicBezTo>
                    <a:pt x="44" y="22"/>
                    <a:pt x="44" y="22"/>
                    <a:pt x="45" y="21"/>
                  </a:cubicBezTo>
                  <a:cubicBezTo>
                    <a:pt x="45" y="21"/>
                    <a:pt x="46" y="19"/>
                    <a:pt x="46" y="18"/>
                  </a:cubicBezTo>
                  <a:cubicBezTo>
                    <a:pt x="45" y="17"/>
                    <a:pt x="45" y="16"/>
                    <a:pt x="44" y="15"/>
                  </a:cubicBezTo>
                  <a:cubicBezTo>
                    <a:pt x="44" y="14"/>
                    <a:pt x="43" y="14"/>
                    <a:pt x="43" y="13"/>
                  </a:cubicBezTo>
                  <a:cubicBezTo>
                    <a:pt x="43" y="13"/>
                    <a:pt x="43" y="12"/>
                    <a:pt x="43" y="11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6"/>
                    <a:pt x="44" y="3"/>
                    <a:pt x="46" y="2"/>
                  </a:cubicBezTo>
                  <a:cubicBezTo>
                    <a:pt x="49" y="0"/>
                    <a:pt x="54" y="0"/>
                    <a:pt x="57" y="2"/>
                  </a:cubicBezTo>
                  <a:cubicBezTo>
                    <a:pt x="59" y="4"/>
                    <a:pt x="60" y="6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0" y="12"/>
                    <a:pt x="59" y="13"/>
                    <a:pt x="59" y="13"/>
                  </a:cubicBezTo>
                  <a:cubicBezTo>
                    <a:pt x="59" y="14"/>
                    <a:pt x="59" y="14"/>
                    <a:pt x="58" y="15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6" y="19"/>
                    <a:pt x="57" y="20"/>
                    <a:pt x="57" y="21"/>
                  </a:cubicBezTo>
                  <a:cubicBezTo>
                    <a:pt x="58" y="22"/>
                    <a:pt x="58" y="22"/>
                    <a:pt x="59" y="22"/>
                  </a:cubicBezTo>
                  <a:cubicBezTo>
                    <a:pt x="60" y="22"/>
                    <a:pt x="62" y="22"/>
                    <a:pt x="63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7910" name="直接连接符 40">
              <a:extLst>
                <a:ext uri="{FF2B5EF4-FFF2-40B4-BE49-F238E27FC236}">
                  <a16:creationId xmlns:a16="http://schemas.microsoft.com/office/drawing/2014/main" id="{D69AEC3E-6CA0-4546-B3C4-86CBC1D5FBF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28635" y="716200"/>
              <a:ext cx="978257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7911" name="文本框 48">
              <a:extLst>
                <a:ext uri="{FF2B5EF4-FFF2-40B4-BE49-F238E27FC236}">
                  <a16:creationId xmlns:a16="http://schemas.microsoft.com/office/drawing/2014/main" id="{0E56FF37-CF26-4803-80F3-C28C7EAF25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998" y="316018"/>
              <a:ext cx="2161376" cy="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20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添加标题</a:t>
              </a:r>
            </a:p>
          </p:txBody>
        </p:sp>
      </p:grpSp>
      <p:cxnSp>
        <p:nvCxnSpPr>
          <p:cNvPr id="21541" name="直接连接符 44">
            <a:extLst>
              <a:ext uri="{FF2B5EF4-FFF2-40B4-BE49-F238E27FC236}">
                <a16:creationId xmlns:a16="http://schemas.microsoft.com/office/drawing/2014/main" id="{5FB3F85C-23B1-4313-862D-9CF1347C8C8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063" y="1971675"/>
            <a:ext cx="0" cy="14033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42" name="直接连接符 45">
            <a:extLst>
              <a:ext uri="{FF2B5EF4-FFF2-40B4-BE49-F238E27FC236}">
                <a16:creationId xmlns:a16="http://schemas.microsoft.com/office/drawing/2014/main" id="{8E54B96C-B5E9-4823-B509-DCC571A146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063" y="3840163"/>
            <a:ext cx="0" cy="14033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43" name="矩形 47">
            <a:extLst>
              <a:ext uri="{FF2B5EF4-FFF2-40B4-BE49-F238E27FC236}">
                <a16:creationId xmlns:a16="http://schemas.microsoft.com/office/drawing/2014/main" id="{53F37100-EE7A-4C3C-9F29-2FB2C2F44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7325" y="2011363"/>
            <a:ext cx="277971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sp>
        <p:nvSpPr>
          <p:cNvPr id="21544" name="矩形 49">
            <a:extLst>
              <a:ext uri="{FF2B5EF4-FFF2-40B4-BE49-F238E27FC236}">
                <a16:creationId xmlns:a16="http://schemas.microsoft.com/office/drawing/2014/main" id="{FA8FD256-28CA-46B5-A018-C4BC3B050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77325" y="3856038"/>
            <a:ext cx="277971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cxnSp>
        <p:nvCxnSpPr>
          <p:cNvPr id="21545" name="直接连接符 50">
            <a:extLst>
              <a:ext uri="{FF2B5EF4-FFF2-40B4-BE49-F238E27FC236}">
                <a16:creationId xmlns:a16="http://schemas.microsoft.com/office/drawing/2014/main" id="{17B872FF-EE8B-453D-86A3-4BF15FBFA791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206750" y="1971675"/>
            <a:ext cx="0" cy="14033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46" name="直接连接符 51">
            <a:extLst>
              <a:ext uri="{FF2B5EF4-FFF2-40B4-BE49-F238E27FC236}">
                <a16:creationId xmlns:a16="http://schemas.microsoft.com/office/drawing/2014/main" id="{CAD379DB-683D-49BE-A838-B4491105B61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206750" y="3840163"/>
            <a:ext cx="0" cy="14033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47" name="矩形 53">
            <a:extLst>
              <a:ext uri="{FF2B5EF4-FFF2-40B4-BE49-F238E27FC236}">
                <a16:creationId xmlns:a16="http://schemas.microsoft.com/office/drawing/2014/main" id="{540B80F5-C934-4BC9-BAC3-D56CA9B8EB9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34963" y="1912938"/>
            <a:ext cx="280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  <p:sp>
        <p:nvSpPr>
          <p:cNvPr id="21548" name="矩形 61">
            <a:extLst>
              <a:ext uri="{FF2B5EF4-FFF2-40B4-BE49-F238E27FC236}">
                <a16:creationId xmlns:a16="http://schemas.microsoft.com/office/drawing/2014/main" id="{D37005D5-1585-4D19-8B2C-A8FAE3C2BBD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34963" y="3856038"/>
            <a:ext cx="2801937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</a:t>
            </a:r>
          </a:p>
        </p:txBody>
      </p:sp>
    </p:spTree>
    <p:extLst>
      <p:ext uri="{BB962C8B-B14F-4D97-AF65-F5344CB8AC3E}">
        <p14:creationId xmlns:p14="http://schemas.microsoft.com/office/powerpoint/2010/main" val="981989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75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75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1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750"/>
                                        <p:tgtEl>
                                          <p:spTgt spid="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6" dur="750"/>
                                        <p:tgtEl>
                                          <p:spTgt spid="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43" grpId="0" autoUpdateAnimBg="0"/>
      <p:bldP spid="21544" grpId="0" autoUpdateAnimBg="0"/>
      <p:bldP spid="21547" grpId="0" autoUpdateAnimBg="0"/>
      <p:bldP spid="21548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图片 7">
            <a:extLst>
              <a:ext uri="{FF2B5EF4-FFF2-40B4-BE49-F238E27FC236}">
                <a16:creationId xmlns:a16="http://schemas.microsoft.com/office/drawing/2014/main" id="{07E3229C-0D59-4842-BA6F-FDC6AA248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915" name="组合 11">
            <a:extLst>
              <a:ext uri="{FF2B5EF4-FFF2-40B4-BE49-F238E27FC236}">
                <a16:creationId xmlns:a16="http://schemas.microsoft.com/office/drawing/2014/main" id="{11BAEAB0-8881-496A-BC3D-C757786610D5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38954" name="图片 9">
              <a:extLst>
                <a:ext uri="{FF2B5EF4-FFF2-40B4-BE49-F238E27FC236}">
                  <a16:creationId xmlns:a16="http://schemas.microsoft.com/office/drawing/2014/main" id="{D4DE434C-9788-44B4-873C-816A43973C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955" name="图片 10">
              <a:extLst>
                <a:ext uri="{FF2B5EF4-FFF2-40B4-BE49-F238E27FC236}">
                  <a16:creationId xmlns:a16="http://schemas.microsoft.com/office/drawing/2014/main" id="{2F769E0B-AE24-4BFA-993C-373B6AE542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8916" name="组合 55">
            <a:extLst>
              <a:ext uri="{FF2B5EF4-FFF2-40B4-BE49-F238E27FC236}">
                <a16:creationId xmlns:a16="http://schemas.microsoft.com/office/drawing/2014/main" id="{D685D3CF-377E-4E04-955F-EFDAB872BECD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38952" name="图片 59">
              <a:extLst>
                <a:ext uri="{FF2B5EF4-FFF2-40B4-BE49-F238E27FC236}">
                  <a16:creationId xmlns:a16="http://schemas.microsoft.com/office/drawing/2014/main" id="{F2E57FE6-B0A1-4C65-AF02-3AA00E71C6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953" name="文本框 60">
              <a:extLst>
                <a:ext uri="{FF2B5EF4-FFF2-40B4-BE49-F238E27FC236}">
                  <a16:creationId xmlns:a16="http://schemas.microsoft.com/office/drawing/2014/main" id="{6EBEAF2F-4158-41F3-B57F-15FCDB6206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38917" name="组合 56">
            <a:extLst>
              <a:ext uri="{FF2B5EF4-FFF2-40B4-BE49-F238E27FC236}">
                <a16:creationId xmlns:a16="http://schemas.microsoft.com/office/drawing/2014/main" id="{329FC918-7FB8-49B4-8FB1-BEEADD183E23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38950" name="文本框 57">
              <a:extLst>
                <a:ext uri="{FF2B5EF4-FFF2-40B4-BE49-F238E27FC236}">
                  <a16:creationId xmlns:a16="http://schemas.microsoft.com/office/drawing/2014/main" id="{AEBEC939-D96A-4CBC-860A-A825237916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38951" name="文本框 58">
              <a:extLst>
                <a:ext uri="{FF2B5EF4-FFF2-40B4-BE49-F238E27FC236}">
                  <a16:creationId xmlns:a16="http://schemas.microsoft.com/office/drawing/2014/main" id="{EFA836BB-449E-4757-848A-496DCBECE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38918" name="直接连接符 4">
            <a:extLst>
              <a:ext uri="{FF2B5EF4-FFF2-40B4-BE49-F238E27FC236}">
                <a16:creationId xmlns:a16="http://schemas.microsoft.com/office/drawing/2014/main" id="{F0610052-4428-40DD-83C4-CC8F09297DC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6092825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8919" name="Freeform 10">
            <a:extLst>
              <a:ext uri="{FF2B5EF4-FFF2-40B4-BE49-F238E27FC236}">
                <a16:creationId xmlns:a16="http://schemas.microsoft.com/office/drawing/2014/main" id="{5CA29EB6-BF3A-4D88-A2FD-13FE43B2EFC0}"/>
              </a:ext>
            </a:extLst>
          </p:cNvPr>
          <p:cNvSpPr>
            <a:spLocks/>
          </p:cNvSpPr>
          <p:nvPr/>
        </p:nvSpPr>
        <p:spPr bwMode="auto">
          <a:xfrm>
            <a:off x="261938" y="3387725"/>
            <a:ext cx="1717675" cy="1479550"/>
          </a:xfrm>
          <a:custGeom>
            <a:avLst/>
            <a:gdLst>
              <a:gd name="T0" fmla="*/ 0 w 1139"/>
              <a:gd name="T1" fmla="*/ 2147483646 h 981"/>
              <a:gd name="T2" fmla="*/ 2147483646 w 1139"/>
              <a:gd name="T3" fmla="*/ 0 h 981"/>
              <a:gd name="T4" fmla="*/ 2147483646 w 1139"/>
              <a:gd name="T5" fmla="*/ 0 h 981"/>
              <a:gd name="T6" fmla="*/ 2147483646 w 1139"/>
              <a:gd name="T7" fmla="*/ 2147483646 h 981"/>
              <a:gd name="T8" fmla="*/ 2147483646 w 1139"/>
              <a:gd name="T9" fmla="*/ 2147483646 h 981"/>
              <a:gd name="T10" fmla="*/ 2147483646 w 1139"/>
              <a:gd name="T11" fmla="*/ 2147483646 h 981"/>
              <a:gd name="T12" fmla="*/ 0 w 1139"/>
              <a:gd name="T13" fmla="*/ 2147483646 h 98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39"/>
              <a:gd name="T22" fmla="*/ 0 h 981"/>
              <a:gd name="T23" fmla="*/ 1139 w 1139"/>
              <a:gd name="T24" fmla="*/ 981 h 98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39" h="981">
                <a:moveTo>
                  <a:pt x="0" y="491"/>
                </a:moveTo>
                <a:lnTo>
                  <a:pt x="246" y="0"/>
                </a:lnTo>
                <a:lnTo>
                  <a:pt x="894" y="0"/>
                </a:lnTo>
                <a:lnTo>
                  <a:pt x="1139" y="491"/>
                </a:lnTo>
                <a:lnTo>
                  <a:pt x="894" y="981"/>
                </a:lnTo>
                <a:lnTo>
                  <a:pt x="246" y="981"/>
                </a:lnTo>
                <a:lnTo>
                  <a:pt x="0" y="491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13">
            <a:extLst>
              <a:ext uri="{FF2B5EF4-FFF2-40B4-BE49-F238E27FC236}">
                <a16:creationId xmlns:a16="http://schemas.microsoft.com/office/drawing/2014/main" id="{A6D37C67-B125-4330-B304-153BCFB9DC70}"/>
              </a:ext>
            </a:extLst>
          </p:cNvPr>
          <p:cNvGrpSpPr>
            <a:grpSpLocks/>
          </p:cNvGrpSpPr>
          <p:nvPr/>
        </p:nvGrpSpPr>
        <p:grpSpPr bwMode="auto">
          <a:xfrm>
            <a:off x="1554163" y="4183063"/>
            <a:ext cx="1719262" cy="1479550"/>
            <a:chOff x="0" y="0"/>
            <a:chExt cx="1718173" cy="1479831"/>
          </a:xfrm>
        </p:grpSpPr>
        <p:sp>
          <p:nvSpPr>
            <p:cNvPr id="38947" name="Freeform 5">
              <a:extLst>
                <a:ext uri="{FF2B5EF4-FFF2-40B4-BE49-F238E27FC236}">
                  <a16:creationId xmlns:a16="http://schemas.microsoft.com/office/drawing/2014/main" id="{4A3F3FD1-256F-442B-8005-502811561E3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79831"/>
            </a:xfrm>
            <a:custGeom>
              <a:avLst/>
              <a:gdLst>
                <a:gd name="T0" fmla="*/ 0 w 1139"/>
                <a:gd name="T1" fmla="*/ 2147483646 h 981"/>
                <a:gd name="T2" fmla="*/ 2147483646 w 1139"/>
                <a:gd name="T3" fmla="*/ 0 h 981"/>
                <a:gd name="T4" fmla="*/ 2147483646 w 1139"/>
                <a:gd name="T5" fmla="*/ 0 h 981"/>
                <a:gd name="T6" fmla="*/ 2147483646 w 1139"/>
                <a:gd name="T7" fmla="*/ 2147483646 h 981"/>
                <a:gd name="T8" fmla="*/ 2147483646 w 1139"/>
                <a:gd name="T9" fmla="*/ 2147483646 h 981"/>
                <a:gd name="T10" fmla="*/ 2147483646 w 1139"/>
                <a:gd name="T11" fmla="*/ 2147483646 h 981"/>
                <a:gd name="T12" fmla="*/ 0 w 1139"/>
                <a:gd name="T13" fmla="*/ 2147483646 h 9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1"/>
                <a:gd name="T23" fmla="*/ 1139 w 1139"/>
                <a:gd name="T24" fmla="*/ 981 h 9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1">
                  <a:moveTo>
                    <a:pt x="0" y="491"/>
                  </a:moveTo>
                  <a:lnTo>
                    <a:pt x="246" y="0"/>
                  </a:lnTo>
                  <a:lnTo>
                    <a:pt x="894" y="0"/>
                  </a:lnTo>
                  <a:lnTo>
                    <a:pt x="1139" y="491"/>
                  </a:lnTo>
                  <a:lnTo>
                    <a:pt x="894" y="981"/>
                  </a:lnTo>
                  <a:lnTo>
                    <a:pt x="246" y="981"/>
                  </a:lnTo>
                  <a:lnTo>
                    <a:pt x="0" y="491"/>
                  </a:ln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8" name="Freeform 7">
              <a:extLst>
                <a:ext uri="{FF2B5EF4-FFF2-40B4-BE49-F238E27FC236}">
                  <a16:creationId xmlns:a16="http://schemas.microsoft.com/office/drawing/2014/main" id="{210F345E-0C66-4484-A6DD-A32D955BD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5" y="653177"/>
              <a:ext cx="202138" cy="173477"/>
            </a:xfrm>
            <a:custGeom>
              <a:avLst/>
              <a:gdLst>
                <a:gd name="T0" fmla="*/ 0 w 134"/>
                <a:gd name="T1" fmla="*/ 2147483646 h 115"/>
                <a:gd name="T2" fmla="*/ 2147483646 w 134"/>
                <a:gd name="T3" fmla="*/ 0 h 115"/>
                <a:gd name="T4" fmla="*/ 2147483646 w 134"/>
                <a:gd name="T5" fmla="*/ 0 h 115"/>
                <a:gd name="T6" fmla="*/ 2147483646 w 134"/>
                <a:gd name="T7" fmla="*/ 2147483646 h 115"/>
                <a:gd name="T8" fmla="*/ 2147483646 w 134"/>
                <a:gd name="T9" fmla="*/ 2147483646 h 115"/>
                <a:gd name="T10" fmla="*/ 2147483646 w 134"/>
                <a:gd name="T11" fmla="*/ 2147483646 h 115"/>
                <a:gd name="T12" fmla="*/ 0 w 134"/>
                <a:gd name="T13" fmla="*/ 2147483646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115"/>
                <a:gd name="T23" fmla="*/ 134 w 134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115">
                  <a:moveTo>
                    <a:pt x="0" y="57"/>
                  </a:moveTo>
                  <a:lnTo>
                    <a:pt x="29" y="0"/>
                  </a:lnTo>
                  <a:lnTo>
                    <a:pt x="105" y="0"/>
                  </a:lnTo>
                  <a:lnTo>
                    <a:pt x="134" y="57"/>
                  </a:lnTo>
                  <a:lnTo>
                    <a:pt x="105" y="115"/>
                  </a:lnTo>
                  <a:lnTo>
                    <a:pt x="29" y="115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9" name="Freeform 246">
              <a:extLst>
                <a:ext uri="{FF2B5EF4-FFF2-40B4-BE49-F238E27FC236}">
                  <a16:creationId xmlns:a16="http://schemas.microsoft.com/office/drawing/2014/main" id="{9DEB9B2A-B18A-43B6-B5BD-9FD7FDAA0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1304" y="381457"/>
              <a:ext cx="693976" cy="688193"/>
            </a:xfrm>
            <a:custGeom>
              <a:avLst/>
              <a:gdLst>
                <a:gd name="T0" fmla="*/ 2147483646 w 108"/>
                <a:gd name="T1" fmla="*/ 2147483646 h 107"/>
                <a:gd name="T2" fmla="*/ 2147483646 w 108"/>
                <a:gd name="T3" fmla="*/ 2147483646 h 107"/>
                <a:gd name="T4" fmla="*/ 2147483646 w 108"/>
                <a:gd name="T5" fmla="*/ 2147483646 h 107"/>
                <a:gd name="T6" fmla="*/ 2147483646 w 108"/>
                <a:gd name="T7" fmla="*/ 2147483646 h 107"/>
                <a:gd name="T8" fmla="*/ 2147483646 w 108"/>
                <a:gd name="T9" fmla="*/ 2147483646 h 107"/>
                <a:gd name="T10" fmla="*/ 2147483646 w 108"/>
                <a:gd name="T11" fmla="*/ 2147483646 h 107"/>
                <a:gd name="T12" fmla="*/ 2147483646 w 108"/>
                <a:gd name="T13" fmla="*/ 2147483646 h 107"/>
                <a:gd name="T14" fmla="*/ 2147483646 w 108"/>
                <a:gd name="T15" fmla="*/ 2147483646 h 107"/>
                <a:gd name="T16" fmla="*/ 2147483646 w 108"/>
                <a:gd name="T17" fmla="*/ 2147483646 h 107"/>
                <a:gd name="T18" fmla="*/ 2147483646 w 108"/>
                <a:gd name="T19" fmla="*/ 2147483646 h 107"/>
                <a:gd name="T20" fmla="*/ 2147483646 w 108"/>
                <a:gd name="T21" fmla="*/ 2147483646 h 107"/>
                <a:gd name="T22" fmla="*/ 2147483646 w 108"/>
                <a:gd name="T23" fmla="*/ 2147483646 h 107"/>
                <a:gd name="T24" fmla="*/ 2147483646 w 108"/>
                <a:gd name="T25" fmla="*/ 2147483646 h 107"/>
                <a:gd name="T26" fmla="*/ 2147483646 w 108"/>
                <a:gd name="T27" fmla="*/ 2147483646 h 107"/>
                <a:gd name="T28" fmla="*/ 2147483646 w 108"/>
                <a:gd name="T29" fmla="*/ 2147483646 h 107"/>
                <a:gd name="T30" fmla="*/ 2147483646 w 108"/>
                <a:gd name="T31" fmla="*/ 2147483646 h 107"/>
                <a:gd name="T32" fmla="*/ 2147483646 w 108"/>
                <a:gd name="T33" fmla="*/ 2147483646 h 107"/>
                <a:gd name="T34" fmla="*/ 2147483646 w 108"/>
                <a:gd name="T35" fmla="*/ 2147483646 h 107"/>
                <a:gd name="T36" fmla="*/ 2147483646 w 108"/>
                <a:gd name="T37" fmla="*/ 2147483646 h 107"/>
                <a:gd name="T38" fmla="*/ 2147483646 w 108"/>
                <a:gd name="T39" fmla="*/ 2147483646 h 107"/>
                <a:gd name="T40" fmla="*/ 2147483646 w 108"/>
                <a:gd name="T41" fmla="*/ 2147483646 h 107"/>
                <a:gd name="T42" fmla="*/ 2147483646 w 108"/>
                <a:gd name="T43" fmla="*/ 2147483646 h 107"/>
                <a:gd name="T44" fmla="*/ 2147483646 w 108"/>
                <a:gd name="T45" fmla="*/ 2147483646 h 107"/>
                <a:gd name="T46" fmla="*/ 2147483646 w 108"/>
                <a:gd name="T47" fmla="*/ 2147483646 h 107"/>
                <a:gd name="T48" fmla="*/ 2147483646 w 108"/>
                <a:gd name="T49" fmla="*/ 2147483646 h 107"/>
                <a:gd name="T50" fmla="*/ 2147483646 w 108"/>
                <a:gd name="T51" fmla="*/ 2147483646 h 107"/>
                <a:gd name="T52" fmla="*/ 2147483646 w 108"/>
                <a:gd name="T53" fmla="*/ 2147483646 h 107"/>
                <a:gd name="T54" fmla="*/ 2147483646 w 108"/>
                <a:gd name="T55" fmla="*/ 2147483646 h 107"/>
                <a:gd name="T56" fmla="*/ 2147483646 w 108"/>
                <a:gd name="T57" fmla="*/ 2147483646 h 107"/>
                <a:gd name="T58" fmla="*/ 2147483646 w 108"/>
                <a:gd name="T59" fmla="*/ 2147483646 h 107"/>
                <a:gd name="T60" fmla="*/ 2147483646 w 108"/>
                <a:gd name="T61" fmla="*/ 2147483646 h 107"/>
                <a:gd name="T62" fmla="*/ 2147483646 w 108"/>
                <a:gd name="T63" fmla="*/ 2147483646 h 107"/>
                <a:gd name="T64" fmla="*/ 2147483646 w 108"/>
                <a:gd name="T65" fmla="*/ 2147483646 h 107"/>
                <a:gd name="T66" fmla="*/ 2147483646 w 108"/>
                <a:gd name="T67" fmla="*/ 2147483646 h 107"/>
                <a:gd name="T68" fmla="*/ 2147483646 w 108"/>
                <a:gd name="T69" fmla="*/ 2147483646 h 107"/>
                <a:gd name="T70" fmla="*/ 2147483646 w 108"/>
                <a:gd name="T71" fmla="*/ 2147483646 h 107"/>
                <a:gd name="T72" fmla="*/ 2147483646 w 108"/>
                <a:gd name="T73" fmla="*/ 2147483646 h 107"/>
                <a:gd name="T74" fmla="*/ 2147483646 w 108"/>
                <a:gd name="T75" fmla="*/ 2147483646 h 107"/>
                <a:gd name="T76" fmla="*/ 2147483646 w 108"/>
                <a:gd name="T77" fmla="*/ 2147483646 h 107"/>
                <a:gd name="T78" fmla="*/ 2147483646 w 108"/>
                <a:gd name="T79" fmla="*/ 2147483646 h 107"/>
                <a:gd name="T80" fmla="*/ 2147483646 w 108"/>
                <a:gd name="T81" fmla="*/ 2147483646 h 107"/>
                <a:gd name="T82" fmla="*/ 2147483646 w 108"/>
                <a:gd name="T83" fmla="*/ 2147483646 h 107"/>
                <a:gd name="T84" fmla="*/ 2147483646 w 108"/>
                <a:gd name="T85" fmla="*/ 2147483646 h 107"/>
                <a:gd name="T86" fmla="*/ 2147483646 w 108"/>
                <a:gd name="T87" fmla="*/ 2147483646 h 107"/>
                <a:gd name="T88" fmla="*/ 2147483646 w 108"/>
                <a:gd name="T89" fmla="*/ 2147483646 h 107"/>
                <a:gd name="T90" fmla="*/ 2147483646 w 108"/>
                <a:gd name="T91" fmla="*/ 2147483646 h 107"/>
                <a:gd name="T92" fmla="*/ 2147483646 w 108"/>
                <a:gd name="T93" fmla="*/ 2147483646 h 107"/>
                <a:gd name="T94" fmla="*/ 2147483646 w 108"/>
                <a:gd name="T95" fmla="*/ 2147483646 h 107"/>
                <a:gd name="T96" fmla="*/ 2147483646 w 108"/>
                <a:gd name="T97" fmla="*/ 2147483646 h 107"/>
                <a:gd name="T98" fmla="*/ 2147483646 w 108"/>
                <a:gd name="T99" fmla="*/ 2147483646 h 107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08"/>
                <a:gd name="T151" fmla="*/ 0 h 107"/>
                <a:gd name="T152" fmla="*/ 108 w 108"/>
                <a:gd name="T153" fmla="*/ 107 h 107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08" h="107">
                  <a:moveTo>
                    <a:pt x="39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53" y="0"/>
                    <a:pt x="67" y="2"/>
                    <a:pt x="78" y="8"/>
                  </a:cubicBezTo>
                  <a:cubicBezTo>
                    <a:pt x="90" y="14"/>
                    <a:pt x="99" y="24"/>
                    <a:pt x="103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4" y="38"/>
                    <a:pt x="104" y="38"/>
                    <a:pt x="104" y="38"/>
                  </a:cubicBezTo>
                  <a:cubicBezTo>
                    <a:pt x="108" y="52"/>
                    <a:pt x="106" y="66"/>
                    <a:pt x="100" y="78"/>
                  </a:cubicBezTo>
                  <a:cubicBezTo>
                    <a:pt x="94" y="89"/>
                    <a:pt x="83" y="99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56" y="107"/>
                    <a:pt x="42" y="106"/>
                    <a:pt x="30" y="99"/>
                  </a:cubicBezTo>
                  <a:cubicBezTo>
                    <a:pt x="18" y="93"/>
                    <a:pt x="9" y="83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0" y="55"/>
                    <a:pt x="2" y="41"/>
                    <a:pt x="8" y="29"/>
                  </a:cubicBezTo>
                  <a:cubicBezTo>
                    <a:pt x="15" y="18"/>
                    <a:pt x="25" y="8"/>
                    <a:pt x="39" y="4"/>
                  </a:cubicBezTo>
                  <a:close/>
                  <a:moveTo>
                    <a:pt x="95" y="61"/>
                  </a:moveTo>
                  <a:cubicBezTo>
                    <a:pt x="92" y="54"/>
                    <a:pt x="92" y="54"/>
                    <a:pt x="92" y="54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5"/>
                    <a:pt x="90" y="45"/>
                    <a:pt x="90" y="45"/>
                  </a:cubicBezTo>
                  <a:cubicBezTo>
                    <a:pt x="84" y="47"/>
                    <a:pt x="84" y="47"/>
                    <a:pt x="84" y="47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79" y="43"/>
                    <a:pt x="79" y="42"/>
                  </a:cubicBezTo>
                  <a:cubicBezTo>
                    <a:pt x="79" y="41"/>
                    <a:pt x="77" y="40"/>
                    <a:pt x="77" y="40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4" y="35"/>
                    <a:pt x="74" y="35"/>
                    <a:pt x="74" y="35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6"/>
                    <a:pt x="78" y="25"/>
                    <a:pt x="78" y="25"/>
                  </a:cubicBezTo>
                  <a:cubicBezTo>
                    <a:pt x="79" y="25"/>
                    <a:pt x="79" y="23"/>
                    <a:pt x="79" y="23"/>
                  </a:cubicBezTo>
                  <a:cubicBezTo>
                    <a:pt x="79" y="23"/>
                    <a:pt x="77" y="23"/>
                    <a:pt x="76" y="23"/>
                  </a:cubicBezTo>
                  <a:cubicBezTo>
                    <a:pt x="75" y="23"/>
                    <a:pt x="73" y="24"/>
                    <a:pt x="72" y="24"/>
                  </a:cubicBezTo>
                  <a:cubicBezTo>
                    <a:pt x="71" y="25"/>
                    <a:pt x="73" y="27"/>
                    <a:pt x="73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4" y="12"/>
                    <a:pt x="49" y="12"/>
                    <a:pt x="44" y="14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21"/>
                    <a:pt x="45" y="21"/>
                  </a:cubicBezTo>
                  <a:cubicBezTo>
                    <a:pt x="45" y="22"/>
                    <a:pt x="43" y="22"/>
                    <a:pt x="43" y="22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8"/>
                    <a:pt x="34" y="28"/>
                    <a:pt x="34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40" y="35"/>
                    <a:pt x="39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8" y="39"/>
                    <a:pt x="36" y="39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1" y="48"/>
                    <a:pt x="31" y="51"/>
                    <a:pt x="32" y="52"/>
                  </a:cubicBezTo>
                  <a:cubicBezTo>
                    <a:pt x="32" y="52"/>
                    <a:pt x="31" y="52"/>
                    <a:pt x="30" y="52"/>
                  </a:cubicBezTo>
                  <a:cubicBezTo>
                    <a:pt x="29" y="53"/>
                    <a:pt x="28" y="49"/>
                    <a:pt x="28" y="49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4" y="66"/>
                    <a:pt x="34" y="66"/>
                    <a:pt x="34" y="66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38" y="67"/>
                    <a:pt x="38" y="66"/>
                    <a:pt x="38" y="66"/>
                  </a:cubicBezTo>
                  <a:cubicBezTo>
                    <a:pt x="39" y="65"/>
                    <a:pt x="38" y="65"/>
                    <a:pt x="40" y="64"/>
                  </a:cubicBezTo>
                  <a:cubicBezTo>
                    <a:pt x="41" y="63"/>
                    <a:pt x="44" y="62"/>
                    <a:pt x="44" y="62"/>
                  </a:cubicBezTo>
                  <a:cubicBezTo>
                    <a:pt x="45" y="62"/>
                    <a:pt x="45" y="62"/>
                    <a:pt x="46" y="62"/>
                  </a:cubicBezTo>
                  <a:cubicBezTo>
                    <a:pt x="47" y="62"/>
                    <a:pt x="48" y="62"/>
                    <a:pt x="48" y="62"/>
                  </a:cubicBezTo>
                  <a:cubicBezTo>
                    <a:pt x="49" y="62"/>
                    <a:pt x="50" y="61"/>
                    <a:pt x="51" y="62"/>
                  </a:cubicBezTo>
                  <a:cubicBezTo>
                    <a:pt x="52" y="62"/>
                    <a:pt x="55" y="62"/>
                    <a:pt x="56" y="63"/>
                  </a:cubicBezTo>
                  <a:cubicBezTo>
                    <a:pt x="56" y="63"/>
                    <a:pt x="57" y="63"/>
                    <a:pt x="57" y="63"/>
                  </a:cubicBezTo>
                  <a:cubicBezTo>
                    <a:pt x="58" y="64"/>
                    <a:pt x="58" y="64"/>
                    <a:pt x="59" y="65"/>
                  </a:cubicBezTo>
                  <a:cubicBezTo>
                    <a:pt x="61" y="65"/>
                    <a:pt x="61" y="66"/>
                    <a:pt x="62" y="66"/>
                  </a:cubicBezTo>
                  <a:cubicBezTo>
                    <a:pt x="64" y="66"/>
                    <a:pt x="65" y="66"/>
                    <a:pt x="66" y="66"/>
                  </a:cubicBezTo>
                  <a:cubicBezTo>
                    <a:pt x="67" y="66"/>
                    <a:pt x="68" y="66"/>
                    <a:pt x="69" y="66"/>
                  </a:cubicBezTo>
                  <a:cubicBezTo>
                    <a:pt x="69" y="66"/>
                    <a:pt x="71" y="66"/>
                    <a:pt x="71" y="66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71" y="70"/>
                    <a:pt x="71" y="71"/>
                  </a:cubicBezTo>
                  <a:cubicBezTo>
                    <a:pt x="72" y="72"/>
                    <a:pt x="72" y="72"/>
                    <a:pt x="72" y="73"/>
                  </a:cubicBezTo>
                  <a:cubicBezTo>
                    <a:pt x="72" y="74"/>
                    <a:pt x="73" y="75"/>
                    <a:pt x="72" y="76"/>
                  </a:cubicBezTo>
                  <a:cubicBezTo>
                    <a:pt x="71" y="76"/>
                    <a:pt x="71" y="77"/>
                    <a:pt x="70" y="77"/>
                  </a:cubicBezTo>
                  <a:cubicBezTo>
                    <a:pt x="70" y="78"/>
                    <a:pt x="70" y="77"/>
                    <a:pt x="69" y="79"/>
                  </a:cubicBezTo>
                  <a:cubicBezTo>
                    <a:pt x="69" y="80"/>
                    <a:pt x="68" y="81"/>
                    <a:pt x="68" y="81"/>
                  </a:cubicBezTo>
                  <a:cubicBezTo>
                    <a:pt x="68" y="81"/>
                    <a:pt x="68" y="81"/>
                    <a:pt x="68" y="82"/>
                  </a:cubicBezTo>
                  <a:cubicBezTo>
                    <a:pt x="68" y="84"/>
                    <a:pt x="69" y="84"/>
                    <a:pt x="68" y="85"/>
                  </a:cubicBezTo>
                  <a:cubicBezTo>
                    <a:pt x="67" y="86"/>
                    <a:pt x="68" y="87"/>
                    <a:pt x="67" y="88"/>
                  </a:cubicBezTo>
                  <a:cubicBezTo>
                    <a:pt x="66" y="88"/>
                    <a:pt x="64" y="89"/>
                    <a:pt x="64" y="89"/>
                  </a:cubicBezTo>
                  <a:cubicBezTo>
                    <a:pt x="64" y="89"/>
                    <a:pt x="64" y="89"/>
                    <a:pt x="64" y="90"/>
                  </a:cubicBezTo>
                  <a:cubicBezTo>
                    <a:pt x="64" y="91"/>
                    <a:pt x="65" y="91"/>
                    <a:pt x="63" y="92"/>
                  </a:cubicBezTo>
                  <a:cubicBezTo>
                    <a:pt x="62" y="93"/>
                    <a:pt x="60" y="93"/>
                    <a:pt x="60" y="93"/>
                  </a:cubicBezTo>
                  <a:cubicBezTo>
                    <a:pt x="60" y="93"/>
                    <a:pt x="61" y="94"/>
                    <a:pt x="61" y="94"/>
                  </a:cubicBezTo>
                  <a:cubicBezTo>
                    <a:pt x="63" y="94"/>
                    <a:pt x="64" y="94"/>
                    <a:pt x="66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77" y="90"/>
                    <a:pt x="86" y="82"/>
                    <a:pt x="91" y="73"/>
                  </a:cubicBezTo>
                  <a:cubicBezTo>
                    <a:pt x="93" y="69"/>
                    <a:pt x="94" y="65"/>
                    <a:pt x="95" y="61"/>
                  </a:cubicBezTo>
                  <a:close/>
                  <a:moveTo>
                    <a:pt x="53" y="95"/>
                  </a:moveTo>
                  <a:cubicBezTo>
                    <a:pt x="53" y="94"/>
                    <a:pt x="52" y="94"/>
                    <a:pt x="52" y="94"/>
                  </a:cubicBezTo>
                  <a:cubicBezTo>
                    <a:pt x="52" y="94"/>
                    <a:pt x="52" y="90"/>
                    <a:pt x="52" y="89"/>
                  </a:cubicBezTo>
                  <a:cubicBezTo>
                    <a:pt x="52" y="88"/>
                    <a:pt x="49" y="84"/>
                    <a:pt x="49" y="84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45" y="84"/>
                    <a:pt x="44" y="84"/>
                    <a:pt x="44" y="84"/>
                  </a:cubicBezTo>
                  <a:cubicBezTo>
                    <a:pt x="44" y="83"/>
                    <a:pt x="41" y="82"/>
                    <a:pt x="41" y="82"/>
                  </a:cubicBezTo>
                  <a:cubicBezTo>
                    <a:pt x="41" y="82"/>
                    <a:pt x="41" y="81"/>
                    <a:pt x="41" y="80"/>
                  </a:cubicBezTo>
                  <a:cubicBezTo>
                    <a:pt x="40" y="79"/>
                    <a:pt x="40" y="79"/>
                    <a:pt x="39" y="79"/>
                  </a:cubicBezTo>
                  <a:cubicBezTo>
                    <a:pt x="38" y="78"/>
                    <a:pt x="38" y="78"/>
                    <a:pt x="37" y="77"/>
                  </a:cubicBezTo>
                  <a:cubicBezTo>
                    <a:pt x="37" y="76"/>
                    <a:pt x="37" y="76"/>
                    <a:pt x="36" y="75"/>
                  </a:cubicBezTo>
                  <a:cubicBezTo>
                    <a:pt x="36" y="74"/>
                    <a:pt x="38" y="71"/>
                    <a:pt x="38" y="70"/>
                  </a:cubicBezTo>
                  <a:cubicBezTo>
                    <a:pt x="38" y="70"/>
                    <a:pt x="37" y="68"/>
                    <a:pt x="37" y="68"/>
                  </a:cubicBezTo>
                  <a:cubicBezTo>
                    <a:pt x="37" y="68"/>
                    <a:pt x="37" y="68"/>
                    <a:pt x="38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1" y="66"/>
                    <a:pt x="31" y="66"/>
                    <a:pt x="31" y="6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2" y="63"/>
                    <a:pt x="21" y="62"/>
                    <a:pt x="20" y="62"/>
                  </a:cubicBezTo>
                  <a:cubicBezTo>
                    <a:pt x="20" y="61"/>
                    <a:pt x="19" y="61"/>
                    <a:pt x="17" y="60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9"/>
                    <a:pt x="14" y="62"/>
                    <a:pt x="15" y="66"/>
                  </a:cubicBezTo>
                  <a:cubicBezTo>
                    <a:pt x="15" y="66"/>
                    <a:pt x="15" y="66"/>
                    <a:pt x="15" y="66"/>
                  </a:cubicBezTo>
                  <a:cubicBezTo>
                    <a:pt x="18" y="77"/>
                    <a:pt x="25" y="85"/>
                    <a:pt x="35" y="90"/>
                  </a:cubicBezTo>
                  <a:cubicBezTo>
                    <a:pt x="40" y="93"/>
                    <a:pt x="47" y="95"/>
                    <a:pt x="53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17">
            <a:extLst>
              <a:ext uri="{FF2B5EF4-FFF2-40B4-BE49-F238E27FC236}">
                <a16:creationId xmlns:a16="http://schemas.microsoft.com/office/drawing/2014/main" id="{A206B539-B1A8-4D6C-9A82-6A2844F7C7BD}"/>
              </a:ext>
            </a:extLst>
          </p:cNvPr>
          <p:cNvGrpSpPr>
            <a:grpSpLocks/>
          </p:cNvGrpSpPr>
          <p:nvPr/>
        </p:nvGrpSpPr>
        <p:grpSpPr bwMode="auto">
          <a:xfrm>
            <a:off x="1554163" y="2560638"/>
            <a:ext cx="1719262" cy="1481137"/>
            <a:chOff x="0" y="0"/>
            <a:chExt cx="1718173" cy="1479831"/>
          </a:xfrm>
        </p:grpSpPr>
        <p:sp>
          <p:nvSpPr>
            <p:cNvPr id="38944" name="Freeform 21">
              <a:extLst>
                <a:ext uri="{FF2B5EF4-FFF2-40B4-BE49-F238E27FC236}">
                  <a16:creationId xmlns:a16="http://schemas.microsoft.com/office/drawing/2014/main" id="{588FB954-6B5D-4641-8D9B-76F3E6A28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79831"/>
            </a:xfrm>
            <a:custGeom>
              <a:avLst/>
              <a:gdLst>
                <a:gd name="T0" fmla="*/ 0 w 1139"/>
                <a:gd name="T1" fmla="*/ 2147483646 h 981"/>
                <a:gd name="T2" fmla="*/ 2147483646 w 1139"/>
                <a:gd name="T3" fmla="*/ 0 h 981"/>
                <a:gd name="T4" fmla="*/ 2147483646 w 1139"/>
                <a:gd name="T5" fmla="*/ 0 h 981"/>
                <a:gd name="T6" fmla="*/ 2147483646 w 1139"/>
                <a:gd name="T7" fmla="*/ 2147483646 h 981"/>
                <a:gd name="T8" fmla="*/ 2147483646 w 1139"/>
                <a:gd name="T9" fmla="*/ 2147483646 h 981"/>
                <a:gd name="T10" fmla="*/ 2147483646 w 1139"/>
                <a:gd name="T11" fmla="*/ 2147483646 h 981"/>
                <a:gd name="T12" fmla="*/ 0 w 1139"/>
                <a:gd name="T13" fmla="*/ 2147483646 h 9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1"/>
                <a:gd name="T23" fmla="*/ 1139 w 1139"/>
                <a:gd name="T24" fmla="*/ 981 h 9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1">
                  <a:moveTo>
                    <a:pt x="0" y="490"/>
                  </a:moveTo>
                  <a:lnTo>
                    <a:pt x="246" y="0"/>
                  </a:lnTo>
                  <a:lnTo>
                    <a:pt x="894" y="0"/>
                  </a:lnTo>
                  <a:lnTo>
                    <a:pt x="1139" y="490"/>
                  </a:lnTo>
                  <a:lnTo>
                    <a:pt x="894" y="981"/>
                  </a:lnTo>
                  <a:lnTo>
                    <a:pt x="246" y="981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5" name="Freeform 23">
              <a:extLst>
                <a:ext uri="{FF2B5EF4-FFF2-40B4-BE49-F238E27FC236}">
                  <a16:creationId xmlns:a16="http://schemas.microsoft.com/office/drawing/2014/main" id="{A6EC2AEA-F464-4A8F-ADEA-59926D2C9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4557" y="31678"/>
              <a:ext cx="202138" cy="173477"/>
            </a:xfrm>
            <a:custGeom>
              <a:avLst/>
              <a:gdLst>
                <a:gd name="T0" fmla="*/ 0 w 134"/>
                <a:gd name="T1" fmla="*/ 2147483646 h 115"/>
                <a:gd name="T2" fmla="*/ 2147483646 w 134"/>
                <a:gd name="T3" fmla="*/ 0 h 115"/>
                <a:gd name="T4" fmla="*/ 2147483646 w 134"/>
                <a:gd name="T5" fmla="*/ 0 h 115"/>
                <a:gd name="T6" fmla="*/ 2147483646 w 134"/>
                <a:gd name="T7" fmla="*/ 2147483646 h 115"/>
                <a:gd name="T8" fmla="*/ 2147483646 w 134"/>
                <a:gd name="T9" fmla="*/ 2147483646 h 115"/>
                <a:gd name="T10" fmla="*/ 2147483646 w 134"/>
                <a:gd name="T11" fmla="*/ 2147483646 h 115"/>
                <a:gd name="T12" fmla="*/ 0 w 134"/>
                <a:gd name="T13" fmla="*/ 2147483646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4"/>
                <a:gd name="T22" fmla="*/ 0 h 115"/>
                <a:gd name="T23" fmla="*/ 134 w 134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4" h="115">
                  <a:moveTo>
                    <a:pt x="0" y="57"/>
                  </a:moveTo>
                  <a:lnTo>
                    <a:pt x="29" y="0"/>
                  </a:lnTo>
                  <a:lnTo>
                    <a:pt x="105" y="0"/>
                  </a:lnTo>
                  <a:lnTo>
                    <a:pt x="134" y="57"/>
                  </a:lnTo>
                  <a:lnTo>
                    <a:pt x="105" y="115"/>
                  </a:lnTo>
                  <a:lnTo>
                    <a:pt x="29" y="115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6" name="Freeform 248">
              <a:extLst>
                <a:ext uri="{FF2B5EF4-FFF2-40B4-BE49-F238E27FC236}">
                  <a16:creationId xmlns:a16="http://schemas.microsoft.com/office/drawing/2014/main" id="{FE66A553-3A35-4309-AD0E-B1CCA97B74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2027" y="494447"/>
              <a:ext cx="572530" cy="520482"/>
            </a:xfrm>
            <a:custGeom>
              <a:avLst/>
              <a:gdLst>
                <a:gd name="T0" fmla="*/ 2147483646 w 198"/>
                <a:gd name="T1" fmla="*/ 0 h 180"/>
                <a:gd name="T2" fmla="*/ 2147483646 w 198"/>
                <a:gd name="T3" fmla="*/ 2147483646 h 180"/>
                <a:gd name="T4" fmla="*/ 2147483646 w 198"/>
                <a:gd name="T5" fmla="*/ 2147483646 h 180"/>
                <a:gd name="T6" fmla="*/ 2147483646 w 198"/>
                <a:gd name="T7" fmla="*/ 2147483646 h 180"/>
                <a:gd name="T8" fmla="*/ 2147483646 w 198"/>
                <a:gd name="T9" fmla="*/ 2147483646 h 180"/>
                <a:gd name="T10" fmla="*/ 2147483646 w 198"/>
                <a:gd name="T11" fmla="*/ 2147483646 h 180"/>
                <a:gd name="T12" fmla="*/ 2147483646 w 198"/>
                <a:gd name="T13" fmla="*/ 2147483646 h 180"/>
                <a:gd name="T14" fmla="*/ 2147483646 w 198"/>
                <a:gd name="T15" fmla="*/ 2147483646 h 180"/>
                <a:gd name="T16" fmla="*/ 2147483646 w 198"/>
                <a:gd name="T17" fmla="*/ 2147483646 h 180"/>
                <a:gd name="T18" fmla="*/ 2147483646 w 198"/>
                <a:gd name="T19" fmla="*/ 2147483646 h 180"/>
                <a:gd name="T20" fmla="*/ 2147483646 w 198"/>
                <a:gd name="T21" fmla="*/ 2147483646 h 180"/>
                <a:gd name="T22" fmla="*/ 2147483646 w 198"/>
                <a:gd name="T23" fmla="*/ 2147483646 h 180"/>
                <a:gd name="T24" fmla="*/ 2147483646 w 198"/>
                <a:gd name="T25" fmla="*/ 2147483646 h 180"/>
                <a:gd name="T26" fmla="*/ 2147483646 w 198"/>
                <a:gd name="T27" fmla="*/ 2147483646 h 180"/>
                <a:gd name="T28" fmla="*/ 2147483646 w 198"/>
                <a:gd name="T29" fmla="*/ 2147483646 h 180"/>
                <a:gd name="T30" fmla="*/ 2147483646 w 198"/>
                <a:gd name="T31" fmla="*/ 2147483646 h 180"/>
                <a:gd name="T32" fmla="*/ 2147483646 w 198"/>
                <a:gd name="T33" fmla="*/ 2147483646 h 180"/>
                <a:gd name="T34" fmla="*/ 2147483646 w 198"/>
                <a:gd name="T35" fmla="*/ 2147483646 h 180"/>
                <a:gd name="T36" fmla="*/ 2147483646 w 198"/>
                <a:gd name="T37" fmla="*/ 2147483646 h 180"/>
                <a:gd name="T38" fmla="*/ 2147483646 w 198"/>
                <a:gd name="T39" fmla="*/ 2147483646 h 180"/>
                <a:gd name="T40" fmla="*/ 2147483646 w 198"/>
                <a:gd name="T41" fmla="*/ 2147483646 h 180"/>
                <a:gd name="T42" fmla="*/ 2147483646 w 198"/>
                <a:gd name="T43" fmla="*/ 2147483646 h 180"/>
                <a:gd name="T44" fmla="*/ 2147483646 w 198"/>
                <a:gd name="T45" fmla="*/ 2147483646 h 180"/>
                <a:gd name="T46" fmla="*/ 2147483646 w 198"/>
                <a:gd name="T47" fmla="*/ 2147483646 h 180"/>
                <a:gd name="T48" fmla="*/ 2147483646 w 198"/>
                <a:gd name="T49" fmla="*/ 2147483646 h 180"/>
                <a:gd name="T50" fmla="*/ 0 w 198"/>
                <a:gd name="T51" fmla="*/ 2147483646 h 180"/>
                <a:gd name="T52" fmla="*/ 2147483646 w 198"/>
                <a:gd name="T53" fmla="*/ 2147483646 h 180"/>
                <a:gd name="T54" fmla="*/ 0 w 198"/>
                <a:gd name="T55" fmla="*/ 2147483646 h 180"/>
                <a:gd name="T56" fmla="*/ 2147483646 w 198"/>
                <a:gd name="T57" fmla="*/ 2147483646 h 180"/>
                <a:gd name="T58" fmla="*/ 0 w 198"/>
                <a:gd name="T59" fmla="*/ 2147483646 h 180"/>
                <a:gd name="T60" fmla="*/ 2147483646 w 198"/>
                <a:gd name="T61" fmla="*/ 2147483646 h 180"/>
                <a:gd name="T62" fmla="*/ 0 w 198"/>
                <a:gd name="T63" fmla="*/ 2147483646 h 180"/>
                <a:gd name="T64" fmla="*/ 2147483646 w 198"/>
                <a:gd name="T65" fmla="*/ 2147483646 h 180"/>
                <a:gd name="T66" fmla="*/ 0 w 198"/>
                <a:gd name="T67" fmla="*/ 2147483646 h 180"/>
                <a:gd name="T68" fmla="*/ 2147483646 w 198"/>
                <a:gd name="T69" fmla="*/ 2147483646 h 180"/>
                <a:gd name="T70" fmla="*/ 2147483646 w 198"/>
                <a:gd name="T71" fmla="*/ 0 h 180"/>
                <a:gd name="T72" fmla="*/ 2147483646 w 198"/>
                <a:gd name="T73" fmla="*/ 2147483646 h 180"/>
                <a:gd name="T74" fmla="*/ 2147483646 w 198"/>
                <a:gd name="T75" fmla="*/ 2147483646 h 180"/>
                <a:gd name="T76" fmla="*/ 2147483646 w 198"/>
                <a:gd name="T77" fmla="*/ 2147483646 h 180"/>
                <a:gd name="T78" fmla="*/ 2147483646 w 198"/>
                <a:gd name="T79" fmla="*/ 2147483646 h 180"/>
                <a:gd name="T80" fmla="*/ 2147483646 w 198"/>
                <a:gd name="T81" fmla="*/ 2147483646 h 180"/>
                <a:gd name="T82" fmla="*/ 2147483646 w 198"/>
                <a:gd name="T83" fmla="*/ 2147483646 h 180"/>
                <a:gd name="T84" fmla="*/ 2147483646 w 198"/>
                <a:gd name="T85" fmla="*/ 2147483646 h 180"/>
                <a:gd name="T86" fmla="*/ 2147483646 w 198"/>
                <a:gd name="T87" fmla="*/ 2147483646 h 180"/>
                <a:gd name="T88" fmla="*/ 2147483646 w 198"/>
                <a:gd name="T89" fmla="*/ 2147483646 h 180"/>
                <a:gd name="T90" fmla="*/ 2147483646 w 198"/>
                <a:gd name="T91" fmla="*/ 2147483646 h 180"/>
                <a:gd name="T92" fmla="*/ 2147483646 w 198"/>
                <a:gd name="T93" fmla="*/ 2147483646 h 180"/>
                <a:gd name="T94" fmla="*/ 2147483646 w 198"/>
                <a:gd name="T95" fmla="*/ 2147483646 h 180"/>
                <a:gd name="T96" fmla="*/ 2147483646 w 198"/>
                <a:gd name="T97" fmla="*/ 2147483646 h 180"/>
                <a:gd name="T98" fmla="*/ 2147483646 w 198"/>
                <a:gd name="T99" fmla="*/ 2147483646 h 180"/>
                <a:gd name="T100" fmla="*/ 2147483646 w 198"/>
                <a:gd name="T101" fmla="*/ 2147483646 h 180"/>
                <a:gd name="T102" fmla="*/ 2147483646 w 198"/>
                <a:gd name="T103" fmla="*/ 2147483646 h 1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98"/>
                <a:gd name="T157" fmla="*/ 0 h 180"/>
                <a:gd name="T158" fmla="*/ 198 w 198"/>
                <a:gd name="T159" fmla="*/ 180 h 180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98" h="180">
                  <a:moveTo>
                    <a:pt x="29" y="0"/>
                  </a:moveTo>
                  <a:lnTo>
                    <a:pt x="153" y="0"/>
                  </a:lnTo>
                  <a:lnTo>
                    <a:pt x="162" y="0"/>
                  </a:lnTo>
                  <a:lnTo>
                    <a:pt x="162" y="9"/>
                  </a:lnTo>
                  <a:lnTo>
                    <a:pt x="162" y="38"/>
                  </a:lnTo>
                  <a:lnTo>
                    <a:pt x="147" y="52"/>
                  </a:lnTo>
                  <a:lnTo>
                    <a:pt x="147" y="16"/>
                  </a:lnTo>
                  <a:lnTo>
                    <a:pt x="36" y="16"/>
                  </a:lnTo>
                  <a:lnTo>
                    <a:pt x="36" y="27"/>
                  </a:lnTo>
                  <a:lnTo>
                    <a:pt x="42" y="23"/>
                  </a:lnTo>
                  <a:lnTo>
                    <a:pt x="51" y="20"/>
                  </a:lnTo>
                  <a:lnTo>
                    <a:pt x="56" y="34"/>
                  </a:lnTo>
                  <a:lnTo>
                    <a:pt x="49" y="38"/>
                  </a:lnTo>
                  <a:lnTo>
                    <a:pt x="36" y="43"/>
                  </a:lnTo>
                  <a:lnTo>
                    <a:pt x="36" y="52"/>
                  </a:lnTo>
                  <a:lnTo>
                    <a:pt x="42" y="49"/>
                  </a:lnTo>
                  <a:lnTo>
                    <a:pt x="51" y="45"/>
                  </a:lnTo>
                  <a:lnTo>
                    <a:pt x="56" y="60"/>
                  </a:lnTo>
                  <a:lnTo>
                    <a:pt x="49" y="63"/>
                  </a:lnTo>
                  <a:lnTo>
                    <a:pt x="36" y="69"/>
                  </a:lnTo>
                  <a:lnTo>
                    <a:pt x="36" y="78"/>
                  </a:lnTo>
                  <a:lnTo>
                    <a:pt x="42" y="74"/>
                  </a:lnTo>
                  <a:lnTo>
                    <a:pt x="51" y="72"/>
                  </a:lnTo>
                  <a:lnTo>
                    <a:pt x="56" y="85"/>
                  </a:lnTo>
                  <a:lnTo>
                    <a:pt x="49" y="89"/>
                  </a:lnTo>
                  <a:lnTo>
                    <a:pt x="36" y="94"/>
                  </a:lnTo>
                  <a:lnTo>
                    <a:pt x="36" y="103"/>
                  </a:lnTo>
                  <a:lnTo>
                    <a:pt x="42" y="98"/>
                  </a:lnTo>
                  <a:lnTo>
                    <a:pt x="51" y="96"/>
                  </a:lnTo>
                  <a:lnTo>
                    <a:pt x="56" y="109"/>
                  </a:lnTo>
                  <a:lnTo>
                    <a:pt x="49" y="114"/>
                  </a:lnTo>
                  <a:lnTo>
                    <a:pt x="36" y="120"/>
                  </a:lnTo>
                  <a:lnTo>
                    <a:pt x="36" y="129"/>
                  </a:lnTo>
                  <a:lnTo>
                    <a:pt x="42" y="127"/>
                  </a:lnTo>
                  <a:lnTo>
                    <a:pt x="51" y="123"/>
                  </a:lnTo>
                  <a:lnTo>
                    <a:pt x="56" y="138"/>
                  </a:lnTo>
                  <a:lnTo>
                    <a:pt x="49" y="140"/>
                  </a:lnTo>
                  <a:lnTo>
                    <a:pt x="36" y="147"/>
                  </a:lnTo>
                  <a:lnTo>
                    <a:pt x="36" y="160"/>
                  </a:lnTo>
                  <a:lnTo>
                    <a:pt x="36" y="165"/>
                  </a:lnTo>
                  <a:lnTo>
                    <a:pt x="147" y="165"/>
                  </a:lnTo>
                  <a:lnTo>
                    <a:pt x="147" y="129"/>
                  </a:lnTo>
                  <a:lnTo>
                    <a:pt x="162" y="116"/>
                  </a:lnTo>
                  <a:lnTo>
                    <a:pt x="162" y="171"/>
                  </a:lnTo>
                  <a:lnTo>
                    <a:pt x="162" y="180"/>
                  </a:lnTo>
                  <a:lnTo>
                    <a:pt x="153" y="180"/>
                  </a:lnTo>
                  <a:lnTo>
                    <a:pt x="29" y="180"/>
                  </a:lnTo>
                  <a:lnTo>
                    <a:pt x="20" y="180"/>
                  </a:lnTo>
                  <a:lnTo>
                    <a:pt x="20" y="171"/>
                  </a:lnTo>
                  <a:lnTo>
                    <a:pt x="20" y="160"/>
                  </a:lnTo>
                  <a:lnTo>
                    <a:pt x="4" y="160"/>
                  </a:lnTo>
                  <a:lnTo>
                    <a:pt x="0" y="145"/>
                  </a:lnTo>
                  <a:lnTo>
                    <a:pt x="20" y="136"/>
                  </a:lnTo>
                  <a:lnTo>
                    <a:pt x="20" y="131"/>
                  </a:lnTo>
                  <a:lnTo>
                    <a:pt x="4" y="131"/>
                  </a:lnTo>
                  <a:lnTo>
                    <a:pt x="0" y="118"/>
                  </a:lnTo>
                  <a:lnTo>
                    <a:pt x="20" y="109"/>
                  </a:lnTo>
                  <a:lnTo>
                    <a:pt x="20" y="107"/>
                  </a:lnTo>
                  <a:lnTo>
                    <a:pt x="4" y="107"/>
                  </a:lnTo>
                  <a:lnTo>
                    <a:pt x="0" y="91"/>
                  </a:lnTo>
                  <a:lnTo>
                    <a:pt x="20" y="85"/>
                  </a:lnTo>
                  <a:lnTo>
                    <a:pt x="20" y="83"/>
                  </a:lnTo>
                  <a:lnTo>
                    <a:pt x="4" y="83"/>
                  </a:lnTo>
                  <a:lnTo>
                    <a:pt x="0" y="67"/>
                  </a:lnTo>
                  <a:lnTo>
                    <a:pt x="20" y="58"/>
                  </a:lnTo>
                  <a:lnTo>
                    <a:pt x="20" y="56"/>
                  </a:lnTo>
                  <a:lnTo>
                    <a:pt x="4" y="56"/>
                  </a:lnTo>
                  <a:lnTo>
                    <a:pt x="0" y="43"/>
                  </a:lnTo>
                  <a:lnTo>
                    <a:pt x="20" y="34"/>
                  </a:lnTo>
                  <a:lnTo>
                    <a:pt x="20" y="9"/>
                  </a:lnTo>
                  <a:lnTo>
                    <a:pt x="20" y="0"/>
                  </a:lnTo>
                  <a:lnTo>
                    <a:pt x="29" y="0"/>
                  </a:lnTo>
                  <a:close/>
                  <a:moveTo>
                    <a:pt x="69" y="87"/>
                  </a:moveTo>
                  <a:lnTo>
                    <a:pt x="69" y="96"/>
                  </a:lnTo>
                  <a:lnTo>
                    <a:pt x="91" y="96"/>
                  </a:lnTo>
                  <a:lnTo>
                    <a:pt x="91" y="87"/>
                  </a:lnTo>
                  <a:lnTo>
                    <a:pt x="69" y="87"/>
                  </a:lnTo>
                  <a:close/>
                  <a:moveTo>
                    <a:pt x="69" y="67"/>
                  </a:moveTo>
                  <a:lnTo>
                    <a:pt x="69" y="76"/>
                  </a:lnTo>
                  <a:lnTo>
                    <a:pt x="109" y="76"/>
                  </a:lnTo>
                  <a:lnTo>
                    <a:pt x="109" y="67"/>
                  </a:lnTo>
                  <a:lnTo>
                    <a:pt x="69" y="67"/>
                  </a:lnTo>
                  <a:close/>
                  <a:moveTo>
                    <a:pt x="69" y="49"/>
                  </a:moveTo>
                  <a:lnTo>
                    <a:pt x="69" y="58"/>
                  </a:lnTo>
                  <a:lnTo>
                    <a:pt x="127" y="58"/>
                  </a:lnTo>
                  <a:lnTo>
                    <a:pt x="127" y="49"/>
                  </a:lnTo>
                  <a:lnTo>
                    <a:pt x="69" y="49"/>
                  </a:lnTo>
                  <a:close/>
                  <a:moveTo>
                    <a:pt x="69" y="32"/>
                  </a:moveTo>
                  <a:lnTo>
                    <a:pt x="69" y="38"/>
                  </a:lnTo>
                  <a:lnTo>
                    <a:pt x="127" y="38"/>
                  </a:lnTo>
                  <a:lnTo>
                    <a:pt x="127" y="32"/>
                  </a:lnTo>
                  <a:lnTo>
                    <a:pt x="69" y="32"/>
                  </a:lnTo>
                  <a:close/>
                  <a:moveTo>
                    <a:pt x="91" y="143"/>
                  </a:moveTo>
                  <a:lnTo>
                    <a:pt x="104" y="143"/>
                  </a:lnTo>
                  <a:lnTo>
                    <a:pt x="115" y="143"/>
                  </a:lnTo>
                  <a:lnTo>
                    <a:pt x="104" y="129"/>
                  </a:lnTo>
                  <a:lnTo>
                    <a:pt x="93" y="118"/>
                  </a:lnTo>
                  <a:lnTo>
                    <a:pt x="93" y="131"/>
                  </a:lnTo>
                  <a:lnTo>
                    <a:pt x="91" y="143"/>
                  </a:lnTo>
                  <a:close/>
                  <a:moveTo>
                    <a:pt x="175" y="40"/>
                  </a:moveTo>
                  <a:lnTo>
                    <a:pt x="104" y="109"/>
                  </a:lnTo>
                  <a:lnTo>
                    <a:pt x="127" y="131"/>
                  </a:lnTo>
                  <a:lnTo>
                    <a:pt x="198" y="63"/>
                  </a:lnTo>
                  <a:lnTo>
                    <a:pt x="175" y="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21">
            <a:extLst>
              <a:ext uri="{FF2B5EF4-FFF2-40B4-BE49-F238E27FC236}">
                <a16:creationId xmlns:a16="http://schemas.microsoft.com/office/drawing/2014/main" id="{FCACF187-2968-44E0-887D-2BB0F66A2A6E}"/>
              </a:ext>
            </a:extLst>
          </p:cNvPr>
          <p:cNvGrpSpPr>
            <a:grpSpLocks/>
          </p:cNvGrpSpPr>
          <p:nvPr/>
        </p:nvGrpSpPr>
        <p:grpSpPr bwMode="auto">
          <a:xfrm>
            <a:off x="3017838" y="3370263"/>
            <a:ext cx="1717675" cy="1481137"/>
            <a:chOff x="0" y="0"/>
            <a:chExt cx="1718173" cy="1481340"/>
          </a:xfrm>
        </p:grpSpPr>
        <p:sp>
          <p:nvSpPr>
            <p:cNvPr id="38941" name="Freeform 13">
              <a:extLst>
                <a:ext uri="{FF2B5EF4-FFF2-40B4-BE49-F238E27FC236}">
                  <a16:creationId xmlns:a16="http://schemas.microsoft.com/office/drawing/2014/main" id="{07479750-9F5A-4724-A2E9-893683B78D6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81340"/>
            </a:xfrm>
            <a:custGeom>
              <a:avLst/>
              <a:gdLst>
                <a:gd name="T0" fmla="*/ 0 w 1139"/>
                <a:gd name="T1" fmla="*/ 2147483646 h 982"/>
                <a:gd name="T2" fmla="*/ 2147483646 w 1139"/>
                <a:gd name="T3" fmla="*/ 0 h 982"/>
                <a:gd name="T4" fmla="*/ 2147483646 w 1139"/>
                <a:gd name="T5" fmla="*/ 0 h 982"/>
                <a:gd name="T6" fmla="*/ 2147483646 w 1139"/>
                <a:gd name="T7" fmla="*/ 2147483646 h 982"/>
                <a:gd name="T8" fmla="*/ 2147483646 w 1139"/>
                <a:gd name="T9" fmla="*/ 2147483646 h 982"/>
                <a:gd name="T10" fmla="*/ 2147483646 w 1139"/>
                <a:gd name="T11" fmla="*/ 2147483646 h 982"/>
                <a:gd name="T12" fmla="*/ 0 w 1139"/>
                <a:gd name="T13" fmla="*/ 2147483646 h 98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2"/>
                <a:gd name="T23" fmla="*/ 1139 w 1139"/>
                <a:gd name="T24" fmla="*/ 982 h 98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2">
                  <a:moveTo>
                    <a:pt x="0" y="491"/>
                  </a:moveTo>
                  <a:lnTo>
                    <a:pt x="246" y="0"/>
                  </a:lnTo>
                  <a:lnTo>
                    <a:pt x="893" y="0"/>
                  </a:lnTo>
                  <a:lnTo>
                    <a:pt x="1139" y="491"/>
                  </a:lnTo>
                  <a:lnTo>
                    <a:pt x="893" y="982"/>
                  </a:lnTo>
                  <a:lnTo>
                    <a:pt x="246" y="982"/>
                  </a:lnTo>
                  <a:lnTo>
                    <a:pt x="0" y="491"/>
                  </a:lnTo>
                  <a:close/>
                </a:path>
              </a:pathLst>
            </a:custGeom>
            <a:solidFill>
              <a:srgbClr val="AC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2" name="Freeform 15">
              <a:extLst>
                <a:ext uri="{FF2B5EF4-FFF2-40B4-BE49-F238E27FC236}">
                  <a16:creationId xmlns:a16="http://schemas.microsoft.com/office/drawing/2014/main" id="{0E5D442B-2C70-42EC-A94D-35D063639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116" y="1283727"/>
              <a:ext cx="200630" cy="173477"/>
            </a:xfrm>
            <a:custGeom>
              <a:avLst/>
              <a:gdLst>
                <a:gd name="T0" fmla="*/ 0 w 133"/>
                <a:gd name="T1" fmla="*/ 2147483646 h 115"/>
                <a:gd name="T2" fmla="*/ 2147483646 w 133"/>
                <a:gd name="T3" fmla="*/ 0 h 115"/>
                <a:gd name="T4" fmla="*/ 2147483646 w 133"/>
                <a:gd name="T5" fmla="*/ 0 h 115"/>
                <a:gd name="T6" fmla="*/ 2147483646 w 133"/>
                <a:gd name="T7" fmla="*/ 2147483646 h 115"/>
                <a:gd name="T8" fmla="*/ 2147483646 w 133"/>
                <a:gd name="T9" fmla="*/ 2147483646 h 115"/>
                <a:gd name="T10" fmla="*/ 2147483646 w 133"/>
                <a:gd name="T11" fmla="*/ 2147483646 h 115"/>
                <a:gd name="T12" fmla="*/ 0 w 133"/>
                <a:gd name="T13" fmla="*/ 2147483646 h 1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115"/>
                <a:gd name="T23" fmla="*/ 133 w 133"/>
                <a:gd name="T24" fmla="*/ 115 h 1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115">
                  <a:moveTo>
                    <a:pt x="0" y="57"/>
                  </a:moveTo>
                  <a:lnTo>
                    <a:pt x="29" y="0"/>
                  </a:lnTo>
                  <a:lnTo>
                    <a:pt x="104" y="0"/>
                  </a:lnTo>
                  <a:lnTo>
                    <a:pt x="133" y="57"/>
                  </a:lnTo>
                  <a:lnTo>
                    <a:pt x="104" y="115"/>
                  </a:lnTo>
                  <a:lnTo>
                    <a:pt x="29" y="115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3" name="Freeform 293">
              <a:extLst>
                <a:ext uri="{FF2B5EF4-FFF2-40B4-BE49-F238E27FC236}">
                  <a16:creationId xmlns:a16="http://schemas.microsoft.com/office/drawing/2014/main" id="{166EF720-40CD-4135-AEE8-2B7B6A708C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4235" y="380804"/>
              <a:ext cx="552290" cy="615904"/>
            </a:xfrm>
            <a:custGeom>
              <a:avLst/>
              <a:gdLst>
                <a:gd name="T0" fmla="*/ 0 w 86"/>
                <a:gd name="T1" fmla="*/ 2147483646 h 96"/>
                <a:gd name="T2" fmla="*/ 2147483646 w 86"/>
                <a:gd name="T3" fmla="*/ 2147483646 h 96"/>
                <a:gd name="T4" fmla="*/ 2147483646 w 86"/>
                <a:gd name="T5" fmla="*/ 2147483646 h 96"/>
                <a:gd name="T6" fmla="*/ 2147483646 w 86"/>
                <a:gd name="T7" fmla="*/ 2147483646 h 96"/>
                <a:gd name="T8" fmla="*/ 2147483646 w 86"/>
                <a:gd name="T9" fmla="*/ 2147483646 h 96"/>
                <a:gd name="T10" fmla="*/ 2147483646 w 86"/>
                <a:gd name="T11" fmla="*/ 2147483646 h 96"/>
                <a:gd name="T12" fmla="*/ 2147483646 w 86"/>
                <a:gd name="T13" fmla="*/ 2147483646 h 96"/>
                <a:gd name="T14" fmla="*/ 2147483646 w 86"/>
                <a:gd name="T15" fmla="*/ 2147483646 h 96"/>
                <a:gd name="T16" fmla="*/ 2147483646 w 86"/>
                <a:gd name="T17" fmla="*/ 2147483646 h 96"/>
                <a:gd name="T18" fmla="*/ 2147483646 w 86"/>
                <a:gd name="T19" fmla="*/ 2147483646 h 96"/>
                <a:gd name="T20" fmla="*/ 2147483646 w 86"/>
                <a:gd name="T21" fmla="*/ 2147483646 h 96"/>
                <a:gd name="T22" fmla="*/ 2147483646 w 86"/>
                <a:gd name="T23" fmla="*/ 2147483646 h 96"/>
                <a:gd name="T24" fmla="*/ 2147483646 w 86"/>
                <a:gd name="T25" fmla="*/ 2147483646 h 96"/>
                <a:gd name="T26" fmla="*/ 2147483646 w 86"/>
                <a:gd name="T27" fmla="*/ 2147483646 h 96"/>
                <a:gd name="T28" fmla="*/ 2147483646 w 86"/>
                <a:gd name="T29" fmla="*/ 2147483646 h 96"/>
                <a:gd name="T30" fmla="*/ 2147483646 w 86"/>
                <a:gd name="T31" fmla="*/ 2147483646 h 96"/>
                <a:gd name="T32" fmla="*/ 2147483646 w 86"/>
                <a:gd name="T33" fmla="*/ 2147483646 h 96"/>
                <a:gd name="T34" fmla="*/ 2147483646 w 86"/>
                <a:gd name="T35" fmla="*/ 2147483646 h 96"/>
                <a:gd name="T36" fmla="*/ 2147483646 w 86"/>
                <a:gd name="T37" fmla="*/ 2147483646 h 96"/>
                <a:gd name="T38" fmla="*/ 2147483646 w 86"/>
                <a:gd name="T39" fmla="*/ 2147483646 h 96"/>
                <a:gd name="T40" fmla="*/ 2147483646 w 86"/>
                <a:gd name="T41" fmla="*/ 2147483646 h 96"/>
                <a:gd name="T42" fmla="*/ 2147483646 w 86"/>
                <a:gd name="T43" fmla="*/ 2147483646 h 96"/>
                <a:gd name="T44" fmla="*/ 2147483646 w 86"/>
                <a:gd name="T45" fmla="*/ 2147483646 h 96"/>
                <a:gd name="T46" fmla="*/ 2147483646 w 86"/>
                <a:gd name="T47" fmla="*/ 2147483646 h 96"/>
                <a:gd name="T48" fmla="*/ 2147483646 w 86"/>
                <a:gd name="T49" fmla="*/ 2147483646 h 96"/>
                <a:gd name="T50" fmla="*/ 2147483646 w 86"/>
                <a:gd name="T51" fmla="*/ 2147483646 h 96"/>
                <a:gd name="T52" fmla="*/ 2147483646 w 86"/>
                <a:gd name="T53" fmla="*/ 2147483646 h 96"/>
                <a:gd name="T54" fmla="*/ 2147483646 w 86"/>
                <a:gd name="T55" fmla="*/ 2147483646 h 96"/>
                <a:gd name="T56" fmla="*/ 2147483646 w 86"/>
                <a:gd name="T57" fmla="*/ 2147483646 h 96"/>
                <a:gd name="T58" fmla="*/ 2147483646 w 86"/>
                <a:gd name="T59" fmla="*/ 2147483646 h 96"/>
                <a:gd name="T60" fmla="*/ 2147483646 w 86"/>
                <a:gd name="T61" fmla="*/ 0 h 96"/>
                <a:gd name="T62" fmla="*/ 2147483646 w 86"/>
                <a:gd name="T63" fmla="*/ 2147483646 h 96"/>
                <a:gd name="T64" fmla="*/ 2147483646 w 86"/>
                <a:gd name="T65" fmla="*/ 2147483646 h 96"/>
                <a:gd name="T66" fmla="*/ 2147483646 w 86"/>
                <a:gd name="T67" fmla="*/ 2147483646 h 96"/>
                <a:gd name="T68" fmla="*/ 2147483646 w 86"/>
                <a:gd name="T69" fmla="*/ 2147483646 h 96"/>
                <a:gd name="T70" fmla="*/ 2147483646 w 86"/>
                <a:gd name="T71" fmla="*/ 2147483646 h 96"/>
                <a:gd name="T72" fmla="*/ 2147483646 w 86"/>
                <a:gd name="T73" fmla="*/ 2147483646 h 96"/>
                <a:gd name="T74" fmla="*/ 2147483646 w 86"/>
                <a:gd name="T75" fmla="*/ 2147483646 h 96"/>
                <a:gd name="T76" fmla="*/ 2147483646 w 86"/>
                <a:gd name="T77" fmla="*/ 2147483646 h 96"/>
                <a:gd name="T78" fmla="*/ 2147483646 w 86"/>
                <a:gd name="T79" fmla="*/ 2147483646 h 96"/>
                <a:gd name="T80" fmla="*/ 2147483646 w 86"/>
                <a:gd name="T81" fmla="*/ 2147483646 h 96"/>
                <a:gd name="T82" fmla="*/ 2147483646 w 86"/>
                <a:gd name="T83" fmla="*/ 2147483646 h 96"/>
                <a:gd name="T84" fmla="*/ 2147483646 w 86"/>
                <a:gd name="T85" fmla="*/ 2147483646 h 96"/>
                <a:gd name="T86" fmla="*/ 2147483646 w 86"/>
                <a:gd name="T87" fmla="*/ 2147483646 h 96"/>
                <a:gd name="T88" fmla="*/ 2147483646 w 86"/>
                <a:gd name="T89" fmla="*/ 2147483646 h 96"/>
                <a:gd name="T90" fmla="*/ 2147483646 w 86"/>
                <a:gd name="T91" fmla="*/ 2147483646 h 96"/>
                <a:gd name="T92" fmla="*/ 2147483646 w 86"/>
                <a:gd name="T93" fmla="*/ 2147483646 h 96"/>
                <a:gd name="T94" fmla="*/ 2147483646 w 86"/>
                <a:gd name="T95" fmla="*/ 2147483646 h 96"/>
                <a:gd name="T96" fmla="*/ 2147483646 w 86"/>
                <a:gd name="T97" fmla="*/ 2147483646 h 96"/>
                <a:gd name="T98" fmla="*/ 2147483646 w 86"/>
                <a:gd name="T99" fmla="*/ 2147483646 h 96"/>
                <a:gd name="T100" fmla="*/ 2147483646 w 86"/>
                <a:gd name="T101" fmla="*/ 2147483646 h 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86"/>
                <a:gd name="T154" fmla="*/ 0 h 96"/>
                <a:gd name="T155" fmla="*/ 86 w 86"/>
                <a:gd name="T156" fmla="*/ 96 h 9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86" h="96">
                  <a:moveTo>
                    <a:pt x="23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2" y="36"/>
                    <a:pt x="0" y="38"/>
                    <a:pt x="0" y="41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8"/>
                    <a:pt x="1" y="90"/>
                    <a:pt x="3" y="9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59"/>
                    <a:pt x="16" y="56"/>
                    <a:pt x="19" y="54"/>
                  </a:cubicBezTo>
                  <a:cubicBezTo>
                    <a:pt x="21" y="52"/>
                    <a:pt x="24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8"/>
                    <a:pt x="34" y="45"/>
                    <a:pt x="35" y="43"/>
                  </a:cubicBezTo>
                  <a:cubicBezTo>
                    <a:pt x="36" y="39"/>
                    <a:pt x="37" y="36"/>
                    <a:pt x="36" y="3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9" y="36"/>
                    <a:pt x="79" y="40"/>
                    <a:pt x="78" y="43"/>
                  </a:cubicBezTo>
                  <a:cubicBezTo>
                    <a:pt x="77" y="46"/>
                    <a:pt x="76" y="48"/>
                    <a:pt x="75" y="5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80" y="48"/>
                    <a:pt x="80" y="46"/>
                    <a:pt x="81" y="44"/>
                  </a:cubicBezTo>
                  <a:cubicBezTo>
                    <a:pt x="82" y="40"/>
                    <a:pt x="82" y="35"/>
                    <a:pt x="82" y="3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4"/>
                    <a:pt x="57" y="18"/>
                    <a:pt x="53" y="13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1" y="8"/>
                    <a:pt x="38" y="5"/>
                    <a:pt x="35" y="3"/>
                  </a:cubicBezTo>
                  <a:cubicBezTo>
                    <a:pt x="34" y="2"/>
                    <a:pt x="32" y="1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4" y="6"/>
                    <a:pt x="8" y="10"/>
                    <a:pt x="10" y="15"/>
                  </a:cubicBezTo>
                  <a:cubicBezTo>
                    <a:pt x="11" y="19"/>
                    <a:pt x="11" y="24"/>
                    <a:pt x="9" y="30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4"/>
                    <a:pt x="23" y="35"/>
                    <a:pt x="23" y="36"/>
                  </a:cubicBezTo>
                  <a:close/>
                  <a:moveTo>
                    <a:pt x="40" y="42"/>
                  </a:moveTo>
                  <a:cubicBezTo>
                    <a:pt x="73" y="42"/>
                    <a:pt x="73" y="42"/>
                    <a:pt x="73" y="42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36"/>
                  </a:moveTo>
                  <a:cubicBezTo>
                    <a:pt x="75" y="36"/>
                    <a:pt x="75" y="36"/>
                    <a:pt x="75" y="36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1" y="26"/>
                  </a:moveTo>
                  <a:cubicBezTo>
                    <a:pt x="50" y="26"/>
                    <a:pt x="50" y="26"/>
                    <a:pt x="50" y="26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6"/>
                    <a:pt x="31" y="26"/>
                    <a:pt x="31" y="26"/>
                  </a:cubicBezTo>
                  <a:close/>
                  <a:moveTo>
                    <a:pt x="31" y="22"/>
                  </a:moveTo>
                  <a:cubicBezTo>
                    <a:pt x="50" y="22"/>
                    <a:pt x="50" y="22"/>
                    <a:pt x="50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lose/>
                  <a:moveTo>
                    <a:pt x="30" y="18"/>
                  </a:moveTo>
                  <a:cubicBezTo>
                    <a:pt x="50" y="18"/>
                    <a:pt x="50" y="18"/>
                    <a:pt x="50" y="18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18"/>
                    <a:pt x="30" y="18"/>
                    <a:pt x="30" y="18"/>
                  </a:cubicBezTo>
                  <a:close/>
                  <a:moveTo>
                    <a:pt x="74" y="96"/>
                  </a:moveTo>
                  <a:cubicBezTo>
                    <a:pt x="6" y="96"/>
                    <a:pt x="6" y="96"/>
                    <a:pt x="6" y="96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8" y="61"/>
                    <a:pt x="20" y="59"/>
                    <a:pt x="22" y="58"/>
                  </a:cubicBezTo>
                  <a:cubicBezTo>
                    <a:pt x="24" y="56"/>
                    <a:pt x="26" y="55"/>
                    <a:pt x="28" y="55"/>
                  </a:cubicBezTo>
                  <a:cubicBezTo>
                    <a:pt x="82" y="55"/>
                    <a:pt x="82" y="55"/>
                    <a:pt x="82" y="55"/>
                  </a:cubicBezTo>
                  <a:cubicBezTo>
                    <a:pt x="82" y="55"/>
                    <a:pt x="83" y="55"/>
                    <a:pt x="84" y="56"/>
                  </a:cubicBezTo>
                  <a:cubicBezTo>
                    <a:pt x="85" y="56"/>
                    <a:pt x="85" y="56"/>
                    <a:pt x="86" y="57"/>
                  </a:cubicBezTo>
                  <a:cubicBezTo>
                    <a:pt x="86" y="58"/>
                    <a:pt x="86" y="59"/>
                    <a:pt x="86" y="60"/>
                  </a:cubicBezTo>
                  <a:cubicBezTo>
                    <a:pt x="86" y="60"/>
                    <a:pt x="86" y="61"/>
                    <a:pt x="86" y="62"/>
                  </a:cubicBezTo>
                  <a:cubicBezTo>
                    <a:pt x="74" y="96"/>
                    <a:pt x="74" y="96"/>
                    <a:pt x="74" y="96"/>
                  </a:cubicBezTo>
                  <a:close/>
                  <a:moveTo>
                    <a:pt x="32" y="41"/>
                  </a:moveTo>
                  <a:cubicBezTo>
                    <a:pt x="24" y="41"/>
                    <a:pt x="24" y="41"/>
                    <a:pt x="24" y="41"/>
                  </a:cubicBezTo>
                  <a:cubicBezTo>
                    <a:pt x="26" y="38"/>
                    <a:pt x="27" y="34"/>
                    <a:pt x="27" y="29"/>
                  </a:cubicBezTo>
                  <a:cubicBezTo>
                    <a:pt x="27" y="25"/>
                    <a:pt x="27" y="20"/>
                    <a:pt x="25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4" y="20"/>
                    <a:pt x="55" y="24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5"/>
                    <a:pt x="33" y="38"/>
                    <a:pt x="32" y="41"/>
                  </a:cubicBezTo>
                  <a:close/>
                  <a:moveTo>
                    <a:pt x="24" y="29"/>
                  </a:moveTo>
                  <a:cubicBezTo>
                    <a:pt x="12" y="29"/>
                    <a:pt x="12" y="29"/>
                    <a:pt x="12" y="29"/>
                  </a:cubicBezTo>
                  <a:cubicBezTo>
                    <a:pt x="15" y="23"/>
                    <a:pt x="15" y="18"/>
                    <a:pt x="13" y="14"/>
                  </a:cubicBezTo>
                  <a:cubicBezTo>
                    <a:pt x="11" y="10"/>
                    <a:pt x="9" y="6"/>
                    <a:pt x="6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4"/>
                    <a:pt x="32" y="5"/>
                    <a:pt x="33" y="5"/>
                  </a:cubicBezTo>
                  <a:cubicBezTo>
                    <a:pt x="36" y="7"/>
                    <a:pt x="38" y="9"/>
                    <a:pt x="39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9"/>
                    <a:pt x="24" y="24"/>
                    <a:pt x="24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25">
            <a:extLst>
              <a:ext uri="{FF2B5EF4-FFF2-40B4-BE49-F238E27FC236}">
                <a16:creationId xmlns:a16="http://schemas.microsoft.com/office/drawing/2014/main" id="{BC2D4341-EB1C-4AB4-AA38-14DB825B0B80}"/>
              </a:ext>
            </a:extLst>
          </p:cNvPr>
          <p:cNvGrpSpPr>
            <a:grpSpLocks/>
          </p:cNvGrpSpPr>
          <p:nvPr/>
        </p:nvGrpSpPr>
        <p:grpSpPr bwMode="auto">
          <a:xfrm>
            <a:off x="3017838" y="1752600"/>
            <a:ext cx="1717675" cy="1479550"/>
            <a:chOff x="0" y="0"/>
            <a:chExt cx="1718173" cy="1479831"/>
          </a:xfrm>
        </p:grpSpPr>
        <p:sp>
          <p:nvSpPr>
            <p:cNvPr id="38939" name="Freeform 25">
              <a:extLst>
                <a:ext uri="{FF2B5EF4-FFF2-40B4-BE49-F238E27FC236}">
                  <a16:creationId xmlns:a16="http://schemas.microsoft.com/office/drawing/2014/main" id="{D2318F4F-E0F0-4B5E-BAEB-BC9B68FCE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79831"/>
            </a:xfrm>
            <a:custGeom>
              <a:avLst/>
              <a:gdLst>
                <a:gd name="T0" fmla="*/ 0 w 1139"/>
                <a:gd name="T1" fmla="*/ 2147483646 h 981"/>
                <a:gd name="T2" fmla="*/ 2147483646 w 1139"/>
                <a:gd name="T3" fmla="*/ 0 h 981"/>
                <a:gd name="T4" fmla="*/ 2147483646 w 1139"/>
                <a:gd name="T5" fmla="*/ 0 h 981"/>
                <a:gd name="T6" fmla="*/ 2147483646 w 1139"/>
                <a:gd name="T7" fmla="*/ 2147483646 h 981"/>
                <a:gd name="T8" fmla="*/ 2147483646 w 1139"/>
                <a:gd name="T9" fmla="*/ 2147483646 h 981"/>
                <a:gd name="T10" fmla="*/ 2147483646 w 1139"/>
                <a:gd name="T11" fmla="*/ 2147483646 h 981"/>
                <a:gd name="T12" fmla="*/ 0 w 1139"/>
                <a:gd name="T13" fmla="*/ 2147483646 h 9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1"/>
                <a:gd name="T23" fmla="*/ 1139 w 1139"/>
                <a:gd name="T24" fmla="*/ 981 h 9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1">
                  <a:moveTo>
                    <a:pt x="0" y="490"/>
                  </a:moveTo>
                  <a:lnTo>
                    <a:pt x="246" y="0"/>
                  </a:lnTo>
                  <a:lnTo>
                    <a:pt x="893" y="0"/>
                  </a:lnTo>
                  <a:lnTo>
                    <a:pt x="1139" y="490"/>
                  </a:lnTo>
                  <a:lnTo>
                    <a:pt x="893" y="981"/>
                  </a:lnTo>
                  <a:lnTo>
                    <a:pt x="246" y="981"/>
                  </a:lnTo>
                  <a:lnTo>
                    <a:pt x="0" y="49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40" name="文本框 27">
              <a:extLst>
                <a:ext uri="{FF2B5EF4-FFF2-40B4-BE49-F238E27FC236}">
                  <a16:creationId xmlns:a16="http://schemas.microsoft.com/office/drawing/2014/main" id="{FF7EFB6D-BE73-42CF-96D3-82A37DEBA3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0056" y="469923"/>
              <a:ext cx="110943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添加您的标题</a:t>
              </a:r>
            </a:p>
          </p:txBody>
        </p:sp>
      </p:grpSp>
      <p:grpSp>
        <p:nvGrpSpPr>
          <p:cNvPr id="9" name="组合 28">
            <a:extLst>
              <a:ext uri="{FF2B5EF4-FFF2-40B4-BE49-F238E27FC236}">
                <a16:creationId xmlns:a16="http://schemas.microsoft.com/office/drawing/2014/main" id="{F638E346-9E96-4504-9704-010F216D82C2}"/>
              </a:ext>
            </a:extLst>
          </p:cNvPr>
          <p:cNvGrpSpPr>
            <a:grpSpLocks/>
          </p:cNvGrpSpPr>
          <p:nvPr/>
        </p:nvGrpSpPr>
        <p:grpSpPr bwMode="auto">
          <a:xfrm>
            <a:off x="87313" y="3387725"/>
            <a:ext cx="1717675" cy="1479550"/>
            <a:chOff x="0" y="0"/>
            <a:chExt cx="1718173" cy="1479831"/>
          </a:xfrm>
        </p:grpSpPr>
        <p:sp>
          <p:nvSpPr>
            <p:cNvPr id="38937" name="Freeform 9">
              <a:extLst>
                <a:ext uri="{FF2B5EF4-FFF2-40B4-BE49-F238E27FC236}">
                  <a16:creationId xmlns:a16="http://schemas.microsoft.com/office/drawing/2014/main" id="{B4DEB571-AE96-461B-8800-9109B8052036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79831"/>
            </a:xfrm>
            <a:custGeom>
              <a:avLst/>
              <a:gdLst>
                <a:gd name="T0" fmla="*/ 0 w 1139"/>
                <a:gd name="T1" fmla="*/ 2147483646 h 981"/>
                <a:gd name="T2" fmla="*/ 2147483646 w 1139"/>
                <a:gd name="T3" fmla="*/ 0 h 981"/>
                <a:gd name="T4" fmla="*/ 2147483646 w 1139"/>
                <a:gd name="T5" fmla="*/ 0 h 981"/>
                <a:gd name="T6" fmla="*/ 2147483646 w 1139"/>
                <a:gd name="T7" fmla="*/ 2147483646 h 981"/>
                <a:gd name="T8" fmla="*/ 2147483646 w 1139"/>
                <a:gd name="T9" fmla="*/ 2147483646 h 981"/>
                <a:gd name="T10" fmla="*/ 2147483646 w 1139"/>
                <a:gd name="T11" fmla="*/ 2147483646 h 981"/>
                <a:gd name="T12" fmla="*/ 0 w 1139"/>
                <a:gd name="T13" fmla="*/ 2147483646 h 9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1"/>
                <a:gd name="T23" fmla="*/ 1139 w 1139"/>
                <a:gd name="T24" fmla="*/ 981 h 9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1">
                  <a:moveTo>
                    <a:pt x="0" y="491"/>
                  </a:moveTo>
                  <a:lnTo>
                    <a:pt x="246" y="0"/>
                  </a:lnTo>
                  <a:lnTo>
                    <a:pt x="894" y="0"/>
                  </a:lnTo>
                  <a:lnTo>
                    <a:pt x="1139" y="491"/>
                  </a:lnTo>
                  <a:lnTo>
                    <a:pt x="894" y="981"/>
                  </a:lnTo>
                  <a:lnTo>
                    <a:pt x="246" y="981"/>
                  </a:lnTo>
                  <a:lnTo>
                    <a:pt x="0" y="49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38" name="文本框 30">
              <a:extLst>
                <a:ext uri="{FF2B5EF4-FFF2-40B4-BE49-F238E27FC236}">
                  <a16:creationId xmlns:a16="http://schemas.microsoft.com/office/drawing/2014/main" id="{687BE50C-00CF-410A-8EF6-0EDD29941C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309" y="447527"/>
              <a:ext cx="110943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添加您的标题</a:t>
              </a:r>
            </a:p>
          </p:txBody>
        </p:sp>
      </p:grpSp>
      <p:grpSp>
        <p:nvGrpSpPr>
          <p:cNvPr id="10" name="组合 31">
            <a:extLst>
              <a:ext uri="{FF2B5EF4-FFF2-40B4-BE49-F238E27FC236}">
                <a16:creationId xmlns:a16="http://schemas.microsoft.com/office/drawing/2014/main" id="{1A4038CE-163C-4421-BFEB-54FAE555F66E}"/>
              </a:ext>
            </a:extLst>
          </p:cNvPr>
          <p:cNvGrpSpPr>
            <a:grpSpLocks/>
          </p:cNvGrpSpPr>
          <p:nvPr/>
        </p:nvGrpSpPr>
        <p:grpSpPr bwMode="auto">
          <a:xfrm>
            <a:off x="4481513" y="4183063"/>
            <a:ext cx="1717675" cy="1479550"/>
            <a:chOff x="0" y="0"/>
            <a:chExt cx="1718173" cy="1479831"/>
          </a:xfrm>
        </p:grpSpPr>
        <p:sp>
          <p:nvSpPr>
            <p:cNvPr id="38935" name="Freeform 18">
              <a:extLst>
                <a:ext uri="{FF2B5EF4-FFF2-40B4-BE49-F238E27FC236}">
                  <a16:creationId xmlns:a16="http://schemas.microsoft.com/office/drawing/2014/main" id="{5AFA1920-E537-44EF-8917-4A41EF288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1718173" cy="1479831"/>
            </a:xfrm>
            <a:custGeom>
              <a:avLst/>
              <a:gdLst>
                <a:gd name="T0" fmla="*/ 0 w 1139"/>
                <a:gd name="T1" fmla="*/ 2147483646 h 981"/>
                <a:gd name="T2" fmla="*/ 2147483646 w 1139"/>
                <a:gd name="T3" fmla="*/ 0 h 981"/>
                <a:gd name="T4" fmla="*/ 2147483646 w 1139"/>
                <a:gd name="T5" fmla="*/ 0 h 981"/>
                <a:gd name="T6" fmla="*/ 2147483646 w 1139"/>
                <a:gd name="T7" fmla="*/ 2147483646 h 981"/>
                <a:gd name="T8" fmla="*/ 2147483646 w 1139"/>
                <a:gd name="T9" fmla="*/ 2147483646 h 981"/>
                <a:gd name="T10" fmla="*/ 2147483646 w 1139"/>
                <a:gd name="T11" fmla="*/ 2147483646 h 981"/>
                <a:gd name="T12" fmla="*/ 0 w 1139"/>
                <a:gd name="T13" fmla="*/ 2147483646 h 98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9"/>
                <a:gd name="T22" fmla="*/ 0 h 981"/>
                <a:gd name="T23" fmla="*/ 1139 w 1139"/>
                <a:gd name="T24" fmla="*/ 981 h 98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9" h="981">
                  <a:moveTo>
                    <a:pt x="0" y="491"/>
                  </a:moveTo>
                  <a:lnTo>
                    <a:pt x="245" y="0"/>
                  </a:lnTo>
                  <a:lnTo>
                    <a:pt x="893" y="0"/>
                  </a:lnTo>
                  <a:lnTo>
                    <a:pt x="1139" y="491"/>
                  </a:lnTo>
                  <a:lnTo>
                    <a:pt x="893" y="981"/>
                  </a:lnTo>
                  <a:lnTo>
                    <a:pt x="245" y="981"/>
                  </a:lnTo>
                  <a:lnTo>
                    <a:pt x="0" y="491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936" name="文本框 33">
              <a:extLst>
                <a:ext uri="{FF2B5EF4-FFF2-40B4-BE49-F238E27FC236}">
                  <a16:creationId xmlns:a16="http://schemas.microsoft.com/office/drawing/2014/main" id="{9B90414D-C04E-4DD2-BC10-E4182C4B1E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433" y="484875"/>
              <a:ext cx="110943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添加您的标题</a:t>
              </a:r>
            </a:p>
          </p:txBody>
        </p:sp>
      </p:grpSp>
      <p:sp>
        <p:nvSpPr>
          <p:cNvPr id="22563" name="文本框 34">
            <a:extLst>
              <a:ext uri="{FF2B5EF4-FFF2-40B4-BE49-F238E27FC236}">
                <a16:creationId xmlns:a16="http://schemas.microsoft.com/office/drawing/2014/main" id="{125C9D91-D771-4AFD-AD5B-EF185E5CB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9813" y="1636713"/>
            <a:ext cx="5911850" cy="923925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弹指岁月 倾城顷刻间烟灭，青石板街 回眸一笑你婉约，恨了没 你摇头轻叹谁让你蹙着眉，而深闺 徒留胭脂味，人雁南飞 转身一瞥你噙泪，掬一把月 手揽回忆怎么睡。　</a:t>
            </a:r>
          </a:p>
        </p:txBody>
      </p:sp>
      <p:sp>
        <p:nvSpPr>
          <p:cNvPr id="22564" name="椭圆 35">
            <a:extLst>
              <a:ext uri="{FF2B5EF4-FFF2-40B4-BE49-F238E27FC236}">
                <a16:creationId xmlns:a16="http://schemas.microsoft.com/office/drawing/2014/main" id="{F928FAB8-2F29-4FB3-842C-F710FC9DF3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2919413"/>
            <a:ext cx="312738" cy="312737"/>
          </a:xfrm>
          <a:prstGeom prst="ellipse">
            <a:avLst/>
          </a:prstGeom>
          <a:solidFill>
            <a:srgbClr val="A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1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65" name="椭圆 36">
            <a:extLst>
              <a:ext uri="{FF2B5EF4-FFF2-40B4-BE49-F238E27FC236}">
                <a16:creationId xmlns:a16="http://schemas.microsoft.com/office/drawing/2014/main" id="{E13F6AC9-3A65-45DA-9A98-7565807C9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4024313"/>
            <a:ext cx="312738" cy="312737"/>
          </a:xfrm>
          <a:prstGeom prst="ellipse">
            <a:avLst/>
          </a:prstGeom>
          <a:solidFill>
            <a:srgbClr val="A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2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66" name="椭圆 37">
            <a:extLst>
              <a:ext uri="{FF2B5EF4-FFF2-40B4-BE49-F238E27FC236}">
                <a16:creationId xmlns:a16="http://schemas.microsoft.com/office/drawing/2014/main" id="{8CF217B2-EF31-4013-9394-C0AE116319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5129213"/>
            <a:ext cx="312738" cy="312737"/>
          </a:xfrm>
          <a:prstGeom prst="ellipse">
            <a:avLst/>
          </a:prstGeom>
          <a:solidFill>
            <a:srgbClr val="A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3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567" name="矩形 38">
            <a:extLst>
              <a:ext uri="{FF2B5EF4-FFF2-40B4-BE49-F238E27FC236}">
                <a16:creationId xmlns:a16="http://schemas.microsoft.com/office/drawing/2014/main" id="{336FDDE4-1337-4DC7-A9AE-0B6AD9B6EE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2767013"/>
            <a:ext cx="5057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西藏生死书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里，索甲仁波切写到：“我们的存在就像秋天的云那麽短暂，看着众生的生死就像舞动的律动，生命时光就像空中的闪电，就像激流冲下山脊，匆匆消逝。”</a:t>
            </a:r>
          </a:p>
        </p:txBody>
      </p:sp>
      <p:sp>
        <p:nvSpPr>
          <p:cNvPr id="22568" name="矩形 39">
            <a:extLst>
              <a:ext uri="{FF2B5EF4-FFF2-40B4-BE49-F238E27FC236}">
                <a16:creationId xmlns:a16="http://schemas.microsoft.com/office/drawing/2014/main" id="{FB6FE815-A402-4571-B2AE-F50EF26E01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3811588"/>
            <a:ext cx="5057775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西藏生死书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里，索甲仁波切写到：“我们的存在就像秋天的云那麽短暂，看着众生的生死就像舞动的律动，生命时光就像空中的闪电，就像激流冲下山脊，匆匆消逝。”</a:t>
            </a:r>
          </a:p>
        </p:txBody>
      </p:sp>
      <p:sp>
        <p:nvSpPr>
          <p:cNvPr id="22569" name="矩形 40">
            <a:extLst>
              <a:ext uri="{FF2B5EF4-FFF2-40B4-BE49-F238E27FC236}">
                <a16:creationId xmlns:a16="http://schemas.microsoft.com/office/drawing/2014/main" id="{353C0C20-C7E9-47E6-98F2-431B859A22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4500" y="4911725"/>
            <a:ext cx="5057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西藏生死书</a:t>
            </a: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里，索甲仁波切写到：“我们的存在就像秋天的云那麽短暂，看着众生的生死就像舞动的律动，生命时光就像空中的闪电，就像激流冲下山脊，匆匆消逝。”</a:t>
            </a:r>
          </a:p>
        </p:txBody>
      </p:sp>
      <p:cxnSp>
        <p:nvCxnSpPr>
          <p:cNvPr id="22570" name="直接连接符 41">
            <a:extLst>
              <a:ext uri="{FF2B5EF4-FFF2-40B4-BE49-F238E27FC236}">
                <a16:creationId xmlns:a16="http://schemas.microsoft.com/office/drawing/2014/main" id="{5BEE1B0E-3605-4424-AD99-7A2CD7E811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5875" y="3663950"/>
            <a:ext cx="5472113" cy="0"/>
          </a:xfrm>
          <a:prstGeom prst="line">
            <a:avLst/>
          </a:prstGeom>
          <a:noFill/>
          <a:ln w="12700">
            <a:solidFill>
              <a:srgbClr val="3B383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71" name="直接连接符 42">
            <a:extLst>
              <a:ext uri="{FF2B5EF4-FFF2-40B4-BE49-F238E27FC236}">
                <a16:creationId xmlns:a16="http://schemas.microsoft.com/office/drawing/2014/main" id="{6E8B7074-652F-4918-88F3-0B4FE86B11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5875" y="4740275"/>
            <a:ext cx="5472113" cy="0"/>
          </a:xfrm>
          <a:prstGeom prst="line">
            <a:avLst/>
          </a:prstGeom>
          <a:noFill/>
          <a:ln w="12700">
            <a:solidFill>
              <a:srgbClr val="3B3838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41991043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2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4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3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5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2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63" grpId="0" animBg="1" autoUpdateAnimBg="0"/>
      <p:bldP spid="22564" grpId="0" animBg="1" autoUpdateAnimBg="0"/>
      <p:bldP spid="22565" grpId="0" animBg="1" autoUpdateAnimBg="0"/>
      <p:bldP spid="22566" grpId="0" animBg="1" autoUpdateAnimBg="0"/>
      <p:bldP spid="22567" grpId="0" autoUpdateAnimBg="0"/>
      <p:bldP spid="22568" grpId="0" autoUpdateAnimBg="0"/>
      <p:bldP spid="2256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7">
            <a:extLst>
              <a:ext uri="{FF2B5EF4-FFF2-40B4-BE49-F238E27FC236}">
                <a16:creationId xmlns:a16="http://schemas.microsoft.com/office/drawing/2014/main" id="{E619DFF1-1955-4861-A36B-B76B003FE4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组合 11">
            <a:extLst>
              <a:ext uri="{FF2B5EF4-FFF2-40B4-BE49-F238E27FC236}">
                <a16:creationId xmlns:a16="http://schemas.microsoft.com/office/drawing/2014/main" id="{26F6D7A5-CA16-4DC2-B773-C95B9CC211F8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96400" y="0"/>
            <a:ext cx="2895600" cy="2343150"/>
            <a:chOff x="0" y="0"/>
            <a:chExt cx="2895600" cy="2343151"/>
          </a:xfrm>
        </p:grpSpPr>
        <p:pic>
          <p:nvPicPr>
            <p:cNvPr id="17444" name="图片 9">
              <a:extLst>
                <a:ext uri="{FF2B5EF4-FFF2-40B4-BE49-F238E27FC236}">
                  <a16:creationId xmlns:a16="http://schemas.microsoft.com/office/drawing/2014/main" id="{4F7417CE-4678-48D8-98D5-1386B01C39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5" name="图片 10">
              <a:extLst>
                <a:ext uri="{FF2B5EF4-FFF2-40B4-BE49-F238E27FC236}">
                  <a16:creationId xmlns:a16="http://schemas.microsoft.com/office/drawing/2014/main" id="{FDF6C56A-CA0C-4F66-8C0D-29228F7D95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55">
            <a:extLst>
              <a:ext uri="{FF2B5EF4-FFF2-40B4-BE49-F238E27FC236}">
                <a16:creationId xmlns:a16="http://schemas.microsoft.com/office/drawing/2014/main" id="{6EB94C62-DFA3-446D-8B30-20CCC19A6313}"/>
              </a:ext>
            </a:extLst>
          </p:cNvPr>
          <p:cNvGrpSpPr>
            <a:grpSpLocks/>
          </p:cNvGrpSpPr>
          <p:nvPr/>
        </p:nvGrpSpPr>
        <p:grpSpPr bwMode="auto">
          <a:xfrm>
            <a:off x="0" y="884238"/>
            <a:ext cx="2568575" cy="3978275"/>
            <a:chOff x="0" y="0"/>
            <a:chExt cx="2569029" cy="3977390"/>
          </a:xfrm>
        </p:grpSpPr>
        <p:pic>
          <p:nvPicPr>
            <p:cNvPr id="17440" name="图片 8">
              <a:extLst>
                <a:ext uri="{FF2B5EF4-FFF2-40B4-BE49-F238E27FC236}">
                  <a16:creationId xmlns:a16="http://schemas.microsoft.com/office/drawing/2014/main" id="{1CA1BC4E-7683-45CA-8F80-86070F65C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894" t="29967" b="3030"/>
            <a:stretch>
              <a:fillRect/>
            </a:stretch>
          </p:blipFill>
          <p:spPr bwMode="auto">
            <a:xfrm flipH="1">
              <a:off x="0" y="0"/>
              <a:ext cx="2569029" cy="3977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41" name="文本框 12">
              <a:extLst>
                <a:ext uri="{FF2B5EF4-FFF2-40B4-BE49-F238E27FC236}">
                  <a16:creationId xmlns:a16="http://schemas.microsoft.com/office/drawing/2014/main" id="{D9CFC3F9-B8CB-422F-A8A1-B4D2C23E49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1531" y="1218292"/>
              <a:ext cx="972457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4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目录</a:t>
              </a:r>
            </a:p>
          </p:txBody>
        </p:sp>
        <p:sp>
          <p:nvSpPr>
            <p:cNvPr id="17442" name="文本框 13">
              <a:extLst>
                <a:ext uri="{FF2B5EF4-FFF2-40B4-BE49-F238E27FC236}">
                  <a16:creationId xmlns:a16="http://schemas.microsoft.com/office/drawing/2014/main" id="{8AED7DD8-AC87-41F3-9DB3-B3FBE5AA81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-626866" y="2019710"/>
              <a:ext cx="19304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0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CONTENTS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  <p:cxnSp>
          <p:nvCxnSpPr>
            <p:cNvPr id="17443" name="直接连接符 14">
              <a:extLst>
                <a:ext uri="{FF2B5EF4-FFF2-40B4-BE49-F238E27FC236}">
                  <a16:creationId xmlns:a16="http://schemas.microsoft.com/office/drawing/2014/main" id="{6C60F27A-94AD-4C31-9484-F324E9CEAB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25586" y="1357010"/>
              <a:ext cx="0" cy="1352249"/>
            </a:xfrm>
            <a:prstGeom prst="line">
              <a:avLst/>
            </a:prstGeom>
            <a:noFill/>
            <a:ln w="12700">
              <a:solidFill>
                <a:srgbClr val="A6A6A6">
                  <a:alpha val="67842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25">
            <a:extLst>
              <a:ext uri="{FF2B5EF4-FFF2-40B4-BE49-F238E27FC236}">
                <a16:creationId xmlns:a16="http://schemas.microsoft.com/office/drawing/2014/main" id="{799794E9-4F39-4E3B-B543-23832698B2D5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957263"/>
            <a:ext cx="1152525" cy="1054100"/>
            <a:chOff x="0" y="0"/>
            <a:chExt cx="1152244" cy="1054699"/>
          </a:xfrm>
        </p:grpSpPr>
        <p:pic>
          <p:nvPicPr>
            <p:cNvPr id="17438" name="图片 23">
              <a:extLst>
                <a:ext uri="{FF2B5EF4-FFF2-40B4-BE49-F238E27FC236}">
                  <a16:creationId xmlns:a16="http://schemas.microsoft.com/office/drawing/2014/main" id="{11DC1F11-BFC9-4487-93CA-95E9BB7DC1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9" name="文本框 24">
              <a:extLst>
                <a:ext uri="{FF2B5EF4-FFF2-40B4-BE49-F238E27FC236}">
                  <a16:creationId xmlns:a16="http://schemas.microsoft.com/office/drawing/2014/main" id="{9662FF6D-2CF7-4F5C-A088-C370EB394E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5" name="组合 28">
            <a:extLst>
              <a:ext uri="{FF2B5EF4-FFF2-40B4-BE49-F238E27FC236}">
                <a16:creationId xmlns:a16="http://schemas.microsoft.com/office/drawing/2014/main" id="{FE475997-AF4F-4577-A384-869C1A8961F8}"/>
              </a:ext>
            </a:extLst>
          </p:cNvPr>
          <p:cNvGrpSpPr>
            <a:grpSpLocks/>
          </p:cNvGrpSpPr>
          <p:nvPr/>
        </p:nvGrpSpPr>
        <p:grpSpPr bwMode="auto">
          <a:xfrm>
            <a:off x="3635375" y="1843088"/>
            <a:ext cx="942975" cy="3662362"/>
            <a:chOff x="0" y="0"/>
            <a:chExt cx="943036" cy="3663193"/>
          </a:xfrm>
        </p:grpSpPr>
        <p:sp>
          <p:nvSpPr>
            <p:cNvPr id="17436" name="文本框 26">
              <a:extLst>
                <a:ext uri="{FF2B5EF4-FFF2-40B4-BE49-F238E27FC236}">
                  <a16:creationId xmlns:a16="http://schemas.microsoft.com/office/drawing/2014/main" id="{7DA20EAE-3720-4095-AA54-B2B3666124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3853"/>
              <a:ext cx="754112" cy="353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17437" name="文本框 27">
              <a:extLst>
                <a:ext uri="{FF2B5EF4-FFF2-40B4-BE49-F238E27FC236}">
                  <a16:creationId xmlns:a16="http://schemas.microsoft.com/office/drawing/2014/main" id="{91817689-CCE6-4C4B-BCE7-7A2547B9CC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-798288" y="1371992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6" name="组合 31">
            <a:extLst>
              <a:ext uri="{FF2B5EF4-FFF2-40B4-BE49-F238E27FC236}">
                <a16:creationId xmlns:a16="http://schemas.microsoft.com/office/drawing/2014/main" id="{E1A86B27-173D-4224-B691-35321A623BD3}"/>
              </a:ext>
            </a:extLst>
          </p:cNvPr>
          <p:cNvGrpSpPr>
            <a:grpSpLocks/>
          </p:cNvGrpSpPr>
          <p:nvPr/>
        </p:nvGrpSpPr>
        <p:grpSpPr bwMode="auto">
          <a:xfrm>
            <a:off x="5375275" y="957263"/>
            <a:ext cx="1150938" cy="1054100"/>
            <a:chOff x="0" y="0"/>
            <a:chExt cx="1152244" cy="1054699"/>
          </a:xfrm>
        </p:grpSpPr>
        <p:pic>
          <p:nvPicPr>
            <p:cNvPr id="17434" name="图片 35">
              <a:extLst>
                <a:ext uri="{FF2B5EF4-FFF2-40B4-BE49-F238E27FC236}">
                  <a16:creationId xmlns:a16="http://schemas.microsoft.com/office/drawing/2014/main" id="{F80ADB96-92FB-4723-90DE-4788B7DB1C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5" name="文本框 36">
              <a:extLst>
                <a:ext uri="{FF2B5EF4-FFF2-40B4-BE49-F238E27FC236}">
                  <a16:creationId xmlns:a16="http://schemas.microsoft.com/office/drawing/2014/main" id="{30DE0D48-9B8E-4D08-8E27-6342BF7DAC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02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7" name="组合 32">
            <a:extLst>
              <a:ext uri="{FF2B5EF4-FFF2-40B4-BE49-F238E27FC236}">
                <a16:creationId xmlns:a16="http://schemas.microsoft.com/office/drawing/2014/main" id="{01FF8145-5EA0-4245-852D-854A0F9096BB}"/>
              </a:ext>
            </a:extLst>
          </p:cNvPr>
          <p:cNvGrpSpPr>
            <a:grpSpLocks/>
          </p:cNvGrpSpPr>
          <p:nvPr/>
        </p:nvGrpSpPr>
        <p:grpSpPr bwMode="auto">
          <a:xfrm>
            <a:off x="5421313" y="1843088"/>
            <a:ext cx="942975" cy="3662362"/>
            <a:chOff x="0" y="0"/>
            <a:chExt cx="943036" cy="3663193"/>
          </a:xfrm>
        </p:grpSpPr>
        <p:sp>
          <p:nvSpPr>
            <p:cNvPr id="17432" name="文本框 33">
              <a:extLst>
                <a:ext uri="{FF2B5EF4-FFF2-40B4-BE49-F238E27FC236}">
                  <a16:creationId xmlns:a16="http://schemas.microsoft.com/office/drawing/2014/main" id="{CD2D7DC8-6D50-403F-8CA3-079A2D520A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3853"/>
              <a:ext cx="754111" cy="353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17433" name="文本框 34">
              <a:extLst>
                <a:ext uri="{FF2B5EF4-FFF2-40B4-BE49-F238E27FC236}">
                  <a16:creationId xmlns:a16="http://schemas.microsoft.com/office/drawing/2014/main" id="{F4FB5181-8A33-4145-9916-89FCF6DC9B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-798288" y="1371992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8" name="组合 38">
            <a:extLst>
              <a:ext uri="{FF2B5EF4-FFF2-40B4-BE49-F238E27FC236}">
                <a16:creationId xmlns:a16="http://schemas.microsoft.com/office/drawing/2014/main" id="{8DB9290E-8BCE-495A-849D-9D1841FA512E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957263"/>
            <a:ext cx="1152525" cy="1054100"/>
            <a:chOff x="0" y="0"/>
            <a:chExt cx="1152244" cy="1054699"/>
          </a:xfrm>
        </p:grpSpPr>
        <p:pic>
          <p:nvPicPr>
            <p:cNvPr id="17430" name="图片 42">
              <a:extLst>
                <a:ext uri="{FF2B5EF4-FFF2-40B4-BE49-F238E27FC236}">
                  <a16:creationId xmlns:a16="http://schemas.microsoft.com/office/drawing/2014/main" id="{D88BBBAA-1B4E-40C7-9E42-BC3E917B47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31" name="文本框 43">
              <a:extLst>
                <a:ext uri="{FF2B5EF4-FFF2-40B4-BE49-F238E27FC236}">
                  <a16:creationId xmlns:a16="http://schemas.microsoft.com/office/drawing/2014/main" id="{CDA58460-370B-4A97-9E85-1E0B2E2E69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03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9" name="组合 39">
            <a:extLst>
              <a:ext uri="{FF2B5EF4-FFF2-40B4-BE49-F238E27FC236}">
                <a16:creationId xmlns:a16="http://schemas.microsoft.com/office/drawing/2014/main" id="{39759E3B-9105-457A-B337-279E3B13864F}"/>
              </a:ext>
            </a:extLst>
          </p:cNvPr>
          <p:cNvGrpSpPr>
            <a:grpSpLocks/>
          </p:cNvGrpSpPr>
          <p:nvPr/>
        </p:nvGrpSpPr>
        <p:grpSpPr bwMode="auto">
          <a:xfrm>
            <a:off x="7205663" y="1843088"/>
            <a:ext cx="942975" cy="3662362"/>
            <a:chOff x="0" y="0"/>
            <a:chExt cx="943036" cy="3663193"/>
          </a:xfrm>
        </p:grpSpPr>
        <p:sp>
          <p:nvSpPr>
            <p:cNvPr id="17428" name="文本框 40">
              <a:extLst>
                <a:ext uri="{FF2B5EF4-FFF2-40B4-BE49-F238E27FC236}">
                  <a16:creationId xmlns:a16="http://schemas.microsoft.com/office/drawing/2014/main" id="{41FAA7FC-1504-49EB-9799-CFCA1016C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3853"/>
              <a:ext cx="754111" cy="353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17429" name="文本框 41">
              <a:extLst>
                <a:ext uri="{FF2B5EF4-FFF2-40B4-BE49-F238E27FC236}">
                  <a16:creationId xmlns:a16="http://schemas.microsoft.com/office/drawing/2014/main" id="{33E7477D-0AB4-4A58-A6CE-CACACBDAB2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-798288" y="1371992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10" name="组合 45">
            <a:extLst>
              <a:ext uri="{FF2B5EF4-FFF2-40B4-BE49-F238E27FC236}">
                <a16:creationId xmlns:a16="http://schemas.microsoft.com/office/drawing/2014/main" id="{989D64B5-4428-4CAC-92AF-207705C3C6C3}"/>
              </a:ext>
            </a:extLst>
          </p:cNvPr>
          <p:cNvGrpSpPr>
            <a:grpSpLocks/>
          </p:cNvGrpSpPr>
          <p:nvPr/>
        </p:nvGrpSpPr>
        <p:grpSpPr bwMode="auto">
          <a:xfrm>
            <a:off x="8945563" y="957263"/>
            <a:ext cx="1152525" cy="1054100"/>
            <a:chOff x="0" y="0"/>
            <a:chExt cx="1152244" cy="1054699"/>
          </a:xfrm>
        </p:grpSpPr>
        <p:pic>
          <p:nvPicPr>
            <p:cNvPr id="17426" name="图片 49">
              <a:extLst>
                <a:ext uri="{FF2B5EF4-FFF2-40B4-BE49-F238E27FC236}">
                  <a16:creationId xmlns:a16="http://schemas.microsoft.com/office/drawing/2014/main" id="{86792960-9EBB-40E6-8624-5E5AE78970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7" name="文本框 50">
              <a:extLst>
                <a:ext uri="{FF2B5EF4-FFF2-40B4-BE49-F238E27FC236}">
                  <a16:creationId xmlns:a16="http://schemas.microsoft.com/office/drawing/2014/main" id="{AFEEE115-CFB8-480E-A283-A0187E4AA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04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11" name="组合 46">
            <a:extLst>
              <a:ext uri="{FF2B5EF4-FFF2-40B4-BE49-F238E27FC236}">
                <a16:creationId xmlns:a16="http://schemas.microsoft.com/office/drawing/2014/main" id="{8DAD345D-F7B0-48F9-8C4C-0714BED14CE2}"/>
              </a:ext>
            </a:extLst>
          </p:cNvPr>
          <p:cNvGrpSpPr>
            <a:grpSpLocks/>
          </p:cNvGrpSpPr>
          <p:nvPr/>
        </p:nvGrpSpPr>
        <p:grpSpPr bwMode="auto">
          <a:xfrm>
            <a:off x="8991600" y="1843088"/>
            <a:ext cx="942975" cy="3662362"/>
            <a:chOff x="0" y="0"/>
            <a:chExt cx="943036" cy="3663193"/>
          </a:xfrm>
        </p:grpSpPr>
        <p:sp>
          <p:nvSpPr>
            <p:cNvPr id="17424" name="文本框 47">
              <a:extLst>
                <a:ext uri="{FF2B5EF4-FFF2-40B4-BE49-F238E27FC236}">
                  <a16:creationId xmlns:a16="http://schemas.microsoft.com/office/drawing/2014/main" id="{BCDC0097-BD40-4E83-9510-AC4306AD2B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3853"/>
              <a:ext cx="754112" cy="353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17425" name="文本框 48">
              <a:extLst>
                <a:ext uri="{FF2B5EF4-FFF2-40B4-BE49-F238E27FC236}">
                  <a16:creationId xmlns:a16="http://schemas.microsoft.com/office/drawing/2014/main" id="{21E31FAC-16FB-456D-AF93-A39650E2E0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5400000">
              <a:off x="-798288" y="1371992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5155" name="直接连接符 51">
            <a:extLst>
              <a:ext uri="{FF2B5EF4-FFF2-40B4-BE49-F238E27FC236}">
                <a16:creationId xmlns:a16="http://schemas.microsoft.com/office/drawing/2014/main" id="{5FB8504F-F8FA-435E-80F1-6835BE0B1E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25750" y="568325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56" name="直接连接符 53">
            <a:extLst>
              <a:ext uri="{FF2B5EF4-FFF2-40B4-BE49-F238E27FC236}">
                <a16:creationId xmlns:a16="http://schemas.microsoft.com/office/drawing/2014/main" id="{FE86B8BE-7022-4AC1-8B29-697635F7341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15138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57" name="直接连接符 54">
            <a:extLst>
              <a:ext uri="{FF2B5EF4-FFF2-40B4-BE49-F238E27FC236}">
                <a16:creationId xmlns:a16="http://schemas.microsoft.com/office/drawing/2014/main" id="{3F06251E-8004-447D-B5F6-A45FBCFFD9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536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9588949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3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37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4">
            <a:extLst>
              <a:ext uri="{FF2B5EF4-FFF2-40B4-BE49-F238E27FC236}">
                <a16:creationId xmlns:a16="http://schemas.microsoft.com/office/drawing/2014/main" id="{E599DA60-B4DF-46D7-9579-A77C941C68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图片 5">
            <a:extLst>
              <a:ext uri="{FF2B5EF4-FFF2-40B4-BE49-F238E27FC236}">
                <a16:creationId xmlns:a16="http://schemas.microsoft.com/office/drawing/2014/main" id="{87008739-1A97-4B40-A5DC-4506A9FF6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32" b="71381"/>
          <a:stretch>
            <a:fillRect/>
          </a:stretch>
        </p:blipFill>
        <p:spPr bwMode="auto">
          <a:xfrm>
            <a:off x="0" y="0"/>
            <a:ext cx="28956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6">
            <a:extLst>
              <a:ext uri="{FF2B5EF4-FFF2-40B4-BE49-F238E27FC236}">
                <a16:creationId xmlns:a16="http://schemas.microsoft.com/office/drawing/2014/main" id="{59EF5EA0-09F7-43BB-A407-C417B56D6C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94" t="29967" b="3030"/>
          <a:stretch>
            <a:fillRect/>
          </a:stretch>
        </p:blipFill>
        <p:spPr bwMode="auto">
          <a:xfrm>
            <a:off x="10191750" y="3224213"/>
            <a:ext cx="2438400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图片 9">
            <a:extLst>
              <a:ext uri="{FF2B5EF4-FFF2-40B4-BE49-F238E27FC236}">
                <a16:creationId xmlns:a16="http://schemas.microsoft.com/office/drawing/2014/main" id="{70744B8F-F0E0-40FD-AFAE-D20969FA3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1" t="12794" r="33902"/>
          <a:stretch>
            <a:fillRect/>
          </a:stretch>
        </p:blipFill>
        <p:spPr bwMode="auto">
          <a:xfrm>
            <a:off x="11306175" y="307975"/>
            <a:ext cx="1101725" cy="209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图片 11">
            <a:extLst>
              <a:ext uri="{FF2B5EF4-FFF2-40B4-BE49-F238E27FC236}">
                <a16:creationId xmlns:a16="http://schemas.microsoft.com/office/drawing/2014/main" id="{681C5ABC-5039-4722-89BF-AEC51AA5E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04" r="82385"/>
          <a:stretch>
            <a:fillRect/>
          </a:stretch>
        </p:blipFill>
        <p:spPr bwMode="auto">
          <a:xfrm>
            <a:off x="7739063" y="4999038"/>
            <a:ext cx="67627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图片 12">
            <a:extLst>
              <a:ext uri="{FF2B5EF4-FFF2-40B4-BE49-F238E27FC236}">
                <a16:creationId xmlns:a16="http://schemas.microsoft.com/office/drawing/2014/main" id="{4E5F5DCA-F168-4C54-B598-1A0510FDC1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4" t="4378" r="39584"/>
          <a:stretch>
            <a:fillRect/>
          </a:stretch>
        </p:blipFill>
        <p:spPr bwMode="auto">
          <a:xfrm>
            <a:off x="8975725" y="4729163"/>
            <a:ext cx="657225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图片 13">
            <a:extLst>
              <a:ext uri="{FF2B5EF4-FFF2-40B4-BE49-F238E27FC236}">
                <a16:creationId xmlns:a16="http://schemas.microsoft.com/office/drawing/2014/main" id="{CE1043A3-491F-4853-95EB-0E14E79CC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24" t="8754" r="35796" b="8418"/>
          <a:stretch>
            <a:fillRect/>
          </a:stretch>
        </p:blipFill>
        <p:spPr bwMode="auto">
          <a:xfrm>
            <a:off x="9777413" y="4586288"/>
            <a:ext cx="1096962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561" name="直接连接符 27">
            <a:extLst>
              <a:ext uri="{FF2B5EF4-FFF2-40B4-BE49-F238E27FC236}">
                <a16:creationId xmlns:a16="http://schemas.microsoft.com/office/drawing/2014/main" id="{D2BFD42A-7BC2-4242-A817-8C1B128C736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24350" y="1676400"/>
            <a:ext cx="0" cy="205740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62" name="文本框 28">
            <a:extLst>
              <a:ext uri="{FF2B5EF4-FFF2-40B4-BE49-F238E27FC236}">
                <a16:creationId xmlns:a16="http://schemas.microsoft.com/office/drawing/2014/main" id="{51EA59B1-DE48-4FA7-8AAA-A86A07BCD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1581150"/>
            <a:ext cx="6019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感谢各位领导指正</a:t>
            </a:r>
          </a:p>
        </p:txBody>
      </p:sp>
      <p:sp>
        <p:nvSpPr>
          <p:cNvPr id="23563" name="文本框 29">
            <a:extLst>
              <a:ext uri="{FF2B5EF4-FFF2-40B4-BE49-F238E27FC236}">
                <a16:creationId xmlns:a16="http://schemas.microsoft.com/office/drawing/2014/main" id="{D24C831F-0052-4A95-A337-7F1307731E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2400300"/>
            <a:ext cx="46561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THANK YOU FOR WATCHING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grpSp>
        <p:nvGrpSpPr>
          <p:cNvPr id="2" name="组合 38">
            <a:extLst>
              <a:ext uri="{FF2B5EF4-FFF2-40B4-BE49-F238E27FC236}">
                <a16:creationId xmlns:a16="http://schemas.microsoft.com/office/drawing/2014/main" id="{24856F77-EC9E-4DF6-B14A-69C0D2166699}"/>
              </a:ext>
            </a:extLst>
          </p:cNvPr>
          <p:cNvGrpSpPr>
            <a:grpSpLocks/>
          </p:cNvGrpSpPr>
          <p:nvPr/>
        </p:nvGrpSpPr>
        <p:grpSpPr bwMode="auto">
          <a:xfrm>
            <a:off x="4662488" y="3200400"/>
            <a:ext cx="5670550" cy="596900"/>
            <a:chOff x="0" y="0"/>
            <a:chExt cx="5670916" cy="597356"/>
          </a:xfrm>
        </p:grpSpPr>
        <p:sp>
          <p:nvSpPr>
            <p:cNvPr id="39952" name="矩形 31">
              <a:extLst>
                <a:ext uri="{FF2B5EF4-FFF2-40B4-BE49-F238E27FC236}">
                  <a16:creationId xmlns:a16="http://schemas.microsoft.com/office/drawing/2014/main" id="{7F82B01A-253D-4E66-A465-1CB54B7FD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74670"/>
              <a:ext cx="5670916" cy="522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>
                  <a:ln>
                    <a:noFill/>
                  </a:ln>
                  <a:solidFill>
                    <a:srgbClr val="7F7F7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Practicing calligraphy at the Orchid Pavilion, the semi-cursive script resembling sailing clouds and flowing water.</a:t>
              </a: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cxnSp>
          <p:nvCxnSpPr>
            <p:cNvPr id="39953" name="直接连接符 34">
              <a:extLst>
                <a:ext uri="{FF2B5EF4-FFF2-40B4-BE49-F238E27FC236}">
                  <a16:creationId xmlns:a16="http://schemas.microsoft.com/office/drawing/2014/main" id="{124B6666-9C0D-4C7C-B407-4777E45E202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61916" y="0"/>
              <a:ext cx="5418488" cy="0"/>
            </a:xfrm>
            <a:prstGeom prst="line">
              <a:avLst/>
            </a:prstGeom>
            <a:noFill/>
            <a:ln w="12700">
              <a:solidFill>
                <a:srgbClr val="A6A6A6">
                  <a:alpha val="34901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3567" name="图片 33">
            <a:extLst>
              <a:ext uri="{FF2B5EF4-FFF2-40B4-BE49-F238E27FC236}">
                <a16:creationId xmlns:a16="http://schemas.microsoft.com/office/drawing/2014/main" id="{5CE7490A-73E4-4F66-AB43-5428B3EB9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004" r="82385"/>
          <a:stretch>
            <a:fillRect/>
          </a:stretch>
        </p:blipFill>
        <p:spPr bwMode="auto">
          <a:xfrm>
            <a:off x="5715000" y="4233863"/>
            <a:ext cx="677863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8" name="图片 8">
            <a:extLst>
              <a:ext uri="{FF2B5EF4-FFF2-40B4-BE49-F238E27FC236}">
                <a16:creationId xmlns:a16="http://schemas.microsoft.com/office/drawing/2014/main" id="{13718922-E639-4D0C-A86D-73B24900E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1" t="12794" r="33902"/>
          <a:stretch>
            <a:fillRect/>
          </a:stretch>
        </p:blipFill>
        <p:spPr bwMode="auto">
          <a:xfrm>
            <a:off x="0" y="228600"/>
            <a:ext cx="1009650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9" name="图片 1">
            <a:extLst>
              <a:ext uri="{FF2B5EF4-FFF2-40B4-BE49-F238E27FC236}">
                <a16:creationId xmlns:a16="http://schemas.microsoft.com/office/drawing/2014/main" id="{102592FA-4DFD-4143-8EA9-25F4E440DC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675" y="1289050"/>
            <a:ext cx="3402013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959489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10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 autoUpdateAnimBg="0"/>
      <p:bldP spid="2356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7">
            <a:extLst>
              <a:ext uri="{FF2B5EF4-FFF2-40B4-BE49-F238E27FC236}">
                <a16:creationId xmlns:a16="http://schemas.microsoft.com/office/drawing/2014/main" id="{74D6499E-BC2A-4A79-B22E-F71B8C92A2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图片 8">
            <a:extLst>
              <a:ext uri="{FF2B5EF4-FFF2-40B4-BE49-F238E27FC236}">
                <a16:creationId xmlns:a16="http://schemas.microsoft.com/office/drawing/2014/main" id="{19802851-A575-40BD-A2DB-A4BBD3FCBE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r="76894" b="3030"/>
          <a:stretch>
            <a:fillRect/>
          </a:stretch>
        </p:blipFill>
        <p:spPr bwMode="auto">
          <a:xfrm>
            <a:off x="0" y="884238"/>
            <a:ext cx="256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6" name="组合 11">
            <a:extLst>
              <a:ext uri="{FF2B5EF4-FFF2-40B4-BE49-F238E27FC236}">
                <a16:creationId xmlns:a16="http://schemas.microsoft.com/office/drawing/2014/main" id="{3ED0DE75-83B9-4600-99D1-D723A0449B74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96400" y="0"/>
            <a:ext cx="2895600" cy="2343150"/>
            <a:chOff x="0" y="0"/>
            <a:chExt cx="2895600" cy="2343151"/>
          </a:xfrm>
        </p:grpSpPr>
        <p:pic>
          <p:nvPicPr>
            <p:cNvPr id="18471" name="图片 9">
              <a:extLst>
                <a:ext uri="{FF2B5EF4-FFF2-40B4-BE49-F238E27FC236}">
                  <a16:creationId xmlns:a16="http://schemas.microsoft.com/office/drawing/2014/main" id="{00987B76-7C1D-4BE2-852F-3382D026F2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72" name="图片 10">
              <a:extLst>
                <a:ext uri="{FF2B5EF4-FFF2-40B4-BE49-F238E27FC236}">
                  <a16:creationId xmlns:a16="http://schemas.microsoft.com/office/drawing/2014/main" id="{E52807FE-7B4C-435A-88F5-29EDB8BE6D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7" name="文本框 12">
            <a:extLst>
              <a:ext uri="{FF2B5EF4-FFF2-40B4-BE49-F238E27FC236}">
                <a16:creationId xmlns:a16="http://schemas.microsoft.com/office/drawing/2014/main" id="{37D9DAA4-B83E-40CE-A57A-1B636F2A0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103438"/>
            <a:ext cx="9731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目录</a:t>
            </a:r>
          </a:p>
        </p:txBody>
      </p:sp>
      <p:sp>
        <p:nvSpPr>
          <p:cNvPr id="18438" name="文本框 13">
            <a:extLst>
              <a:ext uri="{FF2B5EF4-FFF2-40B4-BE49-F238E27FC236}">
                <a16:creationId xmlns:a16="http://schemas.microsoft.com/office/drawing/2014/main" id="{66F9CBE9-AB86-468F-B1FE-6EB8579A11E0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27062" y="2905125"/>
            <a:ext cx="193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18439" name="直接连接符 14">
            <a:extLst>
              <a:ext uri="{FF2B5EF4-FFF2-40B4-BE49-F238E27FC236}">
                <a16:creationId xmlns:a16="http://schemas.microsoft.com/office/drawing/2014/main" id="{1CE7AFB5-8B9A-4554-A8E8-1C59D5EAFE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063" y="2241550"/>
            <a:ext cx="0" cy="13525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9">
            <a:extLst>
              <a:ext uri="{FF2B5EF4-FFF2-40B4-BE49-F238E27FC236}">
                <a16:creationId xmlns:a16="http://schemas.microsoft.com/office/drawing/2014/main" id="{1C60FDEF-099C-4A30-9009-0A8EC05D98F3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957263"/>
            <a:ext cx="1152525" cy="4548187"/>
            <a:chOff x="0" y="0"/>
            <a:chExt cx="1152244" cy="4549379"/>
          </a:xfrm>
        </p:grpSpPr>
        <p:grpSp>
          <p:nvGrpSpPr>
            <p:cNvPr id="18465" name="组合 25">
              <a:extLst>
                <a:ext uri="{FF2B5EF4-FFF2-40B4-BE49-F238E27FC236}">
                  <a16:creationId xmlns:a16="http://schemas.microsoft.com/office/drawing/2014/main" id="{8BF307A2-4F00-4EB8-8054-F17B37DA31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18469" name="图片 23">
                <a:extLst>
                  <a:ext uri="{FF2B5EF4-FFF2-40B4-BE49-F238E27FC236}">
                    <a16:creationId xmlns:a16="http://schemas.microsoft.com/office/drawing/2014/main" id="{193270A0-3898-4F93-9D15-47C22EE1CF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70" name="文本框 24">
                <a:extLst>
                  <a:ext uri="{FF2B5EF4-FFF2-40B4-BE49-F238E27FC236}">
                    <a16:creationId xmlns:a16="http://schemas.microsoft.com/office/drawing/2014/main" id="{61825BDA-7AB3-4C92-AFD7-E2A558B3F8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01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18466" name="组合 28">
              <a:extLst>
                <a:ext uri="{FF2B5EF4-FFF2-40B4-BE49-F238E27FC236}">
                  <a16:creationId xmlns:a16="http://schemas.microsoft.com/office/drawing/2014/main" id="{9D690E51-60ED-469A-A387-87500282BA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18467" name="文本框 26">
                <a:extLst>
                  <a:ext uri="{FF2B5EF4-FFF2-40B4-BE49-F238E27FC236}">
                    <a16:creationId xmlns:a16="http://schemas.microsoft.com/office/drawing/2014/main" id="{C30523F4-73FE-4A3F-8E72-E157B85373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18468" name="文本框 27">
                <a:extLst>
                  <a:ext uri="{FF2B5EF4-FFF2-40B4-BE49-F238E27FC236}">
                    <a16:creationId xmlns:a16="http://schemas.microsoft.com/office/drawing/2014/main" id="{A16DCAD7-E138-466D-80A9-32622382B75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" name="组合 30">
            <a:extLst>
              <a:ext uri="{FF2B5EF4-FFF2-40B4-BE49-F238E27FC236}">
                <a16:creationId xmlns:a16="http://schemas.microsoft.com/office/drawing/2014/main" id="{9EA49629-4018-4C64-ABB7-2CF40A7982A1}"/>
              </a:ext>
            </a:extLst>
          </p:cNvPr>
          <p:cNvGrpSpPr>
            <a:grpSpLocks/>
          </p:cNvGrpSpPr>
          <p:nvPr/>
        </p:nvGrpSpPr>
        <p:grpSpPr bwMode="auto">
          <a:xfrm>
            <a:off x="5375275" y="957263"/>
            <a:ext cx="1150938" cy="4548187"/>
            <a:chOff x="0" y="0"/>
            <a:chExt cx="1152244" cy="4549379"/>
          </a:xfrm>
        </p:grpSpPr>
        <p:grpSp>
          <p:nvGrpSpPr>
            <p:cNvPr id="18459" name="组合 31">
              <a:extLst>
                <a:ext uri="{FF2B5EF4-FFF2-40B4-BE49-F238E27FC236}">
                  <a16:creationId xmlns:a16="http://schemas.microsoft.com/office/drawing/2014/main" id="{3BF0DB5A-8BBF-4653-867C-424184F84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18463" name="图片 35">
                <a:extLst>
                  <a:ext uri="{FF2B5EF4-FFF2-40B4-BE49-F238E27FC236}">
                    <a16:creationId xmlns:a16="http://schemas.microsoft.com/office/drawing/2014/main" id="{07695F5B-33D8-4AC1-A710-A3E48EFEABB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64" name="文本框 36">
                <a:extLst>
                  <a:ext uri="{FF2B5EF4-FFF2-40B4-BE49-F238E27FC236}">
                    <a16:creationId xmlns:a16="http://schemas.microsoft.com/office/drawing/2014/main" id="{733EF42B-6355-454D-922A-4D74475FF5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02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18460" name="组合 32">
              <a:extLst>
                <a:ext uri="{FF2B5EF4-FFF2-40B4-BE49-F238E27FC236}">
                  <a16:creationId xmlns:a16="http://schemas.microsoft.com/office/drawing/2014/main" id="{4408CFAA-3761-4CE9-8E4C-4DA2900DDE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18461" name="文本框 33">
                <a:extLst>
                  <a:ext uri="{FF2B5EF4-FFF2-40B4-BE49-F238E27FC236}">
                    <a16:creationId xmlns:a16="http://schemas.microsoft.com/office/drawing/2014/main" id="{A8C7A73E-9CEC-40FD-BC7B-CFA8C6DED0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261" y="123728"/>
                <a:ext cx="75491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18462" name="文本框 34">
                <a:extLst>
                  <a:ext uri="{FF2B5EF4-FFF2-40B4-BE49-F238E27FC236}">
                    <a16:creationId xmlns:a16="http://schemas.microsoft.com/office/drawing/2014/main" id="{DE7ABB8D-1474-4462-89CE-2AD2F04C30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37">
            <a:extLst>
              <a:ext uri="{FF2B5EF4-FFF2-40B4-BE49-F238E27FC236}">
                <a16:creationId xmlns:a16="http://schemas.microsoft.com/office/drawing/2014/main" id="{0C290EEF-5E12-4C95-A2FE-0CD4F716290D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957263"/>
            <a:ext cx="1152525" cy="4548187"/>
            <a:chOff x="0" y="0"/>
            <a:chExt cx="1152244" cy="4549379"/>
          </a:xfrm>
        </p:grpSpPr>
        <p:grpSp>
          <p:nvGrpSpPr>
            <p:cNvPr id="18453" name="组合 38">
              <a:extLst>
                <a:ext uri="{FF2B5EF4-FFF2-40B4-BE49-F238E27FC236}">
                  <a16:creationId xmlns:a16="http://schemas.microsoft.com/office/drawing/2014/main" id="{8669D6E9-FC9B-4E2C-918F-FDCF846976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18457" name="图片 42">
                <a:extLst>
                  <a:ext uri="{FF2B5EF4-FFF2-40B4-BE49-F238E27FC236}">
                    <a16:creationId xmlns:a16="http://schemas.microsoft.com/office/drawing/2014/main" id="{D81CF796-5169-4052-A46A-996B0FBB13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8" name="文本框 43">
                <a:extLst>
                  <a:ext uri="{FF2B5EF4-FFF2-40B4-BE49-F238E27FC236}">
                    <a16:creationId xmlns:a16="http://schemas.microsoft.com/office/drawing/2014/main" id="{BF43500D-7B17-4C1C-B7AD-537CFDC5F9A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03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18454" name="组合 39">
              <a:extLst>
                <a:ext uri="{FF2B5EF4-FFF2-40B4-BE49-F238E27FC236}">
                  <a16:creationId xmlns:a16="http://schemas.microsoft.com/office/drawing/2014/main" id="{D91E9DCF-ED5C-4F42-919A-FE98B74CBE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18455" name="文本框 40">
                <a:extLst>
                  <a:ext uri="{FF2B5EF4-FFF2-40B4-BE49-F238E27FC236}">
                    <a16:creationId xmlns:a16="http://schemas.microsoft.com/office/drawing/2014/main" id="{95D4CEED-E368-4E31-AB58-CB0DDC1888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5" y="123728"/>
                <a:ext cx="75387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18456" name="文本框 41">
                <a:extLst>
                  <a:ext uri="{FF2B5EF4-FFF2-40B4-BE49-F238E27FC236}">
                    <a16:creationId xmlns:a16="http://schemas.microsoft.com/office/drawing/2014/main" id="{075DAD4D-5FEA-4D2B-886B-19ED6579FC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44">
            <a:extLst>
              <a:ext uri="{FF2B5EF4-FFF2-40B4-BE49-F238E27FC236}">
                <a16:creationId xmlns:a16="http://schemas.microsoft.com/office/drawing/2014/main" id="{3744A9A0-48E3-43A7-B761-BCB73B818EDB}"/>
              </a:ext>
            </a:extLst>
          </p:cNvPr>
          <p:cNvGrpSpPr>
            <a:grpSpLocks/>
          </p:cNvGrpSpPr>
          <p:nvPr/>
        </p:nvGrpSpPr>
        <p:grpSpPr bwMode="auto">
          <a:xfrm>
            <a:off x="8945563" y="957263"/>
            <a:ext cx="1152525" cy="4548187"/>
            <a:chOff x="0" y="0"/>
            <a:chExt cx="1152244" cy="4549379"/>
          </a:xfrm>
        </p:grpSpPr>
        <p:grpSp>
          <p:nvGrpSpPr>
            <p:cNvPr id="18447" name="组合 45">
              <a:extLst>
                <a:ext uri="{FF2B5EF4-FFF2-40B4-BE49-F238E27FC236}">
                  <a16:creationId xmlns:a16="http://schemas.microsoft.com/office/drawing/2014/main" id="{370F45EC-D782-484C-983B-97DB362358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18451" name="图片 49">
                <a:extLst>
                  <a:ext uri="{FF2B5EF4-FFF2-40B4-BE49-F238E27FC236}">
                    <a16:creationId xmlns:a16="http://schemas.microsoft.com/office/drawing/2014/main" id="{04E0388A-69A5-4BC3-946C-371A4FF9EA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52" name="文本框 50">
                <a:extLst>
                  <a:ext uri="{FF2B5EF4-FFF2-40B4-BE49-F238E27FC236}">
                    <a16:creationId xmlns:a16="http://schemas.microsoft.com/office/drawing/2014/main" id="{C1C67325-9BAC-45B4-99FA-AF899AFDFB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18448" name="组合 46">
              <a:extLst>
                <a:ext uri="{FF2B5EF4-FFF2-40B4-BE49-F238E27FC236}">
                  <a16:creationId xmlns:a16="http://schemas.microsoft.com/office/drawing/2014/main" id="{4B797440-C8CF-4B71-AC85-4F24EF82A4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18449" name="文本框 47">
                <a:extLst>
                  <a:ext uri="{FF2B5EF4-FFF2-40B4-BE49-F238E27FC236}">
                    <a16:creationId xmlns:a16="http://schemas.microsoft.com/office/drawing/2014/main" id="{4A1AC375-7290-4B52-9B48-200F014C5DF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18450" name="文本框 48">
                <a:extLst>
                  <a:ext uri="{FF2B5EF4-FFF2-40B4-BE49-F238E27FC236}">
                    <a16:creationId xmlns:a16="http://schemas.microsoft.com/office/drawing/2014/main" id="{29ED5E40-3EB5-49B5-AB1D-7FEB5C2AF4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6182" name="直接连接符 51">
            <a:extLst>
              <a:ext uri="{FF2B5EF4-FFF2-40B4-BE49-F238E27FC236}">
                <a16:creationId xmlns:a16="http://schemas.microsoft.com/office/drawing/2014/main" id="{63D89D09-96D3-4F9C-A92C-1C6377E6744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491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3" name="直接连接符 53">
            <a:extLst>
              <a:ext uri="{FF2B5EF4-FFF2-40B4-BE49-F238E27FC236}">
                <a16:creationId xmlns:a16="http://schemas.microsoft.com/office/drawing/2014/main" id="{C12C0017-6205-4776-BDE6-3EA1C877961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15138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184" name="直接连接符 54">
            <a:extLst>
              <a:ext uri="{FF2B5EF4-FFF2-40B4-BE49-F238E27FC236}">
                <a16:creationId xmlns:a16="http://schemas.microsoft.com/office/drawing/2014/main" id="{2E28E203-94B5-451E-810D-D2F6B9B667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536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438148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81481E-6 L 0.23333 -4.8148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17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9">
            <a:extLst>
              <a:ext uri="{FF2B5EF4-FFF2-40B4-BE49-F238E27FC236}">
                <a16:creationId xmlns:a16="http://schemas.microsoft.com/office/drawing/2014/main" id="{A3F7F958-EF67-4E41-9192-36BF2C67FBA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848350" y="2947988"/>
            <a:ext cx="6343650" cy="391001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459" name="图片 7">
            <a:extLst>
              <a:ext uri="{FF2B5EF4-FFF2-40B4-BE49-F238E27FC236}">
                <a16:creationId xmlns:a16="http://schemas.microsoft.com/office/drawing/2014/main" id="{16721608-FE0B-450B-B0FC-3059ADCE83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0" name="组合 11">
            <a:extLst>
              <a:ext uri="{FF2B5EF4-FFF2-40B4-BE49-F238E27FC236}">
                <a16:creationId xmlns:a16="http://schemas.microsoft.com/office/drawing/2014/main" id="{382BB852-42A0-42C1-9796-DEF63766533D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19485" name="图片 9">
              <a:extLst>
                <a:ext uri="{FF2B5EF4-FFF2-40B4-BE49-F238E27FC236}">
                  <a16:creationId xmlns:a16="http://schemas.microsoft.com/office/drawing/2014/main" id="{1FB49FCC-8634-4216-B645-7C0FCBB2E3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86" name="图片 10">
              <a:extLst>
                <a:ext uri="{FF2B5EF4-FFF2-40B4-BE49-F238E27FC236}">
                  <a16:creationId xmlns:a16="http://schemas.microsoft.com/office/drawing/2014/main" id="{FE7FC4D0-28D0-4590-91EA-988EDB5D8F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55">
            <a:extLst>
              <a:ext uri="{FF2B5EF4-FFF2-40B4-BE49-F238E27FC236}">
                <a16:creationId xmlns:a16="http://schemas.microsoft.com/office/drawing/2014/main" id="{72E9CD8F-636D-4A9B-9FB6-4FDB80D7D1AC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19483" name="图片 59">
              <a:extLst>
                <a:ext uri="{FF2B5EF4-FFF2-40B4-BE49-F238E27FC236}">
                  <a16:creationId xmlns:a16="http://schemas.microsoft.com/office/drawing/2014/main" id="{9BC341F9-0960-4AEB-955F-203240D3CE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84" name="文本框 60">
              <a:extLst>
                <a:ext uri="{FF2B5EF4-FFF2-40B4-BE49-F238E27FC236}">
                  <a16:creationId xmlns:a16="http://schemas.microsoft.com/office/drawing/2014/main" id="{E02FE6D3-85B1-49D6-8F8E-9B05140079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4" name="组合 56">
            <a:extLst>
              <a:ext uri="{FF2B5EF4-FFF2-40B4-BE49-F238E27FC236}">
                <a16:creationId xmlns:a16="http://schemas.microsoft.com/office/drawing/2014/main" id="{ACD77342-5660-4AE6-AB29-C0798D92BB03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19481" name="文本框 57">
              <a:extLst>
                <a:ext uri="{FF2B5EF4-FFF2-40B4-BE49-F238E27FC236}">
                  <a16:creationId xmlns:a16="http://schemas.microsoft.com/office/drawing/2014/main" id="{70FCBFF5-3CB1-43BA-B4CE-5FE87BDEFC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19482" name="文本框 58">
              <a:extLst>
                <a:ext uri="{FF2B5EF4-FFF2-40B4-BE49-F238E27FC236}">
                  <a16:creationId xmlns:a16="http://schemas.microsoft.com/office/drawing/2014/main" id="{EB000E19-490B-4670-B3C6-61D7A70451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7181" name="直接连接符 4">
            <a:extLst>
              <a:ext uri="{FF2B5EF4-FFF2-40B4-BE49-F238E27FC236}">
                <a16:creationId xmlns:a16="http://schemas.microsoft.com/office/drawing/2014/main" id="{6C049BAD-68ED-471D-BF97-0A888A6F32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8200" y="755650"/>
            <a:ext cx="6142038" cy="46038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82" name="椭圆 5">
            <a:extLst>
              <a:ext uri="{FF2B5EF4-FFF2-40B4-BE49-F238E27FC236}">
                <a16:creationId xmlns:a16="http://schemas.microsoft.com/office/drawing/2014/main" id="{2327BF2D-7024-498D-8C79-F8C6AE8D9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570038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添</a:t>
            </a:r>
          </a:p>
        </p:txBody>
      </p:sp>
      <p:sp>
        <p:nvSpPr>
          <p:cNvPr id="7183" name="椭圆 80">
            <a:extLst>
              <a:ext uri="{FF2B5EF4-FFF2-40B4-BE49-F238E27FC236}">
                <a16:creationId xmlns:a16="http://schemas.microsoft.com/office/drawing/2014/main" id="{E9173E0D-7F83-424F-BFC2-A2BD37005A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2227263"/>
            <a:ext cx="465137" cy="465137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加</a:t>
            </a:r>
          </a:p>
        </p:txBody>
      </p:sp>
      <p:sp>
        <p:nvSpPr>
          <p:cNvPr id="7184" name="椭圆 81">
            <a:extLst>
              <a:ext uri="{FF2B5EF4-FFF2-40B4-BE49-F238E27FC236}">
                <a16:creationId xmlns:a16="http://schemas.microsoft.com/office/drawing/2014/main" id="{963D1C58-7C91-4F2E-8F00-2299F3C29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2886075"/>
            <a:ext cx="465137" cy="463550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标</a:t>
            </a:r>
          </a:p>
        </p:txBody>
      </p:sp>
      <p:sp>
        <p:nvSpPr>
          <p:cNvPr id="7185" name="椭圆 82">
            <a:extLst>
              <a:ext uri="{FF2B5EF4-FFF2-40B4-BE49-F238E27FC236}">
                <a16:creationId xmlns:a16="http://schemas.microsoft.com/office/drawing/2014/main" id="{D92BDA76-E9AE-4517-A272-16423FD3F3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3543300"/>
            <a:ext cx="465137" cy="46513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题</a:t>
            </a:r>
          </a:p>
        </p:txBody>
      </p:sp>
      <p:cxnSp>
        <p:nvCxnSpPr>
          <p:cNvPr id="7186" name="直接连接符 17">
            <a:extLst>
              <a:ext uri="{FF2B5EF4-FFF2-40B4-BE49-F238E27FC236}">
                <a16:creationId xmlns:a16="http://schemas.microsoft.com/office/drawing/2014/main" id="{6D946154-41FA-4314-9D51-53BC524B13D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030288" y="1641475"/>
            <a:ext cx="0" cy="2395538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20">
            <a:extLst>
              <a:ext uri="{FF2B5EF4-FFF2-40B4-BE49-F238E27FC236}">
                <a16:creationId xmlns:a16="http://schemas.microsoft.com/office/drawing/2014/main" id="{B36F82A1-5AC6-4EE7-9B88-B89329804DDE}"/>
              </a:ext>
            </a:extLst>
          </p:cNvPr>
          <p:cNvGrpSpPr>
            <a:grpSpLocks/>
          </p:cNvGrpSpPr>
          <p:nvPr/>
        </p:nvGrpSpPr>
        <p:grpSpPr bwMode="auto">
          <a:xfrm>
            <a:off x="1150938" y="1562100"/>
            <a:ext cx="7131050" cy="538163"/>
            <a:chOff x="0" y="0"/>
            <a:chExt cx="7130478" cy="537383"/>
          </a:xfrm>
        </p:grpSpPr>
        <p:sp>
          <p:nvSpPr>
            <p:cNvPr id="19479" name="矩形 19">
              <a:extLst>
                <a:ext uri="{FF2B5EF4-FFF2-40B4-BE49-F238E27FC236}">
                  <a16:creationId xmlns:a16="http://schemas.microsoft.com/office/drawing/2014/main" id="{6F22EB5A-1728-487D-9B48-1336B0310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87412" cy="3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兰亭临帖 行书如行云流水</a:t>
              </a:r>
            </a:p>
          </p:txBody>
        </p:sp>
        <p:sp>
          <p:nvSpPr>
            <p:cNvPr id="19480" name="矩形 83">
              <a:extLst>
                <a:ext uri="{FF2B5EF4-FFF2-40B4-BE49-F238E27FC236}">
                  <a16:creationId xmlns:a16="http://schemas.microsoft.com/office/drawing/2014/main" id="{CC6902E2-8DC1-4A8A-A510-C2B10F233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5825"/>
              <a:ext cx="7130478" cy="26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Practicing calligraphy at the Orchid Pavilion, the semi-cursive script resembling sailing clouds and flowing water</a:t>
              </a:r>
            </a:p>
          </p:txBody>
        </p:sp>
      </p:grpSp>
      <p:grpSp>
        <p:nvGrpSpPr>
          <p:cNvPr id="6" name="组合 84">
            <a:extLst>
              <a:ext uri="{FF2B5EF4-FFF2-40B4-BE49-F238E27FC236}">
                <a16:creationId xmlns:a16="http://schemas.microsoft.com/office/drawing/2014/main" id="{C7E194A1-F821-4417-9D62-8459AEF35021}"/>
              </a:ext>
            </a:extLst>
          </p:cNvPr>
          <p:cNvGrpSpPr>
            <a:grpSpLocks/>
          </p:cNvGrpSpPr>
          <p:nvPr/>
        </p:nvGrpSpPr>
        <p:grpSpPr bwMode="auto">
          <a:xfrm>
            <a:off x="1150938" y="2200275"/>
            <a:ext cx="6656387" cy="536575"/>
            <a:chOff x="0" y="0"/>
            <a:chExt cx="6655989" cy="537383"/>
          </a:xfrm>
        </p:grpSpPr>
        <p:sp>
          <p:nvSpPr>
            <p:cNvPr id="19477" name="矩形 85">
              <a:extLst>
                <a:ext uri="{FF2B5EF4-FFF2-40B4-BE49-F238E27FC236}">
                  <a16:creationId xmlns:a16="http://schemas.microsoft.com/office/drawing/2014/main" id="{DC7C29D3-54EB-447A-A1B0-8D9D57128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487463" cy="338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月下门推 心细如你脚步碎</a:t>
              </a:r>
            </a:p>
          </p:txBody>
        </p:sp>
        <p:sp>
          <p:nvSpPr>
            <p:cNvPr id="19478" name="矩形 86">
              <a:extLst>
                <a:ext uri="{FF2B5EF4-FFF2-40B4-BE49-F238E27FC236}">
                  <a16:creationId xmlns:a16="http://schemas.microsoft.com/office/drawing/2014/main" id="{3EB09224-1B3A-4C96-8A3A-93878AB46D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5052"/>
              <a:ext cx="6655989" cy="262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Under the moon the door yielded to a gentle push, your thoughtfulness reflected in your fragile footsteps</a:t>
              </a:r>
            </a:p>
          </p:txBody>
        </p:sp>
      </p:grpSp>
      <p:grpSp>
        <p:nvGrpSpPr>
          <p:cNvPr id="7" name="组合 87">
            <a:extLst>
              <a:ext uri="{FF2B5EF4-FFF2-40B4-BE49-F238E27FC236}">
                <a16:creationId xmlns:a16="http://schemas.microsoft.com/office/drawing/2014/main" id="{D4F61640-E699-4A4E-B557-0BE6DD0731F7}"/>
              </a:ext>
            </a:extLst>
          </p:cNvPr>
          <p:cNvGrpSpPr>
            <a:grpSpLocks/>
          </p:cNvGrpSpPr>
          <p:nvPr/>
        </p:nvGrpSpPr>
        <p:grpSpPr bwMode="auto">
          <a:xfrm>
            <a:off x="1150938" y="2836863"/>
            <a:ext cx="4946650" cy="536575"/>
            <a:chOff x="0" y="0"/>
            <a:chExt cx="4945585" cy="537383"/>
          </a:xfrm>
        </p:grpSpPr>
        <p:sp>
          <p:nvSpPr>
            <p:cNvPr id="19475" name="矩形 88">
              <a:extLst>
                <a:ext uri="{FF2B5EF4-FFF2-40B4-BE49-F238E27FC236}">
                  <a16:creationId xmlns:a16="http://schemas.microsoft.com/office/drawing/2014/main" id="{E34FFB93-46CC-4202-AEAD-6CFAA8FE7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188600" cy="338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忙不迭 千年碑易拓 却难拓你的美</a:t>
              </a:r>
            </a:p>
          </p:txBody>
        </p:sp>
        <p:sp>
          <p:nvSpPr>
            <p:cNvPr id="19476" name="矩形 89">
              <a:extLst>
                <a:ext uri="{FF2B5EF4-FFF2-40B4-BE49-F238E27FC236}">
                  <a16:creationId xmlns:a16="http://schemas.microsoft.com/office/drawing/2014/main" id="{867BC274-7F1F-42C5-B703-AC39F4727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5051"/>
              <a:ext cx="4945585" cy="262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In haste, the one-thousand-year tablet is easy to copy, yet your beauty is not</a:t>
              </a:r>
            </a:p>
          </p:txBody>
        </p:sp>
      </p:grpSp>
      <p:grpSp>
        <p:nvGrpSpPr>
          <p:cNvPr id="8" name="组合 90">
            <a:extLst>
              <a:ext uri="{FF2B5EF4-FFF2-40B4-BE49-F238E27FC236}">
                <a16:creationId xmlns:a16="http://schemas.microsoft.com/office/drawing/2014/main" id="{409EAE05-140A-4AE6-BC2C-9AB3368073C5}"/>
              </a:ext>
            </a:extLst>
          </p:cNvPr>
          <p:cNvGrpSpPr>
            <a:grpSpLocks/>
          </p:cNvGrpSpPr>
          <p:nvPr/>
        </p:nvGrpSpPr>
        <p:grpSpPr bwMode="auto">
          <a:xfrm>
            <a:off x="1150938" y="3473450"/>
            <a:ext cx="4121150" cy="538163"/>
            <a:chOff x="0" y="0"/>
            <a:chExt cx="4120039" cy="537383"/>
          </a:xfrm>
        </p:grpSpPr>
        <p:sp>
          <p:nvSpPr>
            <p:cNvPr id="19473" name="矩形 91">
              <a:extLst>
                <a:ext uri="{FF2B5EF4-FFF2-40B4-BE49-F238E27FC236}">
                  <a16:creationId xmlns:a16="http://schemas.microsoft.com/office/drawing/2014/main" id="{5F20B27C-DE96-4236-B18F-82F9B92E21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891790" cy="339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真迹绝 真心能给谁</a:t>
              </a:r>
            </a:p>
          </p:txBody>
        </p:sp>
        <p:sp>
          <p:nvSpPr>
            <p:cNvPr id="19474" name="矩形 92">
              <a:extLst>
                <a:ext uri="{FF2B5EF4-FFF2-40B4-BE49-F238E27FC236}">
                  <a16:creationId xmlns:a16="http://schemas.microsoft.com/office/drawing/2014/main" id="{F8BFE074-C31F-4D61-9444-B49EBA5B8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5825"/>
              <a:ext cx="4120039" cy="26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If the original script were gone, to whom would I give my heart?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73057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25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 autoUpdateAnimBg="0"/>
      <p:bldP spid="7182" grpId="0" animBg="1" autoUpdateAnimBg="0"/>
      <p:bldP spid="7183" grpId="0" animBg="1" autoUpdateAnimBg="0"/>
      <p:bldP spid="7184" grpId="0" animBg="1" autoUpdateAnimBg="0"/>
      <p:bldP spid="7185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5">
            <a:extLst>
              <a:ext uri="{FF2B5EF4-FFF2-40B4-BE49-F238E27FC236}">
                <a16:creationId xmlns:a16="http://schemas.microsoft.com/office/drawing/2014/main" id="{FD97720E-F1C1-439B-A2AC-BF4D30741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755775"/>
            <a:ext cx="12192000" cy="2092325"/>
          </a:xfrm>
          <a:prstGeom prst="rect">
            <a:avLst/>
          </a:pr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195" name="图片 15">
            <a:extLst>
              <a:ext uri="{FF2B5EF4-FFF2-40B4-BE49-F238E27FC236}">
                <a16:creationId xmlns:a16="http://schemas.microsoft.com/office/drawing/2014/main" id="{9F061819-5401-41D2-9102-74ABDBE60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013" y="1736725"/>
            <a:ext cx="739457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7">
            <a:extLst>
              <a:ext uri="{FF2B5EF4-FFF2-40B4-BE49-F238E27FC236}">
                <a16:creationId xmlns:a16="http://schemas.microsoft.com/office/drawing/2014/main" id="{F15D6D9A-7372-437A-BCA9-EAB4C9F40E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9" name="组合 11">
            <a:extLst>
              <a:ext uri="{FF2B5EF4-FFF2-40B4-BE49-F238E27FC236}">
                <a16:creationId xmlns:a16="http://schemas.microsoft.com/office/drawing/2014/main" id="{61346152-5E5A-455C-8D48-3317EC4E4DAA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1535" name="图片 9">
              <a:extLst>
                <a:ext uri="{FF2B5EF4-FFF2-40B4-BE49-F238E27FC236}">
                  <a16:creationId xmlns:a16="http://schemas.microsoft.com/office/drawing/2014/main" id="{B7C03FCD-5D19-4417-AEFE-D70A6626BB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6" name="图片 10">
              <a:extLst>
                <a:ext uri="{FF2B5EF4-FFF2-40B4-BE49-F238E27FC236}">
                  <a16:creationId xmlns:a16="http://schemas.microsoft.com/office/drawing/2014/main" id="{47C2C17E-858E-419E-83DE-AFA9AE2D04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510" name="组合 55">
            <a:extLst>
              <a:ext uri="{FF2B5EF4-FFF2-40B4-BE49-F238E27FC236}">
                <a16:creationId xmlns:a16="http://schemas.microsoft.com/office/drawing/2014/main" id="{F05F9A0F-51DC-4E35-87C9-B4084FB29683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1533" name="图片 59">
              <a:extLst>
                <a:ext uri="{FF2B5EF4-FFF2-40B4-BE49-F238E27FC236}">
                  <a16:creationId xmlns:a16="http://schemas.microsoft.com/office/drawing/2014/main" id="{E39AFD33-C0E8-4B7E-96F6-F2B7CBE55D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34" name="文本框 60">
              <a:extLst>
                <a:ext uri="{FF2B5EF4-FFF2-40B4-BE49-F238E27FC236}">
                  <a16:creationId xmlns:a16="http://schemas.microsoft.com/office/drawing/2014/main" id="{2938D468-1A8F-4261-94F3-C8561F5E67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1511" name="组合 56">
            <a:extLst>
              <a:ext uri="{FF2B5EF4-FFF2-40B4-BE49-F238E27FC236}">
                <a16:creationId xmlns:a16="http://schemas.microsoft.com/office/drawing/2014/main" id="{D18C38A0-50DA-44D8-9254-C9016877DEA6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1531" name="文本框 57">
              <a:extLst>
                <a:ext uri="{FF2B5EF4-FFF2-40B4-BE49-F238E27FC236}">
                  <a16:creationId xmlns:a16="http://schemas.microsoft.com/office/drawing/2014/main" id="{7895CD68-9323-476E-BE18-3DDE957DF0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1532" name="文本框 58">
              <a:extLst>
                <a:ext uri="{FF2B5EF4-FFF2-40B4-BE49-F238E27FC236}">
                  <a16:creationId xmlns:a16="http://schemas.microsoft.com/office/drawing/2014/main" id="{C73DDC11-08E4-4F0D-88AD-12BBC30F60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21512" name="直接连接符 4">
            <a:extLst>
              <a:ext uri="{FF2B5EF4-FFF2-40B4-BE49-F238E27FC236}">
                <a16:creationId xmlns:a16="http://schemas.microsoft.com/office/drawing/2014/main" id="{204D79DC-B682-41CD-AAC1-785269FCD0F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8200" y="755650"/>
            <a:ext cx="6142038" cy="46038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6">
            <a:extLst>
              <a:ext uri="{FF2B5EF4-FFF2-40B4-BE49-F238E27FC236}">
                <a16:creationId xmlns:a16="http://schemas.microsoft.com/office/drawing/2014/main" id="{BF0AEFEB-A90A-4A9F-8A5E-B4647A50D8CC}"/>
              </a:ext>
            </a:extLst>
          </p:cNvPr>
          <p:cNvGrpSpPr>
            <a:grpSpLocks/>
          </p:cNvGrpSpPr>
          <p:nvPr/>
        </p:nvGrpSpPr>
        <p:grpSpPr bwMode="auto">
          <a:xfrm>
            <a:off x="377825" y="1847850"/>
            <a:ext cx="4279900" cy="527050"/>
            <a:chOff x="0" y="0"/>
            <a:chExt cx="4279478" cy="528311"/>
          </a:xfrm>
        </p:grpSpPr>
        <p:grpSp>
          <p:nvGrpSpPr>
            <p:cNvPr id="21526" name="组合 3">
              <a:extLst>
                <a:ext uri="{FF2B5EF4-FFF2-40B4-BE49-F238E27FC236}">
                  <a16:creationId xmlns:a16="http://schemas.microsoft.com/office/drawing/2014/main" id="{E24B3040-0DBD-4FDE-B40B-C3C453DE051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4841"/>
              <a:ext cx="257504" cy="257504"/>
              <a:chOff x="0" y="0"/>
              <a:chExt cx="342570" cy="342570"/>
            </a:xfrm>
          </p:grpSpPr>
          <p:sp>
            <p:nvSpPr>
              <p:cNvPr id="21529" name="椭圆 17">
                <a:extLst>
                  <a:ext uri="{FF2B5EF4-FFF2-40B4-BE49-F238E27FC236}">
                    <a16:creationId xmlns:a16="http://schemas.microsoft.com/office/drawing/2014/main" id="{84D1A14F-31F9-46D2-93F0-283BFCE3E7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-980"/>
                <a:ext cx="342099" cy="34295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  <p:sp>
            <p:nvSpPr>
              <p:cNvPr id="21530" name="等腰三角形 2">
                <a:extLst>
                  <a:ext uri="{FF2B5EF4-FFF2-40B4-BE49-F238E27FC236}">
                    <a16:creationId xmlns:a16="http://schemas.microsoft.com/office/drawing/2014/main" id="{BCFBDE88-28E4-4DA1-B801-6886F46F8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20188" y="113488"/>
                <a:ext cx="143955" cy="12248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527" name="矩形 20">
              <a:extLst>
                <a:ext uri="{FF2B5EF4-FFF2-40B4-BE49-F238E27FC236}">
                  <a16:creationId xmlns:a16="http://schemas.microsoft.com/office/drawing/2014/main" id="{88E63F71-2517-40A4-BEE2-47E4359F58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742" y="0"/>
              <a:ext cx="24881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牧笛横吹 黄酒小菜又几碟</a:t>
              </a:r>
            </a:p>
          </p:txBody>
        </p:sp>
        <p:sp>
          <p:nvSpPr>
            <p:cNvPr id="21528" name="矩形 23">
              <a:extLst>
                <a:ext uri="{FF2B5EF4-FFF2-40B4-BE49-F238E27FC236}">
                  <a16:creationId xmlns:a16="http://schemas.microsoft.com/office/drawing/2014/main" id="{1A910017-2886-4790-9BD1-6E50C3994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57" y="266701"/>
              <a:ext cx="3897221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I was playing the flute over the rice wine and several dishes</a:t>
              </a:r>
            </a:p>
          </p:txBody>
        </p:sp>
      </p:grpSp>
      <p:grpSp>
        <p:nvGrpSpPr>
          <p:cNvPr id="7" name="组合 25">
            <a:extLst>
              <a:ext uri="{FF2B5EF4-FFF2-40B4-BE49-F238E27FC236}">
                <a16:creationId xmlns:a16="http://schemas.microsoft.com/office/drawing/2014/main" id="{C251C40A-5868-4009-81B4-AB3F012C74FC}"/>
              </a:ext>
            </a:extLst>
          </p:cNvPr>
          <p:cNvGrpSpPr>
            <a:grpSpLocks/>
          </p:cNvGrpSpPr>
          <p:nvPr/>
        </p:nvGrpSpPr>
        <p:grpSpPr bwMode="auto">
          <a:xfrm>
            <a:off x="377825" y="2520950"/>
            <a:ext cx="4059238" cy="528638"/>
            <a:chOff x="0" y="0"/>
            <a:chExt cx="4059867" cy="528311"/>
          </a:xfrm>
        </p:grpSpPr>
        <p:grpSp>
          <p:nvGrpSpPr>
            <p:cNvPr id="21521" name="组合 26">
              <a:extLst>
                <a:ext uri="{FF2B5EF4-FFF2-40B4-BE49-F238E27FC236}">
                  <a16:creationId xmlns:a16="http://schemas.microsoft.com/office/drawing/2014/main" id="{DC47618F-BA61-432E-A033-EF4824555A9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4841"/>
              <a:ext cx="257504" cy="257504"/>
              <a:chOff x="0" y="0"/>
              <a:chExt cx="342570" cy="342570"/>
            </a:xfrm>
          </p:grpSpPr>
          <p:sp>
            <p:nvSpPr>
              <p:cNvPr id="21524" name="椭圆 29">
                <a:extLst>
                  <a:ext uri="{FF2B5EF4-FFF2-40B4-BE49-F238E27FC236}">
                    <a16:creationId xmlns:a16="http://schemas.microsoft.com/office/drawing/2014/main" id="{85A3CCA9-92A2-4A7E-BD62-E12B82082C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915"/>
                <a:ext cx="342185" cy="34192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  <p:sp>
            <p:nvSpPr>
              <p:cNvPr id="21525" name="等腰三角形 30">
                <a:extLst>
                  <a:ext uri="{FF2B5EF4-FFF2-40B4-BE49-F238E27FC236}">
                    <a16:creationId xmlns:a16="http://schemas.microsoft.com/office/drawing/2014/main" id="{F23416A2-86CF-4861-A874-103552EE2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20453" y="114838"/>
                <a:ext cx="143522" cy="122511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522" name="矩形 27">
              <a:extLst>
                <a:ext uri="{FF2B5EF4-FFF2-40B4-BE49-F238E27FC236}">
                  <a16:creationId xmlns:a16="http://schemas.microsoft.com/office/drawing/2014/main" id="{686122CA-B1D2-476D-8DEB-E92B75ECF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742" y="0"/>
              <a:ext cx="248818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夕阳余晖 如你的羞怯似醉</a:t>
              </a:r>
            </a:p>
          </p:txBody>
        </p:sp>
        <p:sp>
          <p:nvSpPr>
            <p:cNvPr id="21523" name="矩形 28">
              <a:extLst>
                <a:ext uri="{FF2B5EF4-FFF2-40B4-BE49-F238E27FC236}">
                  <a16:creationId xmlns:a16="http://schemas.microsoft.com/office/drawing/2014/main" id="{6C6973A2-002E-456A-A32D-8D0A96D04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57" y="266701"/>
              <a:ext cx="3677610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The sun’s setting rays were like your blushes as if drunk</a:t>
              </a:r>
            </a:p>
          </p:txBody>
        </p:sp>
      </p:grpSp>
      <p:grpSp>
        <p:nvGrpSpPr>
          <p:cNvPr id="9" name="组合 31">
            <a:extLst>
              <a:ext uri="{FF2B5EF4-FFF2-40B4-BE49-F238E27FC236}">
                <a16:creationId xmlns:a16="http://schemas.microsoft.com/office/drawing/2014/main" id="{2C1CE687-EAA3-4282-BEF9-8CDFA4A4E5F4}"/>
              </a:ext>
            </a:extLst>
          </p:cNvPr>
          <p:cNvGrpSpPr>
            <a:grpSpLocks/>
          </p:cNvGrpSpPr>
          <p:nvPr/>
        </p:nvGrpSpPr>
        <p:grpSpPr bwMode="auto">
          <a:xfrm>
            <a:off x="377825" y="3194050"/>
            <a:ext cx="6938963" cy="528638"/>
            <a:chOff x="0" y="0"/>
            <a:chExt cx="6938860" cy="528311"/>
          </a:xfrm>
        </p:grpSpPr>
        <p:grpSp>
          <p:nvGrpSpPr>
            <p:cNvPr id="21516" name="组合 32">
              <a:extLst>
                <a:ext uri="{FF2B5EF4-FFF2-40B4-BE49-F238E27FC236}">
                  <a16:creationId xmlns:a16="http://schemas.microsoft.com/office/drawing/2014/main" id="{FAE49EF3-F5F5-4AC6-B29F-EB2390BE7B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4841"/>
              <a:ext cx="257504" cy="257504"/>
              <a:chOff x="0" y="0"/>
              <a:chExt cx="342570" cy="342570"/>
            </a:xfrm>
          </p:grpSpPr>
          <p:sp>
            <p:nvSpPr>
              <p:cNvPr id="21519" name="椭圆 35">
                <a:extLst>
                  <a:ext uri="{FF2B5EF4-FFF2-40B4-BE49-F238E27FC236}">
                    <a16:creationId xmlns:a16="http://schemas.microsoft.com/office/drawing/2014/main" id="{3733AEBC-AE65-420D-9DDD-F2721A169D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915"/>
                <a:ext cx="342127" cy="341921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  <p:sp>
            <p:nvSpPr>
              <p:cNvPr id="21520" name="等腰三角形 36">
                <a:extLst>
                  <a:ext uri="{FF2B5EF4-FFF2-40B4-BE49-F238E27FC236}">
                    <a16:creationId xmlns:a16="http://schemas.microsoft.com/office/drawing/2014/main" id="{9AA1B2A6-F055-4AE8-854B-9268CBDCD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120422" y="114850"/>
                <a:ext cx="143522" cy="122490"/>
              </a:xfrm>
              <a:prstGeom prst="triangle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21517" name="矩形 33">
              <a:extLst>
                <a:ext uri="{FF2B5EF4-FFF2-40B4-BE49-F238E27FC236}">
                  <a16:creationId xmlns:a16="http://schemas.microsoft.com/office/drawing/2014/main" id="{9E4A1301-872C-4581-91A6-2F52CB2BA7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742" y="0"/>
              <a:ext cx="332815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zh-CN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摹本易写 而墨香不退与你共留余味</a:t>
              </a:r>
            </a:p>
          </p:txBody>
        </p:sp>
        <p:sp>
          <p:nvSpPr>
            <p:cNvPr id="21518" name="矩形 34">
              <a:extLst>
                <a:ext uri="{FF2B5EF4-FFF2-40B4-BE49-F238E27FC236}">
                  <a16:creationId xmlns:a16="http://schemas.microsoft.com/office/drawing/2014/main" id="{5B065084-8885-442D-8518-C32671867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57" y="266701"/>
              <a:ext cx="6556603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A copy is easy to make, and the fragrance of the ink did not fade away, like the remnants of your scent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1635194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7">
            <a:extLst>
              <a:ext uri="{FF2B5EF4-FFF2-40B4-BE49-F238E27FC236}">
                <a16:creationId xmlns:a16="http://schemas.microsoft.com/office/drawing/2014/main" id="{5A71DA99-3FC2-4772-87E9-0EDA4FA575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531" name="组合 11">
            <a:extLst>
              <a:ext uri="{FF2B5EF4-FFF2-40B4-BE49-F238E27FC236}">
                <a16:creationId xmlns:a16="http://schemas.microsoft.com/office/drawing/2014/main" id="{B67CF6C1-1AE7-4A7D-8D47-CDF3B51E9A41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2586" name="图片 9">
              <a:extLst>
                <a:ext uri="{FF2B5EF4-FFF2-40B4-BE49-F238E27FC236}">
                  <a16:creationId xmlns:a16="http://schemas.microsoft.com/office/drawing/2014/main" id="{39AF95E4-38E4-41AF-B380-627E75430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7" name="图片 10">
              <a:extLst>
                <a:ext uri="{FF2B5EF4-FFF2-40B4-BE49-F238E27FC236}">
                  <a16:creationId xmlns:a16="http://schemas.microsoft.com/office/drawing/2014/main" id="{95F89D2C-BE3A-4ABE-B2A0-826E1A7A28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2" name="组合 55">
            <a:extLst>
              <a:ext uri="{FF2B5EF4-FFF2-40B4-BE49-F238E27FC236}">
                <a16:creationId xmlns:a16="http://schemas.microsoft.com/office/drawing/2014/main" id="{4EC1D8B9-E9E6-423F-9305-E983E3B8C8B4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2584" name="图片 59">
              <a:extLst>
                <a:ext uri="{FF2B5EF4-FFF2-40B4-BE49-F238E27FC236}">
                  <a16:creationId xmlns:a16="http://schemas.microsoft.com/office/drawing/2014/main" id="{0FB159F2-9FD8-497D-831B-B4AA8121F6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85" name="文本框 60">
              <a:extLst>
                <a:ext uri="{FF2B5EF4-FFF2-40B4-BE49-F238E27FC236}">
                  <a16:creationId xmlns:a16="http://schemas.microsoft.com/office/drawing/2014/main" id="{DF76F409-AA5D-451C-AB9C-5D39D607A9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2533" name="组合 56">
            <a:extLst>
              <a:ext uri="{FF2B5EF4-FFF2-40B4-BE49-F238E27FC236}">
                <a16:creationId xmlns:a16="http://schemas.microsoft.com/office/drawing/2014/main" id="{07298E97-8BC1-4D95-9F0B-E309E5522172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2582" name="文本框 57">
              <a:extLst>
                <a:ext uri="{FF2B5EF4-FFF2-40B4-BE49-F238E27FC236}">
                  <a16:creationId xmlns:a16="http://schemas.microsoft.com/office/drawing/2014/main" id="{7685B742-ECC3-41F6-AB68-CECDB337E5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2583" name="文本框 58">
              <a:extLst>
                <a:ext uri="{FF2B5EF4-FFF2-40B4-BE49-F238E27FC236}">
                  <a16:creationId xmlns:a16="http://schemas.microsoft.com/office/drawing/2014/main" id="{FC497173-EC86-4479-B686-560461B9A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22534" name="直接连接符 4">
            <a:extLst>
              <a:ext uri="{FF2B5EF4-FFF2-40B4-BE49-F238E27FC236}">
                <a16:creationId xmlns:a16="http://schemas.microsoft.com/office/drawing/2014/main" id="{446B7AF2-3C1C-4A9C-BE0F-ABF967F0D6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48200" y="755650"/>
            <a:ext cx="6142038" cy="46038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5" name="组合 3">
            <a:extLst>
              <a:ext uri="{FF2B5EF4-FFF2-40B4-BE49-F238E27FC236}">
                <a16:creationId xmlns:a16="http://schemas.microsoft.com/office/drawing/2014/main" id="{4EAC84DA-3C48-464A-930D-3209643AAB45}"/>
              </a:ext>
            </a:extLst>
          </p:cNvPr>
          <p:cNvGrpSpPr>
            <a:grpSpLocks/>
          </p:cNvGrpSpPr>
          <p:nvPr/>
        </p:nvGrpSpPr>
        <p:grpSpPr bwMode="auto">
          <a:xfrm>
            <a:off x="169863" y="1468438"/>
            <a:ext cx="2792412" cy="2868612"/>
            <a:chOff x="0" y="0"/>
            <a:chExt cx="3018289" cy="3100035"/>
          </a:xfrm>
        </p:grpSpPr>
        <p:sp>
          <p:nvSpPr>
            <p:cNvPr id="22580" name="Freeform 5">
              <a:extLst>
                <a:ext uri="{FF2B5EF4-FFF2-40B4-BE49-F238E27FC236}">
                  <a16:creationId xmlns:a16="http://schemas.microsoft.com/office/drawing/2014/main" id="{17EE8EC7-4A75-4CCD-9560-50AC179101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018289" cy="3100035"/>
            </a:xfrm>
            <a:custGeom>
              <a:avLst/>
              <a:gdLst>
                <a:gd name="T0" fmla="*/ 2147483646 w 1216"/>
                <a:gd name="T1" fmla="*/ 2147483646 h 1249"/>
                <a:gd name="T2" fmla="*/ 2147483646 w 1216"/>
                <a:gd name="T3" fmla="*/ 2147483646 h 1249"/>
                <a:gd name="T4" fmla="*/ 2147483646 w 1216"/>
                <a:gd name="T5" fmla="*/ 2147483646 h 1249"/>
                <a:gd name="T6" fmla="*/ 2147483646 w 1216"/>
                <a:gd name="T7" fmla="*/ 2147483646 h 1249"/>
                <a:gd name="T8" fmla="*/ 2147483646 w 1216"/>
                <a:gd name="T9" fmla="*/ 2147483646 h 1249"/>
                <a:gd name="T10" fmla="*/ 2147483646 w 1216"/>
                <a:gd name="T11" fmla="*/ 2147483646 h 1249"/>
                <a:gd name="T12" fmla="*/ 2147483646 w 1216"/>
                <a:gd name="T13" fmla="*/ 2147483646 h 1249"/>
                <a:gd name="T14" fmla="*/ 2147483646 w 1216"/>
                <a:gd name="T15" fmla="*/ 2147483646 h 1249"/>
                <a:gd name="T16" fmla="*/ 2147483646 w 1216"/>
                <a:gd name="T17" fmla="*/ 2147483646 h 1249"/>
                <a:gd name="T18" fmla="*/ 2147483646 w 1216"/>
                <a:gd name="T19" fmla="*/ 2147483646 h 1249"/>
                <a:gd name="T20" fmla="*/ 2147483646 w 1216"/>
                <a:gd name="T21" fmla="*/ 2147483646 h 1249"/>
                <a:gd name="T22" fmla="*/ 2147483646 w 1216"/>
                <a:gd name="T23" fmla="*/ 2147483646 h 1249"/>
                <a:gd name="T24" fmla="*/ 2147483646 w 1216"/>
                <a:gd name="T25" fmla="*/ 2147483646 h 1249"/>
                <a:gd name="T26" fmla="*/ 2147483646 w 1216"/>
                <a:gd name="T27" fmla="*/ 2147483646 h 1249"/>
                <a:gd name="T28" fmla="*/ 2147483646 w 1216"/>
                <a:gd name="T29" fmla="*/ 2147483646 h 1249"/>
                <a:gd name="T30" fmla="*/ 2147483646 w 1216"/>
                <a:gd name="T31" fmla="*/ 2147483646 h 1249"/>
                <a:gd name="T32" fmla="*/ 2147483646 w 1216"/>
                <a:gd name="T33" fmla="*/ 2147483646 h 1249"/>
                <a:gd name="T34" fmla="*/ 2147483646 w 1216"/>
                <a:gd name="T35" fmla="*/ 2147483646 h 1249"/>
                <a:gd name="T36" fmla="*/ 2147483646 w 1216"/>
                <a:gd name="T37" fmla="*/ 2147483646 h 1249"/>
                <a:gd name="T38" fmla="*/ 2147483646 w 1216"/>
                <a:gd name="T39" fmla="*/ 2147483646 h 1249"/>
                <a:gd name="T40" fmla="*/ 2147483646 w 1216"/>
                <a:gd name="T41" fmla="*/ 2147483646 h 1249"/>
                <a:gd name="T42" fmla="*/ 2147483646 w 1216"/>
                <a:gd name="T43" fmla="*/ 2147483646 h 1249"/>
                <a:gd name="T44" fmla="*/ 2147483646 w 1216"/>
                <a:gd name="T45" fmla="*/ 2147483646 h 1249"/>
                <a:gd name="T46" fmla="*/ 2147483646 w 1216"/>
                <a:gd name="T47" fmla="*/ 2147483646 h 1249"/>
                <a:gd name="T48" fmla="*/ 2147483646 w 1216"/>
                <a:gd name="T49" fmla="*/ 2147483646 h 1249"/>
                <a:gd name="T50" fmla="*/ 2147483646 w 1216"/>
                <a:gd name="T51" fmla="*/ 2147483646 h 1249"/>
                <a:gd name="T52" fmla="*/ 2147483646 w 1216"/>
                <a:gd name="T53" fmla="*/ 2147483646 h 1249"/>
                <a:gd name="T54" fmla="*/ 2147483646 w 1216"/>
                <a:gd name="T55" fmla="*/ 2147483646 h 1249"/>
                <a:gd name="T56" fmla="*/ 2147483646 w 1216"/>
                <a:gd name="T57" fmla="*/ 2147483646 h 1249"/>
                <a:gd name="T58" fmla="*/ 2147483646 w 1216"/>
                <a:gd name="T59" fmla="*/ 2147483646 h 1249"/>
                <a:gd name="T60" fmla="*/ 2147483646 w 1216"/>
                <a:gd name="T61" fmla="*/ 2147483646 h 1249"/>
                <a:gd name="T62" fmla="*/ 2147483646 w 1216"/>
                <a:gd name="T63" fmla="*/ 2147483646 h 1249"/>
                <a:gd name="T64" fmla="*/ 2147483646 w 1216"/>
                <a:gd name="T65" fmla="*/ 2147483646 h 1249"/>
                <a:gd name="T66" fmla="*/ 2147483646 w 1216"/>
                <a:gd name="T67" fmla="*/ 2147483646 h 1249"/>
                <a:gd name="T68" fmla="*/ 2147483646 w 1216"/>
                <a:gd name="T69" fmla="*/ 2147483646 h 1249"/>
                <a:gd name="T70" fmla="*/ 2147483646 w 1216"/>
                <a:gd name="T71" fmla="*/ 2147483646 h 1249"/>
                <a:gd name="T72" fmla="*/ 2147483646 w 1216"/>
                <a:gd name="T73" fmla="*/ 2147483646 h 1249"/>
                <a:gd name="T74" fmla="*/ 2147483646 w 1216"/>
                <a:gd name="T75" fmla="*/ 2147483646 h 1249"/>
                <a:gd name="T76" fmla="*/ 2147483646 w 1216"/>
                <a:gd name="T77" fmla="*/ 2147483646 h 1249"/>
                <a:gd name="T78" fmla="*/ 2147483646 w 1216"/>
                <a:gd name="T79" fmla="*/ 2147483646 h 1249"/>
                <a:gd name="T80" fmla="*/ 2147483646 w 1216"/>
                <a:gd name="T81" fmla="*/ 2147483646 h 1249"/>
                <a:gd name="T82" fmla="*/ 2147483646 w 1216"/>
                <a:gd name="T83" fmla="*/ 2147483646 h 1249"/>
                <a:gd name="T84" fmla="*/ 2147483646 w 1216"/>
                <a:gd name="T85" fmla="*/ 2147483646 h 1249"/>
                <a:gd name="T86" fmla="*/ 2147483646 w 1216"/>
                <a:gd name="T87" fmla="*/ 2147483646 h 1249"/>
                <a:gd name="T88" fmla="*/ 2147483646 w 1216"/>
                <a:gd name="T89" fmla="*/ 2147483646 h 1249"/>
                <a:gd name="T90" fmla="*/ 2147483646 w 1216"/>
                <a:gd name="T91" fmla="*/ 2147483646 h 1249"/>
                <a:gd name="T92" fmla="*/ 2147483646 w 1216"/>
                <a:gd name="T93" fmla="*/ 2147483646 h 1249"/>
                <a:gd name="T94" fmla="*/ 2147483646 w 1216"/>
                <a:gd name="T95" fmla="*/ 2147483646 h 1249"/>
                <a:gd name="T96" fmla="*/ 2147483646 w 1216"/>
                <a:gd name="T97" fmla="*/ 2147483646 h 1249"/>
                <a:gd name="T98" fmla="*/ 2147483646 w 1216"/>
                <a:gd name="T99" fmla="*/ 2147483646 h 1249"/>
                <a:gd name="T100" fmla="*/ 2147483646 w 1216"/>
                <a:gd name="T101" fmla="*/ 2147483646 h 1249"/>
                <a:gd name="T102" fmla="*/ 2147483646 w 1216"/>
                <a:gd name="T103" fmla="*/ 2147483646 h 1249"/>
                <a:gd name="T104" fmla="*/ 2147483646 w 1216"/>
                <a:gd name="T105" fmla="*/ 2147483646 h 1249"/>
                <a:gd name="T106" fmla="*/ 2147483646 w 1216"/>
                <a:gd name="T107" fmla="*/ 2147483646 h 1249"/>
                <a:gd name="T108" fmla="*/ 2147483646 w 1216"/>
                <a:gd name="T109" fmla="*/ 2147483646 h 1249"/>
                <a:gd name="T110" fmla="*/ 2147483646 w 1216"/>
                <a:gd name="T111" fmla="*/ 2147483646 h 1249"/>
                <a:gd name="T112" fmla="*/ 2147483646 w 1216"/>
                <a:gd name="T113" fmla="*/ 2147483646 h 1249"/>
                <a:gd name="T114" fmla="*/ 2147483646 w 1216"/>
                <a:gd name="T115" fmla="*/ 2147483646 h 1249"/>
                <a:gd name="T116" fmla="*/ 2147483646 w 1216"/>
                <a:gd name="T117" fmla="*/ 2147483646 h 1249"/>
                <a:gd name="T118" fmla="*/ 2147483646 w 1216"/>
                <a:gd name="T119" fmla="*/ 2147483646 h 1249"/>
                <a:gd name="T120" fmla="*/ 2147483646 w 1216"/>
                <a:gd name="T121" fmla="*/ 2147483646 h 1249"/>
                <a:gd name="T122" fmla="*/ 2147483646 w 1216"/>
                <a:gd name="T123" fmla="*/ 2147483646 h 1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16"/>
                <a:gd name="T187" fmla="*/ 0 h 1249"/>
                <a:gd name="T188" fmla="*/ 1216 w 1216"/>
                <a:gd name="T189" fmla="*/ 1249 h 12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rgbClr val="595959">
                <a:alpha val="8588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81" name="椭圆 25">
              <a:extLst>
                <a:ext uri="{FF2B5EF4-FFF2-40B4-BE49-F238E27FC236}">
                  <a16:creationId xmlns:a16="http://schemas.microsoft.com/office/drawing/2014/main" id="{99BA4AAB-B66F-4B78-AC38-90EDB16DA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14" y="274491"/>
              <a:ext cx="2349083" cy="2348615"/>
            </a:xfrm>
            <a:prstGeom prst="ellipse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" name="组合 27">
            <a:extLst>
              <a:ext uri="{FF2B5EF4-FFF2-40B4-BE49-F238E27FC236}">
                <a16:creationId xmlns:a16="http://schemas.microsoft.com/office/drawing/2014/main" id="{0CB899BF-CADE-417A-A819-4BB1C6C9BD8F}"/>
              </a:ext>
            </a:extLst>
          </p:cNvPr>
          <p:cNvGrpSpPr>
            <a:grpSpLocks/>
          </p:cNvGrpSpPr>
          <p:nvPr/>
        </p:nvGrpSpPr>
        <p:grpSpPr bwMode="auto">
          <a:xfrm>
            <a:off x="3189288" y="1468438"/>
            <a:ext cx="2792412" cy="2868612"/>
            <a:chOff x="0" y="0"/>
            <a:chExt cx="3018289" cy="3100035"/>
          </a:xfrm>
        </p:grpSpPr>
        <p:sp>
          <p:nvSpPr>
            <p:cNvPr id="22578" name="Freeform 5">
              <a:extLst>
                <a:ext uri="{FF2B5EF4-FFF2-40B4-BE49-F238E27FC236}">
                  <a16:creationId xmlns:a16="http://schemas.microsoft.com/office/drawing/2014/main" id="{8135BECD-BC3F-4EE4-A3DA-9485530AA9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018289" cy="3100035"/>
            </a:xfrm>
            <a:custGeom>
              <a:avLst/>
              <a:gdLst>
                <a:gd name="T0" fmla="*/ 2147483646 w 1216"/>
                <a:gd name="T1" fmla="*/ 2147483646 h 1249"/>
                <a:gd name="T2" fmla="*/ 2147483646 w 1216"/>
                <a:gd name="T3" fmla="*/ 2147483646 h 1249"/>
                <a:gd name="T4" fmla="*/ 2147483646 w 1216"/>
                <a:gd name="T5" fmla="*/ 2147483646 h 1249"/>
                <a:gd name="T6" fmla="*/ 2147483646 w 1216"/>
                <a:gd name="T7" fmla="*/ 2147483646 h 1249"/>
                <a:gd name="T8" fmla="*/ 2147483646 w 1216"/>
                <a:gd name="T9" fmla="*/ 2147483646 h 1249"/>
                <a:gd name="T10" fmla="*/ 2147483646 w 1216"/>
                <a:gd name="T11" fmla="*/ 2147483646 h 1249"/>
                <a:gd name="T12" fmla="*/ 2147483646 w 1216"/>
                <a:gd name="T13" fmla="*/ 2147483646 h 1249"/>
                <a:gd name="T14" fmla="*/ 2147483646 w 1216"/>
                <a:gd name="T15" fmla="*/ 2147483646 h 1249"/>
                <a:gd name="T16" fmla="*/ 2147483646 w 1216"/>
                <a:gd name="T17" fmla="*/ 2147483646 h 1249"/>
                <a:gd name="T18" fmla="*/ 2147483646 w 1216"/>
                <a:gd name="T19" fmla="*/ 2147483646 h 1249"/>
                <a:gd name="T20" fmla="*/ 2147483646 w 1216"/>
                <a:gd name="T21" fmla="*/ 2147483646 h 1249"/>
                <a:gd name="T22" fmla="*/ 2147483646 w 1216"/>
                <a:gd name="T23" fmla="*/ 2147483646 h 1249"/>
                <a:gd name="T24" fmla="*/ 2147483646 w 1216"/>
                <a:gd name="T25" fmla="*/ 2147483646 h 1249"/>
                <a:gd name="T26" fmla="*/ 2147483646 w 1216"/>
                <a:gd name="T27" fmla="*/ 2147483646 h 1249"/>
                <a:gd name="T28" fmla="*/ 2147483646 w 1216"/>
                <a:gd name="T29" fmla="*/ 2147483646 h 1249"/>
                <a:gd name="T30" fmla="*/ 2147483646 w 1216"/>
                <a:gd name="T31" fmla="*/ 2147483646 h 1249"/>
                <a:gd name="T32" fmla="*/ 2147483646 w 1216"/>
                <a:gd name="T33" fmla="*/ 2147483646 h 1249"/>
                <a:gd name="T34" fmla="*/ 2147483646 w 1216"/>
                <a:gd name="T35" fmla="*/ 2147483646 h 1249"/>
                <a:gd name="T36" fmla="*/ 2147483646 w 1216"/>
                <a:gd name="T37" fmla="*/ 2147483646 h 1249"/>
                <a:gd name="T38" fmla="*/ 2147483646 w 1216"/>
                <a:gd name="T39" fmla="*/ 2147483646 h 1249"/>
                <a:gd name="T40" fmla="*/ 2147483646 w 1216"/>
                <a:gd name="T41" fmla="*/ 2147483646 h 1249"/>
                <a:gd name="T42" fmla="*/ 2147483646 w 1216"/>
                <a:gd name="T43" fmla="*/ 2147483646 h 1249"/>
                <a:gd name="T44" fmla="*/ 2147483646 w 1216"/>
                <a:gd name="T45" fmla="*/ 2147483646 h 1249"/>
                <a:gd name="T46" fmla="*/ 2147483646 w 1216"/>
                <a:gd name="T47" fmla="*/ 2147483646 h 1249"/>
                <a:gd name="T48" fmla="*/ 2147483646 w 1216"/>
                <a:gd name="T49" fmla="*/ 2147483646 h 1249"/>
                <a:gd name="T50" fmla="*/ 2147483646 w 1216"/>
                <a:gd name="T51" fmla="*/ 2147483646 h 1249"/>
                <a:gd name="T52" fmla="*/ 2147483646 w 1216"/>
                <a:gd name="T53" fmla="*/ 2147483646 h 1249"/>
                <a:gd name="T54" fmla="*/ 2147483646 w 1216"/>
                <a:gd name="T55" fmla="*/ 2147483646 h 1249"/>
                <a:gd name="T56" fmla="*/ 2147483646 w 1216"/>
                <a:gd name="T57" fmla="*/ 2147483646 h 1249"/>
                <a:gd name="T58" fmla="*/ 2147483646 w 1216"/>
                <a:gd name="T59" fmla="*/ 2147483646 h 1249"/>
                <a:gd name="T60" fmla="*/ 2147483646 w 1216"/>
                <a:gd name="T61" fmla="*/ 2147483646 h 1249"/>
                <a:gd name="T62" fmla="*/ 2147483646 w 1216"/>
                <a:gd name="T63" fmla="*/ 2147483646 h 1249"/>
                <a:gd name="T64" fmla="*/ 2147483646 w 1216"/>
                <a:gd name="T65" fmla="*/ 2147483646 h 1249"/>
                <a:gd name="T66" fmla="*/ 2147483646 w 1216"/>
                <a:gd name="T67" fmla="*/ 2147483646 h 1249"/>
                <a:gd name="T68" fmla="*/ 2147483646 w 1216"/>
                <a:gd name="T69" fmla="*/ 2147483646 h 1249"/>
                <a:gd name="T70" fmla="*/ 2147483646 w 1216"/>
                <a:gd name="T71" fmla="*/ 2147483646 h 1249"/>
                <a:gd name="T72" fmla="*/ 2147483646 w 1216"/>
                <a:gd name="T73" fmla="*/ 2147483646 h 1249"/>
                <a:gd name="T74" fmla="*/ 2147483646 w 1216"/>
                <a:gd name="T75" fmla="*/ 2147483646 h 1249"/>
                <a:gd name="T76" fmla="*/ 2147483646 w 1216"/>
                <a:gd name="T77" fmla="*/ 2147483646 h 1249"/>
                <a:gd name="T78" fmla="*/ 2147483646 w 1216"/>
                <a:gd name="T79" fmla="*/ 2147483646 h 1249"/>
                <a:gd name="T80" fmla="*/ 2147483646 w 1216"/>
                <a:gd name="T81" fmla="*/ 2147483646 h 1249"/>
                <a:gd name="T82" fmla="*/ 2147483646 w 1216"/>
                <a:gd name="T83" fmla="*/ 2147483646 h 1249"/>
                <a:gd name="T84" fmla="*/ 2147483646 w 1216"/>
                <a:gd name="T85" fmla="*/ 2147483646 h 1249"/>
                <a:gd name="T86" fmla="*/ 2147483646 w 1216"/>
                <a:gd name="T87" fmla="*/ 2147483646 h 1249"/>
                <a:gd name="T88" fmla="*/ 2147483646 w 1216"/>
                <a:gd name="T89" fmla="*/ 2147483646 h 1249"/>
                <a:gd name="T90" fmla="*/ 2147483646 w 1216"/>
                <a:gd name="T91" fmla="*/ 2147483646 h 1249"/>
                <a:gd name="T92" fmla="*/ 2147483646 w 1216"/>
                <a:gd name="T93" fmla="*/ 2147483646 h 1249"/>
                <a:gd name="T94" fmla="*/ 2147483646 w 1216"/>
                <a:gd name="T95" fmla="*/ 2147483646 h 1249"/>
                <a:gd name="T96" fmla="*/ 2147483646 w 1216"/>
                <a:gd name="T97" fmla="*/ 2147483646 h 1249"/>
                <a:gd name="T98" fmla="*/ 2147483646 w 1216"/>
                <a:gd name="T99" fmla="*/ 2147483646 h 1249"/>
                <a:gd name="T100" fmla="*/ 2147483646 w 1216"/>
                <a:gd name="T101" fmla="*/ 2147483646 h 1249"/>
                <a:gd name="T102" fmla="*/ 2147483646 w 1216"/>
                <a:gd name="T103" fmla="*/ 2147483646 h 1249"/>
                <a:gd name="T104" fmla="*/ 2147483646 w 1216"/>
                <a:gd name="T105" fmla="*/ 2147483646 h 1249"/>
                <a:gd name="T106" fmla="*/ 2147483646 w 1216"/>
                <a:gd name="T107" fmla="*/ 2147483646 h 1249"/>
                <a:gd name="T108" fmla="*/ 2147483646 w 1216"/>
                <a:gd name="T109" fmla="*/ 2147483646 h 1249"/>
                <a:gd name="T110" fmla="*/ 2147483646 w 1216"/>
                <a:gd name="T111" fmla="*/ 2147483646 h 1249"/>
                <a:gd name="T112" fmla="*/ 2147483646 w 1216"/>
                <a:gd name="T113" fmla="*/ 2147483646 h 1249"/>
                <a:gd name="T114" fmla="*/ 2147483646 w 1216"/>
                <a:gd name="T115" fmla="*/ 2147483646 h 1249"/>
                <a:gd name="T116" fmla="*/ 2147483646 w 1216"/>
                <a:gd name="T117" fmla="*/ 2147483646 h 1249"/>
                <a:gd name="T118" fmla="*/ 2147483646 w 1216"/>
                <a:gd name="T119" fmla="*/ 2147483646 h 1249"/>
                <a:gd name="T120" fmla="*/ 2147483646 w 1216"/>
                <a:gd name="T121" fmla="*/ 2147483646 h 1249"/>
                <a:gd name="T122" fmla="*/ 2147483646 w 1216"/>
                <a:gd name="T123" fmla="*/ 2147483646 h 1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16"/>
                <a:gd name="T187" fmla="*/ 0 h 1249"/>
                <a:gd name="T188" fmla="*/ 1216 w 1216"/>
                <a:gd name="T189" fmla="*/ 1249 h 12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rgbClr val="595959">
                <a:alpha val="8588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79" name="椭圆 29">
              <a:extLst>
                <a:ext uri="{FF2B5EF4-FFF2-40B4-BE49-F238E27FC236}">
                  <a16:creationId xmlns:a16="http://schemas.microsoft.com/office/drawing/2014/main" id="{B87B140D-C44A-4CAA-88AA-F99398B82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14" y="274491"/>
              <a:ext cx="2349083" cy="2348615"/>
            </a:xfrm>
            <a:prstGeom prst="ellipse">
              <a:avLst/>
            </a:prstGeom>
            <a:blipFill dpi="0" rotWithShape="1">
              <a:blip r:embed="rId7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" name="组合 30">
            <a:extLst>
              <a:ext uri="{FF2B5EF4-FFF2-40B4-BE49-F238E27FC236}">
                <a16:creationId xmlns:a16="http://schemas.microsoft.com/office/drawing/2014/main" id="{4FF5EC79-444E-4EFA-ACAF-C312C7811DFE}"/>
              </a:ext>
            </a:extLst>
          </p:cNvPr>
          <p:cNvGrpSpPr>
            <a:grpSpLocks/>
          </p:cNvGrpSpPr>
          <p:nvPr/>
        </p:nvGrpSpPr>
        <p:grpSpPr bwMode="auto">
          <a:xfrm>
            <a:off x="6210300" y="1468438"/>
            <a:ext cx="2792413" cy="2868612"/>
            <a:chOff x="0" y="0"/>
            <a:chExt cx="3018289" cy="3100035"/>
          </a:xfrm>
        </p:grpSpPr>
        <p:sp>
          <p:nvSpPr>
            <p:cNvPr id="22576" name="Freeform 5">
              <a:extLst>
                <a:ext uri="{FF2B5EF4-FFF2-40B4-BE49-F238E27FC236}">
                  <a16:creationId xmlns:a16="http://schemas.microsoft.com/office/drawing/2014/main" id="{A48F594E-EAC1-48FA-8444-DA8A7DCF98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018289" cy="3100035"/>
            </a:xfrm>
            <a:custGeom>
              <a:avLst/>
              <a:gdLst>
                <a:gd name="T0" fmla="*/ 2147483646 w 1216"/>
                <a:gd name="T1" fmla="*/ 2147483646 h 1249"/>
                <a:gd name="T2" fmla="*/ 2147483646 w 1216"/>
                <a:gd name="T3" fmla="*/ 2147483646 h 1249"/>
                <a:gd name="T4" fmla="*/ 2147483646 w 1216"/>
                <a:gd name="T5" fmla="*/ 2147483646 h 1249"/>
                <a:gd name="T6" fmla="*/ 2147483646 w 1216"/>
                <a:gd name="T7" fmla="*/ 2147483646 h 1249"/>
                <a:gd name="T8" fmla="*/ 2147483646 w 1216"/>
                <a:gd name="T9" fmla="*/ 2147483646 h 1249"/>
                <a:gd name="T10" fmla="*/ 2147483646 w 1216"/>
                <a:gd name="T11" fmla="*/ 2147483646 h 1249"/>
                <a:gd name="T12" fmla="*/ 2147483646 w 1216"/>
                <a:gd name="T13" fmla="*/ 2147483646 h 1249"/>
                <a:gd name="T14" fmla="*/ 2147483646 w 1216"/>
                <a:gd name="T15" fmla="*/ 2147483646 h 1249"/>
                <a:gd name="T16" fmla="*/ 2147483646 w 1216"/>
                <a:gd name="T17" fmla="*/ 2147483646 h 1249"/>
                <a:gd name="T18" fmla="*/ 2147483646 w 1216"/>
                <a:gd name="T19" fmla="*/ 2147483646 h 1249"/>
                <a:gd name="T20" fmla="*/ 2147483646 w 1216"/>
                <a:gd name="T21" fmla="*/ 2147483646 h 1249"/>
                <a:gd name="T22" fmla="*/ 2147483646 w 1216"/>
                <a:gd name="T23" fmla="*/ 2147483646 h 1249"/>
                <a:gd name="T24" fmla="*/ 2147483646 w 1216"/>
                <a:gd name="T25" fmla="*/ 2147483646 h 1249"/>
                <a:gd name="T26" fmla="*/ 2147483646 w 1216"/>
                <a:gd name="T27" fmla="*/ 2147483646 h 1249"/>
                <a:gd name="T28" fmla="*/ 2147483646 w 1216"/>
                <a:gd name="T29" fmla="*/ 2147483646 h 1249"/>
                <a:gd name="T30" fmla="*/ 2147483646 w 1216"/>
                <a:gd name="T31" fmla="*/ 2147483646 h 1249"/>
                <a:gd name="T32" fmla="*/ 2147483646 w 1216"/>
                <a:gd name="T33" fmla="*/ 2147483646 h 1249"/>
                <a:gd name="T34" fmla="*/ 2147483646 w 1216"/>
                <a:gd name="T35" fmla="*/ 2147483646 h 1249"/>
                <a:gd name="T36" fmla="*/ 2147483646 w 1216"/>
                <a:gd name="T37" fmla="*/ 2147483646 h 1249"/>
                <a:gd name="T38" fmla="*/ 2147483646 w 1216"/>
                <a:gd name="T39" fmla="*/ 2147483646 h 1249"/>
                <a:gd name="T40" fmla="*/ 2147483646 w 1216"/>
                <a:gd name="T41" fmla="*/ 2147483646 h 1249"/>
                <a:gd name="T42" fmla="*/ 2147483646 w 1216"/>
                <a:gd name="T43" fmla="*/ 2147483646 h 1249"/>
                <a:gd name="T44" fmla="*/ 2147483646 w 1216"/>
                <a:gd name="T45" fmla="*/ 2147483646 h 1249"/>
                <a:gd name="T46" fmla="*/ 2147483646 w 1216"/>
                <a:gd name="T47" fmla="*/ 2147483646 h 1249"/>
                <a:gd name="T48" fmla="*/ 2147483646 w 1216"/>
                <a:gd name="T49" fmla="*/ 2147483646 h 1249"/>
                <a:gd name="T50" fmla="*/ 2147483646 w 1216"/>
                <a:gd name="T51" fmla="*/ 2147483646 h 1249"/>
                <a:gd name="T52" fmla="*/ 2147483646 w 1216"/>
                <a:gd name="T53" fmla="*/ 2147483646 h 1249"/>
                <a:gd name="T54" fmla="*/ 2147483646 w 1216"/>
                <a:gd name="T55" fmla="*/ 2147483646 h 1249"/>
                <a:gd name="T56" fmla="*/ 2147483646 w 1216"/>
                <a:gd name="T57" fmla="*/ 2147483646 h 1249"/>
                <a:gd name="T58" fmla="*/ 2147483646 w 1216"/>
                <a:gd name="T59" fmla="*/ 2147483646 h 1249"/>
                <a:gd name="T60" fmla="*/ 2147483646 w 1216"/>
                <a:gd name="T61" fmla="*/ 2147483646 h 1249"/>
                <a:gd name="T62" fmla="*/ 2147483646 w 1216"/>
                <a:gd name="T63" fmla="*/ 2147483646 h 1249"/>
                <a:gd name="T64" fmla="*/ 2147483646 w 1216"/>
                <a:gd name="T65" fmla="*/ 2147483646 h 1249"/>
                <a:gd name="T66" fmla="*/ 2147483646 w 1216"/>
                <a:gd name="T67" fmla="*/ 2147483646 h 1249"/>
                <a:gd name="T68" fmla="*/ 2147483646 w 1216"/>
                <a:gd name="T69" fmla="*/ 2147483646 h 1249"/>
                <a:gd name="T70" fmla="*/ 2147483646 w 1216"/>
                <a:gd name="T71" fmla="*/ 2147483646 h 1249"/>
                <a:gd name="T72" fmla="*/ 2147483646 w 1216"/>
                <a:gd name="T73" fmla="*/ 2147483646 h 1249"/>
                <a:gd name="T74" fmla="*/ 2147483646 w 1216"/>
                <a:gd name="T75" fmla="*/ 2147483646 h 1249"/>
                <a:gd name="T76" fmla="*/ 2147483646 w 1216"/>
                <a:gd name="T77" fmla="*/ 2147483646 h 1249"/>
                <a:gd name="T78" fmla="*/ 2147483646 w 1216"/>
                <a:gd name="T79" fmla="*/ 2147483646 h 1249"/>
                <a:gd name="T80" fmla="*/ 2147483646 w 1216"/>
                <a:gd name="T81" fmla="*/ 2147483646 h 1249"/>
                <a:gd name="T82" fmla="*/ 2147483646 w 1216"/>
                <a:gd name="T83" fmla="*/ 2147483646 h 1249"/>
                <a:gd name="T84" fmla="*/ 2147483646 w 1216"/>
                <a:gd name="T85" fmla="*/ 2147483646 h 1249"/>
                <a:gd name="T86" fmla="*/ 2147483646 w 1216"/>
                <a:gd name="T87" fmla="*/ 2147483646 h 1249"/>
                <a:gd name="T88" fmla="*/ 2147483646 w 1216"/>
                <a:gd name="T89" fmla="*/ 2147483646 h 1249"/>
                <a:gd name="T90" fmla="*/ 2147483646 w 1216"/>
                <a:gd name="T91" fmla="*/ 2147483646 h 1249"/>
                <a:gd name="T92" fmla="*/ 2147483646 w 1216"/>
                <a:gd name="T93" fmla="*/ 2147483646 h 1249"/>
                <a:gd name="T94" fmla="*/ 2147483646 w 1216"/>
                <a:gd name="T95" fmla="*/ 2147483646 h 1249"/>
                <a:gd name="T96" fmla="*/ 2147483646 w 1216"/>
                <a:gd name="T97" fmla="*/ 2147483646 h 1249"/>
                <a:gd name="T98" fmla="*/ 2147483646 w 1216"/>
                <a:gd name="T99" fmla="*/ 2147483646 h 1249"/>
                <a:gd name="T100" fmla="*/ 2147483646 w 1216"/>
                <a:gd name="T101" fmla="*/ 2147483646 h 1249"/>
                <a:gd name="T102" fmla="*/ 2147483646 w 1216"/>
                <a:gd name="T103" fmla="*/ 2147483646 h 1249"/>
                <a:gd name="T104" fmla="*/ 2147483646 w 1216"/>
                <a:gd name="T105" fmla="*/ 2147483646 h 1249"/>
                <a:gd name="T106" fmla="*/ 2147483646 w 1216"/>
                <a:gd name="T107" fmla="*/ 2147483646 h 1249"/>
                <a:gd name="T108" fmla="*/ 2147483646 w 1216"/>
                <a:gd name="T109" fmla="*/ 2147483646 h 1249"/>
                <a:gd name="T110" fmla="*/ 2147483646 w 1216"/>
                <a:gd name="T111" fmla="*/ 2147483646 h 1249"/>
                <a:gd name="T112" fmla="*/ 2147483646 w 1216"/>
                <a:gd name="T113" fmla="*/ 2147483646 h 1249"/>
                <a:gd name="T114" fmla="*/ 2147483646 w 1216"/>
                <a:gd name="T115" fmla="*/ 2147483646 h 1249"/>
                <a:gd name="T116" fmla="*/ 2147483646 w 1216"/>
                <a:gd name="T117" fmla="*/ 2147483646 h 1249"/>
                <a:gd name="T118" fmla="*/ 2147483646 w 1216"/>
                <a:gd name="T119" fmla="*/ 2147483646 h 1249"/>
                <a:gd name="T120" fmla="*/ 2147483646 w 1216"/>
                <a:gd name="T121" fmla="*/ 2147483646 h 1249"/>
                <a:gd name="T122" fmla="*/ 2147483646 w 1216"/>
                <a:gd name="T123" fmla="*/ 2147483646 h 1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16"/>
                <a:gd name="T187" fmla="*/ 0 h 1249"/>
                <a:gd name="T188" fmla="*/ 1216 w 1216"/>
                <a:gd name="T189" fmla="*/ 1249 h 12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rgbClr val="595959">
                <a:alpha val="8588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77" name="椭圆 32">
              <a:extLst>
                <a:ext uri="{FF2B5EF4-FFF2-40B4-BE49-F238E27FC236}">
                  <a16:creationId xmlns:a16="http://schemas.microsoft.com/office/drawing/2014/main" id="{1993C88F-D93C-4DEE-AF62-BE8217825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14" y="274491"/>
              <a:ext cx="2349083" cy="2348615"/>
            </a:xfrm>
            <a:prstGeom prst="ellipse">
              <a:avLst/>
            </a:prstGeom>
            <a:blipFill dpi="0" rotWithShape="1">
              <a:blip r:embed="rId8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" name="组合 33">
            <a:extLst>
              <a:ext uri="{FF2B5EF4-FFF2-40B4-BE49-F238E27FC236}">
                <a16:creationId xmlns:a16="http://schemas.microsoft.com/office/drawing/2014/main" id="{F4EC6648-77BC-459B-AF77-ED0DD2E7DF3C}"/>
              </a:ext>
            </a:extLst>
          </p:cNvPr>
          <p:cNvGrpSpPr>
            <a:grpSpLocks/>
          </p:cNvGrpSpPr>
          <p:nvPr/>
        </p:nvGrpSpPr>
        <p:grpSpPr bwMode="auto">
          <a:xfrm>
            <a:off x="9231313" y="1439863"/>
            <a:ext cx="2792412" cy="2867025"/>
            <a:chOff x="0" y="0"/>
            <a:chExt cx="3018289" cy="3100035"/>
          </a:xfrm>
        </p:grpSpPr>
        <p:sp>
          <p:nvSpPr>
            <p:cNvPr id="22574" name="Freeform 5">
              <a:extLst>
                <a:ext uri="{FF2B5EF4-FFF2-40B4-BE49-F238E27FC236}">
                  <a16:creationId xmlns:a16="http://schemas.microsoft.com/office/drawing/2014/main" id="{B0645090-0B09-46C4-95C3-716FEFF16F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3018289" cy="3100035"/>
            </a:xfrm>
            <a:custGeom>
              <a:avLst/>
              <a:gdLst>
                <a:gd name="T0" fmla="*/ 2147483646 w 1216"/>
                <a:gd name="T1" fmla="*/ 2147483646 h 1249"/>
                <a:gd name="T2" fmla="*/ 2147483646 w 1216"/>
                <a:gd name="T3" fmla="*/ 2147483646 h 1249"/>
                <a:gd name="T4" fmla="*/ 2147483646 w 1216"/>
                <a:gd name="T5" fmla="*/ 2147483646 h 1249"/>
                <a:gd name="T6" fmla="*/ 2147483646 w 1216"/>
                <a:gd name="T7" fmla="*/ 2147483646 h 1249"/>
                <a:gd name="T8" fmla="*/ 2147483646 w 1216"/>
                <a:gd name="T9" fmla="*/ 2147483646 h 1249"/>
                <a:gd name="T10" fmla="*/ 2147483646 w 1216"/>
                <a:gd name="T11" fmla="*/ 2147483646 h 1249"/>
                <a:gd name="T12" fmla="*/ 2147483646 w 1216"/>
                <a:gd name="T13" fmla="*/ 2147483646 h 1249"/>
                <a:gd name="T14" fmla="*/ 2147483646 w 1216"/>
                <a:gd name="T15" fmla="*/ 2147483646 h 1249"/>
                <a:gd name="T16" fmla="*/ 2147483646 w 1216"/>
                <a:gd name="T17" fmla="*/ 2147483646 h 1249"/>
                <a:gd name="T18" fmla="*/ 2147483646 w 1216"/>
                <a:gd name="T19" fmla="*/ 2147483646 h 1249"/>
                <a:gd name="T20" fmla="*/ 2147483646 w 1216"/>
                <a:gd name="T21" fmla="*/ 2147483646 h 1249"/>
                <a:gd name="T22" fmla="*/ 2147483646 w 1216"/>
                <a:gd name="T23" fmla="*/ 2147483646 h 1249"/>
                <a:gd name="T24" fmla="*/ 2147483646 w 1216"/>
                <a:gd name="T25" fmla="*/ 2147483646 h 1249"/>
                <a:gd name="T26" fmla="*/ 2147483646 w 1216"/>
                <a:gd name="T27" fmla="*/ 2147483646 h 1249"/>
                <a:gd name="T28" fmla="*/ 2147483646 w 1216"/>
                <a:gd name="T29" fmla="*/ 2147483646 h 1249"/>
                <a:gd name="T30" fmla="*/ 2147483646 w 1216"/>
                <a:gd name="T31" fmla="*/ 2147483646 h 1249"/>
                <a:gd name="T32" fmla="*/ 2147483646 w 1216"/>
                <a:gd name="T33" fmla="*/ 2147483646 h 1249"/>
                <a:gd name="T34" fmla="*/ 2147483646 w 1216"/>
                <a:gd name="T35" fmla="*/ 2147483646 h 1249"/>
                <a:gd name="T36" fmla="*/ 2147483646 w 1216"/>
                <a:gd name="T37" fmla="*/ 2147483646 h 1249"/>
                <a:gd name="T38" fmla="*/ 2147483646 w 1216"/>
                <a:gd name="T39" fmla="*/ 2147483646 h 1249"/>
                <a:gd name="T40" fmla="*/ 2147483646 w 1216"/>
                <a:gd name="T41" fmla="*/ 2147483646 h 1249"/>
                <a:gd name="T42" fmla="*/ 2147483646 w 1216"/>
                <a:gd name="T43" fmla="*/ 2147483646 h 1249"/>
                <a:gd name="T44" fmla="*/ 2147483646 w 1216"/>
                <a:gd name="T45" fmla="*/ 2147483646 h 1249"/>
                <a:gd name="T46" fmla="*/ 2147483646 w 1216"/>
                <a:gd name="T47" fmla="*/ 2147483646 h 1249"/>
                <a:gd name="T48" fmla="*/ 2147483646 w 1216"/>
                <a:gd name="T49" fmla="*/ 2147483646 h 1249"/>
                <a:gd name="T50" fmla="*/ 2147483646 w 1216"/>
                <a:gd name="T51" fmla="*/ 2147483646 h 1249"/>
                <a:gd name="T52" fmla="*/ 2147483646 w 1216"/>
                <a:gd name="T53" fmla="*/ 2147483646 h 1249"/>
                <a:gd name="T54" fmla="*/ 2147483646 w 1216"/>
                <a:gd name="T55" fmla="*/ 2147483646 h 1249"/>
                <a:gd name="T56" fmla="*/ 2147483646 w 1216"/>
                <a:gd name="T57" fmla="*/ 2147483646 h 1249"/>
                <a:gd name="T58" fmla="*/ 2147483646 w 1216"/>
                <a:gd name="T59" fmla="*/ 2147483646 h 1249"/>
                <a:gd name="T60" fmla="*/ 2147483646 w 1216"/>
                <a:gd name="T61" fmla="*/ 2147483646 h 1249"/>
                <a:gd name="T62" fmla="*/ 2147483646 w 1216"/>
                <a:gd name="T63" fmla="*/ 2147483646 h 1249"/>
                <a:gd name="T64" fmla="*/ 2147483646 w 1216"/>
                <a:gd name="T65" fmla="*/ 2147483646 h 1249"/>
                <a:gd name="T66" fmla="*/ 2147483646 w 1216"/>
                <a:gd name="T67" fmla="*/ 2147483646 h 1249"/>
                <a:gd name="T68" fmla="*/ 2147483646 w 1216"/>
                <a:gd name="T69" fmla="*/ 2147483646 h 1249"/>
                <a:gd name="T70" fmla="*/ 2147483646 w 1216"/>
                <a:gd name="T71" fmla="*/ 2147483646 h 1249"/>
                <a:gd name="T72" fmla="*/ 2147483646 w 1216"/>
                <a:gd name="T73" fmla="*/ 2147483646 h 1249"/>
                <a:gd name="T74" fmla="*/ 2147483646 w 1216"/>
                <a:gd name="T75" fmla="*/ 2147483646 h 1249"/>
                <a:gd name="T76" fmla="*/ 2147483646 w 1216"/>
                <a:gd name="T77" fmla="*/ 2147483646 h 1249"/>
                <a:gd name="T78" fmla="*/ 2147483646 w 1216"/>
                <a:gd name="T79" fmla="*/ 2147483646 h 1249"/>
                <a:gd name="T80" fmla="*/ 2147483646 w 1216"/>
                <a:gd name="T81" fmla="*/ 2147483646 h 1249"/>
                <a:gd name="T82" fmla="*/ 2147483646 w 1216"/>
                <a:gd name="T83" fmla="*/ 2147483646 h 1249"/>
                <a:gd name="T84" fmla="*/ 2147483646 w 1216"/>
                <a:gd name="T85" fmla="*/ 2147483646 h 1249"/>
                <a:gd name="T86" fmla="*/ 2147483646 w 1216"/>
                <a:gd name="T87" fmla="*/ 2147483646 h 1249"/>
                <a:gd name="T88" fmla="*/ 2147483646 w 1216"/>
                <a:gd name="T89" fmla="*/ 2147483646 h 1249"/>
                <a:gd name="T90" fmla="*/ 2147483646 w 1216"/>
                <a:gd name="T91" fmla="*/ 2147483646 h 1249"/>
                <a:gd name="T92" fmla="*/ 2147483646 w 1216"/>
                <a:gd name="T93" fmla="*/ 2147483646 h 1249"/>
                <a:gd name="T94" fmla="*/ 2147483646 w 1216"/>
                <a:gd name="T95" fmla="*/ 2147483646 h 1249"/>
                <a:gd name="T96" fmla="*/ 2147483646 w 1216"/>
                <a:gd name="T97" fmla="*/ 2147483646 h 1249"/>
                <a:gd name="T98" fmla="*/ 2147483646 w 1216"/>
                <a:gd name="T99" fmla="*/ 2147483646 h 1249"/>
                <a:gd name="T100" fmla="*/ 2147483646 w 1216"/>
                <a:gd name="T101" fmla="*/ 2147483646 h 1249"/>
                <a:gd name="T102" fmla="*/ 2147483646 w 1216"/>
                <a:gd name="T103" fmla="*/ 2147483646 h 1249"/>
                <a:gd name="T104" fmla="*/ 2147483646 w 1216"/>
                <a:gd name="T105" fmla="*/ 2147483646 h 1249"/>
                <a:gd name="T106" fmla="*/ 2147483646 w 1216"/>
                <a:gd name="T107" fmla="*/ 2147483646 h 1249"/>
                <a:gd name="T108" fmla="*/ 2147483646 w 1216"/>
                <a:gd name="T109" fmla="*/ 2147483646 h 1249"/>
                <a:gd name="T110" fmla="*/ 2147483646 w 1216"/>
                <a:gd name="T111" fmla="*/ 2147483646 h 1249"/>
                <a:gd name="T112" fmla="*/ 2147483646 w 1216"/>
                <a:gd name="T113" fmla="*/ 2147483646 h 1249"/>
                <a:gd name="T114" fmla="*/ 2147483646 w 1216"/>
                <a:gd name="T115" fmla="*/ 2147483646 h 1249"/>
                <a:gd name="T116" fmla="*/ 2147483646 w 1216"/>
                <a:gd name="T117" fmla="*/ 2147483646 h 1249"/>
                <a:gd name="T118" fmla="*/ 2147483646 w 1216"/>
                <a:gd name="T119" fmla="*/ 2147483646 h 1249"/>
                <a:gd name="T120" fmla="*/ 2147483646 w 1216"/>
                <a:gd name="T121" fmla="*/ 2147483646 h 1249"/>
                <a:gd name="T122" fmla="*/ 2147483646 w 1216"/>
                <a:gd name="T123" fmla="*/ 2147483646 h 12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216"/>
                <a:gd name="T187" fmla="*/ 0 h 1249"/>
                <a:gd name="T188" fmla="*/ 1216 w 1216"/>
                <a:gd name="T189" fmla="*/ 1249 h 12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216" h="1249">
                  <a:moveTo>
                    <a:pt x="575" y="11"/>
                  </a:moveTo>
                  <a:cubicBezTo>
                    <a:pt x="573" y="12"/>
                    <a:pt x="569" y="12"/>
                    <a:pt x="568" y="14"/>
                  </a:cubicBezTo>
                  <a:cubicBezTo>
                    <a:pt x="571" y="14"/>
                    <a:pt x="574" y="13"/>
                    <a:pt x="575" y="11"/>
                  </a:cubicBezTo>
                  <a:close/>
                  <a:moveTo>
                    <a:pt x="487" y="32"/>
                  </a:moveTo>
                  <a:cubicBezTo>
                    <a:pt x="488" y="37"/>
                    <a:pt x="482" y="33"/>
                    <a:pt x="482" y="36"/>
                  </a:cubicBezTo>
                  <a:cubicBezTo>
                    <a:pt x="488" y="36"/>
                    <a:pt x="498" y="36"/>
                    <a:pt x="505" y="33"/>
                  </a:cubicBezTo>
                  <a:cubicBezTo>
                    <a:pt x="499" y="30"/>
                    <a:pt x="496" y="33"/>
                    <a:pt x="487" y="32"/>
                  </a:cubicBezTo>
                  <a:close/>
                  <a:moveTo>
                    <a:pt x="440" y="34"/>
                  </a:moveTo>
                  <a:cubicBezTo>
                    <a:pt x="442" y="34"/>
                    <a:pt x="444" y="33"/>
                    <a:pt x="445" y="32"/>
                  </a:cubicBezTo>
                  <a:cubicBezTo>
                    <a:pt x="443" y="31"/>
                    <a:pt x="441" y="32"/>
                    <a:pt x="440" y="34"/>
                  </a:cubicBezTo>
                  <a:close/>
                  <a:moveTo>
                    <a:pt x="452" y="43"/>
                  </a:moveTo>
                  <a:cubicBezTo>
                    <a:pt x="464" y="43"/>
                    <a:pt x="469" y="39"/>
                    <a:pt x="478" y="36"/>
                  </a:cubicBezTo>
                  <a:cubicBezTo>
                    <a:pt x="469" y="39"/>
                    <a:pt x="457" y="37"/>
                    <a:pt x="452" y="43"/>
                  </a:cubicBezTo>
                  <a:close/>
                  <a:moveTo>
                    <a:pt x="361" y="42"/>
                  </a:moveTo>
                  <a:cubicBezTo>
                    <a:pt x="362" y="43"/>
                    <a:pt x="365" y="42"/>
                    <a:pt x="366" y="39"/>
                  </a:cubicBezTo>
                  <a:cubicBezTo>
                    <a:pt x="364" y="40"/>
                    <a:pt x="361" y="40"/>
                    <a:pt x="361" y="42"/>
                  </a:cubicBezTo>
                  <a:close/>
                  <a:moveTo>
                    <a:pt x="440" y="47"/>
                  </a:moveTo>
                  <a:cubicBezTo>
                    <a:pt x="443" y="48"/>
                    <a:pt x="446" y="47"/>
                    <a:pt x="447" y="44"/>
                  </a:cubicBezTo>
                  <a:cubicBezTo>
                    <a:pt x="443" y="44"/>
                    <a:pt x="442" y="44"/>
                    <a:pt x="440" y="47"/>
                  </a:cubicBezTo>
                  <a:close/>
                  <a:moveTo>
                    <a:pt x="430" y="52"/>
                  </a:moveTo>
                  <a:cubicBezTo>
                    <a:pt x="427" y="52"/>
                    <a:pt x="421" y="50"/>
                    <a:pt x="426" y="47"/>
                  </a:cubicBezTo>
                  <a:cubicBezTo>
                    <a:pt x="425" y="47"/>
                    <a:pt x="424" y="47"/>
                    <a:pt x="423" y="46"/>
                  </a:cubicBezTo>
                  <a:cubicBezTo>
                    <a:pt x="424" y="51"/>
                    <a:pt x="420" y="49"/>
                    <a:pt x="422" y="54"/>
                  </a:cubicBezTo>
                  <a:cubicBezTo>
                    <a:pt x="421" y="55"/>
                    <a:pt x="416" y="52"/>
                    <a:pt x="417" y="56"/>
                  </a:cubicBezTo>
                  <a:cubicBezTo>
                    <a:pt x="422" y="56"/>
                    <a:pt x="427" y="54"/>
                    <a:pt x="430" y="52"/>
                  </a:cubicBezTo>
                  <a:close/>
                  <a:moveTo>
                    <a:pt x="344" y="51"/>
                  </a:moveTo>
                  <a:cubicBezTo>
                    <a:pt x="347" y="51"/>
                    <a:pt x="350" y="50"/>
                    <a:pt x="351" y="47"/>
                  </a:cubicBezTo>
                  <a:cubicBezTo>
                    <a:pt x="347" y="47"/>
                    <a:pt x="345" y="49"/>
                    <a:pt x="344" y="51"/>
                  </a:cubicBezTo>
                  <a:close/>
                  <a:moveTo>
                    <a:pt x="349" y="57"/>
                  </a:moveTo>
                  <a:cubicBezTo>
                    <a:pt x="353" y="58"/>
                    <a:pt x="353" y="56"/>
                    <a:pt x="356" y="56"/>
                  </a:cubicBezTo>
                  <a:cubicBezTo>
                    <a:pt x="356" y="54"/>
                    <a:pt x="357" y="51"/>
                    <a:pt x="354" y="52"/>
                  </a:cubicBezTo>
                  <a:cubicBezTo>
                    <a:pt x="353" y="55"/>
                    <a:pt x="349" y="54"/>
                    <a:pt x="349" y="57"/>
                  </a:cubicBezTo>
                  <a:close/>
                  <a:moveTo>
                    <a:pt x="327" y="62"/>
                  </a:moveTo>
                  <a:cubicBezTo>
                    <a:pt x="332" y="61"/>
                    <a:pt x="338" y="57"/>
                    <a:pt x="337" y="53"/>
                  </a:cubicBezTo>
                  <a:cubicBezTo>
                    <a:pt x="335" y="57"/>
                    <a:pt x="328" y="56"/>
                    <a:pt x="327" y="62"/>
                  </a:cubicBezTo>
                  <a:close/>
                  <a:moveTo>
                    <a:pt x="340" y="65"/>
                  </a:moveTo>
                  <a:cubicBezTo>
                    <a:pt x="342" y="63"/>
                    <a:pt x="344" y="61"/>
                    <a:pt x="347" y="60"/>
                  </a:cubicBezTo>
                  <a:cubicBezTo>
                    <a:pt x="343" y="59"/>
                    <a:pt x="338" y="62"/>
                    <a:pt x="340" y="65"/>
                  </a:cubicBezTo>
                  <a:close/>
                  <a:moveTo>
                    <a:pt x="322" y="65"/>
                  </a:moveTo>
                  <a:cubicBezTo>
                    <a:pt x="323" y="64"/>
                    <a:pt x="325" y="64"/>
                    <a:pt x="326" y="62"/>
                  </a:cubicBezTo>
                  <a:cubicBezTo>
                    <a:pt x="323" y="61"/>
                    <a:pt x="320" y="64"/>
                    <a:pt x="322" y="65"/>
                  </a:cubicBezTo>
                  <a:close/>
                  <a:moveTo>
                    <a:pt x="869" y="87"/>
                  </a:moveTo>
                  <a:cubicBezTo>
                    <a:pt x="869" y="89"/>
                    <a:pt x="868" y="89"/>
                    <a:pt x="867" y="91"/>
                  </a:cubicBezTo>
                  <a:cubicBezTo>
                    <a:pt x="871" y="92"/>
                    <a:pt x="873" y="94"/>
                    <a:pt x="876" y="96"/>
                  </a:cubicBezTo>
                  <a:cubicBezTo>
                    <a:pt x="874" y="92"/>
                    <a:pt x="874" y="88"/>
                    <a:pt x="869" y="87"/>
                  </a:cubicBezTo>
                  <a:close/>
                  <a:moveTo>
                    <a:pt x="375" y="103"/>
                  </a:moveTo>
                  <a:cubicBezTo>
                    <a:pt x="374" y="103"/>
                    <a:pt x="373" y="101"/>
                    <a:pt x="372" y="100"/>
                  </a:cubicBezTo>
                  <a:cubicBezTo>
                    <a:pt x="371" y="99"/>
                    <a:pt x="370" y="101"/>
                    <a:pt x="369" y="100"/>
                  </a:cubicBezTo>
                  <a:cubicBezTo>
                    <a:pt x="368" y="104"/>
                    <a:pt x="375" y="106"/>
                    <a:pt x="375" y="103"/>
                  </a:cubicBezTo>
                  <a:close/>
                  <a:moveTo>
                    <a:pt x="373" y="106"/>
                  </a:moveTo>
                  <a:cubicBezTo>
                    <a:pt x="373" y="107"/>
                    <a:pt x="370" y="109"/>
                    <a:pt x="372" y="110"/>
                  </a:cubicBezTo>
                  <a:cubicBezTo>
                    <a:pt x="372" y="108"/>
                    <a:pt x="375" y="109"/>
                    <a:pt x="374" y="107"/>
                  </a:cubicBezTo>
                  <a:cubicBezTo>
                    <a:pt x="373" y="107"/>
                    <a:pt x="374" y="106"/>
                    <a:pt x="373" y="106"/>
                  </a:cubicBezTo>
                  <a:close/>
                  <a:moveTo>
                    <a:pt x="984" y="113"/>
                  </a:moveTo>
                  <a:cubicBezTo>
                    <a:pt x="983" y="110"/>
                    <a:pt x="979" y="110"/>
                    <a:pt x="977" y="107"/>
                  </a:cubicBezTo>
                  <a:cubicBezTo>
                    <a:pt x="975" y="111"/>
                    <a:pt x="981" y="111"/>
                    <a:pt x="984" y="113"/>
                  </a:cubicBezTo>
                  <a:close/>
                  <a:moveTo>
                    <a:pt x="902" y="124"/>
                  </a:moveTo>
                  <a:cubicBezTo>
                    <a:pt x="908" y="121"/>
                    <a:pt x="911" y="128"/>
                    <a:pt x="913" y="133"/>
                  </a:cubicBezTo>
                  <a:cubicBezTo>
                    <a:pt x="925" y="129"/>
                    <a:pt x="926" y="148"/>
                    <a:pt x="933" y="139"/>
                  </a:cubicBezTo>
                  <a:cubicBezTo>
                    <a:pt x="930" y="131"/>
                    <a:pt x="918" y="131"/>
                    <a:pt x="914" y="124"/>
                  </a:cubicBezTo>
                  <a:cubicBezTo>
                    <a:pt x="907" y="126"/>
                    <a:pt x="901" y="115"/>
                    <a:pt x="897" y="119"/>
                  </a:cubicBezTo>
                  <a:cubicBezTo>
                    <a:pt x="898" y="121"/>
                    <a:pt x="902" y="121"/>
                    <a:pt x="902" y="124"/>
                  </a:cubicBezTo>
                  <a:close/>
                  <a:moveTo>
                    <a:pt x="334" y="125"/>
                  </a:moveTo>
                  <a:cubicBezTo>
                    <a:pt x="334" y="123"/>
                    <a:pt x="338" y="124"/>
                    <a:pt x="337" y="121"/>
                  </a:cubicBezTo>
                  <a:cubicBezTo>
                    <a:pt x="335" y="121"/>
                    <a:pt x="333" y="121"/>
                    <a:pt x="334" y="118"/>
                  </a:cubicBezTo>
                  <a:cubicBezTo>
                    <a:pt x="329" y="117"/>
                    <a:pt x="328" y="122"/>
                    <a:pt x="326" y="124"/>
                  </a:cubicBezTo>
                  <a:cubicBezTo>
                    <a:pt x="329" y="126"/>
                    <a:pt x="331" y="119"/>
                    <a:pt x="334" y="125"/>
                  </a:cubicBezTo>
                  <a:close/>
                  <a:moveTo>
                    <a:pt x="893" y="134"/>
                  </a:moveTo>
                  <a:cubicBezTo>
                    <a:pt x="892" y="130"/>
                    <a:pt x="888" y="127"/>
                    <a:pt x="885" y="128"/>
                  </a:cubicBezTo>
                  <a:cubicBezTo>
                    <a:pt x="886" y="132"/>
                    <a:pt x="890" y="132"/>
                    <a:pt x="893" y="134"/>
                  </a:cubicBezTo>
                  <a:close/>
                  <a:moveTo>
                    <a:pt x="323" y="128"/>
                  </a:moveTo>
                  <a:cubicBezTo>
                    <a:pt x="320" y="128"/>
                    <a:pt x="319" y="129"/>
                    <a:pt x="318" y="131"/>
                  </a:cubicBezTo>
                  <a:cubicBezTo>
                    <a:pt x="321" y="131"/>
                    <a:pt x="323" y="131"/>
                    <a:pt x="323" y="128"/>
                  </a:cubicBezTo>
                  <a:close/>
                  <a:moveTo>
                    <a:pt x="364" y="128"/>
                  </a:moveTo>
                  <a:cubicBezTo>
                    <a:pt x="362" y="129"/>
                    <a:pt x="359" y="130"/>
                    <a:pt x="357" y="131"/>
                  </a:cubicBezTo>
                  <a:cubicBezTo>
                    <a:pt x="361" y="131"/>
                    <a:pt x="363" y="131"/>
                    <a:pt x="364" y="128"/>
                  </a:cubicBezTo>
                  <a:close/>
                  <a:moveTo>
                    <a:pt x="328" y="138"/>
                  </a:moveTo>
                  <a:cubicBezTo>
                    <a:pt x="325" y="138"/>
                    <a:pt x="324" y="139"/>
                    <a:pt x="322" y="141"/>
                  </a:cubicBezTo>
                  <a:cubicBezTo>
                    <a:pt x="326" y="141"/>
                    <a:pt x="327" y="139"/>
                    <a:pt x="328" y="138"/>
                  </a:cubicBezTo>
                  <a:close/>
                  <a:moveTo>
                    <a:pt x="988" y="190"/>
                  </a:moveTo>
                  <a:cubicBezTo>
                    <a:pt x="981" y="186"/>
                    <a:pt x="984" y="183"/>
                    <a:pt x="976" y="180"/>
                  </a:cubicBezTo>
                  <a:cubicBezTo>
                    <a:pt x="976" y="183"/>
                    <a:pt x="978" y="182"/>
                    <a:pt x="976" y="184"/>
                  </a:cubicBezTo>
                  <a:cubicBezTo>
                    <a:pt x="983" y="183"/>
                    <a:pt x="982" y="193"/>
                    <a:pt x="988" y="190"/>
                  </a:cubicBezTo>
                  <a:close/>
                  <a:moveTo>
                    <a:pt x="1004" y="185"/>
                  </a:moveTo>
                  <a:cubicBezTo>
                    <a:pt x="1003" y="184"/>
                    <a:pt x="1002" y="182"/>
                    <a:pt x="1002" y="180"/>
                  </a:cubicBezTo>
                  <a:cubicBezTo>
                    <a:pt x="1000" y="181"/>
                    <a:pt x="996" y="179"/>
                    <a:pt x="995" y="181"/>
                  </a:cubicBezTo>
                  <a:cubicBezTo>
                    <a:pt x="998" y="182"/>
                    <a:pt x="1000" y="188"/>
                    <a:pt x="1004" y="185"/>
                  </a:cubicBezTo>
                  <a:close/>
                  <a:moveTo>
                    <a:pt x="998" y="192"/>
                  </a:moveTo>
                  <a:cubicBezTo>
                    <a:pt x="998" y="191"/>
                    <a:pt x="999" y="191"/>
                    <a:pt x="999" y="191"/>
                  </a:cubicBezTo>
                  <a:cubicBezTo>
                    <a:pt x="999" y="185"/>
                    <a:pt x="995" y="185"/>
                    <a:pt x="992" y="187"/>
                  </a:cubicBezTo>
                  <a:cubicBezTo>
                    <a:pt x="993" y="187"/>
                    <a:pt x="993" y="189"/>
                    <a:pt x="992" y="190"/>
                  </a:cubicBezTo>
                  <a:cubicBezTo>
                    <a:pt x="995" y="190"/>
                    <a:pt x="995" y="193"/>
                    <a:pt x="998" y="192"/>
                  </a:cubicBezTo>
                  <a:close/>
                  <a:moveTo>
                    <a:pt x="1003" y="194"/>
                  </a:moveTo>
                  <a:cubicBezTo>
                    <a:pt x="1002" y="194"/>
                    <a:pt x="1001" y="194"/>
                    <a:pt x="1000" y="193"/>
                  </a:cubicBezTo>
                  <a:cubicBezTo>
                    <a:pt x="1001" y="196"/>
                    <a:pt x="1004" y="197"/>
                    <a:pt x="1006" y="199"/>
                  </a:cubicBezTo>
                  <a:cubicBezTo>
                    <a:pt x="1007" y="197"/>
                    <a:pt x="1006" y="193"/>
                    <a:pt x="1003" y="192"/>
                  </a:cubicBezTo>
                  <a:lnTo>
                    <a:pt x="1003" y="194"/>
                  </a:lnTo>
                  <a:close/>
                  <a:moveTo>
                    <a:pt x="1091" y="232"/>
                  </a:moveTo>
                  <a:cubicBezTo>
                    <a:pt x="1092" y="230"/>
                    <a:pt x="1098" y="234"/>
                    <a:pt x="1099" y="232"/>
                  </a:cubicBezTo>
                  <a:cubicBezTo>
                    <a:pt x="1095" y="230"/>
                    <a:pt x="1095" y="224"/>
                    <a:pt x="1092" y="222"/>
                  </a:cubicBezTo>
                  <a:cubicBezTo>
                    <a:pt x="1092" y="225"/>
                    <a:pt x="1090" y="227"/>
                    <a:pt x="1089" y="228"/>
                  </a:cubicBezTo>
                  <a:cubicBezTo>
                    <a:pt x="1090" y="229"/>
                    <a:pt x="1090" y="232"/>
                    <a:pt x="1091" y="232"/>
                  </a:cubicBezTo>
                  <a:close/>
                  <a:moveTo>
                    <a:pt x="1050" y="236"/>
                  </a:moveTo>
                  <a:cubicBezTo>
                    <a:pt x="1049" y="237"/>
                    <a:pt x="1049" y="238"/>
                    <a:pt x="1049" y="240"/>
                  </a:cubicBezTo>
                  <a:cubicBezTo>
                    <a:pt x="1053" y="239"/>
                    <a:pt x="1053" y="242"/>
                    <a:pt x="1056" y="242"/>
                  </a:cubicBezTo>
                  <a:cubicBezTo>
                    <a:pt x="1056" y="239"/>
                    <a:pt x="1052" y="238"/>
                    <a:pt x="1050" y="236"/>
                  </a:cubicBezTo>
                  <a:close/>
                  <a:moveTo>
                    <a:pt x="1116" y="265"/>
                  </a:moveTo>
                  <a:cubicBezTo>
                    <a:pt x="1116" y="262"/>
                    <a:pt x="1114" y="261"/>
                    <a:pt x="1112" y="259"/>
                  </a:cubicBezTo>
                  <a:cubicBezTo>
                    <a:pt x="1110" y="263"/>
                    <a:pt x="1113" y="264"/>
                    <a:pt x="1116" y="265"/>
                  </a:cubicBezTo>
                  <a:close/>
                  <a:moveTo>
                    <a:pt x="1135" y="273"/>
                  </a:moveTo>
                  <a:cubicBezTo>
                    <a:pt x="1135" y="269"/>
                    <a:pt x="1133" y="268"/>
                    <a:pt x="1130" y="267"/>
                  </a:cubicBezTo>
                  <a:cubicBezTo>
                    <a:pt x="1130" y="271"/>
                    <a:pt x="1132" y="273"/>
                    <a:pt x="1135" y="273"/>
                  </a:cubicBezTo>
                  <a:close/>
                  <a:moveTo>
                    <a:pt x="1140" y="286"/>
                  </a:moveTo>
                  <a:cubicBezTo>
                    <a:pt x="1140" y="285"/>
                    <a:pt x="1139" y="284"/>
                    <a:pt x="1139" y="283"/>
                  </a:cubicBezTo>
                  <a:cubicBezTo>
                    <a:pt x="1137" y="283"/>
                    <a:pt x="1138" y="284"/>
                    <a:pt x="1136" y="283"/>
                  </a:cubicBezTo>
                  <a:cubicBezTo>
                    <a:pt x="1136" y="285"/>
                    <a:pt x="1138" y="286"/>
                    <a:pt x="1140" y="286"/>
                  </a:cubicBezTo>
                  <a:close/>
                  <a:moveTo>
                    <a:pt x="1153" y="305"/>
                  </a:moveTo>
                  <a:cubicBezTo>
                    <a:pt x="1153" y="301"/>
                    <a:pt x="1151" y="301"/>
                    <a:pt x="1150" y="299"/>
                  </a:cubicBezTo>
                  <a:cubicBezTo>
                    <a:pt x="1148" y="302"/>
                    <a:pt x="1151" y="303"/>
                    <a:pt x="1153" y="305"/>
                  </a:cubicBezTo>
                  <a:close/>
                  <a:moveTo>
                    <a:pt x="95" y="499"/>
                  </a:moveTo>
                  <a:cubicBezTo>
                    <a:pt x="96" y="499"/>
                    <a:pt x="97" y="499"/>
                    <a:pt x="98" y="498"/>
                  </a:cubicBezTo>
                  <a:cubicBezTo>
                    <a:pt x="98" y="497"/>
                    <a:pt x="98" y="495"/>
                    <a:pt x="95" y="495"/>
                  </a:cubicBezTo>
                  <a:cubicBezTo>
                    <a:pt x="96" y="497"/>
                    <a:pt x="94" y="497"/>
                    <a:pt x="95" y="499"/>
                  </a:cubicBezTo>
                  <a:close/>
                  <a:moveTo>
                    <a:pt x="92" y="504"/>
                  </a:moveTo>
                  <a:cubicBezTo>
                    <a:pt x="91" y="507"/>
                    <a:pt x="91" y="511"/>
                    <a:pt x="94" y="512"/>
                  </a:cubicBezTo>
                  <a:cubicBezTo>
                    <a:pt x="95" y="510"/>
                    <a:pt x="94" y="506"/>
                    <a:pt x="92" y="504"/>
                  </a:cubicBezTo>
                  <a:close/>
                  <a:moveTo>
                    <a:pt x="130" y="521"/>
                  </a:moveTo>
                  <a:cubicBezTo>
                    <a:pt x="130" y="520"/>
                    <a:pt x="131" y="520"/>
                    <a:pt x="132" y="521"/>
                  </a:cubicBezTo>
                  <a:cubicBezTo>
                    <a:pt x="132" y="519"/>
                    <a:pt x="132" y="517"/>
                    <a:pt x="130" y="517"/>
                  </a:cubicBezTo>
                  <a:cubicBezTo>
                    <a:pt x="130" y="518"/>
                    <a:pt x="127" y="520"/>
                    <a:pt x="130" y="521"/>
                  </a:cubicBezTo>
                  <a:close/>
                  <a:moveTo>
                    <a:pt x="61" y="536"/>
                  </a:moveTo>
                  <a:cubicBezTo>
                    <a:pt x="63" y="534"/>
                    <a:pt x="62" y="530"/>
                    <a:pt x="60" y="528"/>
                  </a:cubicBezTo>
                  <a:cubicBezTo>
                    <a:pt x="61" y="530"/>
                    <a:pt x="59" y="535"/>
                    <a:pt x="61" y="536"/>
                  </a:cubicBezTo>
                  <a:close/>
                  <a:moveTo>
                    <a:pt x="84" y="583"/>
                  </a:moveTo>
                  <a:cubicBezTo>
                    <a:pt x="86" y="583"/>
                    <a:pt x="87" y="582"/>
                    <a:pt x="88" y="583"/>
                  </a:cubicBezTo>
                  <a:cubicBezTo>
                    <a:pt x="93" y="568"/>
                    <a:pt x="93" y="553"/>
                    <a:pt x="98" y="536"/>
                  </a:cubicBezTo>
                  <a:cubicBezTo>
                    <a:pt x="97" y="535"/>
                    <a:pt x="98" y="533"/>
                    <a:pt x="96" y="532"/>
                  </a:cubicBezTo>
                  <a:cubicBezTo>
                    <a:pt x="94" y="546"/>
                    <a:pt x="83" y="557"/>
                    <a:pt x="87" y="569"/>
                  </a:cubicBezTo>
                  <a:cubicBezTo>
                    <a:pt x="84" y="572"/>
                    <a:pt x="83" y="579"/>
                    <a:pt x="84" y="583"/>
                  </a:cubicBezTo>
                  <a:close/>
                  <a:moveTo>
                    <a:pt x="117" y="552"/>
                  </a:moveTo>
                  <a:cubicBezTo>
                    <a:pt x="117" y="555"/>
                    <a:pt x="116" y="556"/>
                    <a:pt x="117" y="560"/>
                  </a:cubicBezTo>
                  <a:cubicBezTo>
                    <a:pt x="119" y="560"/>
                    <a:pt x="118" y="552"/>
                    <a:pt x="117" y="552"/>
                  </a:cubicBezTo>
                  <a:close/>
                  <a:moveTo>
                    <a:pt x="963" y="552"/>
                  </a:moveTo>
                  <a:cubicBezTo>
                    <a:pt x="963" y="558"/>
                    <a:pt x="964" y="562"/>
                    <a:pt x="963" y="566"/>
                  </a:cubicBezTo>
                  <a:cubicBezTo>
                    <a:pt x="968" y="565"/>
                    <a:pt x="967" y="553"/>
                    <a:pt x="963" y="552"/>
                  </a:cubicBezTo>
                  <a:close/>
                  <a:moveTo>
                    <a:pt x="117" y="573"/>
                  </a:moveTo>
                  <a:cubicBezTo>
                    <a:pt x="116" y="576"/>
                    <a:pt x="117" y="577"/>
                    <a:pt x="119" y="578"/>
                  </a:cubicBezTo>
                  <a:cubicBezTo>
                    <a:pt x="119" y="576"/>
                    <a:pt x="120" y="574"/>
                    <a:pt x="121" y="573"/>
                  </a:cubicBezTo>
                  <a:cubicBezTo>
                    <a:pt x="118" y="572"/>
                    <a:pt x="118" y="574"/>
                    <a:pt x="117" y="573"/>
                  </a:cubicBezTo>
                  <a:close/>
                  <a:moveTo>
                    <a:pt x="926" y="599"/>
                  </a:moveTo>
                  <a:cubicBezTo>
                    <a:pt x="925" y="599"/>
                    <a:pt x="925" y="597"/>
                    <a:pt x="925" y="596"/>
                  </a:cubicBezTo>
                  <a:cubicBezTo>
                    <a:pt x="924" y="596"/>
                    <a:pt x="923" y="595"/>
                    <a:pt x="923" y="596"/>
                  </a:cubicBezTo>
                  <a:cubicBezTo>
                    <a:pt x="924" y="597"/>
                    <a:pt x="923" y="598"/>
                    <a:pt x="923" y="599"/>
                  </a:cubicBezTo>
                  <a:cubicBezTo>
                    <a:pt x="924" y="598"/>
                    <a:pt x="926" y="602"/>
                    <a:pt x="926" y="599"/>
                  </a:cubicBezTo>
                  <a:close/>
                  <a:moveTo>
                    <a:pt x="107" y="596"/>
                  </a:moveTo>
                  <a:cubicBezTo>
                    <a:pt x="103" y="603"/>
                    <a:pt x="106" y="621"/>
                    <a:pt x="112" y="617"/>
                  </a:cubicBezTo>
                  <a:cubicBezTo>
                    <a:pt x="110" y="610"/>
                    <a:pt x="111" y="598"/>
                    <a:pt x="107" y="596"/>
                  </a:cubicBezTo>
                  <a:close/>
                  <a:moveTo>
                    <a:pt x="42" y="612"/>
                  </a:moveTo>
                  <a:cubicBezTo>
                    <a:pt x="40" y="619"/>
                    <a:pt x="37" y="634"/>
                    <a:pt x="42" y="640"/>
                  </a:cubicBezTo>
                  <a:cubicBezTo>
                    <a:pt x="43" y="630"/>
                    <a:pt x="43" y="618"/>
                    <a:pt x="42" y="612"/>
                  </a:cubicBezTo>
                  <a:close/>
                  <a:moveTo>
                    <a:pt x="923" y="619"/>
                  </a:moveTo>
                  <a:cubicBezTo>
                    <a:pt x="922" y="617"/>
                    <a:pt x="925" y="614"/>
                    <a:pt x="923" y="612"/>
                  </a:cubicBezTo>
                  <a:cubicBezTo>
                    <a:pt x="923" y="615"/>
                    <a:pt x="920" y="618"/>
                    <a:pt x="923" y="619"/>
                  </a:cubicBezTo>
                  <a:close/>
                  <a:moveTo>
                    <a:pt x="927" y="613"/>
                  </a:moveTo>
                  <a:cubicBezTo>
                    <a:pt x="927" y="616"/>
                    <a:pt x="925" y="618"/>
                    <a:pt x="924" y="621"/>
                  </a:cubicBezTo>
                  <a:cubicBezTo>
                    <a:pt x="927" y="621"/>
                    <a:pt x="930" y="614"/>
                    <a:pt x="927" y="613"/>
                  </a:cubicBezTo>
                  <a:close/>
                  <a:moveTo>
                    <a:pt x="25" y="624"/>
                  </a:moveTo>
                  <a:cubicBezTo>
                    <a:pt x="25" y="619"/>
                    <a:pt x="26" y="618"/>
                    <a:pt x="22" y="617"/>
                  </a:cubicBezTo>
                  <a:cubicBezTo>
                    <a:pt x="21" y="618"/>
                    <a:pt x="20" y="619"/>
                    <a:pt x="17" y="618"/>
                  </a:cubicBezTo>
                  <a:cubicBezTo>
                    <a:pt x="17" y="623"/>
                    <a:pt x="19" y="624"/>
                    <a:pt x="21" y="626"/>
                  </a:cubicBezTo>
                  <a:cubicBezTo>
                    <a:pt x="21" y="624"/>
                    <a:pt x="24" y="625"/>
                    <a:pt x="25" y="624"/>
                  </a:cubicBezTo>
                  <a:close/>
                  <a:moveTo>
                    <a:pt x="923" y="625"/>
                  </a:moveTo>
                  <a:cubicBezTo>
                    <a:pt x="922" y="632"/>
                    <a:pt x="921" y="635"/>
                    <a:pt x="920" y="643"/>
                  </a:cubicBezTo>
                  <a:cubicBezTo>
                    <a:pt x="923" y="638"/>
                    <a:pt x="927" y="629"/>
                    <a:pt x="923" y="625"/>
                  </a:cubicBezTo>
                  <a:close/>
                  <a:moveTo>
                    <a:pt x="875" y="626"/>
                  </a:moveTo>
                  <a:cubicBezTo>
                    <a:pt x="875" y="632"/>
                    <a:pt x="872" y="634"/>
                    <a:pt x="872" y="639"/>
                  </a:cubicBezTo>
                  <a:cubicBezTo>
                    <a:pt x="877" y="639"/>
                    <a:pt x="878" y="628"/>
                    <a:pt x="875" y="626"/>
                  </a:cubicBezTo>
                  <a:close/>
                  <a:moveTo>
                    <a:pt x="52" y="629"/>
                  </a:moveTo>
                  <a:cubicBezTo>
                    <a:pt x="50" y="630"/>
                    <a:pt x="51" y="636"/>
                    <a:pt x="53" y="636"/>
                  </a:cubicBezTo>
                  <a:cubicBezTo>
                    <a:pt x="53" y="633"/>
                    <a:pt x="53" y="631"/>
                    <a:pt x="52" y="629"/>
                  </a:cubicBezTo>
                  <a:close/>
                  <a:moveTo>
                    <a:pt x="121" y="632"/>
                  </a:moveTo>
                  <a:cubicBezTo>
                    <a:pt x="119" y="634"/>
                    <a:pt x="119" y="640"/>
                    <a:pt x="122" y="639"/>
                  </a:cubicBezTo>
                  <a:cubicBezTo>
                    <a:pt x="122" y="637"/>
                    <a:pt x="123" y="633"/>
                    <a:pt x="121" y="632"/>
                  </a:cubicBezTo>
                  <a:close/>
                  <a:moveTo>
                    <a:pt x="21" y="643"/>
                  </a:moveTo>
                  <a:cubicBezTo>
                    <a:pt x="20" y="641"/>
                    <a:pt x="21" y="638"/>
                    <a:pt x="18" y="638"/>
                  </a:cubicBezTo>
                  <a:cubicBezTo>
                    <a:pt x="18" y="640"/>
                    <a:pt x="18" y="643"/>
                    <a:pt x="21" y="643"/>
                  </a:cubicBezTo>
                  <a:close/>
                  <a:moveTo>
                    <a:pt x="65" y="653"/>
                  </a:moveTo>
                  <a:cubicBezTo>
                    <a:pt x="65" y="652"/>
                    <a:pt x="66" y="646"/>
                    <a:pt x="65" y="646"/>
                  </a:cubicBezTo>
                  <a:cubicBezTo>
                    <a:pt x="64" y="646"/>
                    <a:pt x="63" y="652"/>
                    <a:pt x="65" y="653"/>
                  </a:cubicBezTo>
                  <a:close/>
                  <a:moveTo>
                    <a:pt x="954" y="647"/>
                  </a:moveTo>
                  <a:cubicBezTo>
                    <a:pt x="954" y="650"/>
                    <a:pt x="951" y="653"/>
                    <a:pt x="953" y="654"/>
                  </a:cubicBezTo>
                  <a:cubicBezTo>
                    <a:pt x="953" y="653"/>
                    <a:pt x="956" y="649"/>
                    <a:pt x="954" y="647"/>
                  </a:cubicBezTo>
                  <a:close/>
                  <a:moveTo>
                    <a:pt x="19" y="651"/>
                  </a:moveTo>
                  <a:cubicBezTo>
                    <a:pt x="19" y="657"/>
                    <a:pt x="18" y="660"/>
                    <a:pt x="21" y="664"/>
                  </a:cubicBezTo>
                  <a:cubicBezTo>
                    <a:pt x="19" y="659"/>
                    <a:pt x="22" y="654"/>
                    <a:pt x="19" y="651"/>
                  </a:cubicBezTo>
                  <a:close/>
                  <a:moveTo>
                    <a:pt x="121" y="669"/>
                  </a:moveTo>
                  <a:cubicBezTo>
                    <a:pt x="122" y="672"/>
                    <a:pt x="118" y="677"/>
                    <a:pt x="122" y="677"/>
                  </a:cubicBezTo>
                  <a:cubicBezTo>
                    <a:pt x="120" y="675"/>
                    <a:pt x="126" y="670"/>
                    <a:pt x="121" y="669"/>
                  </a:cubicBezTo>
                  <a:close/>
                  <a:moveTo>
                    <a:pt x="920" y="687"/>
                  </a:moveTo>
                  <a:cubicBezTo>
                    <a:pt x="924" y="686"/>
                    <a:pt x="927" y="676"/>
                    <a:pt x="924" y="674"/>
                  </a:cubicBezTo>
                  <a:cubicBezTo>
                    <a:pt x="922" y="677"/>
                    <a:pt x="919" y="683"/>
                    <a:pt x="920" y="687"/>
                  </a:cubicBezTo>
                  <a:close/>
                  <a:moveTo>
                    <a:pt x="14" y="684"/>
                  </a:moveTo>
                  <a:cubicBezTo>
                    <a:pt x="10" y="684"/>
                    <a:pt x="13" y="676"/>
                    <a:pt x="9" y="676"/>
                  </a:cubicBezTo>
                  <a:cubicBezTo>
                    <a:pt x="9" y="679"/>
                    <a:pt x="11" y="680"/>
                    <a:pt x="10" y="683"/>
                  </a:cubicBezTo>
                  <a:cubicBezTo>
                    <a:pt x="11" y="683"/>
                    <a:pt x="13" y="686"/>
                    <a:pt x="14" y="684"/>
                  </a:cubicBezTo>
                  <a:close/>
                  <a:moveTo>
                    <a:pt x="74" y="699"/>
                  </a:moveTo>
                  <a:cubicBezTo>
                    <a:pt x="80" y="695"/>
                    <a:pt x="74" y="682"/>
                    <a:pt x="74" y="679"/>
                  </a:cubicBezTo>
                  <a:cubicBezTo>
                    <a:pt x="73" y="683"/>
                    <a:pt x="72" y="687"/>
                    <a:pt x="72" y="692"/>
                  </a:cubicBezTo>
                  <a:cubicBezTo>
                    <a:pt x="76" y="691"/>
                    <a:pt x="74" y="696"/>
                    <a:pt x="74" y="699"/>
                  </a:cubicBezTo>
                  <a:close/>
                  <a:moveTo>
                    <a:pt x="889" y="688"/>
                  </a:moveTo>
                  <a:cubicBezTo>
                    <a:pt x="890" y="686"/>
                    <a:pt x="892" y="682"/>
                    <a:pt x="890" y="681"/>
                  </a:cubicBezTo>
                  <a:cubicBezTo>
                    <a:pt x="890" y="682"/>
                    <a:pt x="888" y="687"/>
                    <a:pt x="889" y="688"/>
                  </a:cubicBezTo>
                  <a:close/>
                  <a:moveTo>
                    <a:pt x="96" y="720"/>
                  </a:moveTo>
                  <a:cubicBezTo>
                    <a:pt x="94" y="732"/>
                    <a:pt x="96" y="741"/>
                    <a:pt x="98" y="752"/>
                  </a:cubicBezTo>
                  <a:cubicBezTo>
                    <a:pt x="98" y="751"/>
                    <a:pt x="100" y="749"/>
                    <a:pt x="100" y="751"/>
                  </a:cubicBezTo>
                  <a:cubicBezTo>
                    <a:pt x="101" y="755"/>
                    <a:pt x="97" y="751"/>
                    <a:pt x="98" y="754"/>
                  </a:cubicBezTo>
                  <a:cubicBezTo>
                    <a:pt x="99" y="756"/>
                    <a:pt x="99" y="758"/>
                    <a:pt x="101" y="759"/>
                  </a:cubicBezTo>
                  <a:cubicBezTo>
                    <a:pt x="104" y="748"/>
                    <a:pt x="99" y="738"/>
                    <a:pt x="102" y="731"/>
                  </a:cubicBezTo>
                  <a:cubicBezTo>
                    <a:pt x="98" y="730"/>
                    <a:pt x="99" y="723"/>
                    <a:pt x="96" y="720"/>
                  </a:cubicBezTo>
                  <a:close/>
                  <a:moveTo>
                    <a:pt x="856" y="730"/>
                  </a:moveTo>
                  <a:cubicBezTo>
                    <a:pt x="855" y="733"/>
                    <a:pt x="851" y="734"/>
                    <a:pt x="850" y="738"/>
                  </a:cubicBezTo>
                  <a:cubicBezTo>
                    <a:pt x="854" y="736"/>
                    <a:pt x="858" y="735"/>
                    <a:pt x="859" y="734"/>
                  </a:cubicBezTo>
                  <a:cubicBezTo>
                    <a:pt x="858" y="734"/>
                    <a:pt x="859" y="730"/>
                    <a:pt x="856" y="730"/>
                  </a:cubicBezTo>
                  <a:close/>
                  <a:moveTo>
                    <a:pt x="78" y="747"/>
                  </a:moveTo>
                  <a:cubicBezTo>
                    <a:pt x="78" y="744"/>
                    <a:pt x="76" y="737"/>
                    <a:pt x="73" y="739"/>
                  </a:cubicBezTo>
                  <a:cubicBezTo>
                    <a:pt x="75" y="741"/>
                    <a:pt x="76" y="743"/>
                    <a:pt x="77" y="745"/>
                  </a:cubicBezTo>
                  <a:cubicBezTo>
                    <a:pt x="75" y="745"/>
                    <a:pt x="73" y="749"/>
                    <a:pt x="75" y="750"/>
                  </a:cubicBezTo>
                  <a:cubicBezTo>
                    <a:pt x="74" y="747"/>
                    <a:pt x="78" y="749"/>
                    <a:pt x="78" y="747"/>
                  </a:cubicBezTo>
                  <a:close/>
                  <a:moveTo>
                    <a:pt x="108" y="738"/>
                  </a:moveTo>
                  <a:cubicBezTo>
                    <a:pt x="108" y="746"/>
                    <a:pt x="110" y="752"/>
                    <a:pt x="113" y="757"/>
                  </a:cubicBezTo>
                  <a:cubicBezTo>
                    <a:pt x="113" y="751"/>
                    <a:pt x="113" y="749"/>
                    <a:pt x="113" y="743"/>
                  </a:cubicBezTo>
                  <a:cubicBezTo>
                    <a:pt x="109" y="745"/>
                    <a:pt x="111" y="740"/>
                    <a:pt x="108" y="738"/>
                  </a:cubicBezTo>
                  <a:close/>
                  <a:moveTo>
                    <a:pt x="5" y="752"/>
                  </a:moveTo>
                  <a:cubicBezTo>
                    <a:pt x="4" y="749"/>
                    <a:pt x="2" y="746"/>
                    <a:pt x="0" y="744"/>
                  </a:cubicBezTo>
                  <a:cubicBezTo>
                    <a:pt x="0" y="752"/>
                    <a:pt x="0" y="752"/>
                    <a:pt x="0" y="752"/>
                  </a:cubicBezTo>
                  <a:cubicBezTo>
                    <a:pt x="3" y="751"/>
                    <a:pt x="3" y="753"/>
                    <a:pt x="5" y="752"/>
                  </a:cubicBezTo>
                  <a:close/>
                  <a:moveTo>
                    <a:pt x="87" y="753"/>
                  </a:moveTo>
                  <a:cubicBezTo>
                    <a:pt x="85" y="750"/>
                    <a:pt x="87" y="748"/>
                    <a:pt x="85" y="746"/>
                  </a:cubicBezTo>
                  <a:cubicBezTo>
                    <a:pt x="85" y="747"/>
                    <a:pt x="84" y="747"/>
                    <a:pt x="82" y="747"/>
                  </a:cubicBezTo>
                  <a:cubicBezTo>
                    <a:pt x="83" y="751"/>
                    <a:pt x="81" y="753"/>
                    <a:pt x="82" y="757"/>
                  </a:cubicBezTo>
                  <a:cubicBezTo>
                    <a:pt x="83" y="757"/>
                    <a:pt x="84" y="758"/>
                    <a:pt x="85" y="759"/>
                  </a:cubicBezTo>
                  <a:cubicBezTo>
                    <a:pt x="86" y="756"/>
                    <a:pt x="85" y="755"/>
                    <a:pt x="84" y="752"/>
                  </a:cubicBezTo>
                  <a:cubicBezTo>
                    <a:pt x="86" y="751"/>
                    <a:pt x="86" y="753"/>
                    <a:pt x="87" y="753"/>
                  </a:cubicBezTo>
                  <a:close/>
                  <a:moveTo>
                    <a:pt x="6" y="759"/>
                  </a:moveTo>
                  <a:cubicBezTo>
                    <a:pt x="10" y="761"/>
                    <a:pt x="7" y="750"/>
                    <a:pt x="6" y="755"/>
                  </a:cubicBezTo>
                  <a:cubicBezTo>
                    <a:pt x="6" y="754"/>
                    <a:pt x="6" y="753"/>
                    <a:pt x="5" y="753"/>
                  </a:cubicBezTo>
                  <a:cubicBezTo>
                    <a:pt x="4" y="756"/>
                    <a:pt x="6" y="757"/>
                    <a:pt x="6" y="759"/>
                  </a:cubicBezTo>
                  <a:close/>
                  <a:moveTo>
                    <a:pt x="66" y="754"/>
                  </a:moveTo>
                  <a:cubicBezTo>
                    <a:pt x="67" y="771"/>
                    <a:pt x="69" y="755"/>
                    <a:pt x="66" y="754"/>
                  </a:cubicBezTo>
                  <a:close/>
                  <a:moveTo>
                    <a:pt x="4" y="765"/>
                  </a:moveTo>
                  <a:cubicBezTo>
                    <a:pt x="2" y="768"/>
                    <a:pt x="3" y="771"/>
                    <a:pt x="4" y="773"/>
                  </a:cubicBezTo>
                  <a:cubicBezTo>
                    <a:pt x="5" y="772"/>
                    <a:pt x="5" y="766"/>
                    <a:pt x="4" y="765"/>
                  </a:cubicBezTo>
                  <a:close/>
                  <a:moveTo>
                    <a:pt x="902" y="777"/>
                  </a:moveTo>
                  <a:cubicBezTo>
                    <a:pt x="904" y="777"/>
                    <a:pt x="903" y="779"/>
                    <a:pt x="904" y="780"/>
                  </a:cubicBezTo>
                  <a:cubicBezTo>
                    <a:pt x="905" y="775"/>
                    <a:pt x="908" y="774"/>
                    <a:pt x="909" y="769"/>
                  </a:cubicBezTo>
                  <a:cubicBezTo>
                    <a:pt x="905" y="770"/>
                    <a:pt x="906" y="776"/>
                    <a:pt x="902" y="777"/>
                  </a:cubicBezTo>
                  <a:close/>
                  <a:moveTo>
                    <a:pt x="67" y="779"/>
                  </a:moveTo>
                  <a:cubicBezTo>
                    <a:pt x="67" y="778"/>
                    <a:pt x="67" y="777"/>
                    <a:pt x="68" y="777"/>
                  </a:cubicBezTo>
                  <a:cubicBezTo>
                    <a:pt x="68" y="778"/>
                    <a:pt x="68" y="778"/>
                    <a:pt x="69" y="778"/>
                  </a:cubicBezTo>
                  <a:cubicBezTo>
                    <a:pt x="70" y="775"/>
                    <a:pt x="69" y="770"/>
                    <a:pt x="68" y="772"/>
                  </a:cubicBezTo>
                  <a:cubicBezTo>
                    <a:pt x="68" y="773"/>
                    <a:pt x="68" y="773"/>
                    <a:pt x="68" y="773"/>
                  </a:cubicBezTo>
                  <a:cubicBezTo>
                    <a:pt x="67" y="772"/>
                    <a:pt x="66" y="773"/>
                    <a:pt x="65" y="774"/>
                  </a:cubicBezTo>
                  <a:cubicBezTo>
                    <a:pt x="70" y="774"/>
                    <a:pt x="64" y="778"/>
                    <a:pt x="67" y="779"/>
                  </a:cubicBezTo>
                  <a:close/>
                  <a:moveTo>
                    <a:pt x="81" y="772"/>
                  </a:moveTo>
                  <a:cubicBezTo>
                    <a:pt x="81" y="775"/>
                    <a:pt x="81" y="779"/>
                    <a:pt x="83" y="780"/>
                  </a:cubicBezTo>
                  <a:cubicBezTo>
                    <a:pt x="83" y="776"/>
                    <a:pt x="83" y="773"/>
                    <a:pt x="81" y="772"/>
                  </a:cubicBezTo>
                  <a:close/>
                  <a:moveTo>
                    <a:pt x="71" y="785"/>
                  </a:moveTo>
                  <a:cubicBezTo>
                    <a:pt x="71" y="783"/>
                    <a:pt x="71" y="782"/>
                    <a:pt x="69" y="781"/>
                  </a:cubicBezTo>
                  <a:cubicBezTo>
                    <a:pt x="70" y="783"/>
                    <a:pt x="67" y="782"/>
                    <a:pt x="67" y="784"/>
                  </a:cubicBezTo>
                  <a:cubicBezTo>
                    <a:pt x="69" y="784"/>
                    <a:pt x="69" y="786"/>
                    <a:pt x="71" y="785"/>
                  </a:cubicBezTo>
                  <a:close/>
                  <a:moveTo>
                    <a:pt x="137" y="815"/>
                  </a:moveTo>
                  <a:cubicBezTo>
                    <a:pt x="136" y="802"/>
                    <a:pt x="133" y="793"/>
                    <a:pt x="127" y="787"/>
                  </a:cubicBezTo>
                  <a:cubicBezTo>
                    <a:pt x="129" y="798"/>
                    <a:pt x="133" y="806"/>
                    <a:pt x="137" y="815"/>
                  </a:cubicBezTo>
                  <a:close/>
                  <a:moveTo>
                    <a:pt x="724" y="810"/>
                  </a:moveTo>
                  <a:cubicBezTo>
                    <a:pt x="726" y="810"/>
                    <a:pt x="725" y="813"/>
                    <a:pt x="726" y="813"/>
                  </a:cubicBezTo>
                  <a:cubicBezTo>
                    <a:pt x="730" y="810"/>
                    <a:pt x="736" y="804"/>
                    <a:pt x="735" y="800"/>
                  </a:cubicBezTo>
                  <a:cubicBezTo>
                    <a:pt x="731" y="803"/>
                    <a:pt x="726" y="805"/>
                    <a:pt x="724" y="810"/>
                  </a:cubicBezTo>
                  <a:close/>
                  <a:moveTo>
                    <a:pt x="157" y="816"/>
                  </a:moveTo>
                  <a:cubicBezTo>
                    <a:pt x="152" y="816"/>
                    <a:pt x="154" y="809"/>
                    <a:pt x="150" y="808"/>
                  </a:cubicBezTo>
                  <a:cubicBezTo>
                    <a:pt x="151" y="811"/>
                    <a:pt x="151" y="815"/>
                    <a:pt x="152" y="817"/>
                  </a:cubicBezTo>
                  <a:cubicBezTo>
                    <a:pt x="152" y="814"/>
                    <a:pt x="156" y="820"/>
                    <a:pt x="157" y="816"/>
                  </a:cubicBezTo>
                  <a:close/>
                  <a:moveTo>
                    <a:pt x="847" y="824"/>
                  </a:moveTo>
                  <a:cubicBezTo>
                    <a:pt x="851" y="822"/>
                    <a:pt x="857" y="818"/>
                    <a:pt x="856" y="813"/>
                  </a:cubicBezTo>
                  <a:cubicBezTo>
                    <a:pt x="854" y="816"/>
                    <a:pt x="851" y="818"/>
                    <a:pt x="847" y="819"/>
                  </a:cubicBezTo>
                  <a:lnTo>
                    <a:pt x="847" y="824"/>
                  </a:lnTo>
                  <a:close/>
                  <a:moveTo>
                    <a:pt x="828" y="823"/>
                  </a:moveTo>
                  <a:cubicBezTo>
                    <a:pt x="826" y="823"/>
                    <a:pt x="824" y="823"/>
                    <a:pt x="824" y="827"/>
                  </a:cubicBezTo>
                  <a:cubicBezTo>
                    <a:pt x="826" y="826"/>
                    <a:pt x="827" y="824"/>
                    <a:pt x="828" y="823"/>
                  </a:cubicBezTo>
                  <a:close/>
                  <a:moveTo>
                    <a:pt x="627" y="834"/>
                  </a:moveTo>
                  <a:cubicBezTo>
                    <a:pt x="628" y="836"/>
                    <a:pt x="627" y="836"/>
                    <a:pt x="627" y="837"/>
                  </a:cubicBezTo>
                  <a:cubicBezTo>
                    <a:pt x="630" y="840"/>
                    <a:pt x="641" y="838"/>
                    <a:pt x="641" y="831"/>
                  </a:cubicBezTo>
                  <a:cubicBezTo>
                    <a:pt x="636" y="834"/>
                    <a:pt x="634" y="835"/>
                    <a:pt x="627" y="834"/>
                  </a:cubicBezTo>
                  <a:close/>
                  <a:moveTo>
                    <a:pt x="881" y="850"/>
                  </a:moveTo>
                  <a:cubicBezTo>
                    <a:pt x="882" y="849"/>
                    <a:pt x="886" y="849"/>
                    <a:pt x="885" y="844"/>
                  </a:cubicBezTo>
                  <a:cubicBezTo>
                    <a:pt x="883" y="844"/>
                    <a:pt x="883" y="843"/>
                    <a:pt x="880" y="844"/>
                  </a:cubicBezTo>
                  <a:cubicBezTo>
                    <a:pt x="881" y="845"/>
                    <a:pt x="879" y="849"/>
                    <a:pt x="881" y="850"/>
                  </a:cubicBezTo>
                  <a:close/>
                  <a:moveTo>
                    <a:pt x="868" y="850"/>
                  </a:moveTo>
                  <a:cubicBezTo>
                    <a:pt x="867" y="847"/>
                    <a:pt x="860" y="848"/>
                    <a:pt x="862" y="855"/>
                  </a:cubicBezTo>
                  <a:cubicBezTo>
                    <a:pt x="865" y="855"/>
                    <a:pt x="867" y="852"/>
                    <a:pt x="868" y="850"/>
                  </a:cubicBezTo>
                  <a:close/>
                  <a:moveTo>
                    <a:pt x="130" y="849"/>
                  </a:moveTo>
                  <a:cubicBezTo>
                    <a:pt x="130" y="852"/>
                    <a:pt x="131" y="853"/>
                    <a:pt x="130" y="857"/>
                  </a:cubicBezTo>
                  <a:cubicBezTo>
                    <a:pt x="134" y="856"/>
                    <a:pt x="132" y="849"/>
                    <a:pt x="130" y="849"/>
                  </a:cubicBezTo>
                  <a:close/>
                  <a:moveTo>
                    <a:pt x="684" y="851"/>
                  </a:moveTo>
                  <a:cubicBezTo>
                    <a:pt x="683" y="850"/>
                    <a:pt x="683" y="849"/>
                    <a:pt x="682" y="849"/>
                  </a:cubicBezTo>
                  <a:cubicBezTo>
                    <a:pt x="677" y="851"/>
                    <a:pt x="668" y="852"/>
                    <a:pt x="660" y="853"/>
                  </a:cubicBezTo>
                  <a:cubicBezTo>
                    <a:pt x="660" y="859"/>
                    <a:pt x="660" y="859"/>
                    <a:pt x="660" y="859"/>
                  </a:cubicBezTo>
                  <a:cubicBezTo>
                    <a:pt x="667" y="860"/>
                    <a:pt x="679" y="858"/>
                    <a:pt x="684" y="851"/>
                  </a:cubicBezTo>
                  <a:close/>
                  <a:moveTo>
                    <a:pt x="732" y="865"/>
                  </a:moveTo>
                  <a:cubicBezTo>
                    <a:pt x="735" y="863"/>
                    <a:pt x="748" y="856"/>
                    <a:pt x="747" y="852"/>
                  </a:cubicBezTo>
                  <a:cubicBezTo>
                    <a:pt x="743" y="857"/>
                    <a:pt x="733" y="860"/>
                    <a:pt x="732" y="865"/>
                  </a:cubicBezTo>
                  <a:close/>
                  <a:moveTo>
                    <a:pt x="169" y="853"/>
                  </a:moveTo>
                  <a:cubicBezTo>
                    <a:pt x="171" y="856"/>
                    <a:pt x="170" y="860"/>
                    <a:pt x="174" y="861"/>
                  </a:cubicBezTo>
                  <a:cubicBezTo>
                    <a:pt x="173" y="858"/>
                    <a:pt x="172" y="854"/>
                    <a:pt x="169" y="853"/>
                  </a:cubicBezTo>
                  <a:close/>
                  <a:moveTo>
                    <a:pt x="848" y="853"/>
                  </a:moveTo>
                  <a:cubicBezTo>
                    <a:pt x="845" y="854"/>
                    <a:pt x="843" y="855"/>
                    <a:pt x="842" y="858"/>
                  </a:cubicBezTo>
                  <a:cubicBezTo>
                    <a:pt x="845" y="858"/>
                    <a:pt x="848" y="857"/>
                    <a:pt x="848" y="853"/>
                  </a:cubicBezTo>
                  <a:close/>
                  <a:moveTo>
                    <a:pt x="658" y="854"/>
                  </a:moveTo>
                  <a:cubicBezTo>
                    <a:pt x="655" y="854"/>
                    <a:pt x="652" y="856"/>
                    <a:pt x="653" y="860"/>
                  </a:cubicBezTo>
                  <a:cubicBezTo>
                    <a:pt x="655" y="860"/>
                    <a:pt x="656" y="859"/>
                    <a:pt x="658" y="858"/>
                  </a:cubicBezTo>
                  <a:cubicBezTo>
                    <a:pt x="657" y="856"/>
                    <a:pt x="659" y="856"/>
                    <a:pt x="658" y="854"/>
                  </a:cubicBezTo>
                  <a:close/>
                  <a:moveTo>
                    <a:pt x="99" y="865"/>
                  </a:moveTo>
                  <a:cubicBezTo>
                    <a:pt x="99" y="862"/>
                    <a:pt x="99" y="860"/>
                    <a:pt x="98" y="859"/>
                  </a:cubicBezTo>
                  <a:cubicBezTo>
                    <a:pt x="95" y="859"/>
                    <a:pt x="95" y="859"/>
                    <a:pt x="95" y="859"/>
                  </a:cubicBezTo>
                  <a:cubicBezTo>
                    <a:pt x="95" y="863"/>
                    <a:pt x="97" y="863"/>
                    <a:pt x="99" y="865"/>
                  </a:cubicBezTo>
                  <a:close/>
                  <a:moveTo>
                    <a:pt x="841" y="859"/>
                  </a:moveTo>
                  <a:cubicBezTo>
                    <a:pt x="832" y="869"/>
                    <a:pt x="818" y="878"/>
                    <a:pt x="815" y="892"/>
                  </a:cubicBezTo>
                  <a:cubicBezTo>
                    <a:pt x="820" y="887"/>
                    <a:pt x="824" y="883"/>
                    <a:pt x="828" y="878"/>
                  </a:cubicBezTo>
                  <a:cubicBezTo>
                    <a:pt x="837" y="876"/>
                    <a:pt x="840" y="868"/>
                    <a:pt x="843" y="860"/>
                  </a:cubicBezTo>
                  <a:cubicBezTo>
                    <a:pt x="843" y="860"/>
                    <a:pt x="842" y="859"/>
                    <a:pt x="841" y="859"/>
                  </a:cubicBezTo>
                  <a:close/>
                  <a:moveTo>
                    <a:pt x="65" y="868"/>
                  </a:moveTo>
                  <a:cubicBezTo>
                    <a:pt x="65" y="873"/>
                    <a:pt x="68" y="875"/>
                    <a:pt x="71" y="878"/>
                  </a:cubicBezTo>
                  <a:cubicBezTo>
                    <a:pt x="69" y="874"/>
                    <a:pt x="68" y="870"/>
                    <a:pt x="65" y="868"/>
                  </a:cubicBezTo>
                  <a:close/>
                  <a:moveTo>
                    <a:pt x="678" y="875"/>
                  </a:moveTo>
                  <a:cubicBezTo>
                    <a:pt x="678" y="873"/>
                    <a:pt x="677" y="873"/>
                    <a:pt x="678" y="872"/>
                  </a:cubicBezTo>
                  <a:cubicBezTo>
                    <a:pt x="673" y="871"/>
                    <a:pt x="674" y="871"/>
                    <a:pt x="670" y="872"/>
                  </a:cubicBezTo>
                  <a:cubicBezTo>
                    <a:pt x="670" y="876"/>
                    <a:pt x="670" y="876"/>
                    <a:pt x="670" y="876"/>
                  </a:cubicBezTo>
                  <a:cubicBezTo>
                    <a:pt x="673" y="874"/>
                    <a:pt x="673" y="873"/>
                    <a:pt x="678" y="875"/>
                  </a:cubicBezTo>
                  <a:close/>
                  <a:moveTo>
                    <a:pt x="634" y="881"/>
                  </a:moveTo>
                  <a:cubicBezTo>
                    <a:pt x="632" y="873"/>
                    <a:pt x="621" y="879"/>
                    <a:pt x="619" y="881"/>
                  </a:cubicBezTo>
                  <a:cubicBezTo>
                    <a:pt x="622" y="881"/>
                    <a:pt x="626" y="881"/>
                    <a:pt x="628" y="880"/>
                  </a:cubicBezTo>
                  <a:cubicBezTo>
                    <a:pt x="628" y="882"/>
                    <a:pt x="632" y="883"/>
                    <a:pt x="634" y="881"/>
                  </a:cubicBezTo>
                  <a:close/>
                  <a:moveTo>
                    <a:pt x="109" y="881"/>
                  </a:moveTo>
                  <a:cubicBezTo>
                    <a:pt x="107" y="881"/>
                    <a:pt x="107" y="878"/>
                    <a:pt x="105" y="878"/>
                  </a:cubicBezTo>
                  <a:cubicBezTo>
                    <a:pt x="107" y="882"/>
                    <a:pt x="105" y="889"/>
                    <a:pt x="109" y="889"/>
                  </a:cubicBezTo>
                  <a:cubicBezTo>
                    <a:pt x="109" y="886"/>
                    <a:pt x="105" y="882"/>
                    <a:pt x="109" y="881"/>
                  </a:cubicBezTo>
                  <a:close/>
                  <a:moveTo>
                    <a:pt x="48" y="885"/>
                  </a:moveTo>
                  <a:cubicBezTo>
                    <a:pt x="48" y="883"/>
                    <a:pt x="49" y="883"/>
                    <a:pt x="49" y="881"/>
                  </a:cubicBezTo>
                  <a:cubicBezTo>
                    <a:pt x="47" y="882"/>
                    <a:pt x="47" y="880"/>
                    <a:pt x="45" y="880"/>
                  </a:cubicBezTo>
                  <a:cubicBezTo>
                    <a:pt x="44" y="884"/>
                    <a:pt x="48" y="883"/>
                    <a:pt x="48" y="885"/>
                  </a:cubicBezTo>
                  <a:close/>
                  <a:moveTo>
                    <a:pt x="8" y="892"/>
                  </a:moveTo>
                  <a:cubicBezTo>
                    <a:pt x="7" y="889"/>
                    <a:pt x="5" y="887"/>
                    <a:pt x="7" y="884"/>
                  </a:cubicBezTo>
                  <a:cubicBezTo>
                    <a:pt x="5" y="884"/>
                    <a:pt x="5" y="883"/>
                    <a:pt x="4" y="882"/>
                  </a:cubicBezTo>
                  <a:cubicBezTo>
                    <a:pt x="5" y="885"/>
                    <a:pt x="3" y="884"/>
                    <a:pt x="4" y="887"/>
                  </a:cubicBezTo>
                  <a:cubicBezTo>
                    <a:pt x="7" y="886"/>
                    <a:pt x="5" y="892"/>
                    <a:pt x="8" y="892"/>
                  </a:cubicBezTo>
                  <a:close/>
                  <a:moveTo>
                    <a:pt x="715" y="897"/>
                  </a:moveTo>
                  <a:cubicBezTo>
                    <a:pt x="717" y="897"/>
                    <a:pt x="717" y="900"/>
                    <a:pt x="719" y="900"/>
                  </a:cubicBezTo>
                  <a:cubicBezTo>
                    <a:pt x="722" y="897"/>
                    <a:pt x="728" y="899"/>
                    <a:pt x="728" y="894"/>
                  </a:cubicBezTo>
                  <a:cubicBezTo>
                    <a:pt x="728" y="892"/>
                    <a:pt x="725" y="892"/>
                    <a:pt x="727" y="890"/>
                  </a:cubicBezTo>
                  <a:cubicBezTo>
                    <a:pt x="723" y="890"/>
                    <a:pt x="720" y="890"/>
                    <a:pt x="717" y="891"/>
                  </a:cubicBezTo>
                  <a:cubicBezTo>
                    <a:pt x="717" y="893"/>
                    <a:pt x="716" y="894"/>
                    <a:pt x="715" y="897"/>
                  </a:cubicBezTo>
                  <a:close/>
                  <a:moveTo>
                    <a:pt x="822" y="896"/>
                  </a:moveTo>
                  <a:cubicBezTo>
                    <a:pt x="823" y="895"/>
                    <a:pt x="824" y="894"/>
                    <a:pt x="824" y="892"/>
                  </a:cubicBezTo>
                  <a:cubicBezTo>
                    <a:pt x="822" y="891"/>
                    <a:pt x="820" y="895"/>
                    <a:pt x="822" y="896"/>
                  </a:cubicBezTo>
                  <a:close/>
                  <a:moveTo>
                    <a:pt x="898" y="894"/>
                  </a:moveTo>
                  <a:cubicBezTo>
                    <a:pt x="896" y="895"/>
                    <a:pt x="893" y="895"/>
                    <a:pt x="893" y="897"/>
                  </a:cubicBezTo>
                  <a:cubicBezTo>
                    <a:pt x="895" y="897"/>
                    <a:pt x="898" y="897"/>
                    <a:pt x="898" y="894"/>
                  </a:cubicBezTo>
                  <a:close/>
                  <a:moveTo>
                    <a:pt x="676" y="910"/>
                  </a:moveTo>
                  <a:cubicBezTo>
                    <a:pt x="681" y="909"/>
                    <a:pt x="686" y="907"/>
                    <a:pt x="688" y="903"/>
                  </a:cubicBezTo>
                  <a:cubicBezTo>
                    <a:pt x="683" y="901"/>
                    <a:pt x="677" y="904"/>
                    <a:pt x="673" y="905"/>
                  </a:cubicBezTo>
                  <a:cubicBezTo>
                    <a:pt x="676" y="905"/>
                    <a:pt x="675" y="908"/>
                    <a:pt x="676" y="910"/>
                  </a:cubicBezTo>
                  <a:close/>
                  <a:moveTo>
                    <a:pt x="196" y="910"/>
                  </a:moveTo>
                  <a:cubicBezTo>
                    <a:pt x="196" y="907"/>
                    <a:pt x="198" y="906"/>
                    <a:pt x="196" y="903"/>
                  </a:cubicBezTo>
                  <a:cubicBezTo>
                    <a:pt x="194" y="903"/>
                    <a:pt x="194" y="903"/>
                    <a:pt x="194" y="903"/>
                  </a:cubicBezTo>
                  <a:cubicBezTo>
                    <a:pt x="194" y="907"/>
                    <a:pt x="191" y="911"/>
                    <a:pt x="196" y="910"/>
                  </a:cubicBezTo>
                  <a:close/>
                  <a:moveTo>
                    <a:pt x="132" y="906"/>
                  </a:moveTo>
                  <a:cubicBezTo>
                    <a:pt x="131" y="906"/>
                    <a:pt x="131" y="905"/>
                    <a:pt x="131" y="904"/>
                  </a:cubicBezTo>
                  <a:cubicBezTo>
                    <a:pt x="128" y="904"/>
                    <a:pt x="128" y="904"/>
                    <a:pt x="128" y="904"/>
                  </a:cubicBezTo>
                  <a:cubicBezTo>
                    <a:pt x="127" y="908"/>
                    <a:pt x="132" y="909"/>
                    <a:pt x="132" y="906"/>
                  </a:cubicBezTo>
                  <a:close/>
                  <a:moveTo>
                    <a:pt x="867" y="905"/>
                  </a:moveTo>
                  <a:cubicBezTo>
                    <a:pt x="865" y="906"/>
                    <a:pt x="862" y="907"/>
                    <a:pt x="861" y="909"/>
                  </a:cubicBezTo>
                  <a:cubicBezTo>
                    <a:pt x="864" y="909"/>
                    <a:pt x="866" y="908"/>
                    <a:pt x="867" y="905"/>
                  </a:cubicBezTo>
                  <a:close/>
                  <a:moveTo>
                    <a:pt x="745" y="910"/>
                  </a:moveTo>
                  <a:cubicBezTo>
                    <a:pt x="749" y="909"/>
                    <a:pt x="747" y="909"/>
                    <a:pt x="747" y="913"/>
                  </a:cubicBezTo>
                  <a:cubicBezTo>
                    <a:pt x="751" y="912"/>
                    <a:pt x="748" y="909"/>
                    <a:pt x="751" y="908"/>
                  </a:cubicBezTo>
                  <a:cubicBezTo>
                    <a:pt x="748" y="908"/>
                    <a:pt x="747" y="907"/>
                    <a:pt x="745" y="910"/>
                  </a:cubicBezTo>
                  <a:close/>
                  <a:moveTo>
                    <a:pt x="134" y="912"/>
                  </a:moveTo>
                  <a:cubicBezTo>
                    <a:pt x="135" y="909"/>
                    <a:pt x="134" y="908"/>
                    <a:pt x="131" y="908"/>
                  </a:cubicBezTo>
                  <a:cubicBezTo>
                    <a:pt x="131" y="911"/>
                    <a:pt x="133" y="911"/>
                    <a:pt x="134" y="912"/>
                  </a:cubicBezTo>
                  <a:close/>
                  <a:moveTo>
                    <a:pt x="598" y="914"/>
                  </a:moveTo>
                  <a:cubicBezTo>
                    <a:pt x="597" y="912"/>
                    <a:pt x="595" y="911"/>
                    <a:pt x="593" y="911"/>
                  </a:cubicBezTo>
                  <a:cubicBezTo>
                    <a:pt x="593" y="913"/>
                    <a:pt x="597" y="916"/>
                    <a:pt x="598" y="914"/>
                  </a:cubicBezTo>
                  <a:close/>
                  <a:moveTo>
                    <a:pt x="105" y="927"/>
                  </a:moveTo>
                  <a:cubicBezTo>
                    <a:pt x="108" y="927"/>
                    <a:pt x="108" y="927"/>
                    <a:pt x="108" y="927"/>
                  </a:cubicBezTo>
                  <a:cubicBezTo>
                    <a:pt x="109" y="924"/>
                    <a:pt x="106" y="924"/>
                    <a:pt x="104" y="922"/>
                  </a:cubicBezTo>
                  <a:cubicBezTo>
                    <a:pt x="103" y="927"/>
                    <a:pt x="109" y="924"/>
                    <a:pt x="105" y="927"/>
                  </a:cubicBezTo>
                  <a:close/>
                  <a:moveTo>
                    <a:pt x="761" y="929"/>
                  </a:moveTo>
                  <a:cubicBezTo>
                    <a:pt x="761" y="928"/>
                    <a:pt x="765" y="929"/>
                    <a:pt x="764" y="927"/>
                  </a:cubicBezTo>
                  <a:cubicBezTo>
                    <a:pt x="763" y="927"/>
                    <a:pt x="763" y="925"/>
                    <a:pt x="762" y="925"/>
                  </a:cubicBezTo>
                  <a:cubicBezTo>
                    <a:pt x="761" y="926"/>
                    <a:pt x="758" y="928"/>
                    <a:pt x="761" y="929"/>
                  </a:cubicBezTo>
                  <a:close/>
                  <a:moveTo>
                    <a:pt x="741" y="931"/>
                  </a:moveTo>
                  <a:cubicBezTo>
                    <a:pt x="744" y="933"/>
                    <a:pt x="748" y="931"/>
                    <a:pt x="750" y="928"/>
                  </a:cubicBezTo>
                  <a:cubicBezTo>
                    <a:pt x="747" y="929"/>
                    <a:pt x="741" y="927"/>
                    <a:pt x="741" y="931"/>
                  </a:cubicBezTo>
                  <a:close/>
                  <a:moveTo>
                    <a:pt x="727" y="936"/>
                  </a:moveTo>
                  <a:cubicBezTo>
                    <a:pt x="729" y="935"/>
                    <a:pt x="728" y="939"/>
                    <a:pt x="731" y="937"/>
                  </a:cubicBezTo>
                  <a:cubicBezTo>
                    <a:pt x="730" y="935"/>
                    <a:pt x="732" y="934"/>
                    <a:pt x="732" y="932"/>
                  </a:cubicBezTo>
                  <a:cubicBezTo>
                    <a:pt x="729" y="932"/>
                    <a:pt x="728" y="934"/>
                    <a:pt x="727" y="936"/>
                  </a:cubicBezTo>
                  <a:close/>
                  <a:moveTo>
                    <a:pt x="686" y="946"/>
                  </a:moveTo>
                  <a:cubicBezTo>
                    <a:pt x="690" y="948"/>
                    <a:pt x="696" y="945"/>
                    <a:pt x="698" y="943"/>
                  </a:cubicBezTo>
                  <a:cubicBezTo>
                    <a:pt x="695" y="942"/>
                    <a:pt x="687" y="943"/>
                    <a:pt x="686" y="946"/>
                  </a:cubicBezTo>
                  <a:close/>
                  <a:moveTo>
                    <a:pt x="650" y="954"/>
                  </a:moveTo>
                  <a:cubicBezTo>
                    <a:pt x="646" y="955"/>
                    <a:pt x="642" y="956"/>
                    <a:pt x="640" y="959"/>
                  </a:cubicBezTo>
                  <a:cubicBezTo>
                    <a:pt x="644" y="959"/>
                    <a:pt x="649" y="958"/>
                    <a:pt x="650" y="954"/>
                  </a:cubicBezTo>
                  <a:close/>
                  <a:moveTo>
                    <a:pt x="1081" y="965"/>
                  </a:moveTo>
                  <a:cubicBezTo>
                    <a:pt x="1082" y="963"/>
                    <a:pt x="1083" y="962"/>
                    <a:pt x="1083" y="959"/>
                  </a:cubicBezTo>
                  <a:cubicBezTo>
                    <a:pt x="1080" y="958"/>
                    <a:pt x="1080" y="964"/>
                    <a:pt x="1081" y="965"/>
                  </a:cubicBezTo>
                  <a:close/>
                  <a:moveTo>
                    <a:pt x="632" y="966"/>
                  </a:moveTo>
                  <a:cubicBezTo>
                    <a:pt x="637" y="965"/>
                    <a:pt x="646" y="967"/>
                    <a:pt x="649" y="963"/>
                  </a:cubicBezTo>
                  <a:cubicBezTo>
                    <a:pt x="644" y="966"/>
                    <a:pt x="637" y="961"/>
                    <a:pt x="632" y="966"/>
                  </a:cubicBezTo>
                  <a:close/>
                  <a:moveTo>
                    <a:pt x="230" y="979"/>
                  </a:moveTo>
                  <a:cubicBezTo>
                    <a:pt x="233" y="985"/>
                    <a:pt x="238" y="990"/>
                    <a:pt x="245" y="992"/>
                  </a:cubicBezTo>
                  <a:cubicBezTo>
                    <a:pt x="245" y="983"/>
                    <a:pt x="233" y="985"/>
                    <a:pt x="230" y="979"/>
                  </a:cubicBezTo>
                  <a:close/>
                  <a:moveTo>
                    <a:pt x="1059" y="991"/>
                  </a:moveTo>
                  <a:cubicBezTo>
                    <a:pt x="1059" y="989"/>
                    <a:pt x="1059" y="989"/>
                    <a:pt x="1059" y="989"/>
                  </a:cubicBezTo>
                  <a:cubicBezTo>
                    <a:pt x="1059" y="989"/>
                    <a:pt x="1059" y="988"/>
                    <a:pt x="1058" y="988"/>
                  </a:cubicBezTo>
                  <a:cubicBezTo>
                    <a:pt x="1058" y="989"/>
                    <a:pt x="1053" y="988"/>
                    <a:pt x="1055" y="991"/>
                  </a:cubicBezTo>
                  <a:cubicBezTo>
                    <a:pt x="1056" y="989"/>
                    <a:pt x="1057" y="992"/>
                    <a:pt x="1059" y="991"/>
                  </a:cubicBezTo>
                  <a:close/>
                  <a:moveTo>
                    <a:pt x="1054" y="994"/>
                  </a:moveTo>
                  <a:cubicBezTo>
                    <a:pt x="1054" y="994"/>
                    <a:pt x="1054" y="993"/>
                    <a:pt x="1053" y="993"/>
                  </a:cubicBezTo>
                  <a:cubicBezTo>
                    <a:pt x="1053" y="997"/>
                    <a:pt x="1053" y="997"/>
                    <a:pt x="1053" y="997"/>
                  </a:cubicBezTo>
                  <a:cubicBezTo>
                    <a:pt x="1054" y="997"/>
                    <a:pt x="1055" y="996"/>
                    <a:pt x="1055" y="997"/>
                  </a:cubicBezTo>
                  <a:cubicBezTo>
                    <a:pt x="1053" y="1000"/>
                    <a:pt x="1053" y="1005"/>
                    <a:pt x="1047" y="1004"/>
                  </a:cubicBezTo>
                  <a:cubicBezTo>
                    <a:pt x="1046" y="1007"/>
                    <a:pt x="1048" y="1006"/>
                    <a:pt x="1048" y="1009"/>
                  </a:cubicBezTo>
                  <a:cubicBezTo>
                    <a:pt x="1055" y="1007"/>
                    <a:pt x="1058" y="1002"/>
                    <a:pt x="1059" y="994"/>
                  </a:cubicBezTo>
                  <a:cubicBezTo>
                    <a:pt x="1058" y="992"/>
                    <a:pt x="1055" y="997"/>
                    <a:pt x="1054" y="994"/>
                  </a:cubicBezTo>
                  <a:close/>
                  <a:moveTo>
                    <a:pt x="662" y="996"/>
                  </a:moveTo>
                  <a:cubicBezTo>
                    <a:pt x="658" y="995"/>
                    <a:pt x="651" y="995"/>
                    <a:pt x="648" y="999"/>
                  </a:cubicBezTo>
                  <a:cubicBezTo>
                    <a:pt x="653" y="999"/>
                    <a:pt x="658" y="999"/>
                    <a:pt x="662" y="996"/>
                  </a:cubicBezTo>
                  <a:close/>
                  <a:moveTo>
                    <a:pt x="808" y="998"/>
                  </a:moveTo>
                  <a:cubicBezTo>
                    <a:pt x="808" y="1000"/>
                    <a:pt x="805" y="1001"/>
                    <a:pt x="806" y="1004"/>
                  </a:cubicBezTo>
                  <a:cubicBezTo>
                    <a:pt x="809" y="1003"/>
                    <a:pt x="812" y="1002"/>
                    <a:pt x="815" y="1000"/>
                  </a:cubicBezTo>
                  <a:cubicBezTo>
                    <a:pt x="813" y="998"/>
                    <a:pt x="810" y="999"/>
                    <a:pt x="808" y="998"/>
                  </a:cubicBezTo>
                  <a:close/>
                  <a:moveTo>
                    <a:pt x="728" y="1008"/>
                  </a:moveTo>
                  <a:cubicBezTo>
                    <a:pt x="730" y="1008"/>
                    <a:pt x="733" y="1009"/>
                    <a:pt x="733" y="1007"/>
                  </a:cubicBezTo>
                  <a:cubicBezTo>
                    <a:pt x="732" y="1007"/>
                    <a:pt x="733" y="1005"/>
                    <a:pt x="732" y="1005"/>
                  </a:cubicBezTo>
                  <a:cubicBezTo>
                    <a:pt x="731" y="1007"/>
                    <a:pt x="727" y="1005"/>
                    <a:pt x="728" y="1008"/>
                  </a:cubicBezTo>
                  <a:close/>
                  <a:moveTo>
                    <a:pt x="1023" y="1012"/>
                  </a:moveTo>
                  <a:cubicBezTo>
                    <a:pt x="1026" y="1011"/>
                    <a:pt x="1029" y="1009"/>
                    <a:pt x="1029" y="1005"/>
                  </a:cubicBezTo>
                  <a:cubicBezTo>
                    <a:pt x="1025" y="1005"/>
                    <a:pt x="1025" y="1005"/>
                    <a:pt x="1025" y="1005"/>
                  </a:cubicBezTo>
                  <a:cubicBezTo>
                    <a:pt x="1024" y="1007"/>
                    <a:pt x="1025" y="1011"/>
                    <a:pt x="1023" y="1012"/>
                  </a:cubicBezTo>
                  <a:close/>
                  <a:moveTo>
                    <a:pt x="328" y="1014"/>
                  </a:moveTo>
                  <a:cubicBezTo>
                    <a:pt x="330" y="1016"/>
                    <a:pt x="331" y="1018"/>
                    <a:pt x="334" y="1019"/>
                  </a:cubicBezTo>
                  <a:cubicBezTo>
                    <a:pt x="334" y="1016"/>
                    <a:pt x="330" y="1013"/>
                    <a:pt x="328" y="1014"/>
                  </a:cubicBezTo>
                  <a:close/>
                  <a:moveTo>
                    <a:pt x="787" y="1015"/>
                  </a:moveTo>
                  <a:cubicBezTo>
                    <a:pt x="784" y="1015"/>
                    <a:pt x="784" y="1015"/>
                    <a:pt x="784" y="1015"/>
                  </a:cubicBezTo>
                  <a:cubicBezTo>
                    <a:pt x="784" y="1017"/>
                    <a:pt x="785" y="1019"/>
                    <a:pt x="786" y="1019"/>
                  </a:cubicBezTo>
                  <a:cubicBezTo>
                    <a:pt x="786" y="1018"/>
                    <a:pt x="787" y="1017"/>
                    <a:pt x="787" y="1015"/>
                  </a:cubicBezTo>
                  <a:close/>
                  <a:moveTo>
                    <a:pt x="676" y="1030"/>
                  </a:moveTo>
                  <a:cubicBezTo>
                    <a:pt x="683" y="1034"/>
                    <a:pt x="688" y="1034"/>
                    <a:pt x="697" y="1033"/>
                  </a:cubicBezTo>
                  <a:cubicBezTo>
                    <a:pt x="698" y="1029"/>
                    <a:pt x="695" y="1030"/>
                    <a:pt x="696" y="1027"/>
                  </a:cubicBezTo>
                  <a:cubicBezTo>
                    <a:pt x="690" y="1027"/>
                    <a:pt x="682" y="1027"/>
                    <a:pt x="676" y="1030"/>
                  </a:cubicBezTo>
                  <a:close/>
                  <a:moveTo>
                    <a:pt x="309" y="1029"/>
                  </a:moveTo>
                  <a:cubicBezTo>
                    <a:pt x="309" y="1032"/>
                    <a:pt x="312" y="1032"/>
                    <a:pt x="314" y="1033"/>
                  </a:cubicBezTo>
                  <a:cubicBezTo>
                    <a:pt x="314" y="1030"/>
                    <a:pt x="312" y="1029"/>
                    <a:pt x="309" y="1029"/>
                  </a:cubicBezTo>
                  <a:close/>
                  <a:moveTo>
                    <a:pt x="763" y="1050"/>
                  </a:moveTo>
                  <a:cubicBezTo>
                    <a:pt x="763" y="1050"/>
                    <a:pt x="763" y="1051"/>
                    <a:pt x="762" y="1050"/>
                  </a:cubicBezTo>
                  <a:cubicBezTo>
                    <a:pt x="761" y="1048"/>
                    <a:pt x="764" y="1049"/>
                    <a:pt x="764" y="1048"/>
                  </a:cubicBezTo>
                  <a:cubicBezTo>
                    <a:pt x="760" y="1046"/>
                    <a:pt x="753" y="1050"/>
                    <a:pt x="751" y="1043"/>
                  </a:cubicBezTo>
                  <a:cubicBezTo>
                    <a:pt x="754" y="1042"/>
                    <a:pt x="757" y="1041"/>
                    <a:pt x="758" y="1036"/>
                  </a:cubicBezTo>
                  <a:cubicBezTo>
                    <a:pt x="749" y="1033"/>
                    <a:pt x="734" y="1034"/>
                    <a:pt x="733" y="1043"/>
                  </a:cubicBezTo>
                  <a:cubicBezTo>
                    <a:pt x="732" y="1053"/>
                    <a:pt x="751" y="1052"/>
                    <a:pt x="762" y="1054"/>
                  </a:cubicBezTo>
                  <a:cubicBezTo>
                    <a:pt x="761" y="1051"/>
                    <a:pt x="766" y="1051"/>
                    <a:pt x="763" y="1050"/>
                  </a:cubicBezTo>
                  <a:close/>
                  <a:moveTo>
                    <a:pt x="653" y="1047"/>
                  </a:moveTo>
                  <a:cubicBezTo>
                    <a:pt x="655" y="1039"/>
                    <a:pt x="665" y="1047"/>
                    <a:pt x="667" y="1040"/>
                  </a:cubicBezTo>
                  <a:cubicBezTo>
                    <a:pt x="655" y="1042"/>
                    <a:pt x="645" y="1041"/>
                    <a:pt x="636" y="1038"/>
                  </a:cubicBezTo>
                  <a:cubicBezTo>
                    <a:pt x="638" y="1041"/>
                    <a:pt x="636" y="1043"/>
                    <a:pt x="635" y="1046"/>
                  </a:cubicBezTo>
                  <a:cubicBezTo>
                    <a:pt x="642" y="1045"/>
                    <a:pt x="646" y="1047"/>
                    <a:pt x="653" y="1047"/>
                  </a:cubicBezTo>
                  <a:close/>
                  <a:moveTo>
                    <a:pt x="978" y="1044"/>
                  </a:moveTo>
                  <a:cubicBezTo>
                    <a:pt x="978" y="1046"/>
                    <a:pt x="974" y="1045"/>
                    <a:pt x="975" y="1048"/>
                  </a:cubicBezTo>
                  <a:cubicBezTo>
                    <a:pt x="977" y="1049"/>
                    <a:pt x="980" y="1045"/>
                    <a:pt x="978" y="1044"/>
                  </a:cubicBezTo>
                  <a:close/>
                  <a:moveTo>
                    <a:pt x="966" y="1050"/>
                  </a:moveTo>
                  <a:cubicBezTo>
                    <a:pt x="966" y="1055"/>
                    <a:pt x="972" y="1054"/>
                    <a:pt x="972" y="1050"/>
                  </a:cubicBezTo>
                  <a:cubicBezTo>
                    <a:pt x="968" y="1049"/>
                    <a:pt x="968" y="1051"/>
                    <a:pt x="966" y="1050"/>
                  </a:cubicBezTo>
                  <a:close/>
                  <a:moveTo>
                    <a:pt x="603" y="1063"/>
                  </a:moveTo>
                  <a:cubicBezTo>
                    <a:pt x="606" y="1061"/>
                    <a:pt x="607" y="1062"/>
                    <a:pt x="610" y="1061"/>
                  </a:cubicBezTo>
                  <a:cubicBezTo>
                    <a:pt x="608" y="1060"/>
                    <a:pt x="603" y="1059"/>
                    <a:pt x="603" y="1063"/>
                  </a:cubicBezTo>
                  <a:close/>
                  <a:moveTo>
                    <a:pt x="597" y="1066"/>
                  </a:moveTo>
                  <a:cubicBezTo>
                    <a:pt x="602" y="1064"/>
                    <a:pt x="612" y="1071"/>
                    <a:pt x="615" y="1064"/>
                  </a:cubicBezTo>
                  <a:cubicBezTo>
                    <a:pt x="608" y="1066"/>
                    <a:pt x="601" y="1061"/>
                    <a:pt x="597" y="1066"/>
                  </a:cubicBezTo>
                  <a:close/>
                  <a:moveTo>
                    <a:pt x="405" y="1070"/>
                  </a:moveTo>
                  <a:cubicBezTo>
                    <a:pt x="401" y="1068"/>
                    <a:pt x="396" y="1067"/>
                    <a:pt x="392" y="1070"/>
                  </a:cubicBezTo>
                  <a:cubicBezTo>
                    <a:pt x="392" y="1075"/>
                    <a:pt x="399" y="1074"/>
                    <a:pt x="399" y="1079"/>
                  </a:cubicBezTo>
                  <a:cubicBezTo>
                    <a:pt x="401" y="1080"/>
                    <a:pt x="401" y="1078"/>
                    <a:pt x="402" y="1078"/>
                  </a:cubicBezTo>
                  <a:cubicBezTo>
                    <a:pt x="404" y="1080"/>
                    <a:pt x="404" y="1085"/>
                    <a:pt x="409" y="1084"/>
                  </a:cubicBezTo>
                  <a:cubicBezTo>
                    <a:pt x="409" y="1078"/>
                    <a:pt x="412" y="1084"/>
                    <a:pt x="414" y="1081"/>
                  </a:cubicBezTo>
                  <a:cubicBezTo>
                    <a:pt x="411" y="1078"/>
                    <a:pt x="405" y="1077"/>
                    <a:pt x="405" y="1070"/>
                  </a:cubicBezTo>
                  <a:close/>
                  <a:moveTo>
                    <a:pt x="785" y="1073"/>
                  </a:moveTo>
                  <a:cubicBezTo>
                    <a:pt x="788" y="1073"/>
                    <a:pt x="790" y="1075"/>
                    <a:pt x="792" y="1072"/>
                  </a:cubicBezTo>
                  <a:cubicBezTo>
                    <a:pt x="791" y="1072"/>
                    <a:pt x="791" y="1072"/>
                    <a:pt x="791" y="1071"/>
                  </a:cubicBezTo>
                  <a:cubicBezTo>
                    <a:pt x="788" y="1070"/>
                    <a:pt x="786" y="1071"/>
                    <a:pt x="785" y="1073"/>
                  </a:cubicBezTo>
                  <a:close/>
                  <a:moveTo>
                    <a:pt x="633" y="1080"/>
                  </a:moveTo>
                  <a:cubicBezTo>
                    <a:pt x="635" y="1080"/>
                    <a:pt x="641" y="1080"/>
                    <a:pt x="642" y="1076"/>
                  </a:cubicBezTo>
                  <a:cubicBezTo>
                    <a:pt x="639" y="1074"/>
                    <a:pt x="635" y="1073"/>
                    <a:pt x="630" y="1073"/>
                  </a:cubicBezTo>
                  <a:cubicBezTo>
                    <a:pt x="630" y="1077"/>
                    <a:pt x="633" y="1078"/>
                    <a:pt x="633" y="1080"/>
                  </a:cubicBezTo>
                  <a:close/>
                  <a:moveTo>
                    <a:pt x="611" y="1083"/>
                  </a:moveTo>
                  <a:cubicBezTo>
                    <a:pt x="614" y="1084"/>
                    <a:pt x="618" y="1086"/>
                    <a:pt x="619" y="1082"/>
                  </a:cubicBezTo>
                  <a:cubicBezTo>
                    <a:pt x="617" y="1083"/>
                    <a:pt x="612" y="1081"/>
                    <a:pt x="611" y="1083"/>
                  </a:cubicBezTo>
                  <a:close/>
                  <a:moveTo>
                    <a:pt x="431" y="1085"/>
                  </a:moveTo>
                  <a:cubicBezTo>
                    <a:pt x="428" y="1086"/>
                    <a:pt x="426" y="1082"/>
                    <a:pt x="424" y="1085"/>
                  </a:cubicBezTo>
                  <a:cubicBezTo>
                    <a:pt x="427" y="1086"/>
                    <a:pt x="427" y="1090"/>
                    <a:pt x="431" y="1088"/>
                  </a:cubicBezTo>
                  <a:cubicBezTo>
                    <a:pt x="429" y="1088"/>
                    <a:pt x="432" y="1087"/>
                    <a:pt x="431" y="1085"/>
                  </a:cubicBezTo>
                  <a:close/>
                  <a:moveTo>
                    <a:pt x="299" y="1093"/>
                  </a:moveTo>
                  <a:cubicBezTo>
                    <a:pt x="306" y="1095"/>
                    <a:pt x="308" y="1106"/>
                    <a:pt x="316" y="1104"/>
                  </a:cubicBezTo>
                  <a:cubicBezTo>
                    <a:pt x="313" y="1103"/>
                    <a:pt x="317" y="1100"/>
                    <a:pt x="315" y="1099"/>
                  </a:cubicBezTo>
                  <a:cubicBezTo>
                    <a:pt x="308" y="1100"/>
                    <a:pt x="307" y="1090"/>
                    <a:pt x="299" y="1089"/>
                  </a:cubicBezTo>
                  <a:lnTo>
                    <a:pt x="299" y="1093"/>
                  </a:lnTo>
                  <a:close/>
                  <a:moveTo>
                    <a:pt x="421" y="1094"/>
                  </a:moveTo>
                  <a:cubicBezTo>
                    <a:pt x="421" y="1095"/>
                    <a:pt x="420" y="1095"/>
                    <a:pt x="418" y="1095"/>
                  </a:cubicBezTo>
                  <a:cubicBezTo>
                    <a:pt x="420" y="1100"/>
                    <a:pt x="422" y="1104"/>
                    <a:pt x="429" y="1104"/>
                  </a:cubicBezTo>
                  <a:cubicBezTo>
                    <a:pt x="429" y="1098"/>
                    <a:pt x="422" y="1099"/>
                    <a:pt x="421" y="1094"/>
                  </a:cubicBezTo>
                  <a:close/>
                  <a:moveTo>
                    <a:pt x="878" y="1103"/>
                  </a:moveTo>
                  <a:cubicBezTo>
                    <a:pt x="881" y="1101"/>
                    <a:pt x="882" y="1103"/>
                    <a:pt x="883" y="1099"/>
                  </a:cubicBezTo>
                  <a:cubicBezTo>
                    <a:pt x="881" y="1100"/>
                    <a:pt x="879" y="1101"/>
                    <a:pt x="878" y="1103"/>
                  </a:cubicBezTo>
                  <a:close/>
                  <a:moveTo>
                    <a:pt x="448" y="1111"/>
                  </a:moveTo>
                  <a:cubicBezTo>
                    <a:pt x="450" y="1111"/>
                    <a:pt x="455" y="1117"/>
                    <a:pt x="456" y="1113"/>
                  </a:cubicBezTo>
                  <a:cubicBezTo>
                    <a:pt x="454" y="1112"/>
                    <a:pt x="450" y="1109"/>
                    <a:pt x="448" y="1111"/>
                  </a:cubicBezTo>
                  <a:close/>
                  <a:moveTo>
                    <a:pt x="854" y="1114"/>
                  </a:moveTo>
                  <a:cubicBezTo>
                    <a:pt x="852" y="1113"/>
                    <a:pt x="857" y="1115"/>
                    <a:pt x="857" y="1110"/>
                  </a:cubicBezTo>
                  <a:cubicBezTo>
                    <a:pt x="855" y="1110"/>
                    <a:pt x="854" y="1112"/>
                    <a:pt x="852" y="1112"/>
                  </a:cubicBezTo>
                  <a:cubicBezTo>
                    <a:pt x="851" y="1114"/>
                    <a:pt x="853" y="1117"/>
                    <a:pt x="854" y="1114"/>
                  </a:cubicBezTo>
                  <a:close/>
                  <a:moveTo>
                    <a:pt x="463" y="1121"/>
                  </a:moveTo>
                  <a:cubicBezTo>
                    <a:pt x="462" y="1121"/>
                    <a:pt x="461" y="1121"/>
                    <a:pt x="460" y="1121"/>
                  </a:cubicBezTo>
                  <a:cubicBezTo>
                    <a:pt x="459" y="1124"/>
                    <a:pt x="459" y="1130"/>
                    <a:pt x="463" y="1128"/>
                  </a:cubicBezTo>
                  <a:cubicBezTo>
                    <a:pt x="459" y="1126"/>
                    <a:pt x="464" y="1123"/>
                    <a:pt x="463" y="1121"/>
                  </a:cubicBezTo>
                  <a:close/>
                  <a:moveTo>
                    <a:pt x="832" y="1122"/>
                  </a:moveTo>
                  <a:cubicBezTo>
                    <a:pt x="831" y="1121"/>
                    <a:pt x="827" y="1123"/>
                    <a:pt x="825" y="1124"/>
                  </a:cubicBezTo>
                  <a:cubicBezTo>
                    <a:pt x="827" y="1123"/>
                    <a:pt x="832" y="1126"/>
                    <a:pt x="832" y="1122"/>
                  </a:cubicBezTo>
                  <a:close/>
                  <a:moveTo>
                    <a:pt x="630" y="1124"/>
                  </a:moveTo>
                  <a:cubicBezTo>
                    <a:pt x="629" y="1125"/>
                    <a:pt x="629" y="1127"/>
                    <a:pt x="630" y="1128"/>
                  </a:cubicBezTo>
                  <a:cubicBezTo>
                    <a:pt x="633" y="1128"/>
                    <a:pt x="636" y="1127"/>
                    <a:pt x="638" y="1126"/>
                  </a:cubicBezTo>
                  <a:cubicBezTo>
                    <a:pt x="634" y="1127"/>
                    <a:pt x="633" y="1124"/>
                    <a:pt x="630" y="1124"/>
                  </a:cubicBezTo>
                  <a:close/>
                  <a:moveTo>
                    <a:pt x="829" y="1129"/>
                  </a:moveTo>
                  <a:cubicBezTo>
                    <a:pt x="833" y="1128"/>
                    <a:pt x="839" y="1129"/>
                    <a:pt x="840" y="1125"/>
                  </a:cubicBezTo>
                  <a:cubicBezTo>
                    <a:pt x="836" y="1126"/>
                    <a:pt x="831" y="1126"/>
                    <a:pt x="829" y="1129"/>
                  </a:cubicBezTo>
                  <a:close/>
                  <a:moveTo>
                    <a:pt x="779" y="1129"/>
                  </a:moveTo>
                  <a:cubicBezTo>
                    <a:pt x="782" y="1129"/>
                    <a:pt x="784" y="1128"/>
                    <a:pt x="785" y="1127"/>
                  </a:cubicBezTo>
                  <a:cubicBezTo>
                    <a:pt x="782" y="1127"/>
                    <a:pt x="780" y="1127"/>
                    <a:pt x="779" y="1129"/>
                  </a:cubicBezTo>
                  <a:close/>
                  <a:moveTo>
                    <a:pt x="706" y="1138"/>
                  </a:moveTo>
                  <a:cubicBezTo>
                    <a:pt x="710" y="1139"/>
                    <a:pt x="714" y="1136"/>
                    <a:pt x="712" y="1134"/>
                  </a:cubicBezTo>
                  <a:cubicBezTo>
                    <a:pt x="711" y="1136"/>
                    <a:pt x="706" y="1134"/>
                    <a:pt x="706" y="1138"/>
                  </a:cubicBezTo>
                  <a:close/>
                  <a:moveTo>
                    <a:pt x="310" y="1139"/>
                  </a:moveTo>
                  <a:cubicBezTo>
                    <a:pt x="312" y="1140"/>
                    <a:pt x="316" y="1144"/>
                    <a:pt x="318" y="1142"/>
                  </a:cubicBezTo>
                  <a:cubicBezTo>
                    <a:pt x="316" y="1141"/>
                    <a:pt x="313" y="1137"/>
                    <a:pt x="310" y="1139"/>
                  </a:cubicBezTo>
                  <a:close/>
                  <a:moveTo>
                    <a:pt x="511" y="1144"/>
                  </a:moveTo>
                  <a:cubicBezTo>
                    <a:pt x="517" y="1140"/>
                    <a:pt x="524" y="1144"/>
                    <a:pt x="528" y="1144"/>
                  </a:cubicBezTo>
                  <a:cubicBezTo>
                    <a:pt x="526" y="1140"/>
                    <a:pt x="512" y="1136"/>
                    <a:pt x="511" y="1144"/>
                  </a:cubicBezTo>
                  <a:close/>
                  <a:moveTo>
                    <a:pt x="540" y="1142"/>
                  </a:moveTo>
                  <a:cubicBezTo>
                    <a:pt x="540" y="1144"/>
                    <a:pt x="544" y="1146"/>
                    <a:pt x="546" y="1143"/>
                  </a:cubicBezTo>
                  <a:cubicBezTo>
                    <a:pt x="544" y="1142"/>
                    <a:pt x="542" y="1138"/>
                    <a:pt x="540" y="1142"/>
                  </a:cubicBezTo>
                  <a:close/>
                  <a:moveTo>
                    <a:pt x="343" y="1149"/>
                  </a:moveTo>
                  <a:cubicBezTo>
                    <a:pt x="342" y="1150"/>
                    <a:pt x="339" y="1148"/>
                    <a:pt x="339" y="1150"/>
                  </a:cubicBezTo>
                  <a:cubicBezTo>
                    <a:pt x="342" y="1153"/>
                    <a:pt x="343" y="1155"/>
                    <a:pt x="348" y="1155"/>
                  </a:cubicBezTo>
                  <a:cubicBezTo>
                    <a:pt x="348" y="1151"/>
                    <a:pt x="343" y="1153"/>
                    <a:pt x="343" y="1149"/>
                  </a:cubicBezTo>
                  <a:close/>
                  <a:moveTo>
                    <a:pt x="589" y="1153"/>
                  </a:moveTo>
                  <a:cubicBezTo>
                    <a:pt x="592" y="1154"/>
                    <a:pt x="594" y="1158"/>
                    <a:pt x="597" y="1156"/>
                  </a:cubicBezTo>
                  <a:cubicBezTo>
                    <a:pt x="597" y="1152"/>
                    <a:pt x="591" y="1150"/>
                    <a:pt x="589" y="1153"/>
                  </a:cubicBezTo>
                  <a:close/>
                  <a:moveTo>
                    <a:pt x="535" y="1217"/>
                  </a:moveTo>
                  <a:cubicBezTo>
                    <a:pt x="539" y="1215"/>
                    <a:pt x="543" y="1221"/>
                    <a:pt x="546" y="1216"/>
                  </a:cubicBezTo>
                  <a:cubicBezTo>
                    <a:pt x="543" y="1213"/>
                    <a:pt x="535" y="1215"/>
                    <a:pt x="532" y="1212"/>
                  </a:cubicBezTo>
                  <a:cubicBezTo>
                    <a:pt x="532" y="1215"/>
                    <a:pt x="536" y="1213"/>
                    <a:pt x="535" y="1217"/>
                  </a:cubicBezTo>
                  <a:close/>
                  <a:moveTo>
                    <a:pt x="614" y="1221"/>
                  </a:moveTo>
                  <a:cubicBezTo>
                    <a:pt x="618" y="1221"/>
                    <a:pt x="619" y="1223"/>
                    <a:pt x="621" y="1220"/>
                  </a:cubicBezTo>
                  <a:cubicBezTo>
                    <a:pt x="620" y="1219"/>
                    <a:pt x="615" y="1219"/>
                    <a:pt x="614" y="1221"/>
                  </a:cubicBezTo>
                  <a:close/>
                  <a:moveTo>
                    <a:pt x="689" y="1228"/>
                  </a:moveTo>
                  <a:cubicBezTo>
                    <a:pt x="693" y="1232"/>
                    <a:pt x="699" y="1230"/>
                    <a:pt x="704" y="1228"/>
                  </a:cubicBezTo>
                  <a:cubicBezTo>
                    <a:pt x="700" y="1225"/>
                    <a:pt x="695" y="1225"/>
                    <a:pt x="689" y="1228"/>
                  </a:cubicBezTo>
                  <a:close/>
                  <a:moveTo>
                    <a:pt x="721" y="1229"/>
                  </a:moveTo>
                  <a:cubicBezTo>
                    <a:pt x="721" y="1228"/>
                    <a:pt x="720" y="1227"/>
                    <a:pt x="720" y="1226"/>
                  </a:cubicBezTo>
                  <a:cubicBezTo>
                    <a:pt x="718" y="1226"/>
                    <a:pt x="716" y="1225"/>
                    <a:pt x="715" y="1227"/>
                  </a:cubicBezTo>
                  <a:cubicBezTo>
                    <a:pt x="715" y="1230"/>
                    <a:pt x="718" y="1231"/>
                    <a:pt x="721" y="1229"/>
                  </a:cubicBezTo>
                  <a:close/>
                  <a:moveTo>
                    <a:pt x="736" y="1227"/>
                  </a:moveTo>
                  <a:cubicBezTo>
                    <a:pt x="731" y="1230"/>
                    <a:pt x="729" y="1226"/>
                    <a:pt x="723" y="1226"/>
                  </a:cubicBezTo>
                  <a:cubicBezTo>
                    <a:pt x="725" y="1228"/>
                    <a:pt x="726" y="1230"/>
                    <a:pt x="726" y="1233"/>
                  </a:cubicBezTo>
                  <a:cubicBezTo>
                    <a:pt x="729" y="1233"/>
                    <a:pt x="733" y="1233"/>
                    <a:pt x="735" y="1234"/>
                  </a:cubicBezTo>
                  <a:cubicBezTo>
                    <a:pt x="728" y="1238"/>
                    <a:pt x="720" y="1235"/>
                    <a:pt x="714" y="1238"/>
                  </a:cubicBezTo>
                  <a:cubicBezTo>
                    <a:pt x="722" y="1241"/>
                    <a:pt x="731" y="1238"/>
                    <a:pt x="738" y="1241"/>
                  </a:cubicBezTo>
                  <a:cubicBezTo>
                    <a:pt x="740" y="1240"/>
                    <a:pt x="736" y="1239"/>
                    <a:pt x="737" y="1236"/>
                  </a:cubicBezTo>
                  <a:cubicBezTo>
                    <a:pt x="738" y="1236"/>
                    <a:pt x="742" y="1237"/>
                    <a:pt x="741" y="1235"/>
                  </a:cubicBezTo>
                  <a:cubicBezTo>
                    <a:pt x="738" y="1235"/>
                    <a:pt x="740" y="1229"/>
                    <a:pt x="736" y="1227"/>
                  </a:cubicBezTo>
                  <a:close/>
                  <a:moveTo>
                    <a:pt x="771" y="1235"/>
                  </a:moveTo>
                  <a:cubicBezTo>
                    <a:pt x="770" y="1238"/>
                    <a:pt x="777" y="1238"/>
                    <a:pt x="776" y="1235"/>
                  </a:cubicBezTo>
                  <a:cubicBezTo>
                    <a:pt x="773" y="1236"/>
                    <a:pt x="774" y="1236"/>
                    <a:pt x="771" y="1235"/>
                  </a:cubicBezTo>
                  <a:close/>
                  <a:moveTo>
                    <a:pt x="496" y="1245"/>
                  </a:moveTo>
                  <a:cubicBezTo>
                    <a:pt x="496" y="1247"/>
                    <a:pt x="501" y="1249"/>
                    <a:pt x="501" y="1248"/>
                  </a:cubicBezTo>
                  <a:cubicBezTo>
                    <a:pt x="500" y="1246"/>
                    <a:pt x="499" y="1244"/>
                    <a:pt x="496" y="1245"/>
                  </a:cubicBezTo>
                  <a:close/>
                  <a:moveTo>
                    <a:pt x="384" y="0"/>
                  </a:moveTo>
                  <a:cubicBezTo>
                    <a:pt x="380" y="3"/>
                    <a:pt x="372" y="2"/>
                    <a:pt x="370" y="7"/>
                  </a:cubicBezTo>
                  <a:cubicBezTo>
                    <a:pt x="375" y="5"/>
                    <a:pt x="383" y="3"/>
                    <a:pt x="384" y="0"/>
                  </a:cubicBezTo>
                  <a:close/>
                  <a:moveTo>
                    <a:pt x="363" y="14"/>
                  </a:moveTo>
                  <a:cubicBezTo>
                    <a:pt x="364" y="12"/>
                    <a:pt x="365" y="8"/>
                    <a:pt x="364" y="8"/>
                  </a:cubicBezTo>
                  <a:cubicBezTo>
                    <a:pt x="362" y="8"/>
                    <a:pt x="361" y="10"/>
                    <a:pt x="358" y="10"/>
                  </a:cubicBezTo>
                  <a:cubicBezTo>
                    <a:pt x="358" y="13"/>
                    <a:pt x="360" y="14"/>
                    <a:pt x="363" y="14"/>
                  </a:cubicBezTo>
                  <a:close/>
                  <a:moveTo>
                    <a:pt x="605" y="1080"/>
                  </a:moveTo>
                  <a:cubicBezTo>
                    <a:pt x="604" y="1080"/>
                    <a:pt x="604" y="1080"/>
                    <a:pt x="603" y="1079"/>
                  </a:cubicBezTo>
                  <a:cubicBezTo>
                    <a:pt x="603" y="1080"/>
                    <a:pt x="604" y="1080"/>
                    <a:pt x="605" y="1080"/>
                  </a:cubicBezTo>
                  <a:close/>
                  <a:moveTo>
                    <a:pt x="1210" y="547"/>
                  </a:moveTo>
                  <a:cubicBezTo>
                    <a:pt x="1210" y="546"/>
                    <a:pt x="1211" y="546"/>
                    <a:pt x="1211" y="544"/>
                  </a:cubicBezTo>
                  <a:cubicBezTo>
                    <a:pt x="1203" y="532"/>
                    <a:pt x="1208" y="514"/>
                    <a:pt x="1202" y="500"/>
                  </a:cubicBezTo>
                  <a:cubicBezTo>
                    <a:pt x="1201" y="501"/>
                    <a:pt x="1203" y="505"/>
                    <a:pt x="1201" y="504"/>
                  </a:cubicBezTo>
                  <a:cubicBezTo>
                    <a:pt x="1198" y="500"/>
                    <a:pt x="1196" y="493"/>
                    <a:pt x="1193" y="488"/>
                  </a:cubicBezTo>
                  <a:cubicBezTo>
                    <a:pt x="1192" y="493"/>
                    <a:pt x="1196" y="498"/>
                    <a:pt x="1194" y="502"/>
                  </a:cubicBezTo>
                  <a:cubicBezTo>
                    <a:pt x="1188" y="473"/>
                    <a:pt x="1181" y="444"/>
                    <a:pt x="1172" y="419"/>
                  </a:cubicBezTo>
                  <a:cubicBezTo>
                    <a:pt x="1174" y="431"/>
                    <a:pt x="1182" y="442"/>
                    <a:pt x="1179" y="454"/>
                  </a:cubicBezTo>
                  <a:cubicBezTo>
                    <a:pt x="1179" y="452"/>
                    <a:pt x="1177" y="453"/>
                    <a:pt x="1177" y="452"/>
                  </a:cubicBezTo>
                  <a:cubicBezTo>
                    <a:pt x="1174" y="433"/>
                    <a:pt x="1169" y="419"/>
                    <a:pt x="1162" y="404"/>
                  </a:cubicBezTo>
                  <a:cubicBezTo>
                    <a:pt x="1164" y="416"/>
                    <a:pt x="1172" y="426"/>
                    <a:pt x="1166" y="440"/>
                  </a:cubicBezTo>
                  <a:cubicBezTo>
                    <a:pt x="1166" y="439"/>
                    <a:pt x="1165" y="439"/>
                    <a:pt x="1164" y="440"/>
                  </a:cubicBezTo>
                  <a:cubicBezTo>
                    <a:pt x="1161" y="427"/>
                    <a:pt x="1153" y="415"/>
                    <a:pt x="1152" y="399"/>
                  </a:cubicBezTo>
                  <a:cubicBezTo>
                    <a:pt x="1154" y="399"/>
                    <a:pt x="1153" y="402"/>
                    <a:pt x="1155" y="401"/>
                  </a:cubicBezTo>
                  <a:cubicBezTo>
                    <a:pt x="1156" y="395"/>
                    <a:pt x="1151" y="392"/>
                    <a:pt x="1154" y="387"/>
                  </a:cubicBezTo>
                  <a:cubicBezTo>
                    <a:pt x="1155" y="390"/>
                    <a:pt x="1156" y="394"/>
                    <a:pt x="1159" y="396"/>
                  </a:cubicBezTo>
                  <a:cubicBezTo>
                    <a:pt x="1160" y="392"/>
                    <a:pt x="1158" y="391"/>
                    <a:pt x="1157" y="387"/>
                  </a:cubicBezTo>
                  <a:cubicBezTo>
                    <a:pt x="1160" y="386"/>
                    <a:pt x="1160" y="390"/>
                    <a:pt x="1161" y="388"/>
                  </a:cubicBezTo>
                  <a:cubicBezTo>
                    <a:pt x="1152" y="359"/>
                    <a:pt x="1141" y="327"/>
                    <a:pt x="1121" y="306"/>
                  </a:cubicBezTo>
                  <a:cubicBezTo>
                    <a:pt x="1121" y="304"/>
                    <a:pt x="1120" y="302"/>
                    <a:pt x="1119" y="300"/>
                  </a:cubicBezTo>
                  <a:cubicBezTo>
                    <a:pt x="1112" y="300"/>
                    <a:pt x="1112" y="291"/>
                    <a:pt x="1107" y="289"/>
                  </a:cubicBezTo>
                  <a:cubicBezTo>
                    <a:pt x="1093" y="268"/>
                    <a:pt x="1075" y="253"/>
                    <a:pt x="1060" y="234"/>
                  </a:cubicBezTo>
                  <a:cubicBezTo>
                    <a:pt x="1055" y="234"/>
                    <a:pt x="1055" y="229"/>
                    <a:pt x="1051" y="228"/>
                  </a:cubicBezTo>
                  <a:cubicBezTo>
                    <a:pt x="1059" y="241"/>
                    <a:pt x="1072" y="248"/>
                    <a:pt x="1080" y="263"/>
                  </a:cubicBezTo>
                  <a:cubicBezTo>
                    <a:pt x="1092" y="274"/>
                    <a:pt x="1103" y="285"/>
                    <a:pt x="1110" y="301"/>
                  </a:cubicBezTo>
                  <a:cubicBezTo>
                    <a:pt x="1109" y="301"/>
                    <a:pt x="1108" y="302"/>
                    <a:pt x="1107" y="302"/>
                  </a:cubicBezTo>
                  <a:cubicBezTo>
                    <a:pt x="1103" y="298"/>
                    <a:pt x="1102" y="291"/>
                    <a:pt x="1099" y="286"/>
                  </a:cubicBezTo>
                  <a:cubicBezTo>
                    <a:pt x="1096" y="286"/>
                    <a:pt x="1096" y="288"/>
                    <a:pt x="1094" y="286"/>
                  </a:cubicBezTo>
                  <a:cubicBezTo>
                    <a:pt x="1094" y="281"/>
                    <a:pt x="1094" y="281"/>
                    <a:pt x="1094" y="281"/>
                  </a:cubicBezTo>
                  <a:cubicBezTo>
                    <a:pt x="1081" y="269"/>
                    <a:pt x="1073" y="252"/>
                    <a:pt x="1057" y="243"/>
                  </a:cubicBezTo>
                  <a:cubicBezTo>
                    <a:pt x="1059" y="247"/>
                    <a:pt x="1063" y="256"/>
                    <a:pt x="1066" y="252"/>
                  </a:cubicBezTo>
                  <a:cubicBezTo>
                    <a:pt x="1068" y="260"/>
                    <a:pt x="1065" y="264"/>
                    <a:pt x="1066" y="270"/>
                  </a:cubicBezTo>
                  <a:cubicBezTo>
                    <a:pt x="1061" y="257"/>
                    <a:pt x="1047" y="253"/>
                    <a:pt x="1041" y="241"/>
                  </a:cubicBezTo>
                  <a:cubicBezTo>
                    <a:pt x="1043" y="240"/>
                    <a:pt x="1043" y="244"/>
                    <a:pt x="1045" y="242"/>
                  </a:cubicBezTo>
                  <a:cubicBezTo>
                    <a:pt x="1045" y="238"/>
                    <a:pt x="1042" y="238"/>
                    <a:pt x="1041" y="236"/>
                  </a:cubicBezTo>
                  <a:cubicBezTo>
                    <a:pt x="1041" y="237"/>
                    <a:pt x="1041" y="238"/>
                    <a:pt x="1039" y="238"/>
                  </a:cubicBezTo>
                  <a:cubicBezTo>
                    <a:pt x="1041" y="234"/>
                    <a:pt x="1036" y="235"/>
                    <a:pt x="1036" y="232"/>
                  </a:cubicBezTo>
                  <a:cubicBezTo>
                    <a:pt x="1034" y="232"/>
                    <a:pt x="1031" y="234"/>
                    <a:pt x="1029" y="232"/>
                  </a:cubicBezTo>
                  <a:cubicBezTo>
                    <a:pt x="1029" y="233"/>
                    <a:pt x="1030" y="234"/>
                    <a:pt x="1029" y="235"/>
                  </a:cubicBezTo>
                  <a:cubicBezTo>
                    <a:pt x="1026" y="234"/>
                    <a:pt x="1023" y="229"/>
                    <a:pt x="1021" y="233"/>
                  </a:cubicBezTo>
                  <a:cubicBezTo>
                    <a:pt x="1019" y="231"/>
                    <a:pt x="1017" y="228"/>
                    <a:pt x="1014" y="227"/>
                  </a:cubicBezTo>
                  <a:cubicBezTo>
                    <a:pt x="1016" y="233"/>
                    <a:pt x="1022" y="234"/>
                    <a:pt x="1024" y="241"/>
                  </a:cubicBezTo>
                  <a:cubicBezTo>
                    <a:pt x="1020" y="244"/>
                    <a:pt x="1017" y="237"/>
                    <a:pt x="1015" y="235"/>
                  </a:cubicBezTo>
                  <a:cubicBezTo>
                    <a:pt x="1010" y="230"/>
                    <a:pt x="1003" y="231"/>
                    <a:pt x="1007" y="227"/>
                  </a:cubicBezTo>
                  <a:cubicBezTo>
                    <a:pt x="1002" y="224"/>
                    <a:pt x="996" y="211"/>
                    <a:pt x="993" y="217"/>
                  </a:cubicBezTo>
                  <a:cubicBezTo>
                    <a:pt x="992" y="215"/>
                    <a:pt x="991" y="214"/>
                    <a:pt x="992" y="211"/>
                  </a:cubicBezTo>
                  <a:cubicBezTo>
                    <a:pt x="990" y="209"/>
                    <a:pt x="987" y="209"/>
                    <a:pt x="986" y="206"/>
                  </a:cubicBezTo>
                  <a:cubicBezTo>
                    <a:pt x="988" y="204"/>
                    <a:pt x="987" y="204"/>
                    <a:pt x="987" y="200"/>
                  </a:cubicBezTo>
                  <a:cubicBezTo>
                    <a:pt x="989" y="202"/>
                    <a:pt x="989" y="199"/>
                    <a:pt x="990" y="199"/>
                  </a:cubicBezTo>
                  <a:cubicBezTo>
                    <a:pt x="980" y="195"/>
                    <a:pt x="973" y="183"/>
                    <a:pt x="964" y="181"/>
                  </a:cubicBezTo>
                  <a:cubicBezTo>
                    <a:pt x="963" y="186"/>
                    <a:pt x="974" y="189"/>
                    <a:pt x="972" y="195"/>
                  </a:cubicBezTo>
                  <a:cubicBezTo>
                    <a:pt x="974" y="196"/>
                    <a:pt x="978" y="197"/>
                    <a:pt x="977" y="202"/>
                  </a:cubicBezTo>
                  <a:cubicBezTo>
                    <a:pt x="971" y="202"/>
                    <a:pt x="969" y="200"/>
                    <a:pt x="968" y="192"/>
                  </a:cubicBezTo>
                  <a:cubicBezTo>
                    <a:pt x="956" y="194"/>
                    <a:pt x="951" y="183"/>
                    <a:pt x="942" y="178"/>
                  </a:cubicBezTo>
                  <a:cubicBezTo>
                    <a:pt x="945" y="177"/>
                    <a:pt x="942" y="175"/>
                    <a:pt x="942" y="171"/>
                  </a:cubicBezTo>
                  <a:cubicBezTo>
                    <a:pt x="951" y="171"/>
                    <a:pt x="956" y="180"/>
                    <a:pt x="963" y="181"/>
                  </a:cubicBezTo>
                  <a:cubicBezTo>
                    <a:pt x="963" y="178"/>
                    <a:pt x="960" y="178"/>
                    <a:pt x="959" y="175"/>
                  </a:cubicBezTo>
                  <a:cubicBezTo>
                    <a:pt x="951" y="177"/>
                    <a:pt x="954" y="164"/>
                    <a:pt x="946" y="163"/>
                  </a:cubicBezTo>
                  <a:cubicBezTo>
                    <a:pt x="945" y="169"/>
                    <a:pt x="940" y="161"/>
                    <a:pt x="937" y="159"/>
                  </a:cubicBezTo>
                  <a:cubicBezTo>
                    <a:pt x="934" y="160"/>
                    <a:pt x="933" y="162"/>
                    <a:pt x="931" y="159"/>
                  </a:cubicBezTo>
                  <a:cubicBezTo>
                    <a:pt x="932" y="164"/>
                    <a:pt x="937" y="164"/>
                    <a:pt x="939" y="168"/>
                  </a:cubicBezTo>
                  <a:cubicBezTo>
                    <a:pt x="938" y="168"/>
                    <a:pt x="939" y="170"/>
                    <a:pt x="937" y="171"/>
                  </a:cubicBezTo>
                  <a:cubicBezTo>
                    <a:pt x="931" y="169"/>
                    <a:pt x="926" y="166"/>
                    <a:pt x="922" y="162"/>
                  </a:cubicBezTo>
                  <a:cubicBezTo>
                    <a:pt x="923" y="161"/>
                    <a:pt x="922" y="158"/>
                    <a:pt x="924" y="158"/>
                  </a:cubicBezTo>
                  <a:cubicBezTo>
                    <a:pt x="926" y="157"/>
                    <a:pt x="928" y="159"/>
                    <a:pt x="931" y="159"/>
                  </a:cubicBezTo>
                  <a:cubicBezTo>
                    <a:pt x="933" y="156"/>
                    <a:pt x="926" y="154"/>
                    <a:pt x="932" y="152"/>
                  </a:cubicBezTo>
                  <a:cubicBezTo>
                    <a:pt x="927" y="151"/>
                    <a:pt x="925" y="147"/>
                    <a:pt x="920" y="145"/>
                  </a:cubicBezTo>
                  <a:cubicBezTo>
                    <a:pt x="922" y="144"/>
                    <a:pt x="919" y="142"/>
                    <a:pt x="921" y="142"/>
                  </a:cubicBezTo>
                  <a:cubicBezTo>
                    <a:pt x="932" y="144"/>
                    <a:pt x="922" y="140"/>
                    <a:pt x="919" y="137"/>
                  </a:cubicBezTo>
                  <a:cubicBezTo>
                    <a:pt x="919" y="139"/>
                    <a:pt x="918" y="139"/>
                    <a:pt x="917" y="140"/>
                  </a:cubicBezTo>
                  <a:cubicBezTo>
                    <a:pt x="915" y="139"/>
                    <a:pt x="915" y="136"/>
                    <a:pt x="911" y="135"/>
                  </a:cubicBezTo>
                  <a:cubicBezTo>
                    <a:pt x="911" y="137"/>
                    <a:pt x="909" y="137"/>
                    <a:pt x="908" y="139"/>
                  </a:cubicBezTo>
                  <a:cubicBezTo>
                    <a:pt x="907" y="138"/>
                    <a:pt x="904" y="139"/>
                    <a:pt x="903" y="137"/>
                  </a:cubicBezTo>
                  <a:cubicBezTo>
                    <a:pt x="904" y="134"/>
                    <a:pt x="909" y="138"/>
                    <a:pt x="908" y="135"/>
                  </a:cubicBezTo>
                  <a:cubicBezTo>
                    <a:pt x="907" y="134"/>
                    <a:pt x="908" y="134"/>
                    <a:pt x="908" y="133"/>
                  </a:cubicBezTo>
                  <a:cubicBezTo>
                    <a:pt x="906" y="133"/>
                    <a:pt x="904" y="133"/>
                    <a:pt x="903" y="132"/>
                  </a:cubicBezTo>
                  <a:cubicBezTo>
                    <a:pt x="903" y="136"/>
                    <a:pt x="900" y="137"/>
                    <a:pt x="898" y="139"/>
                  </a:cubicBezTo>
                  <a:cubicBezTo>
                    <a:pt x="896" y="139"/>
                    <a:pt x="894" y="135"/>
                    <a:pt x="893" y="137"/>
                  </a:cubicBezTo>
                  <a:cubicBezTo>
                    <a:pt x="894" y="137"/>
                    <a:pt x="895" y="138"/>
                    <a:pt x="895" y="140"/>
                  </a:cubicBezTo>
                  <a:cubicBezTo>
                    <a:pt x="894" y="140"/>
                    <a:pt x="893" y="140"/>
                    <a:pt x="892" y="139"/>
                  </a:cubicBezTo>
                  <a:cubicBezTo>
                    <a:pt x="894" y="145"/>
                    <a:pt x="887" y="142"/>
                    <a:pt x="885" y="139"/>
                  </a:cubicBezTo>
                  <a:cubicBezTo>
                    <a:pt x="886" y="137"/>
                    <a:pt x="888" y="137"/>
                    <a:pt x="887" y="135"/>
                  </a:cubicBezTo>
                  <a:cubicBezTo>
                    <a:pt x="885" y="132"/>
                    <a:pt x="882" y="130"/>
                    <a:pt x="881" y="127"/>
                  </a:cubicBezTo>
                  <a:cubicBezTo>
                    <a:pt x="883" y="127"/>
                    <a:pt x="884" y="126"/>
                    <a:pt x="885" y="125"/>
                  </a:cubicBezTo>
                  <a:cubicBezTo>
                    <a:pt x="881" y="123"/>
                    <a:pt x="884" y="117"/>
                    <a:pt x="880" y="113"/>
                  </a:cubicBezTo>
                  <a:cubicBezTo>
                    <a:pt x="874" y="113"/>
                    <a:pt x="871" y="111"/>
                    <a:pt x="869" y="107"/>
                  </a:cubicBezTo>
                  <a:cubicBezTo>
                    <a:pt x="871" y="109"/>
                    <a:pt x="868" y="103"/>
                    <a:pt x="873" y="106"/>
                  </a:cubicBezTo>
                  <a:cubicBezTo>
                    <a:pt x="870" y="101"/>
                    <a:pt x="863" y="95"/>
                    <a:pt x="859" y="99"/>
                  </a:cubicBezTo>
                  <a:cubicBezTo>
                    <a:pt x="862" y="99"/>
                    <a:pt x="863" y="103"/>
                    <a:pt x="864" y="106"/>
                  </a:cubicBezTo>
                  <a:cubicBezTo>
                    <a:pt x="862" y="106"/>
                    <a:pt x="862" y="104"/>
                    <a:pt x="860" y="105"/>
                  </a:cubicBezTo>
                  <a:cubicBezTo>
                    <a:pt x="860" y="107"/>
                    <a:pt x="862" y="109"/>
                    <a:pt x="859" y="109"/>
                  </a:cubicBezTo>
                  <a:cubicBezTo>
                    <a:pt x="857" y="108"/>
                    <a:pt x="854" y="106"/>
                    <a:pt x="850" y="107"/>
                  </a:cubicBezTo>
                  <a:cubicBezTo>
                    <a:pt x="849" y="103"/>
                    <a:pt x="845" y="100"/>
                    <a:pt x="847" y="95"/>
                  </a:cubicBezTo>
                  <a:cubicBezTo>
                    <a:pt x="842" y="89"/>
                    <a:pt x="835" y="90"/>
                    <a:pt x="826" y="88"/>
                  </a:cubicBezTo>
                  <a:cubicBezTo>
                    <a:pt x="825" y="91"/>
                    <a:pt x="830" y="92"/>
                    <a:pt x="828" y="93"/>
                  </a:cubicBezTo>
                  <a:cubicBezTo>
                    <a:pt x="817" y="91"/>
                    <a:pt x="816" y="82"/>
                    <a:pt x="811" y="74"/>
                  </a:cubicBezTo>
                  <a:cubicBezTo>
                    <a:pt x="804" y="73"/>
                    <a:pt x="802" y="68"/>
                    <a:pt x="795" y="69"/>
                  </a:cubicBezTo>
                  <a:cubicBezTo>
                    <a:pt x="783" y="56"/>
                    <a:pt x="763" y="50"/>
                    <a:pt x="742" y="47"/>
                  </a:cubicBezTo>
                  <a:cubicBezTo>
                    <a:pt x="720" y="44"/>
                    <a:pt x="694" y="42"/>
                    <a:pt x="676" y="46"/>
                  </a:cubicBezTo>
                  <a:cubicBezTo>
                    <a:pt x="691" y="43"/>
                    <a:pt x="691" y="65"/>
                    <a:pt x="677" y="62"/>
                  </a:cubicBezTo>
                  <a:cubicBezTo>
                    <a:pt x="675" y="61"/>
                    <a:pt x="673" y="60"/>
                    <a:pt x="672" y="56"/>
                  </a:cubicBezTo>
                  <a:cubicBezTo>
                    <a:pt x="675" y="55"/>
                    <a:pt x="678" y="53"/>
                    <a:pt x="678" y="49"/>
                  </a:cubicBezTo>
                  <a:cubicBezTo>
                    <a:pt x="673" y="49"/>
                    <a:pt x="670" y="48"/>
                    <a:pt x="671" y="42"/>
                  </a:cubicBezTo>
                  <a:cubicBezTo>
                    <a:pt x="655" y="34"/>
                    <a:pt x="640" y="43"/>
                    <a:pt x="624" y="45"/>
                  </a:cubicBezTo>
                  <a:cubicBezTo>
                    <a:pt x="624" y="47"/>
                    <a:pt x="626" y="47"/>
                    <a:pt x="625" y="50"/>
                  </a:cubicBezTo>
                  <a:cubicBezTo>
                    <a:pt x="619" y="53"/>
                    <a:pt x="610" y="48"/>
                    <a:pt x="606" y="53"/>
                  </a:cubicBezTo>
                  <a:cubicBezTo>
                    <a:pt x="613" y="54"/>
                    <a:pt x="619" y="54"/>
                    <a:pt x="626" y="57"/>
                  </a:cubicBezTo>
                  <a:cubicBezTo>
                    <a:pt x="621" y="60"/>
                    <a:pt x="613" y="54"/>
                    <a:pt x="608" y="57"/>
                  </a:cubicBezTo>
                  <a:cubicBezTo>
                    <a:pt x="611" y="57"/>
                    <a:pt x="613" y="59"/>
                    <a:pt x="616" y="59"/>
                  </a:cubicBezTo>
                  <a:cubicBezTo>
                    <a:pt x="615" y="63"/>
                    <a:pt x="618" y="62"/>
                    <a:pt x="618" y="65"/>
                  </a:cubicBezTo>
                  <a:cubicBezTo>
                    <a:pt x="611" y="68"/>
                    <a:pt x="603" y="63"/>
                    <a:pt x="597" y="68"/>
                  </a:cubicBezTo>
                  <a:cubicBezTo>
                    <a:pt x="597" y="70"/>
                    <a:pt x="603" y="66"/>
                    <a:pt x="604" y="70"/>
                  </a:cubicBezTo>
                  <a:cubicBezTo>
                    <a:pt x="591" y="73"/>
                    <a:pt x="578" y="70"/>
                    <a:pt x="566" y="73"/>
                  </a:cubicBezTo>
                  <a:cubicBezTo>
                    <a:pt x="566" y="76"/>
                    <a:pt x="566" y="75"/>
                    <a:pt x="566" y="78"/>
                  </a:cubicBezTo>
                  <a:cubicBezTo>
                    <a:pt x="572" y="76"/>
                    <a:pt x="582" y="73"/>
                    <a:pt x="589" y="77"/>
                  </a:cubicBezTo>
                  <a:cubicBezTo>
                    <a:pt x="580" y="82"/>
                    <a:pt x="566" y="82"/>
                    <a:pt x="558" y="87"/>
                  </a:cubicBezTo>
                  <a:cubicBezTo>
                    <a:pt x="551" y="84"/>
                    <a:pt x="542" y="84"/>
                    <a:pt x="536" y="86"/>
                  </a:cubicBezTo>
                  <a:cubicBezTo>
                    <a:pt x="536" y="85"/>
                    <a:pt x="537" y="84"/>
                    <a:pt x="536" y="83"/>
                  </a:cubicBezTo>
                  <a:cubicBezTo>
                    <a:pt x="526" y="83"/>
                    <a:pt x="519" y="88"/>
                    <a:pt x="510" y="86"/>
                  </a:cubicBezTo>
                  <a:cubicBezTo>
                    <a:pt x="512" y="81"/>
                    <a:pt x="521" y="75"/>
                    <a:pt x="524" y="78"/>
                  </a:cubicBezTo>
                  <a:cubicBezTo>
                    <a:pt x="525" y="75"/>
                    <a:pt x="526" y="74"/>
                    <a:pt x="529" y="74"/>
                  </a:cubicBezTo>
                  <a:cubicBezTo>
                    <a:pt x="530" y="74"/>
                    <a:pt x="530" y="76"/>
                    <a:pt x="530" y="77"/>
                  </a:cubicBezTo>
                  <a:cubicBezTo>
                    <a:pt x="533" y="77"/>
                    <a:pt x="533" y="74"/>
                    <a:pt x="536" y="75"/>
                  </a:cubicBezTo>
                  <a:cubicBezTo>
                    <a:pt x="536" y="76"/>
                    <a:pt x="535" y="77"/>
                    <a:pt x="536" y="78"/>
                  </a:cubicBezTo>
                  <a:cubicBezTo>
                    <a:pt x="541" y="75"/>
                    <a:pt x="549" y="82"/>
                    <a:pt x="549" y="72"/>
                  </a:cubicBezTo>
                  <a:cubicBezTo>
                    <a:pt x="543" y="71"/>
                    <a:pt x="534" y="78"/>
                    <a:pt x="531" y="71"/>
                  </a:cubicBezTo>
                  <a:cubicBezTo>
                    <a:pt x="528" y="70"/>
                    <a:pt x="525" y="71"/>
                    <a:pt x="522" y="72"/>
                  </a:cubicBezTo>
                  <a:cubicBezTo>
                    <a:pt x="521" y="70"/>
                    <a:pt x="521" y="69"/>
                    <a:pt x="518" y="67"/>
                  </a:cubicBezTo>
                  <a:cubicBezTo>
                    <a:pt x="517" y="70"/>
                    <a:pt x="519" y="70"/>
                    <a:pt x="517" y="72"/>
                  </a:cubicBezTo>
                  <a:cubicBezTo>
                    <a:pt x="514" y="71"/>
                    <a:pt x="512" y="72"/>
                    <a:pt x="510" y="72"/>
                  </a:cubicBezTo>
                  <a:cubicBezTo>
                    <a:pt x="505" y="63"/>
                    <a:pt x="511" y="64"/>
                    <a:pt x="514" y="57"/>
                  </a:cubicBezTo>
                  <a:cubicBezTo>
                    <a:pt x="510" y="55"/>
                    <a:pt x="510" y="59"/>
                    <a:pt x="509" y="60"/>
                  </a:cubicBezTo>
                  <a:cubicBezTo>
                    <a:pt x="501" y="58"/>
                    <a:pt x="490" y="51"/>
                    <a:pt x="483" y="59"/>
                  </a:cubicBezTo>
                  <a:cubicBezTo>
                    <a:pt x="462" y="65"/>
                    <a:pt x="441" y="73"/>
                    <a:pt x="424" y="85"/>
                  </a:cubicBezTo>
                  <a:cubicBezTo>
                    <a:pt x="421" y="86"/>
                    <a:pt x="423" y="82"/>
                    <a:pt x="421" y="83"/>
                  </a:cubicBezTo>
                  <a:cubicBezTo>
                    <a:pt x="420" y="89"/>
                    <a:pt x="411" y="87"/>
                    <a:pt x="405" y="87"/>
                  </a:cubicBezTo>
                  <a:cubicBezTo>
                    <a:pt x="405" y="93"/>
                    <a:pt x="405" y="93"/>
                    <a:pt x="405" y="93"/>
                  </a:cubicBezTo>
                  <a:cubicBezTo>
                    <a:pt x="407" y="94"/>
                    <a:pt x="409" y="90"/>
                    <a:pt x="409" y="93"/>
                  </a:cubicBezTo>
                  <a:cubicBezTo>
                    <a:pt x="409" y="101"/>
                    <a:pt x="399" y="101"/>
                    <a:pt x="394" y="106"/>
                  </a:cubicBezTo>
                  <a:cubicBezTo>
                    <a:pt x="398" y="106"/>
                    <a:pt x="400" y="101"/>
                    <a:pt x="404" y="104"/>
                  </a:cubicBezTo>
                  <a:cubicBezTo>
                    <a:pt x="404" y="107"/>
                    <a:pt x="402" y="107"/>
                    <a:pt x="401" y="109"/>
                  </a:cubicBezTo>
                  <a:cubicBezTo>
                    <a:pt x="397" y="106"/>
                    <a:pt x="393" y="111"/>
                    <a:pt x="388" y="107"/>
                  </a:cubicBezTo>
                  <a:cubicBezTo>
                    <a:pt x="388" y="110"/>
                    <a:pt x="391" y="112"/>
                    <a:pt x="387" y="114"/>
                  </a:cubicBezTo>
                  <a:cubicBezTo>
                    <a:pt x="389" y="116"/>
                    <a:pt x="391" y="113"/>
                    <a:pt x="392" y="114"/>
                  </a:cubicBezTo>
                  <a:cubicBezTo>
                    <a:pt x="388" y="117"/>
                    <a:pt x="387" y="122"/>
                    <a:pt x="380" y="122"/>
                  </a:cubicBezTo>
                  <a:cubicBezTo>
                    <a:pt x="379" y="128"/>
                    <a:pt x="377" y="132"/>
                    <a:pt x="370" y="132"/>
                  </a:cubicBezTo>
                  <a:cubicBezTo>
                    <a:pt x="371" y="134"/>
                    <a:pt x="374" y="139"/>
                    <a:pt x="370" y="140"/>
                  </a:cubicBezTo>
                  <a:cubicBezTo>
                    <a:pt x="367" y="139"/>
                    <a:pt x="366" y="136"/>
                    <a:pt x="363" y="135"/>
                  </a:cubicBezTo>
                  <a:cubicBezTo>
                    <a:pt x="361" y="136"/>
                    <a:pt x="357" y="140"/>
                    <a:pt x="353" y="137"/>
                  </a:cubicBezTo>
                  <a:cubicBezTo>
                    <a:pt x="357" y="125"/>
                    <a:pt x="373" y="125"/>
                    <a:pt x="379" y="114"/>
                  </a:cubicBezTo>
                  <a:cubicBezTo>
                    <a:pt x="370" y="115"/>
                    <a:pt x="363" y="119"/>
                    <a:pt x="357" y="124"/>
                  </a:cubicBezTo>
                  <a:cubicBezTo>
                    <a:pt x="353" y="126"/>
                    <a:pt x="348" y="127"/>
                    <a:pt x="346" y="133"/>
                  </a:cubicBezTo>
                  <a:cubicBezTo>
                    <a:pt x="341" y="130"/>
                    <a:pt x="341" y="139"/>
                    <a:pt x="333" y="136"/>
                  </a:cubicBezTo>
                  <a:cubicBezTo>
                    <a:pt x="330" y="143"/>
                    <a:pt x="323" y="146"/>
                    <a:pt x="318" y="151"/>
                  </a:cubicBezTo>
                  <a:cubicBezTo>
                    <a:pt x="320" y="154"/>
                    <a:pt x="322" y="148"/>
                    <a:pt x="324" y="151"/>
                  </a:cubicBezTo>
                  <a:cubicBezTo>
                    <a:pt x="321" y="154"/>
                    <a:pt x="316" y="160"/>
                    <a:pt x="312" y="157"/>
                  </a:cubicBezTo>
                  <a:cubicBezTo>
                    <a:pt x="311" y="161"/>
                    <a:pt x="310" y="163"/>
                    <a:pt x="308" y="166"/>
                  </a:cubicBezTo>
                  <a:cubicBezTo>
                    <a:pt x="311" y="166"/>
                    <a:pt x="311" y="166"/>
                    <a:pt x="313" y="169"/>
                  </a:cubicBezTo>
                  <a:cubicBezTo>
                    <a:pt x="317" y="169"/>
                    <a:pt x="318" y="166"/>
                    <a:pt x="319" y="164"/>
                  </a:cubicBezTo>
                  <a:cubicBezTo>
                    <a:pt x="320" y="164"/>
                    <a:pt x="321" y="165"/>
                    <a:pt x="322" y="166"/>
                  </a:cubicBezTo>
                  <a:cubicBezTo>
                    <a:pt x="320" y="168"/>
                    <a:pt x="318" y="169"/>
                    <a:pt x="316" y="171"/>
                  </a:cubicBezTo>
                  <a:cubicBezTo>
                    <a:pt x="318" y="175"/>
                    <a:pt x="322" y="168"/>
                    <a:pt x="326" y="171"/>
                  </a:cubicBezTo>
                  <a:cubicBezTo>
                    <a:pt x="326" y="168"/>
                    <a:pt x="326" y="168"/>
                    <a:pt x="326" y="168"/>
                  </a:cubicBezTo>
                  <a:cubicBezTo>
                    <a:pt x="326" y="166"/>
                    <a:pt x="322" y="169"/>
                    <a:pt x="322" y="166"/>
                  </a:cubicBezTo>
                  <a:cubicBezTo>
                    <a:pt x="325" y="165"/>
                    <a:pt x="323" y="161"/>
                    <a:pt x="326" y="161"/>
                  </a:cubicBezTo>
                  <a:cubicBezTo>
                    <a:pt x="326" y="163"/>
                    <a:pt x="326" y="165"/>
                    <a:pt x="327" y="166"/>
                  </a:cubicBezTo>
                  <a:cubicBezTo>
                    <a:pt x="335" y="162"/>
                    <a:pt x="333" y="150"/>
                    <a:pt x="344" y="154"/>
                  </a:cubicBezTo>
                  <a:cubicBezTo>
                    <a:pt x="344" y="157"/>
                    <a:pt x="341" y="156"/>
                    <a:pt x="342" y="158"/>
                  </a:cubicBezTo>
                  <a:cubicBezTo>
                    <a:pt x="346" y="157"/>
                    <a:pt x="349" y="154"/>
                    <a:pt x="353" y="152"/>
                  </a:cubicBezTo>
                  <a:cubicBezTo>
                    <a:pt x="350" y="153"/>
                    <a:pt x="351" y="150"/>
                    <a:pt x="350" y="150"/>
                  </a:cubicBezTo>
                  <a:cubicBezTo>
                    <a:pt x="352" y="149"/>
                    <a:pt x="352" y="147"/>
                    <a:pt x="353" y="147"/>
                  </a:cubicBezTo>
                  <a:cubicBezTo>
                    <a:pt x="356" y="150"/>
                    <a:pt x="358" y="149"/>
                    <a:pt x="361" y="148"/>
                  </a:cubicBezTo>
                  <a:cubicBezTo>
                    <a:pt x="360" y="151"/>
                    <a:pt x="364" y="148"/>
                    <a:pt x="364" y="150"/>
                  </a:cubicBezTo>
                  <a:cubicBezTo>
                    <a:pt x="357" y="153"/>
                    <a:pt x="356" y="162"/>
                    <a:pt x="347" y="163"/>
                  </a:cubicBezTo>
                  <a:cubicBezTo>
                    <a:pt x="347" y="162"/>
                    <a:pt x="349" y="159"/>
                    <a:pt x="346" y="160"/>
                  </a:cubicBezTo>
                  <a:cubicBezTo>
                    <a:pt x="346" y="163"/>
                    <a:pt x="340" y="165"/>
                    <a:pt x="344" y="167"/>
                  </a:cubicBezTo>
                  <a:cubicBezTo>
                    <a:pt x="347" y="166"/>
                    <a:pt x="349" y="163"/>
                    <a:pt x="353" y="163"/>
                  </a:cubicBezTo>
                  <a:cubicBezTo>
                    <a:pt x="353" y="165"/>
                    <a:pt x="353" y="166"/>
                    <a:pt x="354" y="167"/>
                  </a:cubicBezTo>
                  <a:cubicBezTo>
                    <a:pt x="336" y="178"/>
                    <a:pt x="323" y="191"/>
                    <a:pt x="305" y="201"/>
                  </a:cubicBezTo>
                  <a:cubicBezTo>
                    <a:pt x="305" y="203"/>
                    <a:pt x="306" y="203"/>
                    <a:pt x="306" y="205"/>
                  </a:cubicBezTo>
                  <a:cubicBezTo>
                    <a:pt x="304" y="207"/>
                    <a:pt x="300" y="207"/>
                    <a:pt x="298" y="210"/>
                  </a:cubicBezTo>
                  <a:cubicBezTo>
                    <a:pt x="300" y="212"/>
                    <a:pt x="304" y="205"/>
                    <a:pt x="307" y="209"/>
                  </a:cubicBezTo>
                  <a:cubicBezTo>
                    <a:pt x="305" y="214"/>
                    <a:pt x="300" y="215"/>
                    <a:pt x="296" y="218"/>
                  </a:cubicBezTo>
                  <a:cubicBezTo>
                    <a:pt x="292" y="215"/>
                    <a:pt x="286" y="215"/>
                    <a:pt x="283" y="213"/>
                  </a:cubicBezTo>
                  <a:cubicBezTo>
                    <a:pt x="283" y="212"/>
                    <a:pt x="284" y="212"/>
                    <a:pt x="284" y="211"/>
                  </a:cubicBezTo>
                  <a:cubicBezTo>
                    <a:pt x="280" y="211"/>
                    <a:pt x="277" y="211"/>
                    <a:pt x="274" y="213"/>
                  </a:cubicBezTo>
                  <a:cubicBezTo>
                    <a:pt x="273" y="211"/>
                    <a:pt x="272" y="208"/>
                    <a:pt x="270" y="206"/>
                  </a:cubicBezTo>
                  <a:cubicBezTo>
                    <a:pt x="265" y="210"/>
                    <a:pt x="259" y="209"/>
                    <a:pt x="252" y="215"/>
                  </a:cubicBezTo>
                  <a:cubicBezTo>
                    <a:pt x="251" y="213"/>
                    <a:pt x="254" y="211"/>
                    <a:pt x="252" y="211"/>
                  </a:cubicBezTo>
                  <a:cubicBezTo>
                    <a:pt x="251" y="212"/>
                    <a:pt x="249" y="213"/>
                    <a:pt x="248" y="212"/>
                  </a:cubicBezTo>
                  <a:cubicBezTo>
                    <a:pt x="247" y="206"/>
                    <a:pt x="253" y="205"/>
                    <a:pt x="252" y="202"/>
                  </a:cubicBezTo>
                  <a:cubicBezTo>
                    <a:pt x="249" y="202"/>
                    <a:pt x="246" y="199"/>
                    <a:pt x="244" y="202"/>
                  </a:cubicBezTo>
                  <a:cubicBezTo>
                    <a:pt x="247" y="201"/>
                    <a:pt x="247" y="204"/>
                    <a:pt x="248" y="206"/>
                  </a:cubicBezTo>
                  <a:cubicBezTo>
                    <a:pt x="245" y="208"/>
                    <a:pt x="243" y="211"/>
                    <a:pt x="239" y="213"/>
                  </a:cubicBezTo>
                  <a:cubicBezTo>
                    <a:pt x="235" y="212"/>
                    <a:pt x="240" y="210"/>
                    <a:pt x="236" y="210"/>
                  </a:cubicBezTo>
                  <a:cubicBezTo>
                    <a:pt x="235" y="211"/>
                    <a:pt x="233" y="211"/>
                    <a:pt x="233" y="213"/>
                  </a:cubicBezTo>
                  <a:cubicBezTo>
                    <a:pt x="235" y="213"/>
                    <a:pt x="237" y="214"/>
                    <a:pt x="237" y="216"/>
                  </a:cubicBezTo>
                  <a:cubicBezTo>
                    <a:pt x="233" y="215"/>
                    <a:pt x="236" y="219"/>
                    <a:pt x="235" y="220"/>
                  </a:cubicBezTo>
                  <a:cubicBezTo>
                    <a:pt x="231" y="225"/>
                    <a:pt x="223" y="224"/>
                    <a:pt x="217" y="227"/>
                  </a:cubicBezTo>
                  <a:cubicBezTo>
                    <a:pt x="208" y="230"/>
                    <a:pt x="207" y="237"/>
                    <a:pt x="201" y="241"/>
                  </a:cubicBezTo>
                  <a:cubicBezTo>
                    <a:pt x="200" y="244"/>
                    <a:pt x="201" y="248"/>
                    <a:pt x="203" y="251"/>
                  </a:cubicBezTo>
                  <a:cubicBezTo>
                    <a:pt x="204" y="246"/>
                    <a:pt x="206" y="247"/>
                    <a:pt x="210" y="245"/>
                  </a:cubicBezTo>
                  <a:cubicBezTo>
                    <a:pt x="208" y="247"/>
                    <a:pt x="209" y="249"/>
                    <a:pt x="209" y="252"/>
                  </a:cubicBezTo>
                  <a:cubicBezTo>
                    <a:pt x="204" y="255"/>
                    <a:pt x="202" y="257"/>
                    <a:pt x="198" y="252"/>
                  </a:cubicBezTo>
                  <a:cubicBezTo>
                    <a:pt x="195" y="253"/>
                    <a:pt x="197" y="260"/>
                    <a:pt x="193" y="260"/>
                  </a:cubicBezTo>
                  <a:cubicBezTo>
                    <a:pt x="188" y="259"/>
                    <a:pt x="192" y="253"/>
                    <a:pt x="188" y="252"/>
                  </a:cubicBezTo>
                  <a:cubicBezTo>
                    <a:pt x="199" y="240"/>
                    <a:pt x="206" y="224"/>
                    <a:pt x="220" y="216"/>
                  </a:cubicBezTo>
                  <a:cubicBezTo>
                    <a:pt x="220" y="213"/>
                    <a:pt x="220" y="213"/>
                    <a:pt x="220" y="213"/>
                  </a:cubicBezTo>
                  <a:cubicBezTo>
                    <a:pt x="229" y="212"/>
                    <a:pt x="225" y="195"/>
                    <a:pt x="235" y="199"/>
                  </a:cubicBezTo>
                  <a:cubicBezTo>
                    <a:pt x="236" y="201"/>
                    <a:pt x="237" y="202"/>
                    <a:pt x="238" y="204"/>
                  </a:cubicBezTo>
                  <a:cubicBezTo>
                    <a:pt x="237" y="199"/>
                    <a:pt x="244" y="201"/>
                    <a:pt x="244" y="194"/>
                  </a:cubicBezTo>
                  <a:cubicBezTo>
                    <a:pt x="243" y="194"/>
                    <a:pt x="242" y="194"/>
                    <a:pt x="242" y="193"/>
                  </a:cubicBezTo>
                  <a:cubicBezTo>
                    <a:pt x="245" y="189"/>
                    <a:pt x="247" y="183"/>
                    <a:pt x="252" y="182"/>
                  </a:cubicBezTo>
                  <a:cubicBezTo>
                    <a:pt x="252" y="183"/>
                    <a:pt x="252" y="184"/>
                    <a:pt x="252" y="185"/>
                  </a:cubicBezTo>
                  <a:cubicBezTo>
                    <a:pt x="254" y="185"/>
                    <a:pt x="256" y="184"/>
                    <a:pt x="258" y="184"/>
                  </a:cubicBezTo>
                  <a:cubicBezTo>
                    <a:pt x="256" y="174"/>
                    <a:pt x="265" y="175"/>
                    <a:pt x="267" y="171"/>
                  </a:cubicBezTo>
                  <a:cubicBezTo>
                    <a:pt x="266" y="171"/>
                    <a:pt x="265" y="172"/>
                    <a:pt x="265" y="171"/>
                  </a:cubicBezTo>
                  <a:cubicBezTo>
                    <a:pt x="268" y="167"/>
                    <a:pt x="272" y="164"/>
                    <a:pt x="276" y="160"/>
                  </a:cubicBezTo>
                  <a:cubicBezTo>
                    <a:pt x="276" y="161"/>
                    <a:pt x="277" y="161"/>
                    <a:pt x="278" y="161"/>
                  </a:cubicBezTo>
                  <a:cubicBezTo>
                    <a:pt x="278" y="164"/>
                    <a:pt x="275" y="163"/>
                    <a:pt x="277" y="165"/>
                  </a:cubicBezTo>
                  <a:cubicBezTo>
                    <a:pt x="283" y="173"/>
                    <a:pt x="271" y="176"/>
                    <a:pt x="267" y="181"/>
                  </a:cubicBezTo>
                  <a:cubicBezTo>
                    <a:pt x="265" y="182"/>
                    <a:pt x="266" y="179"/>
                    <a:pt x="263" y="179"/>
                  </a:cubicBezTo>
                  <a:cubicBezTo>
                    <a:pt x="263" y="186"/>
                    <a:pt x="263" y="186"/>
                    <a:pt x="263" y="186"/>
                  </a:cubicBezTo>
                  <a:cubicBezTo>
                    <a:pt x="259" y="188"/>
                    <a:pt x="257" y="192"/>
                    <a:pt x="254" y="195"/>
                  </a:cubicBezTo>
                  <a:cubicBezTo>
                    <a:pt x="266" y="201"/>
                    <a:pt x="269" y="180"/>
                    <a:pt x="278" y="185"/>
                  </a:cubicBezTo>
                  <a:cubicBezTo>
                    <a:pt x="279" y="186"/>
                    <a:pt x="275" y="187"/>
                    <a:pt x="277" y="188"/>
                  </a:cubicBezTo>
                  <a:cubicBezTo>
                    <a:pt x="285" y="186"/>
                    <a:pt x="281" y="172"/>
                    <a:pt x="289" y="174"/>
                  </a:cubicBezTo>
                  <a:cubicBezTo>
                    <a:pt x="290" y="165"/>
                    <a:pt x="297" y="163"/>
                    <a:pt x="301" y="158"/>
                  </a:cubicBezTo>
                  <a:cubicBezTo>
                    <a:pt x="302" y="156"/>
                    <a:pt x="300" y="156"/>
                    <a:pt x="300" y="154"/>
                  </a:cubicBezTo>
                  <a:cubicBezTo>
                    <a:pt x="294" y="151"/>
                    <a:pt x="288" y="165"/>
                    <a:pt x="282" y="160"/>
                  </a:cubicBezTo>
                  <a:cubicBezTo>
                    <a:pt x="286" y="153"/>
                    <a:pt x="298" y="149"/>
                    <a:pt x="300" y="142"/>
                  </a:cubicBezTo>
                  <a:cubicBezTo>
                    <a:pt x="296" y="144"/>
                    <a:pt x="293" y="146"/>
                    <a:pt x="290" y="150"/>
                  </a:cubicBezTo>
                  <a:cubicBezTo>
                    <a:pt x="289" y="138"/>
                    <a:pt x="305" y="136"/>
                    <a:pt x="307" y="125"/>
                  </a:cubicBezTo>
                  <a:cubicBezTo>
                    <a:pt x="304" y="124"/>
                    <a:pt x="303" y="122"/>
                    <a:pt x="299" y="122"/>
                  </a:cubicBezTo>
                  <a:cubicBezTo>
                    <a:pt x="298" y="128"/>
                    <a:pt x="292" y="128"/>
                    <a:pt x="288" y="130"/>
                  </a:cubicBezTo>
                  <a:cubicBezTo>
                    <a:pt x="288" y="128"/>
                    <a:pt x="288" y="125"/>
                    <a:pt x="290" y="125"/>
                  </a:cubicBezTo>
                  <a:cubicBezTo>
                    <a:pt x="291" y="125"/>
                    <a:pt x="292" y="126"/>
                    <a:pt x="293" y="126"/>
                  </a:cubicBezTo>
                  <a:cubicBezTo>
                    <a:pt x="295" y="124"/>
                    <a:pt x="295" y="121"/>
                    <a:pt x="296" y="119"/>
                  </a:cubicBezTo>
                  <a:cubicBezTo>
                    <a:pt x="297" y="120"/>
                    <a:pt x="298" y="119"/>
                    <a:pt x="300" y="121"/>
                  </a:cubicBezTo>
                  <a:cubicBezTo>
                    <a:pt x="303" y="114"/>
                    <a:pt x="310" y="107"/>
                    <a:pt x="318" y="109"/>
                  </a:cubicBezTo>
                  <a:cubicBezTo>
                    <a:pt x="317" y="115"/>
                    <a:pt x="310" y="118"/>
                    <a:pt x="305" y="119"/>
                  </a:cubicBezTo>
                  <a:cubicBezTo>
                    <a:pt x="306" y="122"/>
                    <a:pt x="308" y="123"/>
                    <a:pt x="310" y="124"/>
                  </a:cubicBezTo>
                  <a:cubicBezTo>
                    <a:pt x="329" y="111"/>
                    <a:pt x="346" y="96"/>
                    <a:pt x="365" y="82"/>
                  </a:cubicBezTo>
                  <a:cubicBezTo>
                    <a:pt x="360" y="83"/>
                    <a:pt x="359" y="88"/>
                    <a:pt x="353" y="88"/>
                  </a:cubicBezTo>
                  <a:cubicBezTo>
                    <a:pt x="353" y="87"/>
                    <a:pt x="352" y="87"/>
                    <a:pt x="353" y="86"/>
                  </a:cubicBezTo>
                  <a:cubicBezTo>
                    <a:pt x="356" y="83"/>
                    <a:pt x="358" y="72"/>
                    <a:pt x="365" y="77"/>
                  </a:cubicBezTo>
                  <a:cubicBezTo>
                    <a:pt x="366" y="66"/>
                    <a:pt x="382" y="69"/>
                    <a:pt x="384" y="59"/>
                  </a:cubicBezTo>
                  <a:cubicBezTo>
                    <a:pt x="381" y="60"/>
                    <a:pt x="378" y="63"/>
                    <a:pt x="378" y="65"/>
                  </a:cubicBezTo>
                  <a:cubicBezTo>
                    <a:pt x="367" y="65"/>
                    <a:pt x="359" y="74"/>
                    <a:pt x="348" y="77"/>
                  </a:cubicBezTo>
                  <a:cubicBezTo>
                    <a:pt x="345" y="75"/>
                    <a:pt x="349" y="72"/>
                    <a:pt x="347" y="72"/>
                  </a:cubicBezTo>
                  <a:cubicBezTo>
                    <a:pt x="345" y="74"/>
                    <a:pt x="341" y="75"/>
                    <a:pt x="345" y="76"/>
                  </a:cubicBezTo>
                  <a:cubicBezTo>
                    <a:pt x="337" y="81"/>
                    <a:pt x="332" y="90"/>
                    <a:pt x="322" y="93"/>
                  </a:cubicBezTo>
                  <a:cubicBezTo>
                    <a:pt x="321" y="91"/>
                    <a:pt x="321" y="91"/>
                    <a:pt x="319" y="91"/>
                  </a:cubicBezTo>
                  <a:cubicBezTo>
                    <a:pt x="306" y="97"/>
                    <a:pt x="298" y="111"/>
                    <a:pt x="283" y="114"/>
                  </a:cubicBezTo>
                  <a:cubicBezTo>
                    <a:pt x="286" y="109"/>
                    <a:pt x="293" y="107"/>
                    <a:pt x="296" y="100"/>
                  </a:cubicBezTo>
                  <a:cubicBezTo>
                    <a:pt x="288" y="101"/>
                    <a:pt x="287" y="111"/>
                    <a:pt x="278" y="113"/>
                  </a:cubicBezTo>
                  <a:cubicBezTo>
                    <a:pt x="281" y="119"/>
                    <a:pt x="270" y="122"/>
                    <a:pt x="273" y="128"/>
                  </a:cubicBezTo>
                  <a:cubicBezTo>
                    <a:pt x="268" y="133"/>
                    <a:pt x="262" y="135"/>
                    <a:pt x="257" y="139"/>
                  </a:cubicBezTo>
                  <a:cubicBezTo>
                    <a:pt x="256" y="136"/>
                    <a:pt x="258" y="136"/>
                    <a:pt x="257" y="133"/>
                  </a:cubicBezTo>
                  <a:cubicBezTo>
                    <a:pt x="261" y="134"/>
                    <a:pt x="266" y="127"/>
                    <a:pt x="265" y="123"/>
                  </a:cubicBezTo>
                  <a:cubicBezTo>
                    <a:pt x="267" y="123"/>
                    <a:pt x="268" y="122"/>
                    <a:pt x="270" y="122"/>
                  </a:cubicBezTo>
                  <a:cubicBezTo>
                    <a:pt x="270" y="121"/>
                    <a:pt x="271" y="120"/>
                    <a:pt x="271" y="119"/>
                  </a:cubicBezTo>
                  <a:cubicBezTo>
                    <a:pt x="268" y="118"/>
                    <a:pt x="269" y="121"/>
                    <a:pt x="266" y="121"/>
                  </a:cubicBezTo>
                  <a:cubicBezTo>
                    <a:pt x="268" y="118"/>
                    <a:pt x="269" y="115"/>
                    <a:pt x="271" y="114"/>
                  </a:cubicBezTo>
                  <a:cubicBezTo>
                    <a:pt x="270" y="113"/>
                    <a:pt x="268" y="114"/>
                    <a:pt x="268" y="113"/>
                  </a:cubicBezTo>
                  <a:cubicBezTo>
                    <a:pt x="283" y="99"/>
                    <a:pt x="299" y="87"/>
                    <a:pt x="312" y="72"/>
                  </a:cubicBezTo>
                  <a:cubicBezTo>
                    <a:pt x="310" y="71"/>
                    <a:pt x="307" y="74"/>
                    <a:pt x="307" y="72"/>
                  </a:cubicBezTo>
                  <a:cubicBezTo>
                    <a:pt x="309" y="70"/>
                    <a:pt x="309" y="66"/>
                    <a:pt x="311" y="64"/>
                  </a:cubicBezTo>
                  <a:cubicBezTo>
                    <a:pt x="302" y="65"/>
                    <a:pt x="297" y="73"/>
                    <a:pt x="290" y="77"/>
                  </a:cubicBezTo>
                  <a:cubicBezTo>
                    <a:pt x="288" y="79"/>
                    <a:pt x="289" y="84"/>
                    <a:pt x="285" y="84"/>
                  </a:cubicBezTo>
                  <a:cubicBezTo>
                    <a:pt x="285" y="83"/>
                    <a:pt x="286" y="83"/>
                    <a:pt x="286" y="81"/>
                  </a:cubicBezTo>
                  <a:cubicBezTo>
                    <a:pt x="282" y="84"/>
                    <a:pt x="276" y="89"/>
                    <a:pt x="275" y="92"/>
                  </a:cubicBezTo>
                  <a:cubicBezTo>
                    <a:pt x="275" y="92"/>
                    <a:pt x="278" y="93"/>
                    <a:pt x="278" y="93"/>
                  </a:cubicBezTo>
                  <a:cubicBezTo>
                    <a:pt x="273" y="103"/>
                    <a:pt x="262" y="107"/>
                    <a:pt x="255" y="114"/>
                  </a:cubicBezTo>
                  <a:cubicBezTo>
                    <a:pt x="255" y="120"/>
                    <a:pt x="253" y="129"/>
                    <a:pt x="247" y="128"/>
                  </a:cubicBezTo>
                  <a:cubicBezTo>
                    <a:pt x="247" y="126"/>
                    <a:pt x="248" y="125"/>
                    <a:pt x="248" y="122"/>
                  </a:cubicBezTo>
                  <a:cubicBezTo>
                    <a:pt x="246" y="121"/>
                    <a:pt x="246" y="123"/>
                    <a:pt x="244" y="121"/>
                  </a:cubicBezTo>
                  <a:cubicBezTo>
                    <a:pt x="245" y="114"/>
                    <a:pt x="252" y="108"/>
                    <a:pt x="257" y="108"/>
                  </a:cubicBezTo>
                  <a:cubicBezTo>
                    <a:pt x="258" y="103"/>
                    <a:pt x="262" y="101"/>
                    <a:pt x="262" y="96"/>
                  </a:cubicBezTo>
                  <a:cubicBezTo>
                    <a:pt x="260" y="96"/>
                    <a:pt x="259" y="94"/>
                    <a:pt x="259" y="92"/>
                  </a:cubicBezTo>
                  <a:cubicBezTo>
                    <a:pt x="260" y="89"/>
                    <a:pt x="262" y="89"/>
                    <a:pt x="265" y="89"/>
                  </a:cubicBezTo>
                  <a:cubicBezTo>
                    <a:pt x="268" y="93"/>
                    <a:pt x="263" y="95"/>
                    <a:pt x="264" y="97"/>
                  </a:cubicBezTo>
                  <a:cubicBezTo>
                    <a:pt x="267" y="92"/>
                    <a:pt x="275" y="88"/>
                    <a:pt x="271" y="82"/>
                  </a:cubicBezTo>
                  <a:cubicBezTo>
                    <a:pt x="273" y="82"/>
                    <a:pt x="272" y="80"/>
                    <a:pt x="274" y="80"/>
                  </a:cubicBezTo>
                  <a:cubicBezTo>
                    <a:pt x="277" y="80"/>
                    <a:pt x="276" y="84"/>
                    <a:pt x="278" y="84"/>
                  </a:cubicBezTo>
                  <a:cubicBezTo>
                    <a:pt x="279" y="78"/>
                    <a:pt x="285" y="76"/>
                    <a:pt x="283" y="71"/>
                  </a:cubicBezTo>
                  <a:cubicBezTo>
                    <a:pt x="296" y="71"/>
                    <a:pt x="297" y="60"/>
                    <a:pt x="304" y="54"/>
                  </a:cubicBezTo>
                  <a:cubicBezTo>
                    <a:pt x="318" y="51"/>
                    <a:pt x="325" y="32"/>
                    <a:pt x="341" y="28"/>
                  </a:cubicBezTo>
                  <a:cubicBezTo>
                    <a:pt x="343" y="27"/>
                    <a:pt x="343" y="29"/>
                    <a:pt x="344" y="29"/>
                  </a:cubicBezTo>
                  <a:cubicBezTo>
                    <a:pt x="344" y="26"/>
                    <a:pt x="346" y="25"/>
                    <a:pt x="347" y="23"/>
                  </a:cubicBezTo>
                  <a:cubicBezTo>
                    <a:pt x="344" y="23"/>
                    <a:pt x="342" y="28"/>
                    <a:pt x="340" y="25"/>
                  </a:cubicBezTo>
                  <a:cubicBezTo>
                    <a:pt x="341" y="20"/>
                    <a:pt x="351" y="23"/>
                    <a:pt x="348" y="15"/>
                  </a:cubicBezTo>
                  <a:cubicBezTo>
                    <a:pt x="320" y="26"/>
                    <a:pt x="302" y="46"/>
                    <a:pt x="275" y="57"/>
                  </a:cubicBezTo>
                  <a:cubicBezTo>
                    <a:pt x="270" y="71"/>
                    <a:pt x="256" y="74"/>
                    <a:pt x="248" y="84"/>
                  </a:cubicBezTo>
                  <a:cubicBezTo>
                    <a:pt x="249" y="84"/>
                    <a:pt x="249" y="85"/>
                    <a:pt x="249" y="86"/>
                  </a:cubicBezTo>
                  <a:cubicBezTo>
                    <a:pt x="243" y="89"/>
                    <a:pt x="236" y="87"/>
                    <a:pt x="233" y="93"/>
                  </a:cubicBezTo>
                  <a:cubicBezTo>
                    <a:pt x="234" y="94"/>
                    <a:pt x="235" y="94"/>
                    <a:pt x="235" y="95"/>
                  </a:cubicBezTo>
                  <a:cubicBezTo>
                    <a:pt x="227" y="106"/>
                    <a:pt x="216" y="110"/>
                    <a:pt x="212" y="123"/>
                  </a:cubicBezTo>
                  <a:cubicBezTo>
                    <a:pt x="208" y="122"/>
                    <a:pt x="208" y="125"/>
                    <a:pt x="205" y="125"/>
                  </a:cubicBezTo>
                  <a:cubicBezTo>
                    <a:pt x="193" y="142"/>
                    <a:pt x="178" y="156"/>
                    <a:pt x="166" y="174"/>
                  </a:cubicBezTo>
                  <a:cubicBezTo>
                    <a:pt x="169" y="179"/>
                    <a:pt x="156" y="179"/>
                    <a:pt x="156" y="187"/>
                  </a:cubicBezTo>
                  <a:cubicBezTo>
                    <a:pt x="157" y="188"/>
                    <a:pt x="158" y="185"/>
                    <a:pt x="159" y="187"/>
                  </a:cubicBezTo>
                  <a:cubicBezTo>
                    <a:pt x="157" y="189"/>
                    <a:pt x="158" y="191"/>
                    <a:pt x="157" y="192"/>
                  </a:cubicBezTo>
                  <a:cubicBezTo>
                    <a:pt x="153" y="190"/>
                    <a:pt x="148" y="194"/>
                    <a:pt x="146" y="199"/>
                  </a:cubicBezTo>
                  <a:cubicBezTo>
                    <a:pt x="149" y="198"/>
                    <a:pt x="150" y="200"/>
                    <a:pt x="150" y="202"/>
                  </a:cubicBezTo>
                  <a:cubicBezTo>
                    <a:pt x="144" y="205"/>
                    <a:pt x="141" y="216"/>
                    <a:pt x="136" y="217"/>
                  </a:cubicBezTo>
                  <a:cubicBezTo>
                    <a:pt x="135" y="212"/>
                    <a:pt x="141" y="210"/>
                    <a:pt x="139" y="206"/>
                  </a:cubicBezTo>
                  <a:cubicBezTo>
                    <a:pt x="134" y="214"/>
                    <a:pt x="128" y="221"/>
                    <a:pt x="125" y="230"/>
                  </a:cubicBezTo>
                  <a:cubicBezTo>
                    <a:pt x="130" y="234"/>
                    <a:pt x="119" y="240"/>
                    <a:pt x="123" y="246"/>
                  </a:cubicBezTo>
                  <a:cubicBezTo>
                    <a:pt x="123" y="245"/>
                    <a:pt x="124" y="244"/>
                    <a:pt x="125" y="245"/>
                  </a:cubicBezTo>
                  <a:cubicBezTo>
                    <a:pt x="124" y="246"/>
                    <a:pt x="123" y="247"/>
                    <a:pt x="121" y="246"/>
                  </a:cubicBezTo>
                  <a:cubicBezTo>
                    <a:pt x="120" y="254"/>
                    <a:pt x="110" y="250"/>
                    <a:pt x="110" y="261"/>
                  </a:cubicBezTo>
                  <a:cubicBezTo>
                    <a:pt x="113" y="263"/>
                    <a:pt x="113" y="256"/>
                    <a:pt x="117" y="256"/>
                  </a:cubicBezTo>
                  <a:cubicBezTo>
                    <a:pt x="117" y="257"/>
                    <a:pt x="118" y="257"/>
                    <a:pt x="118" y="258"/>
                  </a:cubicBezTo>
                  <a:cubicBezTo>
                    <a:pt x="116" y="266"/>
                    <a:pt x="112" y="268"/>
                    <a:pt x="108" y="274"/>
                  </a:cubicBezTo>
                  <a:cubicBezTo>
                    <a:pt x="110" y="275"/>
                    <a:pt x="112" y="274"/>
                    <a:pt x="113" y="277"/>
                  </a:cubicBezTo>
                  <a:cubicBezTo>
                    <a:pt x="110" y="277"/>
                    <a:pt x="113" y="280"/>
                    <a:pt x="111" y="283"/>
                  </a:cubicBezTo>
                  <a:cubicBezTo>
                    <a:pt x="113" y="283"/>
                    <a:pt x="113" y="283"/>
                    <a:pt x="113" y="285"/>
                  </a:cubicBezTo>
                  <a:cubicBezTo>
                    <a:pt x="110" y="296"/>
                    <a:pt x="101" y="302"/>
                    <a:pt x="104" y="315"/>
                  </a:cubicBezTo>
                  <a:cubicBezTo>
                    <a:pt x="96" y="316"/>
                    <a:pt x="99" y="327"/>
                    <a:pt x="92" y="329"/>
                  </a:cubicBezTo>
                  <a:cubicBezTo>
                    <a:pt x="94" y="316"/>
                    <a:pt x="104" y="304"/>
                    <a:pt x="107" y="290"/>
                  </a:cubicBezTo>
                  <a:cubicBezTo>
                    <a:pt x="104" y="288"/>
                    <a:pt x="103" y="286"/>
                    <a:pt x="104" y="282"/>
                  </a:cubicBezTo>
                  <a:cubicBezTo>
                    <a:pt x="101" y="280"/>
                    <a:pt x="99" y="287"/>
                    <a:pt x="98" y="291"/>
                  </a:cubicBezTo>
                  <a:cubicBezTo>
                    <a:pt x="99" y="293"/>
                    <a:pt x="101" y="293"/>
                    <a:pt x="102" y="294"/>
                  </a:cubicBezTo>
                  <a:cubicBezTo>
                    <a:pt x="99" y="296"/>
                    <a:pt x="102" y="297"/>
                    <a:pt x="101" y="300"/>
                  </a:cubicBezTo>
                  <a:cubicBezTo>
                    <a:pt x="99" y="301"/>
                    <a:pt x="97" y="302"/>
                    <a:pt x="95" y="303"/>
                  </a:cubicBezTo>
                  <a:cubicBezTo>
                    <a:pt x="94" y="301"/>
                    <a:pt x="93" y="299"/>
                    <a:pt x="91" y="298"/>
                  </a:cubicBezTo>
                  <a:cubicBezTo>
                    <a:pt x="86" y="299"/>
                    <a:pt x="80" y="307"/>
                    <a:pt x="84" y="313"/>
                  </a:cubicBezTo>
                  <a:cubicBezTo>
                    <a:pt x="81" y="315"/>
                    <a:pt x="78" y="321"/>
                    <a:pt x="80" y="327"/>
                  </a:cubicBezTo>
                  <a:cubicBezTo>
                    <a:pt x="79" y="327"/>
                    <a:pt x="79" y="328"/>
                    <a:pt x="78" y="327"/>
                  </a:cubicBezTo>
                  <a:cubicBezTo>
                    <a:pt x="77" y="336"/>
                    <a:pt x="69" y="337"/>
                    <a:pt x="71" y="349"/>
                  </a:cubicBezTo>
                  <a:cubicBezTo>
                    <a:pt x="68" y="351"/>
                    <a:pt x="66" y="359"/>
                    <a:pt x="69" y="361"/>
                  </a:cubicBezTo>
                  <a:cubicBezTo>
                    <a:pt x="70" y="360"/>
                    <a:pt x="70" y="357"/>
                    <a:pt x="72" y="357"/>
                  </a:cubicBezTo>
                  <a:cubicBezTo>
                    <a:pt x="72" y="358"/>
                    <a:pt x="73" y="358"/>
                    <a:pt x="73" y="359"/>
                  </a:cubicBezTo>
                  <a:cubicBezTo>
                    <a:pt x="68" y="359"/>
                    <a:pt x="69" y="365"/>
                    <a:pt x="67" y="370"/>
                  </a:cubicBezTo>
                  <a:cubicBezTo>
                    <a:pt x="76" y="362"/>
                    <a:pt x="78" y="344"/>
                    <a:pt x="85" y="333"/>
                  </a:cubicBezTo>
                  <a:cubicBezTo>
                    <a:pt x="86" y="339"/>
                    <a:pt x="81" y="345"/>
                    <a:pt x="84" y="354"/>
                  </a:cubicBezTo>
                  <a:cubicBezTo>
                    <a:pt x="82" y="354"/>
                    <a:pt x="82" y="357"/>
                    <a:pt x="80" y="355"/>
                  </a:cubicBezTo>
                  <a:cubicBezTo>
                    <a:pt x="75" y="363"/>
                    <a:pt x="72" y="377"/>
                    <a:pt x="64" y="379"/>
                  </a:cubicBezTo>
                  <a:cubicBezTo>
                    <a:pt x="61" y="387"/>
                    <a:pt x="54" y="396"/>
                    <a:pt x="56" y="404"/>
                  </a:cubicBezTo>
                  <a:cubicBezTo>
                    <a:pt x="46" y="415"/>
                    <a:pt x="47" y="430"/>
                    <a:pt x="50" y="446"/>
                  </a:cubicBezTo>
                  <a:cubicBezTo>
                    <a:pt x="61" y="442"/>
                    <a:pt x="58" y="463"/>
                    <a:pt x="50" y="463"/>
                  </a:cubicBezTo>
                  <a:cubicBezTo>
                    <a:pt x="51" y="470"/>
                    <a:pt x="46" y="480"/>
                    <a:pt x="48" y="487"/>
                  </a:cubicBezTo>
                  <a:cubicBezTo>
                    <a:pt x="53" y="482"/>
                    <a:pt x="53" y="474"/>
                    <a:pt x="57" y="469"/>
                  </a:cubicBezTo>
                  <a:cubicBezTo>
                    <a:pt x="58" y="473"/>
                    <a:pt x="65" y="471"/>
                    <a:pt x="65" y="477"/>
                  </a:cubicBezTo>
                  <a:cubicBezTo>
                    <a:pt x="65" y="471"/>
                    <a:pt x="69" y="476"/>
                    <a:pt x="70" y="475"/>
                  </a:cubicBezTo>
                  <a:cubicBezTo>
                    <a:pt x="71" y="471"/>
                    <a:pt x="71" y="467"/>
                    <a:pt x="74" y="467"/>
                  </a:cubicBezTo>
                  <a:cubicBezTo>
                    <a:pt x="76" y="475"/>
                    <a:pt x="78" y="479"/>
                    <a:pt x="76" y="486"/>
                  </a:cubicBezTo>
                  <a:cubicBezTo>
                    <a:pt x="76" y="485"/>
                    <a:pt x="76" y="484"/>
                    <a:pt x="75" y="483"/>
                  </a:cubicBezTo>
                  <a:cubicBezTo>
                    <a:pt x="73" y="486"/>
                    <a:pt x="72" y="495"/>
                    <a:pt x="73" y="498"/>
                  </a:cubicBezTo>
                  <a:cubicBezTo>
                    <a:pt x="73" y="497"/>
                    <a:pt x="73" y="496"/>
                    <a:pt x="74" y="497"/>
                  </a:cubicBezTo>
                  <a:cubicBezTo>
                    <a:pt x="74" y="501"/>
                    <a:pt x="78" y="500"/>
                    <a:pt x="77" y="506"/>
                  </a:cubicBezTo>
                  <a:cubicBezTo>
                    <a:pt x="82" y="508"/>
                    <a:pt x="81" y="501"/>
                    <a:pt x="84" y="500"/>
                  </a:cubicBezTo>
                  <a:cubicBezTo>
                    <a:pt x="89" y="499"/>
                    <a:pt x="90" y="501"/>
                    <a:pt x="94" y="503"/>
                  </a:cubicBezTo>
                  <a:cubicBezTo>
                    <a:pt x="94" y="501"/>
                    <a:pt x="92" y="499"/>
                    <a:pt x="94" y="497"/>
                  </a:cubicBezTo>
                  <a:cubicBezTo>
                    <a:pt x="92" y="497"/>
                    <a:pt x="89" y="498"/>
                    <a:pt x="89" y="496"/>
                  </a:cubicBezTo>
                  <a:cubicBezTo>
                    <a:pt x="89" y="493"/>
                    <a:pt x="89" y="493"/>
                    <a:pt x="89" y="493"/>
                  </a:cubicBezTo>
                  <a:cubicBezTo>
                    <a:pt x="89" y="491"/>
                    <a:pt x="92" y="492"/>
                    <a:pt x="93" y="490"/>
                  </a:cubicBezTo>
                  <a:cubicBezTo>
                    <a:pt x="95" y="490"/>
                    <a:pt x="95" y="492"/>
                    <a:pt x="97" y="493"/>
                  </a:cubicBezTo>
                  <a:cubicBezTo>
                    <a:pt x="99" y="491"/>
                    <a:pt x="97" y="487"/>
                    <a:pt x="101" y="488"/>
                  </a:cubicBezTo>
                  <a:cubicBezTo>
                    <a:pt x="101" y="483"/>
                    <a:pt x="100" y="477"/>
                    <a:pt x="104" y="476"/>
                  </a:cubicBezTo>
                  <a:cubicBezTo>
                    <a:pt x="104" y="477"/>
                    <a:pt x="105" y="476"/>
                    <a:pt x="105" y="477"/>
                  </a:cubicBezTo>
                  <a:cubicBezTo>
                    <a:pt x="100" y="489"/>
                    <a:pt x="107" y="507"/>
                    <a:pt x="102" y="517"/>
                  </a:cubicBezTo>
                  <a:cubicBezTo>
                    <a:pt x="103" y="515"/>
                    <a:pt x="105" y="515"/>
                    <a:pt x="107" y="515"/>
                  </a:cubicBezTo>
                  <a:cubicBezTo>
                    <a:pt x="107" y="512"/>
                    <a:pt x="109" y="510"/>
                    <a:pt x="108" y="505"/>
                  </a:cubicBezTo>
                  <a:cubicBezTo>
                    <a:pt x="110" y="506"/>
                    <a:pt x="113" y="503"/>
                    <a:pt x="113" y="504"/>
                  </a:cubicBezTo>
                  <a:cubicBezTo>
                    <a:pt x="114" y="512"/>
                    <a:pt x="112" y="523"/>
                    <a:pt x="117" y="525"/>
                  </a:cubicBezTo>
                  <a:cubicBezTo>
                    <a:pt x="129" y="516"/>
                    <a:pt x="118" y="489"/>
                    <a:pt x="134" y="484"/>
                  </a:cubicBezTo>
                  <a:cubicBezTo>
                    <a:pt x="131" y="492"/>
                    <a:pt x="134" y="495"/>
                    <a:pt x="134" y="504"/>
                  </a:cubicBezTo>
                  <a:cubicBezTo>
                    <a:pt x="141" y="503"/>
                    <a:pt x="139" y="511"/>
                    <a:pt x="140" y="515"/>
                  </a:cubicBezTo>
                  <a:cubicBezTo>
                    <a:pt x="143" y="515"/>
                    <a:pt x="143" y="510"/>
                    <a:pt x="145" y="510"/>
                  </a:cubicBezTo>
                  <a:cubicBezTo>
                    <a:pt x="151" y="516"/>
                    <a:pt x="146" y="528"/>
                    <a:pt x="142" y="534"/>
                  </a:cubicBezTo>
                  <a:cubicBezTo>
                    <a:pt x="140" y="532"/>
                    <a:pt x="140" y="526"/>
                    <a:pt x="139" y="524"/>
                  </a:cubicBezTo>
                  <a:cubicBezTo>
                    <a:pt x="135" y="525"/>
                    <a:pt x="134" y="525"/>
                    <a:pt x="129" y="525"/>
                  </a:cubicBezTo>
                  <a:cubicBezTo>
                    <a:pt x="129" y="530"/>
                    <a:pt x="126" y="532"/>
                    <a:pt x="126" y="538"/>
                  </a:cubicBezTo>
                  <a:cubicBezTo>
                    <a:pt x="127" y="538"/>
                    <a:pt x="130" y="539"/>
                    <a:pt x="127" y="542"/>
                  </a:cubicBezTo>
                  <a:cubicBezTo>
                    <a:pt x="129" y="544"/>
                    <a:pt x="129" y="541"/>
                    <a:pt x="131" y="541"/>
                  </a:cubicBezTo>
                  <a:cubicBezTo>
                    <a:pt x="131" y="549"/>
                    <a:pt x="134" y="568"/>
                    <a:pt x="124" y="568"/>
                  </a:cubicBezTo>
                  <a:cubicBezTo>
                    <a:pt x="125" y="572"/>
                    <a:pt x="120" y="574"/>
                    <a:pt x="123" y="577"/>
                  </a:cubicBezTo>
                  <a:cubicBezTo>
                    <a:pt x="123" y="575"/>
                    <a:pt x="126" y="576"/>
                    <a:pt x="126" y="575"/>
                  </a:cubicBezTo>
                  <a:cubicBezTo>
                    <a:pt x="125" y="574"/>
                    <a:pt x="126" y="572"/>
                    <a:pt x="126" y="571"/>
                  </a:cubicBezTo>
                  <a:cubicBezTo>
                    <a:pt x="129" y="572"/>
                    <a:pt x="128" y="569"/>
                    <a:pt x="130" y="568"/>
                  </a:cubicBezTo>
                  <a:cubicBezTo>
                    <a:pt x="129" y="573"/>
                    <a:pt x="128" y="577"/>
                    <a:pt x="125" y="580"/>
                  </a:cubicBezTo>
                  <a:cubicBezTo>
                    <a:pt x="134" y="588"/>
                    <a:pt x="128" y="606"/>
                    <a:pt x="130" y="617"/>
                  </a:cubicBezTo>
                  <a:cubicBezTo>
                    <a:pt x="132" y="624"/>
                    <a:pt x="131" y="636"/>
                    <a:pt x="131" y="644"/>
                  </a:cubicBezTo>
                  <a:cubicBezTo>
                    <a:pt x="132" y="644"/>
                    <a:pt x="134" y="644"/>
                    <a:pt x="134" y="645"/>
                  </a:cubicBezTo>
                  <a:cubicBezTo>
                    <a:pt x="135" y="655"/>
                    <a:pt x="135" y="669"/>
                    <a:pt x="137" y="677"/>
                  </a:cubicBezTo>
                  <a:cubicBezTo>
                    <a:pt x="131" y="689"/>
                    <a:pt x="144" y="701"/>
                    <a:pt x="139" y="712"/>
                  </a:cubicBezTo>
                  <a:cubicBezTo>
                    <a:pt x="137" y="708"/>
                    <a:pt x="137" y="712"/>
                    <a:pt x="132" y="711"/>
                  </a:cubicBezTo>
                  <a:cubicBezTo>
                    <a:pt x="130" y="707"/>
                    <a:pt x="133" y="698"/>
                    <a:pt x="129" y="696"/>
                  </a:cubicBezTo>
                  <a:cubicBezTo>
                    <a:pt x="130" y="704"/>
                    <a:pt x="131" y="720"/>
                    <a:pt x="129" y="725"/>
                  </a:cubicBezTo>
                  <a:cubicBezTo>
                    <a:pt x="133" y="728"/>
                    <a:pt x="132" y="736"/>
                    <a:pt x="137" y="737"/>
                  </a:cubicBezTo>
                  <a:cubicBezTo>
                    <a:pt x="137" y="733"/>
                    <a:pt x="137" y="735"/>
                    <a:pt x="139" y="736"/>
                  </a:cubicBezTo>
                  <a:cubicBezTo>
                    <a:pt x="140" y="732"/>
                    <a:pt x="139" y="728"/>
                    <a:pt x="142" y="726"/>
                  </a:cubicBezTo>
                  <a:cubicBezTo>
                    <a:pt x="145" y="744"/>
                    <a:pt x="147" y="769"/>
                    <a:pt x="149" y="785"/>
                  </a:cubicBezTo>
                  <a:cubicBezTo>
                    <a:pt x="149" y="784"/>
                    <a:pt x="148" y="784"/>
                    <a:pt x="147" y="785"/>
                  </a:cubicBezTo>
                  <a:cubicBezTo>
                    <a:pt x="149" y="795"/>
                    <a:pt x="154" y="803"/>
                    <a:pt x="156" y="814"/>
                  </a:cubicBezTo>
                  <a:cubicBezTo>
                    <a:pt x="158" y="814"/>
                    <a:pt x="160" y="814"/>
                    <a:pt x="161" y="816"/>
                  </a:cubicBezTo>
                  <a:cubicBezTo>
                    <a:pt x="160" y="824"/>
                    <a:pt x="168" y="828"/>
                    <a:pt x="165" y="839"/>
                  </a:cubicBezTo>
                  <a:cubicBezTo>
                    <a:pt x="167" y="842"/>
                    <a:pt x="170" y="845"/>
                    <a:pt x="171" y="848"/>
                  </a:cubicBezTo>
                  <a:cubicBezTo>
                    <a:pt x="170" y="848"/>
                    <a:pt x="170" y="850"/>
                    <a:pt x="169" y="851"/>
                  </a:cubicBezTo>
                  <a:cubicBezTo>
                    <a:pt x="172" y="852"/>
                    <a:pt x="173" y="851"/>
                    <a:pt x="175" y="850"/>
                  </a:cubicBezTo>
                  <a:cubicBezTo>
                    <a:pt x="184" y="861"/>
                    <a:pt x="186" y="881"/>
                    <a:pt x="192" y="893"/>
                  </a:cubicBezTo>
                  <a:cubicBezTo>
                    <a:pt x="195" y="893"/>
                    <a:pt x="190" y="890"/>
                    <a:pt x="193" y="890"/>
                  </a:cubicBezTo>
                  <a:cubicBezTo>
                    <a:pt x="196" y="894"/>
                    <a:pt x="195" y="903"/>
                    <a:pt x="200" y="905"/>
                  </a:cubicBezTo>
                  <a:cubicBezTo>
                    <a:pt x="201" y="904"/>
                    <a:pt x="201" y="902"/>
                    <a:pt x="203" y="902"/>
                  </a:cubicBezTo>
                  <a:cubicBezTo>
                    <a:pt x="206" y="907"/>
                    <a:pt x="209" y="913"/>
                    <a:pt x="214" y="915"/>
                  </a:cubicBezTo>
                  <a:cubicBezTo>
                    <a:pt x="214" y="911"/>
                    <a:pt x="208" y="908"/>
                    <a:pt x="212" y="903"/>
                  </a:cubicBezTo>
                  <a:cubicBezTo>
                    <a:pt x="213" y="904"/>
                    <a:pt x="216" y="903"/>
                    <a:pt x="217" y="905"/>
                  </a:cubicBezTo>
                  <a:cubicBezTo>
                    <a:pt x="215" y="910"/>
                    <a:pt x="220" y="913"/>
                    <a:pt x="221" y="917"/>
                  </a:cubicBezTo>
                  <a:cubicBezTo>
                    <a:pt x="221" y="920"/>
                    <a:pt x="219" y="919"/>
                    <a:pt x="218" y="921"/>
                  </a:cubicBezTo>
                  <a:cubicBezTo>
                    <a:pt x="223" y="933"/>
                    <a:pt x="235" y="942"/>
                    <a:pt x="243" y="949"/>
                  </a:cubicBezTo>
                  <a:cubicBezTo>
                    <a:pt x="243" y="952"/>
                    <a:pt x="245" y="953"/>
                    <a:pt x="244" y="956"/>
                  </a:cubicBezTo>
                  <a:cubicBezTo>
                    <a:pt x="247" y="958"/>
                    <a:pt x="250" y="958"/>
                    <a:pt x="252" y="961"/>
                  </a:cubicBezTo>
                  <a:cubicBezTo>
                    <a:pt x="253" y="962"/>
                    <a:pt x="251" y="963"/>
                    <a:pt x="252" y="964"/>
                  </a:cubicBezTo>
                  <a:cubicBezTo>
                    <a:pt x="253" y="966"/>
                    <a:pt x="261" y="970"/>
                    <a:pt x="257" y="975"/>
                  </a:cubicBezTo>
                  <a:cubicBezTo>
                    <a:pt x="254" y="972"/>
                    <a:pt x="249" y="966"/>
                    <a:pt x="245" y="972"/>
                  </a:cubicBezTo>
                  <a:cubicBezTo>
                    <a:pt x="250" y="979"/>
                    <a:pt x="255" y="986"/>
                    <a:pt x="262" y="991"/>
                  </a:cubicBezTo>
                  <a:cubicBezTo>
                    <a:pt x="265" y="990"/>
                    <a:pt x="260" y="990"/>
                    <a:pt x="261" y="987"/>
                  </a:cubicBezTo>
                  <a:cubicBezTo>
                    <a:pt x="265" y="989"/>
                    <a:pt x="265" y="986"/>
                    <a:pt x="268" y="986"/>
                  </a:cubicBezTo>
                  <a:cubicBezTo>
                    <a:pt x="274" y="989"/>
                    <a:pt x="279" y="994"/>
                    <a:pt x="283" y="999"/>
                  </a:cubicBezTo>
                  <a:cubicBezTo>
                    <a:pt x="283" y="993"/>
                    <a:pt x="278" y="991"/>
                    <a:pt x="278" y="987"/>
                  </a:cubicBezTo>
                  <a:cubicBezTo>
                    <a:pt x="276" y="986"/>
                    <a:pt x="274" y="986"/>
                    <a:pt x="272" y="986"/>
                  </a:cubicBezTo>
                  <a:cubicBezTo>
                    <a:pt x="273" y="983"/>
                    <a:pt x="277" y="983"/>
                    <a:pt x="279" y="982"/>
                  </a:cubicBezTo>
                  <a:cubicBezTo>
                    <a:pt x="281" y="986"/>
                    <a:pt x="285" y="988"/>
                    <a:pt x="287" y="991"/>
                  </a:cubicBezTo>
                  <a:cubicBezTo>
                    <a:pt x="293" y="985"/>
                    <a:pt x="298" y="993"/>
                    <a:pt x="303" y="996"/>
                  </a:cubicBezTo>
                  <a:cubicBezTo>
                    <a:pt x="303" y="993"/>
                    <a:pt x="300" y="992"/>
                    <a:pt x="300" y="989"/>
                  </a:cubicBezTo>
                  <a:cubicBezTo>
                    <a:pt x="302" y="990"/>
                    <a:pt x="303" y="990"/>
                    <a:pt x="305" y="989"/>
                  </a:cubicBezTo>
                  <a:cubicBezTo>
                    <a:pt x="311" y="998"/>
                    <a:pt x="321" y="1001"/>
                    <a:pt x="328" y="1005"/>
                  </a:cubicBezTo>
                  <a:cubicBezTo>
                    <a:pt x="326" y="1000"/>
                    <a:pt x="327" y="1000"/>
                    <a:pt x="326" y="995"/>
                  </a:cubicBezTo>
                  <a:cubicBezTo>
                    <a:pt x="322" y="994"/>
                    <a:pt x="324" y="990"/>
                    <a:pt x="322" y="986"/>
                  </a:cubicBezTo>
                  <a:cubicBezTo>
                    <a:pt x="323" y="985"/>
                    <a:pt x="323" y="984"/>
                    <a:pt x="324" y="984"/>
                  </a:cubicBezTo>
                  <a:cubicBezTo>
                    <a:pt x="326" y="986"/>
                    <a:pt x="327" y="991"/>
                    <a:pt x="326" y="994"/>
                  </a:cubicBezTo>
                  <a:cubicBezTo>
                    <a:pt x="328" y="996"/>
                    <a:pt x="330" y="998"/>
                    <a:pt x="332" y="1000"/>
                  </a:cubicBezTo>
                  <a:cubicBezTo>
                    <a:pt x="329" y="1002"/>
                    <a:pt x="331" y="1004"/>
                    <a:pt x="330" y="1007"/>
                  </a:cubicBezTo>
                  <a:cubicBezTo>
                    <a:pt x="338" y="1010"/>
                    <a:pt x="341" y="1014"/>
                    <a:pt x="348" y="1017"/>
                  </a:cubicBezTo>
                  <a:cubicBezTo>
                    <a:pt x="350" y="1016"/>
                    <a:pt x="344" y="1014"/>
                    <a:pt x="347" y="1013"/>
                  </a:cubicBezTo>
                  <a:cubicBezTo>
                    <a:pt x="351" y="1014"/>
                    <a:pt x="353" y="1016"/>
                    <a:pt x="356" y="1016"/>
                  </a:cubicBezTo>
                  <a:cubicBezTo>
                    <a:pt x="354" y="1012"/>
                    <a:pt x="349" y="1010"/>
                    <a:pt x="345" y="1007"/>
                  </a:cubicBezTo>
                  <a:cubicBezTo>
                    <a:pt x="345" y="1010"/>
                    <a:pt x="348" y="1011"/>
                    <a:pt x="346" y="1012"/>
                  </a:cubicBezTo>
                  <a:cubicBezTo>
                    <a:pt x="341" y="1010"/>
                    <a:pt x="345" y="1002"/>
                    <a:pt x="335" y="1002"/>
                  </a:cubicBezTo>
                  <a:cubicBezTo>
                    <a:pt x="331" y="998"/>
                    <a:pt x="332" y="995"/>
                    <a:pt x="330" y="991"/>
                  </a:cubicBezTo>
                  <a:cubicBezTo>
                    <a:pt x="335" y="989"/>
                    <a:pt x="339" y="993"/>
                    <a:pt x="343" y="997"/>
                  </a:cubicBezTo>
                  <a:cubicBezTo>
                    <a:pt x="343" y="999"/>
                    <a:pt x="341" y="999"/>
                    <a:pt x="341" y="1000"/>
                  </a:cubicBezTo>
                  <a:cubicBezTo>
                    <a:pt x="346" y="1002"/>
                    <a:pt x="348" y="1006"/>
                    <a:pt x="351" y="1009"/>
                  </a:cubicBezTo>
                  <a:cubicBezTo>
                    <a:pt x="360" y="1007"/>
                    <a:pt x="366" y="1011"/>
                    <a:pt x="368" y="1017"/>
                  </a:cubicBezTo>
                  <a:cubicBezTo>
                    <a:pt x="368" y="1013"/>
                    <a:pt x="372" y="1016"/>
                    <a:pt x="374" y="1014"/>
                  </a:cubicBezTo>
                  <a:cubicBezTo>
                    <a:pt x="375" y="1012"/>
                    <a:pt x="372" y="1010"/>
                    <a:pt x="374" y="1009"/>
                  </a:cubicBezTo>
                  <a:cubicBezTo>
                    <a:pt x="383" y="1017"/>
                    <a:pt x="400" y="1015"/>
                    <a:pt x="406" y="1025"/>
                  </a:cubicBezTo>
                  <a:cubicBezTo>
                    <a:pt x="404" y="1026"/>
                    <a:pt x="403" y="1022"/>
                    <a:pt x="403" y="1026"/>
                  </a:cubicBezTo>
                  <a:cubicBezTo>
                    <a:pt x="411" y="1028"/>
                    <a:pt x="414" y="1034"/>
                    <a:pt x="421" y="1037"/>
                  </a:cubicBezTo>
                  <a:cubicBezTo>
                    <a:pt x="421" y="1037"/>
                    <a:pt x="422" y="1035"/>
                    <a:pt x="423" y="1036"/>
                  </a:cubicBezTo>
                  <a:cubicBezTo>
                    <a:pt x="429" y="1037"/>
                    <a:pt x="430" y="1047"/>
                    <a:pt x="436" y="1051"/>
                  </a:cubicBezTo>
                  <a:cubicBezTo>
                    <a:pt x="432" y="1052"/>
                    <a:pt x="425" y="1050"/>
                    <a:pt x="424" y="1044"/>
                  </a:cubicBezTo>
                  <a:cubicBezTo>
                    <a:pt x="423" y="1044"/>
                    <a:pt x="422" y="1045"/>
                    <a:pt x="421" y="1045"/>
                  </a:cubicBezTo>
                  <a:cubicBezTo>
                    <a:pt x="420" y="1043"/>
                    <a:pt x="421" y="1042"/>
                    <a:pt x="420" y="1042"/>
                  </a:cubicBezTo>
                  <a:cubicBezTo>
                    <a:pt x="415" y="1041"/>
                    <a:pt x="409" y="1039"/>
                    <a:pt x="405" y="1036"/>
                  </a:cubicBezTo>
                  <a:cubicBezTo>
                    <a:pt x="403" y="1038"/>
                    <a:pt x="408" y="1039"/>
                    <a:pt x="405" y="1040"/>
                  </a:cubicBezTo>
                  <a:cubicBezTo>
                    <a:pt x="398" y="1039"/>
                    <a:pt x="395" y="1033"/>
                    <a:pt x="386" y="1033"/>
                  </a:cubicBezTo>
                  <a:cubicBezTo>
                    <a:pt x="386" y="1028"/>
                    <a:pt x="383" y="1027"/>
                    <a:pt x="378" y="1027"/>
                  </a:cubicBezTo>
                  <a:cubicBezTo>
                    <a:pt x="376" y="1029"/>
                    <a:pt x="376" y="1030"/>
                    <a:pt x="375" y="1031"/>
                  </a:cubicBezTo>
                  <a:cubicBezTo>
                    <a:pt x="369" y="1031"/>
                    <a:pt x="367" y="1028"/>
                    <a:pt x="364" y="1024"/>
                  </a:cubicBezTo>
                  <a:cubicBezTo>
                    <a:pt x="364" y="1021"/>
                    <a:pt x="367" y="1022"/>
                    <a:pt x="366" y="1019"/>
                  </a:cubicBezTo>
                  <a:cubicBezTo>
                    <a:pt x="365" y="1017"/>
                    <a:pt x="364" y="1016"/>
                    <a:pt x="361" y="1015"/>
                  </a:cubicBezTo>
                  <a:cubicBezTo>
                    <a:pt x="363" y="1021"/>
                    <a:pt x="360" y="1016"/>
                    <a:pt x="357" y="1016"/>
                  </a:cubicBezTo>
                  <a:cubicBezTo>
                    <a:pt x="355" y="1020"/>
                    <a:pt x="358" y="1021"/>
                    <a:pt x="360" y="1023"/>
                  </a:cubicBezTo>
                  <a:cubicBezTo>
                    <a:pt x="357" y="1022"/>
                    <a:pt x="358" y="1026"/>
                    <a:pt x="357" y="1026"/>
                  </a:cubicBezTo>
                  <a:cubicBezTo>
                    <a:pt x="354" y="1025"/>
                    <a:pt x="353" y="1026"/>
                    <a:pt x="352" y="1025"/>
                  </a:cubicBezTo>
                  <a:cubicBezTo>
                    <a:pt x="351" y="1026"/>
                    <a:pt x="352" y="1028"/>
                    <a:pt x="350" y="1029"/>
                  </a:cubicBezTo>
                  <a:cubicBezTo>
                    <a:pt x="346" y="1025"/>
                    <a:pt x="346" y="1032"/>
                    <a:pt x="345" y="1033"/>
                  </a:cubicBezTo>
                  <a:cubicBezTo>
                    <a:pt x="345" y="1033"/>
                    <a:pt x="343" y="1033"/>
                    <a:pt x="343" y="1033"/>
                  </a:cubicBezTo>
                  <a:cubicBezTo>
                    <a:pt x="340" y="1041"/>
                    <a:pt x="350" y="1044"/>
                    <a:pt x="346" y="1047"/>
                  </a:cubicBezTo>
                  <a:cubicBezTo>
                    <a:pt x="349" y="1047"/>
                    <a:pt x="350" y="1050"/>
                    <a:pt x="349" y="1053"/>
                  </a:cubicBezTo>
                  <a:cubicBezTo>
                    <a:pt x="352" y="1054"/>
                    <a:pt x="353" y="1055"/>
                    <a:pt x="355" y="1056"/>
                  </a:cubicBezTo>
                  <a:cubicBezTo>
                    <a:pt x="355" y="1052"/>
                    <a:pt x="355" y="1051"/>
                    <a:pt x="353" y="1048"/>
                  </a:cubicBezTo>
                  <a:cubicBezTo>
                    <a:pt x="354" y="1048"/>
                    <a:pt x="354" y="1048"/>
                    <a:pt x="355" y="1049"/>
                  </a:cubicBezTo>
                  <a:cubicBezTo>
                    <a:pt x="356" y="1043"/>
                    <a:pt x="354" y="1040"/>
                    <a:pt x="354" y="1038"/>
                  </a:cubicBezTo>
                  <a:cubicBezTo>
                    <a:pt x="359" y="1036"/>
                    <a:pt x="362" y="1039"/>
                    <a:pt x="363" y="1044"/>
                  </a:cubicBezTo>
                  <a:cubicBezTo>
                    <a:pt x="369" y="1046"/>
                    <a:pt x="373" y="1052"/>
                    <a:pt x="379" y="1053"/>
                  </a:cubicBezTo>
                  <a:cubicBezTo>
                    <a:pt x="380" y="1053"/>
                    <a:pt x="381" y="1051"/>
                    <a:pt x="383" y="1053"/>
                  </a:cubicBezTo>
                  <a:cubicBezTo>
                    <a:pt x="384" y="1049"/>
                    <a:pt x="378" y="1049"/>
                    <a:pt x="381" y="1047"/>
                  </a:cubicBezTo>
                  <a:cubicBezTo>
                    <a:pt x="392" y="1050"/>
                    <a:pt x="400" y="1056"/>
                    <a:pt x="409" y="1061"/>
                  </a:cubicBezTo>
                  <a:cubicBezTo>
                    <a:pt x="414" y="1056"/>
                    <a:pt x="420" y="1067"/>
                    <a:pt x="420" y="1073"/>
                  </a:cubicBezTo>
                  <a:cubicBezTo>
                    <a:pt x="428" y="1075"/>
                    <a:pt x="435" y="1080"/>
                    <a:pt x="442" y="1082"/>
                  </a:cubicBezTo>
                  <a:cubicBezTo>
                    <a:pt x="443" y="1082"/>
                    <a:pt x="445" y="1080"/>
                    <a:pt x="448" y="1081"/>
                  </a:cubicBezTo>
                  <a:cubicBezTo>
                    <a:pt x="449" y="1082"/>
                    <a:pt x="450" y="1084"/>
                    <a:pt x="451" y="1084"/>
                  </a:cubicBezTo>
                  <a:cubicBezTo>
                    <a:pt x="455" y="1083"/>
                    <a:pt x="455" y="1076"/>
                    <a:pt x="461" y="1080"/>
                  </a:cubicBezTo>
                  <a:cubicBezTo>
                    <a:pt x="461" y="1076"/>
                    <a:pt x="458" y="1077"/>
                    <a:pt x="458" y="1073"/>
                  </a:cubicBezTo>
                  <a:cubicBezTo>
                    <a:pt x="459" y="1073"/>
                    <a:pt x="459" y="1074"/>
                    <a:pt x="461" y="1074"/>
                  </a:cubicBezTo>
                  <a:cubicBezTo>
                    <a:pt x="463" y="1068"/>
                    <a:pt x="459" y="1065"/>
                    <a:pt x="457" y="1058"/>
                  </a:cubicBezTo>
                  <a:cubicBezTo>
                    <a:pt x="462" y="1059"/>
                    <a:pt x="458" y="1056"/>
                    <a:pt x="460" y="1056"/>
                  </a:cubicBezTo>
                  <a:cubicBezTo>
                    <a:pt x="465" y="1057"/>
                    <a:pt x="467" y="1056"/>
                    <a:pt x="470" y="1060"/>
                  </a:cubicBezTo>
                  <a:cubicBezTo>
                    <a:pt x="462" y="1069"/>
                    <a:pt x="479" y="1080"/>
                    <a:pt x="488" y="1080"/>
                  </a:cubicBezTo>
                  <a:cubicBezTo>
                    <a:pt x="486" y="1080"/>
                    <a:pt x="484" y="1078"/>
                    <a:pt x="482" y="1077"/>
                  </a:cubicBezTo>
                  <a:cubicBezTo>
                    <a:pt x="486" y="1070"/>
                    <a:pt x="490" y="1080"/>
                    <a:pt x="496" y="1080"/>
                  </a:cubicBezTo>
                  <a:cubicBezTo>
                    <a:pt x="497" y="1077"/>
                    <a:pt x="496" y="1077"/>
                    <a:pt x="497" y="1075"/>
                  </a:cubicBezTo>
                  <a:cubicBezTo>
                    <a:pt x="503" y="1075"/>
                    <a:pt x="509" y="1078"/>
                    <a:pt x="514" y="1077"/>
                  </a:cubicBezTo>
                  <a:cubicBezTo>
                    <a:pt x="509" y="1075"/>
                    <a:pt x="505" y="1074"/>
                    <a:pt x="501" y="1071"/>
                  </a:cubicBezTo>
                  <a:cubicBezTo>
                    <a:pt x="510" y="1071"/>
                    <a:pt x="518" y="1076"/>
                    <a:pt x="525" y="1074"/>
                  </a:cubicBezTo>
                  <a:cubicBezTo>
                    <a:pt x="536" y="1082"/>
                    <a:pt x="551" y="1086"/>
                    <a:pt x="564" y="1089"/>
                  </a:cubicBezTo>
                  <a:cubicBezTo>
                    <a:pt x="569" y="1086"/>
                    <a:pt x="574" y="1089"/>
                    <a:pt x="578" y="1088"/>
                  </a:cubicBezTo>
                  <a:cubicBezTo>
                    <a:pt x="574" y="1087"/>
                    <a:pt x="568" y="1082"/>
                    <a:pt x="563" y="1085"/>
                  </a:cubicBezTo>
                  <a:cubicBezTo>
                    <a:pt x="558" y="1090"/>
                    <a:pt x="552" y="1075"/>
                    <a:pt x="544" y="1081"/>
                  </a:cubicBezTo>
                  <a:cubicBezTo>
                    <a:pt x="542" y="1081"/>
                    <a:pt x="540" y="1080"/>
                    <a:pt x="540" y="1078"/>
                  </a:cubicBezTo>
                  <a:cubicBezTo>
                    <a:pt x="553" y="1077"/>
                    <a:pt x="568" y="1080"/>
                    <a:pt x="582" y="1084"/>
                  </a:cubicBezTo>
                  <a:cubicBezTo>
                    <a:pt x="583" y="1081"/>
                    <a:pt x="578" y="1080"/>
                    <a:pt x="581" y="1078"/>
                  </a:cubicBezTo>
                  <a:cubicBezTo>
                    <a:pt x="589" y="1079"/>
                    <a:pt x="597" y="1076"/>
                    <a:pt x="603" y="1079"/>
                  </a:cubicBezTo>
                  <a:cubicBezTo>
                    <a:pt x="603" y="1079"/>
                    <a:pt x="603" y="1079"/>
                    <a:pt x="603" y="1078"/>
                  </a:cubicBezTo>
                  <a:cubicBezTo>
                    <a:pt x="606" y="1077"/>
                    <a:pt x="612" y="1079"/>
                    <a:pt x="614" y="1077"/>
                  </a:cubicBezTo>
                  <a:cubicBezTo>
                    <a:pt x="602" y="1069"/>
                    <a:pt x="581" y="1075"/>
                    <a:pt x="571" y="1070"/>
                  </a:cubicBezTo>
                  <a:cubicBezTo>
                    <a:pt x="562" y="1075"/>
                    <a:pt x="550" y="1058"/>
                    <a:pt x="541" y="1066"/>
                  </a:cubicBezTo>
                  <a:cubicBezTo>
                    <a:pt x="542" y="1069"/>
                    <a:pt x="544" y="1070"/>
                    <a:pt x="545" y="1072"/>
                  </a:cubicBezTo>
                  <a:cubicBezTo>
                    <a:pt x="541" y="1074"/>
                    <a:pt x="539" y="1068"/>
                    <a:pt x="537" y="1064"/>
                  </a:cubicBezTo>
                  <a:cubicBezTo>
                    <a:pt x="539" y="1060"/>
                    <a:pt x="545" y="1060"/>
                    <a:pt x="548" y="1057"/>
                  </a:cubicBezTo>
                  <a:cubicBezTo>
                    <a:pt x="557" y="1065"/>
                    <a:pt x="571" y="1065"/>
                    <a:pt x="584" y="1064"/>
                  </a:cubicBezTo>
                  <a:cubicBezTo>
                    <a:pt x="584" y="1059"/>
                    <a:pt x="579" y="1058"/>
                    <a:pt x="578" y="1053"/>
                  </a:cubicBezTo>
                  <a:cubicBezTo>
                    <a:pt x="583" y="1045"/>
                    <a:pt x="593" y="1051"/>
                    <a:pt x="604" y="1050"/>
                  </a:cubicBezTo>
                  <a:cubicBezTo>
                    <a:pt x="609" y="1056"/>
                    <a:pt x="620" y="1059"/>
                    <a:pt x="627" y="1054"/>
                  </a:cubicBezTo>
                  <a:cubicBezTo>
                    <a:pt x="622" y="1053"/>
                    <a:pt x="626" y="1050"/>
                    <a:pt x="624" y="1047"/>
                  </a:cubicBezTo>
                  <a:cubicBezTo>
                    <a:pt x="626" y="1047"/>
                    <a:pt x="627" y="1047"/>
                    <a:pt x="627" y="1046"/>
                  </a:cubicBezTo>
                  <a:cubicBezTo>
                    <a:pt x="625" y="1041"/>
                    <a:pt x="628" y="1041"/>
                    <a:pt x="627" y="1035"/>
                  </a:cubicBezTo>
                  <a:cubicBezTo>
                    <a:pt x="623" y="1035"/>
                    <a:pt x="627" y="1032"/>
                    <a:pt x="623" y="1031"/>
                  </a:cubicBezTo>
                  <a:cubicBezTo>
                    <a:pt x="627" y="1031"/>
                    <a:pt x="629" y="1035"/>
                    <a:pt x="632" y="1031"/>
                  </a:cubicBezTo>
                  <a:cubicBezTo>
                    <a:pt x="630" y="1031"/>
                    <a:pt x="629" y="1030"/>
                    <a:pt x="629" y="1029"/>
                  </a:cubicBezTo>
                  <a:cubicBezTo>
                    <a:pt x="635" y="1032"/>
                    <a:pt x="637" y="1030"/>
                    <a:pt x="642" y="1033"/>
                  </a:cubicBezTo>
                  <a:cubicBezTo>
                    <a:pt x="649" y="1029"/>
                    <a:pt x="656" y="1030"/>
                    <a:pt x="664" y="1028"/>
                  </a:cubicBezTo>
                  <a:cubicBezTo>
                    <a:pt x="660" y="1028"/>
                    <a:pt x="661" y="1024"/>
                    <a:pt x="658" y="1023"/>
                  </a:cubicBezTo>
                  <a:cubicBezTo>
                    <a:pt x="653" y="1022"/>
                    <a:pt x="646" y="1028"/>
                    <a:pt x="642" y="1022"/>
                  </a:cubicBezTo>
                  <a:cubicBezTo>
                    <a:pt x="648" y="1019"/>
                    <a:pt x="652" y="1021"/>
                    <a:pt x="658" y="1022"/>
                  </a:cubicBezTo>
                  <a:cubicBezTo>
                    <a:pt x="657" y="1018"/>
                    <a:pt x="661" y="1019"/>
                    <a:pt x="662" y="1017"/>
                  </a:cubicBezTo>
                  <a:cubicBezTo>
                    <a:pt x="656" y="1016"/>
                    <a:pt x="650" y="1022"/>
                    <a:pt x="646" y="1017"/>
                  </a:cubicBezTo>
                  <a:cubicBezTo>
                    <a:pt x="650" y="1009"/>
                    <a:pt x="659" y="1009"/>
                    <a:pt x="662" y="1005"/>
                  </a:cubicBezTo>
                  <a:cubicBezTo>
                    <a:pt x="649" y="1006"/>
                    <a:pt x="629" y="1007"/>
                    <a:pt x="623" y="995"/>
                  </a:cubicBezTo>
                  <a:cubicBezTo>
                    <a:pt x="619" y="997"/>
                    <a:pt x="612" y="995"/>
                    <a:pt x="610" y="998"/>
                  </a:cubicBezTo>
                  <a:cubicBezTo>
                    <a:pt x="611" y="998"/>
                    <a:pt x="613" y="998"/>
                    <a:pt x="614" y="1000"/>
                  </a:cubicBezTo>
                  <a:cubicBezTo>
                    <a:pt x="612" y="1000"/>
                    <a:pt x="607" y="1000"/>
                    <a:pt x="606" y="998"/>
                  </a:cubicBezTo>
                  <a:cubicBezTo>
                    <a:pt x="606" y="997"/>
                    <a:pt x="607" y="997"/>
                    <a:pt x="607" y="995"/>
                  </a:cubicBezTo>
                  <a:cubicBezTo>
                    <a:pt x="604" y="996"/>
                    <a:pt x="603" y="993"/>
                    <a:pt x="605" y="991"/>
                  </a:cubicBezTo>
                  <a:cubicBezTo>
                    <a:pt x="601" y="990"/>
                    <a:pt x="601" y="992"/>
                    <a:pt x="597" y="992"/>
                  </a:cubicBezTo>
                  <a:cubicBezTo>
                    <a:pt x="596" y="995"/>
                    <a:pt x="602" y="994"/>
                    <a:pt x="600" y="996"/>
                  </a:cubicBezTo>
                  <a:cubicBezTo>
                    <a:pt x="592" y="995"/>
                    <a:pt x="584" y="994"/>
                    <a:pt x="580" y="989"/>
                  </a:cubicBezTo>
                  <a:cubicBezTo>
                    <a:pt x="574" y="991"/>
                    <a:pt x="566" y="987"/>
                    <a:pt x="562" y="983"/>
                  </a:cubicBezTo>
                  <a:cubicBezTo>
                    <a:pt x="577" y="981"/>
                    <a:pt x="581" y="993"/>
                    <a:pt x="592" y="991"/>
                  </a:cubicBezTo>
                  <a:cubicBezTo>
                    <a:pt x="591" y="988"/>
                    <a:pt x="588" y="988"/>
                    <a:pt x="588" y="986"/>
                  </a:cubicBezTo>
                  <a:cubicBezTo>
                    <a:pt x="591" y="986"/>
                    <a:pt x="589" y="981"/>
                    <a:pt x="593" y="982"/>
                  </a:cubicBezTo>
                  <a:cubicBezTo>
                    <a:pt x="597" y="989"/>
                    <a:pt x="607" y="988"/>
                    <a:pt x="613" y="986"/>
                  </a:cubicBezTo>
                  <a:cubicBezTo>
                    <a:pt x="608" y="986"/>
                    <a:pt x="603" y="986"/>
                    <a:pt x="603" y="980"/>
                  </a:cubicBezTo>
                  <a:cubicBezTo>
                    <a:pt x="587" y="977"/>
                    <a:pt x="568" y="974"/>
                    <a:pt x="557" y="964"/>
                  </a:cubicBezTo>
                  <a:cubicBezTo>
                    <a:pt x="558" y="963"/>
                    <a:pt x="557" y="963"/>
                    <a:pt x="557" y="961"/>
                  </a:cubicBezTo>
                  <a:cubicBezTo>
                    <a:pt x="568" y="960"/>
                    <a:pt x="581" y="968"/>
                    <a:pt x="593" y="967"/>
                  </a:cubicBezTo>
                  <a:cubicBezTo>
                    <a:pt x="594" y="969"/>
                    <a:pt x="592" y="970"/>
                    <a:pt x="593" y="972"/>
                  </a:cubicBezTo>
                  <a:cubicBezTo>
                    <a:pt x="595" y="971"/>
                    <a:pt x="598" y="974"/>
                    <a:pt x="600" y="972"/>
                  </a:cubicBezTo>
                  <a:cubicBezTo>
                    <a:pt x="598" y="972"/>
                    <a:pt x="598" y="971"/>
                    <a:pt x="597" y="970"/>
                  </a:cubicBezTo>
                  <a:cubicBezTo>
                    <a:pt x="599" y="970"/>
                    <a:pt x="599" y="969"/>
                    <a:pt x="601" y="969"/>
                  </a:cubicBezTo>
                  <a:cubicBezTo>
                    <a:pt x="603" y="970"/>
                    <a:pt x="603" y="974"/>
                    <a:pt x="606" y="974"/>
                  </a:cubicBezTo>
                  <a:cubicBezTo>
                    <a:pt x="612" y="969"/>
                    <a:pt x="620" y="977"/>
                    <a:pt x="627" y="971"/>
                  </a:cubicBezTo>
                  <a:cubicBezTo>
                    <a:pt x="629" y="972"/>
                    <a:pt x="632" y="971"/>
                    <a:pt x="634" y="973"/>
                  </a:cubicBezTo>
                  <a:cubicBezTo>
                    <a:pt x="631" y="974"/>
                    <a:pt x="630" y="975"/>
                    <a:pt x="627" y="975"/>
                  </a:cubicBezTo>
                  <a:cubicBezTo>
                    <a:pt x="629" y="977"/>
                    <a:pt x="632" y="976"/>
                    <a:pt x="635" y="976"/>
                  </a:cubicBezTo>
                  <a:cubicBezTo>
                    <a:pt x="635" y="977"/>
                    <a:pt x="634" y="978"/>
                    <a:pt x="634" y="979"/>
                  </a:cubicBezTo>
                  <a:cubicBezTo>
                    <a:pt x="638" y="978"/>
                    <a:pt x="642" y="978"/>
                    <a:pt x="645" y="977"/>
                  </a:cubicBezTo>
                  <a:cubicBezTo>
                    <a:pt x="641" y="976"/>
                    <a:pt x="639" y="972"/>
                    <a:pt x="642" y="970"/>
                  </a:cubicBezTo>
                  <a:cubicBezTo>
                    <a:pt x="635" y="969"/>
                    <a:pt x="625" y="969"/>
                    <a:pt x="623" y="965"/>
                  </a:cubicBezTo>
                  <a:cubicBezTo>
                    <a:pt x="623" y="963"/>
                    <a:pt x="627" y="968"/>
                    <a:pt x="627" y="965"/>
                  </a:cubicBezTo>
                  <a:cubicBezTo>
                    <a:pt x="627" y="964"/>
                    <a:pt x="626" y="964"/>
                    <a:pt x="625" y="963"/>
                  </a:cubicBezTo>
                  <a:cubicBezTo>
                    <a:pt x="626" y="961"/>
                    <a:pt x="630" y="961"/>
                    <a:pt x="630" y="958"/>
                  </a:cubicBezTo>
                  <a:cubicBezTo>
                    <a:pt x="627" y="958"/>
                    <a:pt x="627" y="956"/>
                    <a:pt x="624" y="956"/>
                  </a:cubicBezTo>
                  <a:cubicBezTo>
                    <a:pt x="606" y="964"/>
                    <a:pt x="592" y="946"/>
                    <a:pt x="575" y="943"/>
                  </a:cubicBezTo>
                  <a:cubicBezTo>
                    <a:pt x="573" y="942"/>
                    <a:pt x="576" y="947"/>
                    <a:pt x="573" y="945"/>
                  </a:cubicBezTo>
                  <a:cubicBezTo>
                    <a:pt x="571" y="945"/>
                    <a:pt x="568" y="940"/>
                    <a:pt x="571" y="939"/>
                  </a:cubicBezTo>
                  <a:cubicBezTo>
                    <a:pt x="591" y="947"/>
                    <a:pt x="610" y="947"/>
                    <a:pt x="632" y="944"/>
                  </a:cubicBezTo>
                  <a:cubicBezTo>
                    <a:pt x="631" y="949"/>
                    <a:pt x="640" y="949"/>
                    <a:pt x="646" y="949"/>
                  </a:cubicBezTo>
                  <a:cubicBezTo>
                    <a:pt x="646" y="943"/>
                    <a:pt x="639" y="949"/>
                    <a:pt x="637" y="945"/>
                  </a:cubicBezTo>
                  <a:cubicBezTo>
                    <a:pt x="645" y="940"/>
                    <a:pt x="657" y="945"/>
                    <a:pt x="663" y="938"/>
                  </a:cubicBezTo>
                  <a:cubicBezTo>
                    <a:pt x="668" y="944"/>
                    <a:pt x="678" y="932"/>
                    <a:pt x="682" y="940"/>
                  </a:cubicBezTo>
                  <a:cubicBezTo>
                    <a:pt x="693" y="941"/>
                    <a:pt x="695" y="933"/>
                    <a:pt x="702" y="929"/>
                  </a:cubicBezTo>
                  <a:cubicBezTo>
                    <a:pt x="686" y="931"/>
                    <a:pt x="667" y="938"/>
                    <a:pt x="647" y="941"/>
                  </a:cubicBezTo>
                  <a:cubicBezTo>
                    <a:pt x="637" y="942"/>
                    <a:pt x="604" y="945"/>
                    <a:pt x="607" y="933"/>
                  </a:cubicBezTo>
                  <a:cubicBezTo>
                    <a:pt x="590" y="931"/>
                    <a:pt x="576" y="928"/>
                    <a:pt x="560" y="923"/>
                  </a:cubicBezTo>
                  <a:cubicBezTo>
                    <a:pt x="561" y="920"/>
                    <a:pt x="558" y="920"/>
                    <a:pt x="557" y="918"/>
                  </a:cubicBezTo>
                  <a:cubicBezTo>
                    <a:pt x="566" y="919"/>
                    <a:pt x="573" y="923"/>
                    <a:pt x="582" y="919"/>
                  </a:cubicBezTo>
                  <a:cubicBezTo>
                    <a:pt x="588" y="922"/>
                    <a:pt x="599" y="926"/>
                    <a:pt x="607" y="923"/>
                  </a:cubicBezTo>
                  <a:cubicBezTo>
                    <a:pt x="603" y="921"/>
                    <a:pt x="598" y="920"/>
                    <a:pt x="593" y="918"/>
                  </a:cubicBezTo>
                  <a:cubicBezTo>
                    <a:pt x="593" y="920"/>
                    <a:pt x="596" y="921"/>
                    <a:pt x="593" y="922"/>
                  </a:cubicBezTo>
                  <a:cubicBezTo>
                    <a:pt x="589" y="923"/>
                    <a:pt x="589" y="914"/>
                    <a:pt x="588" y="919"/>
                  </a:cubicBezTo>
                  <a:cubicBezTo>
                    <a:pt x="586" y="913"/>
                    <a:pt x="576" y="916"/>
                    <a:pt x="572" y="912"/>
                  </a:cubicBezTo>
                  <a:cubicBezTo>
                    <a:pt x="562" y="913"/>
                    <a:pt x="549" y="903"/>
                    <a:pt x="541" y="900"/>
                  </a:cubicBezTo>
                  <a:cubicBezTo>
                    <a:pt x="529" y="895"/>
                    <a:pt x="511" y="886"/>
                    <a:pt x="508" y="881"/>
                  </a:cubicBezTo>
                  <a:cubicBezTo>
                    <a:pt x="495" y="877"/>
                    <a:pt x="487" y="867"/>
                    <a:pt x="475" y="862"/>
                  </a:cubicBezTo>
                  <a:cubicBezTo>
                    <a:pt x="474" y="864"/>
                    <a:pt x="477" y="865"/>
                    <a:pt x="475" y="866"/>
                  </a:cubicBezTo>
                  <a:cubicBezTo>
                    <a:pt x="471" y="854"/>
                    <a:pt x="462" y="848"/>
                    <a:pt x="454" y="840"/>
                  </a:cubicBezTo>
                  <a:cubicBezTo>
                    <a:pt x="457" y="840"/>
                    <a:pt x="452" y="837"/>
                    <a:pt x="455" y="837"/>
                  </a:cubicBezTo>
                  <a:cubicBezTo>
                    <a:pt x="463" y="843"/>
                    <a:pt x="468" y="852"/>
                    <a:pt x="479" y="856"/>
                  </a:cubicBezTo>
                  <a:cubicBezTo>
                    <a:pt x="476" y="851"/>
                    <a:pt x="473" y="845"/>
                    <a:pt x="475" y="840"/>
                  </a:cubicBezTo>
                  <a:cubicBezTo>
                    <a:pt x="469" y="839"/>
                    <a:pt x="461" y="834"/>
                    <a:pt x="462" y="828"/>
                  </a:cubicBezTo>
                  <a:cubicBezTo>
                    <a:pt x="469" y="834"/>
                    <a:pt x="482" y="843"/>
                    <a:pt x="487" y="846"/>
                  </a:cubicBezTo>
                  <a:cubicBezTo>
                    <a:pt x="482" y="840"/>
                    <a:pt x="473" y="832"/>
                    <a:pt x="470" y="827"/>
                  </a:cubicBezTo>
                  <a:cubicBezTo>
                    <a:pt x="478" y="833"/>
                    <a:pt x="485" y="840"/>
                    <a:pt x="494" y="844"/>
                  </a:cubicBezTo>
                  <a:cubicBezTo>
                    <a:pt x="493" y="839"/>
                    <a:pt x="499" y="842"/>
                    <a:pt x="500" y="843"/>
                  </a:cubicBezTo>
                  <a:cubicBezTo>
                    <a:pt x="488" y="834"/>
                    <a:pt x="481" y="821"/>
                    <a:pt x="466" y="816"/>
                  </a:cubicBezTo>
                  <a:cubicBezTo>
                    <a:pt x="465" y="823"/>
                    <a:pt x="457" y="820"/>
                    <a:pt x="453" y="817"/>
                  </a:cubicBezTo>
                  <a:cubicBezTo>
                    <a:pt x="453" y="816"/>
                    <a:pt x="456" y="816"/>
                    <a:pt x="455" y="814"/>
                  </a:cubicBezTo>
                  <a:cubicBezTo>
                    <a:pt x="452" y="812"/>
                    <a:pt x="446" y="809"/>
                    <a:pt x="447" y="805"/>
                  </a:cubicBezTo>
                  <a:cubicBezTo>
                    <a:pt x="449" y="806"/>
                    <a:pt x="450" y="809"/>
                    <a:pt x="453" y="809"/>
                  </a:cubicBezTo>
                  <a:cubicBezTo>
                    <a:pt x="453" y="805"/>
                    <a:pt x="453" y="805"/>
                    <a:pt x="453" y="805"/>
                  </a:cubicBezTo>
                  <a:cubicBezTo>
                    <a:pt x="448" y="803"/>
                    <a:pt x="444" y="801"/>
                    <a:pt x="442" y="795"/>
                  </a:cubicBezTo>
                  <a:cubicBezTo>
                    <a:pt x="440" y="795"/>
                    <a:pt x="436" y="796"/>
                    <a:pt x="435" y="794"/>
                  </a:cubicBezTo>
                  <a:cubicBezTo>
                    <a:pt x="440" y="788"/>
                    <a:pt x="430" y="786"/>
                    <a:pt x="431" y="780"/>
                  </a:cubicBezTo>
                  <a:cubicBezTo>
                    <a:pt x="431" y="780"/>
                    <a:pt x="432" y="780"/>
                    <a:pt x="432" y="780"/>
                  </a:cubicBezTo>
                  <a:cubicBezTo>
                    <a:pt x="432" y="774"/>
                    <a:pt x="426" y="773"/>
                    <a:pt x="423" y="769"/>
                  </a:cubicBezTo>
                  <a:cubicBezTo>
                    <a:pt x="419" y="763"/>
                    <a:pt x="419" y="754"/>
                    <a:pt x="414" y="749"/>
                  </a:cubicBezTo>
                  <a:cubicBezTo>
                    <a:pt x="419" y="746"/>
                    <a:pt x="415" y="740"/>
                    <a:pt x="414" y="736"/>
                  </a:cubicBezTo>
                  <a:cubicBezTo>
                    <a:pt x="416" y="734"/>
                    <a:pt x="415" y="731"/>
                    <a:pt x="419" y="732"/>
                  </a:cubicBezTo>
                  <a:cubicBezTo>
                    <a:pt x="419" y="730"/>
                    <a:pt x="419" y="727"/>
                    <a:pt x="421" y="727"/>
                  </a:cubicBezTo>
                  <a:cubicBezTo>
                    <a:pt x="422" y="729"/>
                    <a:pt x="424" y="731"/>
                    <a:pt x="427" y="730"/>
                  </a:cubicBezTo>
                  <a:cubicBezTo>
                    <a:pt x="427" y="726"/>
                    <a:pt x="424" y="721"/>
                    <a:pt x="427" y="720"/>
                  </a:cubicBezTo>
                  <a:cubicBezTo>
                    <a:pt x="431" y="725"/>
                    <a:pt x="432" y="732"/>
                    <a:pt x="436" y="736"/>
                  </a:cubicBezTo>
                  <a:cubicBezTo>
                    <a:pt x="437" y="735"/>
                    <a:pt x="435" y="731"/>
                    <a:pt x="437" y="731"/>
                  </a:cubicBezTo>
                  <a:cubicBezTo>
                    <a:pt x="439" y="735"/>
                    <a:pt x="440" y="740"/>
                    <a:pt x="445" y="740"/>
                  </a:cubicBezTo>
                  <a:cubicBezTo>
                    <a:pt x="447" y="740"/>
                    <a:pt x="446" y="738"/>
                    <a:pt x="447" y="738"/>
                  </a:cubicBezTo>
                  <a:cubicBezTo>
                    <a:pt x="449" y="737"/>
                    <a:pt x="450" y="743"/>
                    <a:pt x="452" y="739"/>
                  </a:cubicBezTo>
                  <a:cubicBezTo>
                    <a:pt x="451" y="738"/>
                    <a:pt x="449" y="738"/>
                    <a:pt x="449" y="737"/>
                  </a:cubicBezTo>
                  <a:cubicBezTo>
                    <a:pt x="453" y="735"/>
                    <a:pt x="449" y="729"/>
                    <a:pt x="453" y="728"/>
                  </a:cubicBezTo>
                  <a:cubicBezTo>
                    <a:pt x="456" y="733"/>
                    <a:pt x="460" y="733"/>
                    <a:pt x="462" y="734"/>
                  </a:cubicBezTo>
                  <a:cubicBezTo>
                    <a:pt x="464" y="728"/>
                    <a:pt x="469" y="730"/>
                    <a:pt x="472" y="726"/>
                  </a:cubicBezTo>
                  <a:cubicBezTo>
                    <a:pt x="474" y="729"/>
                    <a:pt x="473" y="733"/>
                    <a:pt x="479" y="731"/>
                  </a:cubicBezTo>
                  <a:cubicBezTo>
                    <a:pt x="480" y="732"/>
                    <a:pt x="481" y="738"/>
                    <a:pt x="483" y="737"/>
                  </a:cubicBezTo>
                  <a:cubicBezTo>
                    <a:pt x="482" y="735"/>
                    <a:pt x="479" y="731"/>
                    <a:pt x="481" y="729"/>
                  </a:cubicBezTo>
                  <a:cubicBezTo>
                    <a:pt x="485" y="731"/>
                    <a:pt x="488" y="731"/>
                    <a:pt x="492" y="733"/>
                  </a:cubicBezTo>
                  <a:cubicBezTo>
                    <a:pt x="493" y="731"/>
                    <a:pt x="488" y="724"/>
                    <a:pt x="492" y="720"/>
                  </a:cubicBezTo>
                  <a:cubicBezTo>
                    <a:pt x="493" y="722"/>
                    <a:pt x="495" y="723"/>
                    <a:pt x="498" y="723"/>
                  </a:cubicBezTo>
                  <a:cubicBezTo>
                    <a:pt x="497" y="720"/>
                    <a:pt x="499" y="720"/>
                    <a:pt x="500" y="718"/>
                  </a:cubicBezTo>
                  <a:cubicBezTo>
                    <a:pt x="498" y="719"/>
                    <a:pt x="496" y="714"/>
                    <a:pt x="497" y="714"/>
                  </a:cubicBezTo>
                  <a:cubicBezTo>
                    <a:pt x="502" y="716"/>
                    <a:pt x="502" y="722"/>
                    <a:pt x="504" y="726"/>
                  </a:cubicBezTo>
                  <a:cubicBezTo>
                    <a:pt x="504" y="725"/>
                    <a:pt x="506" y="725"/>
                    <a:pt x="507" y="725"/>
                  </a:cubicBezTo>
                  <a:cubicBezTo>
                    <a:pt x="507" y="719"/>
                    <a:pt x="506" y="718"/>
                    <a:pt x="510" y="714"/>
                  </a:cubicBezTo>
                  <a:cubicBezTo>
                    <a:pt x="511" y="717"/>
                    <a:pt x="511" y="722"/>
                    <a:pt x="515" y="722"/>
                  </a:cubicBezTo>
                  <a:cubicBezTo>
                    <a:pt x="517" y="718"/>
                    <a:pt x="514" y="709"/>
                    <a:pt x="518" y="708"/>
                  </a:cubicBezTo>
                  <a:cubicBezTo>
                    <a:pt x="519" y="711"/>
                    <a:pt x="521" y="708"/>
                    <a:pt x="523" y="709"/>
                  </a:cubicBezTo>
                  <a:cubicBezTo>
                    <a:pt x="522" y="704"/>
                    <a:pt x="524" y="707"/>
                    <a:pt x="527" y="706"/>
                  </a:cubicBezTo>
                  <a:cubicBezTo>
                    <a:pt x="527" y="700"/>
                    <a:pt x="527" y="700"/>
                    <a:pt x="527" y="700"/>
                  </a:cubicBezTo>
                  <a:cubicBezTo>
                    <a:pt x="529" y="698"/>
                    <a:pt x="531" y="701"/>
                    <a:pt x="532" y="699"/>
                  </a:cubicBezTo>
                  <a:cubicBezTo>
                    <a:pt x="533" y="694"/>
                    <a:pt x="527" y="693"/>
                    <a:pt x="531" y="690"/>
                  </a:cubicBezTo>
                  <a:cubicBezTo>
                    <a:pt x="532" y="692"/>
                    <a:pt x="534" y="692"/>
                    <a:pt x="536" y="694"/>
                  </a:cubicBezTo>
                  <a:cubicBezTo>
                    <a:pt x="536" y="692"/>
                    <a:pt x="536" y="689"/>
                    <a:pt x="536" y="685"/>
                  </a:cubicBezTo>
                  <a:cubicBezTo>
                    <a:pt x="537" y="685"/>
                    <a:pt x="541" y="683"/>
                    <a:pt x="541" y="684"/>
                  </a:cubicBezTo>
                  <a:cubicBezTo>
                    <a:pt x="542" y="687"/>
                    <a:pt x="540" y="687"/>
                    <a:pt x="540" y="689"/>
                  </a:cubicBezTo>
                  <a:cubicBezTo>
                    <a:pt x="546" y="689"/>
                    <a:pt x="545" y="697"/>
                    <a:pt x="542" y="699"/>
                  </a:cubicBezTo>
                  <a:cubicBezTo>
                    <a:pt x="546" y="698"/>
                    <a:pt x="548" y="699"/>
                    <a:pt x="550" y="702"/>
                  </a:cubicBezTo>
                  <a:cubicBezTo>
                    <a:pt x="550" y="703"/>
                    <a:pt x="549" y="703"/>
                    <a:pt x="549" y="705"/>
                  </a:cubicBezTo>
                  <a:cubicBezTo>
                    <a:pt x="547" y="703"/>
                    <a:pt x="545" y="706"/>
                    <a:pt x="543" y="707"/>
                  </a:cubicBezTo>
                  <a:cubicBezTo>
                    <a:pt x="547" y="707"/>
                    <a:pt x="551" y="708"/>
                    <a:pt x="553" y="710"/>
                  </a:cubicBezTo>
                  <a:cubicBezTo>
                    <a:pt x="549" y="724"/>
                    <a:pt x="554" y="728"/>
                    <a:pt x="556" y="740"/>
                  </a:cubicBezTo>
                  <a:cubicBezTo>
                    <a:pt x="552" y="740"/>
                    <a:pt x="554" y="737"/>
                    <a:pt x="551" y="740"/>
                  </a:cubicBezTo>
                  <a:cubicBezTo>
                    <a:pt x="549" y="736"/>
                    <a:pt x="546" y="731"/>
                    <a:pt x="549" y="726"/>
                  </a:cubicBezTo>
                  <a:cubicBezTo>
                    <a:pt x="548" y="726"/>
                    <a:pt x="547" y="726"/>
                    <a:pt x="547" y="725"/>
                  </a:cubicBezTo>
                  <a:cubicBezTo>
                    <a:pt x="547" y="724"/>
                    <a:pt x="548" y="723"/>
                    <a:pt x="549" y="724"/>
                  </a:cubicBezTo>
                  <a:cubicBezTo>
                    <a:pt x="547" y="720"/>
                    <a:pt x="552" y="709"/>
                    <a:pt x="545" y="710"/>
                  </a:cubicBezTo>
                  <a:cubicBezTo>
                    <a:pt x="544" y="716"/>
                    <a:pt x="547" y="713"/>
                    <a:pt x="548" y="714"/>
                  </a:cubicBezTo>
                  <a:cubicBezTo>
                    <a:pt x="546" y="716"/>
                    <a:pt x="548" y="719"/>
                    <a:pt x="548" y="721"/>
                  </a:cubicBezTo>
                  <a:cubicBezTo>
                    <a:pt x="545" y="723"/>
                    <a:pt x="543" y="721"/>
                    <a:pt x="542" y="724"/>
                  </a:cubicBezTo>
                  <a:cubicBezTo>
                    <a:pt x="543" y="730"/>
                    <a:pt x="545" y="740"/>
                    <a:pt x="541" y="743"/>
                  </a:cubicBezTo>
                  <a:cubicBezTo>
                    <a:pt x="540" y="737"/>
                    <a:pt x="538" y="743"/>
                    <a:pt x="536" y="738"/>
                  </a:cubicBezTo>
                  <a:cubicBezTo>
                    <a:pt x="535" y="739"/>
                    <a:pt x="537" y="743"/>
                    <a:pt x="535" y="743"/>
                  </a:cubicBezTo>
                  <a:cubicBezTo>
                    <a:pt x="532" y="742"/>
                    <a:pt x="531" y="739"/>
                    <a:pt x="529" y="737"/>
                  </a:cubicBezTo>
                  <a:cubicBezTo>
                    <a:pt x="530" y="754"/>
                    <a:pt x="550" y="758"/>
                    <a:pt x="549" y="772"/>
                  </a:cubicBezTo>
                  <a:cubicBezTo>
                    <a:pt x="547" y="771"/>
                    <a:pt x="547" y="769"/>
                    <a:pt x="545" y="768"/>
                  </a:cubicBezTo>
                  <a:cubicBezTo>
                    <a:pt x="547" y="772"/>
                    <a:pt x="547" y="778"/>
                    <a:pt x="551" y="780"/>
                  </a:cubicBezTo>
                  <a:cubicBezTo>
                    <a:pt x="552" y="776"/>
                    <a:pt x="547" y="775"/>
                    <a:pt x="550" y="773"/>
                  </a:cubicBezTo>
                  <a:cubicBezTo>
                    <a:pt x="554" y="775"/>
                    <a:pt x="558" y="781"/>
                    <a:pt x="553" y="785"/>
                  </a:cubicBezTo>
                  <a:cubicBezTo>
                    <a:pt x="556" y="791"/>
                    <a:pt x="557" y="788"/>
                    <a:pt x="561" y="793"/>
                  </a:cubicBezTo>
                  <a:cubicBezTo>
                    <a:pt x="560" y="793"/>
                    <a:pt x="561" y="796"/>
                    <a:pt x="559" y="796"/>
                  </a:cubicBezTo>
                  <a:cubicBezTo>
                    <a:pt x="549" y="797"/>
                    <a:pt x="547" y="792"/>
                    <a:pt x="540" y="793"/>
                  </a:cubicBezTo>
                  <a:cubicBezTo>
                    <a:pt x="539" y="785"/>
                    <a:pt x="531" y="784"/>
                    <a:pt x="529" y="777"/>
                  </a:cubicBezTo>
                  <a:cubicBezTo>
                    <a:pt x="526" y="790"/>
                    <a:pt x="541" y="801"/>
                    <a:pt x="544" y="809"/>
                  </a:cubicBezTo>
                  <a:cubicBezTo>
                    <a:pt x="541" y="809"/>
                    <a:pt x="537" y="805"/>
                    <a:pt x="536" y="802"/>
                  </a:cubicBezTo>
                  <a:cubicBezTo>
                    <a:pt x="525" y="803"/>
                    <a:pt x="530" y="784"/>
                    <a:pt x="518" y="791"/>
                  </a:cubicBezTo>
                  <a:cubicBezTo>
                    <a:pt x="521" y="791"/>
                    <a:pt x="520" y="795"/>
                    <a:pt x="520" y="797"/>
                  </a:cubicBezTo>
                  <a:cubicBezTo>
                    <a:pt x="519" y="797"/>
                    <a:pt x="519" y="796"/>
                    <a:pt x="518" y="797"/>
                  </a:cubicBezTo>
                  <a:cubicBezTo>
                    <a:pt x="520" y="800"/>
                    <a:pt x="519" y="802"/>
                    <a:pt x="518" y="805"/>
                  </a:cubicBezTo>
                  <a:cubicBezTo>
                    <a:pt x="519" y="808"/>
                    <a:pt x="522" y="810"/>
                    <a:pt x="525" y="811"/>
                  </a:cubicBezTo>
                  <a:cubicBezTo>
                    <a:pt x="531" y="826"/>
                    <a:pt x="544" y="830"/>
                    <a:pt x="550" y="844"/>
                  </a:cubicBezTo>
                  <a:cubicBezTo>
                    <a:pt x="550" y="844"/>
                    <a:pt x="549" y="844"/>
                    <a:pt x="549" y="844"/>
                  </a:cubicBezTo>
                  <a:cubicBezTo>
                    <a:pt x="553" y="848"/>
                    <a:pt x="558" y="853"/>
                    <a:pt x="566" y="853"/>
                  </a:cubicBezTo>
                  <a:cubicBezTo>
                    <a:pt x="572" y="864"/>
                    <a:pt x="587" y="860"/>
                    <a:pt x="597" y="866"/>
                  </a:cubicBezTo>
                  <a:cubicBezTo>
                    <a:pt x="598" y="865"/>
                    <a:pt x="599" y="864"/>
                    <a:pt x="601" y="865"/>
                  </a:cubicBezTo>
                  <a:cubicBezTo>
                    <a:pt x="610" y="871"/>
                    <a:pt x="626" y="866"/>
                    <a:pt x="636" y="859"/>
                  </a:cubicBezTo>
                  <a:cubicBezTo>
                    <a:pt x="636" y="858"/>
                    <a:pt x="636" y="858"/>
                    <a:pt x="636" y="858"/>
                  </a:cubicBezTo>
                  <a:cubicBezTo>
                    <a:pt x="634" y="856"/>
                    <a:pt x="627" y="856"/>
                    <a:pt x="626" y="859"/>
                  </a:cubicBezTo>
                  <a:cubicBezTo>
                    <a:pt x="625" y="858"/>
                    <a:pt x="623" y="858"/>
                    <a:pt x="623" y="855"/>
                  </a:cubicBezTo>
                  <a:cubicBezTo>
                    <a:pt x="613" y="857"/>
                    <a:pt x="615" y="848"/>
                    <a:pt x="604" y="848"/>
                  </a:cubicBezTo>
                  <a:cubicBezTo>
                    <a:pt x="605" y="845"/>
                    <a:pt x="601" y="846"/>
                    <a:pt x="601" y="844"/>
                  </a:cubicBezTo>
                  <a:cubicBezTo>
                    <a:pt x="605" y="844"/>
                    <a:pt x="612" y="845"/>
                    <a:pt x="614" y="844"/>
                  </a:cubicBezTo>
                  <a:cubicBezTo>
                    <a:pt x="612" y="843"/>
                    <a:pt x="609" y="843"/>
                    <a:pt x="608" y="841"/>
                  </a:cubicBezTo>
                  <a:cubicBezTo>
                    <a:pt x="611" y="841"/>
                    <a:pt x="615" y="845"/>
                    <a:pt x="618" y="843"/>
                  </a:cubicBezTo>
                  <a:cubicBezTo>
                    <a:pt x="616" y="841"/>
                    <a:pt x="625" y="840"/>
                    <a:pt x="625" y="837"/>
                  </a:cubicBezTo>
                  <a:cubicBezTo>
                    <a:pt x="619" y="831"/>
                    <a:pt x="605" y="833"/>
                    <a:pt x="602" y="824"/>
                  </a:cubicBezTo>
                  <a:cubicBezTo>
                    <a:pt x="608" y="823"/>
                    <a:pt x="612" y="827"/>
                    <a:pt x="616" y="825"/>
                  </a:cubicBezTo>
                  <a:cubicBezTo>
                    <a:pt x="614" y="825"/>
                    <a:pt x="614" y="825"/>
                    <a:pt x="614" y="825"/>
                  </a:cubicBezTo>
                  <a:cubicBezTo>
                    <a:pt x="614" y="821"/>
                    <a:pt x="614" y="821"/>
                    <a:pt x="614" y="821"/>
                  </a:cubicBezTo>
                  <a:cubicBezTo>
                    <a:pt x="608" y="818"/>
                    <a:pt x="604" y="816"/>
                    <a:pt x="602" y="811"/>
                  </a:cubicBezTo>
                  <a:cubicBezTo>
                    <a:pt x="605" y="811"/>
                    <a:pt x="606" y="813"/>
                    <a:pt x="609" y="811"/>
                  </a:cubicBezTo>
                  <a:cubicBezTo>
                    <a:pt x="609" y="808"/>
                    <a:pt x="607" y="808"/>
                    <a:pt x="606" y="806"/>
                  </a:cubicBezTo>
                  <a:cubicBezTo>
                    <a:pt x="609" y="802"/>
                    <a:pt x="611" y="803"/>
                    <a:pt x="614" y="800"/>
                  </a:cubicBezTo>
                  <a:cubicBezTo>
                    <a:pt x="614" y="803"/>
                    <a:pt x="614" y="803"/>
                    <a:pt x="614" y="803"/>
                  </a:cubicBezTo>
                  <a:cubicBezTo>
                    <a:pt x="619" y="802"/>
                    <a:pt x="624" y="807"/>
                    <a:pt x="632" y="803"/>
                  </a:cubicBezTo>
                  <a:cubicBezTo>
                    <a:pt x="632" y="797"/>
                    <a:pt x="637" y="802"/>
                    <a:pt x="641" y="803"/>
                  </a:cubicBezTo>
                  <a:cubicBezTo>
                    <a:pt x="642" y="800"/>
                    <a:pt x="638" y="801"/>
                    <a:pt x="639" y="798"/>
                  </a:cubicBezTo>
                  <a:cubicBezTo>
                    <a:pt x="646" y="794"/>
                    <a:pt x="660" y="804"/>
                    <a:pt x="659" y="791"/>
                  </a:cubicBezTo>
                  <a:cubicBezTo>
                    <a:pt x="665" y="789"/>
                    <a:pt x="666" y="786"/>
                    <a:pt x="671" y="785"/>
                  </a:cubicBezTo>
                  <a:cubicBezTo>
                    <a:pt x="673" y="787"/>
                    <a:pt x="668" y="788"/>
                    <a:pt x="671" y="790"/>
                  </a:cubicBezTo>
                  <a:cubicBezTo>
                    <a:pt x="677" y="790"/>
                    <a:pt x="676" y="781"/>
                    <a:pt x="680" y="778"/>
                  </a:cubicBezTo>
                  <a:cubicBezTo>
                    <a:pt x="684" y="777"/>
                    <a:pt x="686" y="778"/>
                    <a:pt x="688" y="780"/>
                  </a:cubicBezTo>
                  <a:cubicBezTo>
                    <a:pt x="695" y="776"/>
                    <a:pt x="699" y="766"/>
                    <a:pt x="708" y="767"/>
                  </a:cubicBezTo>
                  <a:cubicBezTo>
                    <a:pt x="708" y="765"/>
                    <a:pt x="708" y="762"/>
                    <a:pt x="710" y="761"/>
                  </a:cubicBezTo>
                  <a:cubicBezTo>
                    <a:pt x="708" y="765"/>
                    <a:pt x="713" y="763"/>
                    <a:pt x="714" y="765"/>
                  </a:cubicBezTo>
                  <a:cubicBezTo>
                    <a:pt x="714" y="762"/>
                    <a:pt x="715" y="760"/>
                    <a:pt x="716" y="758"/>
                  </a:cubicBezTo>
                  <a:cubicBezTo>
                    <a:pt x="720" y="758"/>
                    <a:pt x="720" y="758"/>
                    <a:pt x="720" y="758"/>
                  </a:cubicBezTo>
                  <a:cubicBezTo>
                    <a:pt x="726" y="765"/>
                    <a:pt x="718" y="771"/>
                    <a:pt x="718" y="775"/>
                  </a:cubicBezTo>
                  <a:cubicBezTo>
                    <a:pt x="721" y="774"/>
                    <a:pt x="720" y="769"/>
                    <a:pt x="725" y="769"/>
                  </a:cubicBezTo>
                  <a:cubicBezTo>
                    <a:pt x="725" y="775"/>
                    <a:pt x="718" y="780"/>
                    <a:pt x="713" y="783"/>
                  </a:cubicBezTo>
                  <a:cubicBezTo>
                    <a:pt x="718" y="785"/>
                    <a:pt x="720" y="777"/>
                    <a:pt x="725" y="777"/>
                  </a:cubicBezTo>
                  <a:cubicBezTo>
                    <a:pt x="725" y="779"/>
                    <a:pt x="724" y="780"/>
                    <a:pt x="726" y="781"/>
                  </a:cubicBezTo>
                  <a:cubicBezTo>
                    <a:pt x="726" y="777"/>
                    <a:pt x="728" y="776"/>
                    <a:pt x="732" y="775"/>
                  </a:cubicBezTo>
                  <a:cubicBezTo>
                    <a:pt x="740" y="784"/>
                    <a:pt x="740" y="762"/>
                    <a:pt x="744" y="759"/>
                  </a:cubicBezTo>
                  <a:cubicBezTo>
                    <a:pt x="743" y="762"/>
                    <a:pt x="747" y="760"/>
                    <a:pt x="746" y="763"/>
                  </a:cubicBezTo>
                  <a:cubicBezTo>
                    <a:pt x="746" y="767"/>
                    <a:pt x="742" y="768"/>
                    <a:pt x="741" y="771"/>
                  </a:cubicBezTo>
                  <a:cubicBezTo>
                    <a:pt x="744" y="775"/>
                    <a:pt x="745" y="775"/>
                    <a:pt x="745" y="780"/>
                  </a:cubicBezTo>
                  <a:cubicBezTo>
                    <a:pt x="746" y="780"/>
                    <a:pt x="748" y="776"/>
                    <a:pt x="750" y="778"/>
                  </a:cubicBezTo>
                  <a:cubicBezTo>
                    <a:pt x="747" y="780"/>
                    <a:pt x="744" y="785"/>
                    <a:pt x="744" y="787"/>
                  </a:cubicBezTo>
                  <a:cubicBezTo>
                    <a:pt x="744" y="786"/>
                    <a:pt x="746" y="785"/>
                    <a:pt x="746" y="787"/>
                  </a:cubicBezTo>
                  <a:cubicBezTo>
                    <a:pt x="745" y="790"/>
                    <a:pt x="743" y="790"/>
                    <a:pt x="741" y="788"/>
                  </a:cubicBezTo>
                  <a:cubicBezTo>
                    <a:pt x="742" y="792"/>
                    <a:pt x="742" y="789"/>
                    <a:pt x="740" y="791"/>
                  </a:cubicBezTo>
                  <a:cubicBezTo>
                    <a:pt x="741" y="791"/>
                    <a:pt x="740" y="793"/>
                    <a:pt x="741" y="795"/>
                  </a:cubicBezTo>
                  <a:cubicBezTo>
                    <a:pt x="739" y="795"/>
                    <a:pt x="737" y="796"/>
                    <a:pt x="736" y="798"/>
                  </a:cubicBezTo>
                  <a:cubicBezTo>
                    <a:pt x="737" y="798"/>
                    <a:pt x="736" y="801"/>
                    <a:pt x="738" y="801"/>
                  </a:cubicBezTo>
                  <a:cubicBezTo>
                    <a:pt x="741" y="794"/>
                    <a:pt x="747" y="784"/>
                    <a:pt x="753" y="788"/>
                  </a:cubicBezTo>
                  <a:cubicBezTo>
                    <a:pt x="753" y="785"/>
                    <a:pt x="756" y="785"/>
                    <a:pt x="759" y="785"/>
                  </a:cubicBezTo>
                  <a:cubicBezTo>
                    <a:pt x="761" y="794"/>
                    <a:pt x="757" y="796"/>
                    <a:pt x="760" y="804"/>
                  </a:cubicBezTo>
                  <a:cubicBezTo>
                    <a:pt x="764" y="798"/>
                    <a:pt x="772" y="797"/>
                    <a:pt x="774" y="789"/>
                  </a:cubicBezTo>
                  <a:cubicBezTo>
                    <a:pt x="779" y="790"/>
                    <a:pt x="781" y="783"/>
                    <a:pt x="783" y="784"/>
                  </a:cubicBezTo>
                  <a:cubicBezTo>
                    <a:pt x="782" y="788"/>
                    <a:pt x="775" y="790"/>
                    <a:pt x="778" y="795"/>
                  </a:cubicBezTo>
                  <a:cubicBezTo>
                    <a:pt x="782" y="796"/>
                    <a:pt x="782" y="791"/>
                    <a:pt x="784" y="790"/>
                  </a:cubicBezTo>
                  <a:cubicBezTo>
                    <a:pt x="788" y="791"/>
                    <a:pt x="787" y="788"/>
                    <a:pt x="789" y="788"/>
                  </a:cubicBezTo>
                  <a:cubicBezTo>
                    <a:pt x="798" y="772"/>
                    <a:pt x="812" y="763"/>
                    <a:pt x="820" y="746"/>
                  </a:cubicBezTo>
                  <a:cubicBezTo>
                    <a:pt x="819" y="746"/>
                    <a:pt x="819" y="745"/>
                    <a:pt x="819" y="744"/>
                  </a:cubicBezTo>
                  <a:cubicBezTo>
                    <a:pt x="826" y="737"/>
                    <a:pt x="828" y="726"/>
                    <a:pt x="834" y="719"/>
                  </a:cubicBezTo>
                  <a:cubicBezTo>
                    <a:pt x="834" y="715"/>
                    <a:pt x="836" y="714"/>
                    <a:pt x="835" y="710"/>
                  </a:cubicBezTo>
                  <a:cubicBezTo>
                    <a:pt x="844" y="701"/>
                    <a:pt x="843" y="680"/>
                    <a:pt x="853" y="673"/>
                  </a:cubicBezTo>
                  <a:cubicBezTo>
                    <a:pt x="852" y="669"/>
                    <a:pt x="854" y="668"/>
                    <a:pt x="854" y="665"/>
                  </a:cubicBezTo>
                  <a:cubicBezTo>
                    <a:pt x="857" y="661"/>
                    <a:pt x="859" y="657"/>
                    <a:pt x="860" y="651"/>
                  </a:cubicBezTo>
                  <a:cubicBezTo>
                    <a:pt x="861" y="651"/>
                    <a:pt x="862" y="651"/>
                    <a:pt x="863" y="650"/>
                  </a:cubicBezTo>
                  <a:cubicBezTo>
                    <a:pt x="864" y="642"/>
                    <a:pt x="863" y="622"/>
                    <a:pt x="872" y="618"/>
                  </a:cubicBezTo>
                  <a:cubicBezTo>
                    <a:pt x="874" y="619"/>
                    <a:pt x="875" y="621"/>
                    <a:pt x="876" y="623"/>
                  </a:cubicBezTo>
                  <a:cubicBezTo>
                    <a:pt x="879" y="621"/>
                    <a:pt x="876" y="617"/>
                    <a:pt x="879" y="617"/>
                  </a:cubicBezTo>
                  <a:cubicBezTo>
                    <a:pt x="881" y="618"/>
                    <a:pt x="877" y="623"/>
                    <a:pt x="880" y="625"/>
                  </a:cubicBezTo>
                  <a:cubicBezTo>
                    <a:pt x="883" y="620"/>
                    <a:pt x="882" y="613"/>
                    <a:pt x="887" y="610"/>
                  </a:cubicBezTo>
                  <a:cubicBezTo>
                    <a:pt x="887" y="612"/>
                    <a:pt x="888" y="612"/>
                    <a:pt x="890" y="612"/>
                  </a:cubicBezTo>
                  <a:cubicBezTo>
                    <a:pt x="893" y="608"/>
                    <a:pt x="897" y="605"/>
                    <a:pt x="894" y="597"/>
                  </a:cubicBezTo>
                  <a:cubicBezTo>
                    <a:pt x="896" y="598"/>
                    <a:pt x="899" y="599"/>
                    <a:pt x="899" y="596"/>
                  </a:cubicBezTo>
                  <a:cubicBezTo>
                    <a:pt x="897" y="593"/>
                    <a:pt x="894" y="591"/>
                    <a:pt x="891" y="589"/>
                  </a:cubicBezTo>
                  <a:cubicBezTo>
                    <a:pt x="891" y="582"/>
                    <a:pt x="892" y="577"/>
                    <a:pt x="896" y="575"/>
                  </a:cubicBezTo>
                  <a:cubicBezTo>
                    <a:pt x="896" y="567"/>
                    <a:pt x="896" y="567"/>
                    <a:pt x="896" y="567"/>
                  </a:cubicBezTo>
                  <a:cubicBezTo>
                    <a:pt x="904" y="565"/>
                    <a:pt x="897" y="548"/>
                    <a:pt x="906" y="547"/>
                  </a:cubicBezTo>
                  <a:cubicBezTo>
                    <a:pt x="903" y="547"/>
                    <a:pt x="904" y="541"/>
                    <a:pt x="906" y="540"/>
                  </a:cubicBezTo>
                  <a:cubicBezTo>
                    <a:pt x="907" y="541"/>
                    <a:pt x="907" y="544"/>
                    <a:pt x="909" y="544"/>
                  </a:cubicBezTo>
                  <a:cubicBezTo>
                    <a:pt x="911" y="542"/>
                    <a:pt x="907" y="542"/>
                    <a:pt x="907" y="539"/>
                  </a:cubicBezTo>
                  <a:cubicBezTo>
                    <a:pt x="908" y="539"/>
                    <a:pt x="910" y="538"/>
                    <a:pt x="911" y="539"/>
                  </a:cubicBezTo>
                  <a:cubicBezTo>
                    <a:pt x="910" y="543"/>
                    <a:pt x="915" y="548"/>
                    <a:pt x="916" y="545"/>
                  </a:cubicBezTo>
                  <a:cubicBezTo>
                    <a:pt x="910" y="536"/>
                    <a:pt x="903" y="520"/>
                    <a:pt x="905" y="509"/>
                  </a:cubicBezTo>
                  <a:cubicBezTo>
                    <a:pt x="907" y="511"/>
                    <a:pt x="909" y="512"/>
                    <a:pt x="910" y="515"/>
                  </a:cubicBezTo>
                  <a:cubicBezTo>
                    <a:pt x="910" y="516"/>
                    <a:pt x="908" y="516"/>
                    <a:pt x="908" y="518"/>
                  </a:cubicBezTo>
                  <a:cubicBezTo>
                    <a:pt x="916" y="531"/>
                    <a:pt x="919" y="555"/>
                    <a:pt x="924" y="574"/>
                  </a:cubicBezTo>
                  <a:cubicBezTo>
                    <a:pt x="926" y="568"/>
                    <a:pt x="921" y="561"/>
                    <a:pt x="926" y="559"/>
                  </a:cubicBezTo>
                  <a:cubicBezTo>
                    <a:pt x="926" y="563"/>
                    <a:pt x="926" y="568"/>
                    <a:pt x="928" y="571"/>
                  </a:cubicBezTo>
                  <a:cubicBezTo>
                    <a:pt x="932" y="564"/>
                    <a:pt x="923" y="556"/>
                    <a:pt x="929" y="549"/>
                  </a:cubicBezTo>
                  <a:cubicBezTo>
                    <a:pt x="929" y="546"/>
                    <a:pt x="928" y="544"/>
                    <a:pt x="927" y="541"/>
                  </a:cubicBezTo>
                  <a:cubicBezTo>
                    <a:pt x="934" y="519"/>
                    <a:pt x="917" y="500"/>
                    <a:pt x="918" y="478"/>
                  </a:cubicBezTo>
                  <a:cubicBezTo>
                    <a:pt x="920" y="479"/>
                    <a:pt x="922" y="480"/>
                    <a:pt x="924" y="479"/>
                  </a:cubicBezTo>
                  <a:cubicBezTo>
                    <a:pt x="925" y="484"/>
                    <a:pt x="926" y="484"/>
                    <a:pt x="928" y="487"/>
                  </a:cubicBezTo>
                  <a:cubicBezTo>
                    <a:pt x="925" y="491"/>
                    <a:pt x="931" y="498"/>
                    <a:pt x="932" y="504"/>
                  </a:cubicBezTo>
                  <a:cubicBezTo>
                    <a:pt x="932" y="503"/>
                    <a:pt x="933" y="502"/>
                    <a:pt x="933" y="501"/>
                  </a:cubicBezTo>
                  <a:cubicBezTo>
                    <a:pt x="939" y="506"/>
                    <a:pt x="937" y="519"/>
                    <a:pt x="942" y="525"/>
                  </a:cubicBezTo>
                  <a:cubicBezTo>
                    <a:pt x="944" y="523"/>
                    <a:pt x="942" y="518"/>
                    <a:pt x="946" y="518"/>
                  </a:cubicBezTo>
                  <a:cubicBezTo>
                    <a:pt x="949" y="526"/>
                    <a:pt x="946" y="535"/>
                    <a:pt x="950" y="542"/>
                  </a:cubicBezTo>
                  <a:cubicBezTo>
                    <a:pt x="948" y="542"/>
                    <a:pt x="948" y="542"/>
                    <a:pt x="948" y="542"/>
                  </a:cubicBezTo>
                  <a:cubicBezTo>
                    <a:pt x="950" y="554"/>
                    <a:pt x="953" y="564"/>
                    <a:pt x="950" y="575"/>
                  </a:cubicBezTo>
                  <a:cubicBezTo>
                    <a:pt x="952" y="576"/>
                    <a:pt x="954" y="572"/>
                    <a:pt x="955" y="575"/>
                  </a:cubicBezTo>
                  <a:cubicBezTo>
                    <a:pt x="954" y="587"/>
                    <a:pt x="952" y="595"/>
                    <a:pt x="952" y="607"/>
                  </a:cubicBezTo>
                  <a:cubicBezTo>
                    <a:pt x="948" y="608"/>
                    <a:pt x="948" y="616"/>
                    <a:pt x="951" y="620"/>
                  </a:cubicBezTo>
                  <a:cubicBezTo>
                    <a:pt x="954" y="609"/>
                    <a:pt x="956" y="596"/>
                    <a:pt x="956" y="581"/>
                  </a:cubicBezTo>
                  <a:cubicBezTo>
                    <a:pt x="956" y="561"/>
                    <a:pt x="953" y="541"/>
                    <a:pt x="955" y="524"/>
                  </a:cubicBezTo>
                  <a:cubicBezTo>
                    <a:pt x="957" y="531"/>
                    <a:pt x="957" y="541"/>
                    <a:pt x="962" y="546"/>
                  </a:cubicBezTo>
                  <a:cubicBezTo>
                    <a:pt x="967" y="530"/>
                    <a:pt x="961" y="508"/>
                    <a:pt x="957" y="493"/>
                  </a:cubicBezTo>
                  <a:cubicBezTo>
                    <a:pt x="958" y="492"/>
                    <a:pt x="958" y="490"/>
                    <a:pt x="960" y="490"/>
                  </a:cubicBezTo>
                  <a:cubicBezTo>
                    <a:pt x="962" y="496"/>
                    <a:pt x="961" y="504"/>
                    <a:pt x="965" y="508"/>
                  </a:cubicBezTo>
                  <a:cubicBezTo>
                    <a:pt x="968" y="506"/>
                    <a:pt x="963" y="503"/>
                    <a:pt x="966" y="502"/>
                  </a:cubicBezTo>
                  <a:cubicBezTo>
                    <a:pt x="970" y="507"/>
                    <a:pt x="968" y="515"/>
                    <a:pt x="971" y="520"/>
                  </a:cubicBezTo>
                  <a:cubicBezTo>
                    <a:pt x="973" y="513"/>
                    <a:pt x="969" y="501"/>
                    <a:pt x="972" y="497"/>
                  </a:cubicBezTo>
                  <a:cubicBezTo>
                    <a:pt x="978" y="509"/>
                    <a:pt x="980" y="518"/>
                    <a:pt x="977" y="533"/>
                  </a:cubicBezTo>
                  <a:cubicBezTo>
                    <a:pt x="975" y="535"/>
                    <a:pt x="972" y="534"/>
                    <a:pt x="972" y="536"/>
                  </a:cubicBezTo>
                  <a:cubicBezTo>
                    <a:pt x="970" y="533"/>
                    <a:pt x="976" y="532"/>
                    <a:pt x="976" y="529"/>
                  </a:cubicBezTo>
                  <a:cubicBezTo>
                    <a:pt x="973" y="527"/>
                    <a:pt x="971" y="523"/>
                    <a:pt x="967" y="523"/>
                  </a:cubicBezTo>
                  <a:cubicBezTo>
                    <a:pt x="966" y="529"/>
                    <a:pt x="969" y="534"/>
                    <a:pt x="969" y="539"/>
                  </a:cubicBezTo>
                  <a:cubicBezTo>
                    <a:pt x="970" y="545"/>
                    <a:pt x="968" y="552"/>
                    <a:pt x="971" y="552"/>
                  </a:cubicBezTo>
                  <a:cubicBezTo>
                    <a:pt x="972" y="552"/>
                    <a:pt x="971" y="542"/>
                    <a:pt x="973" y="539"/>
                  </a:cubicBezTo>
                  <a:cubicBezTo>
                    <a:pt x="975" y="543"/>
                    <a:pt x="973" y="547"/>
                    <a:pt x="976" y="548"/>
                  </a:cubicBezTo>
                  <a:cubicBezTo>
                    <a:pt x="975" y="544"/>
                    <a:pt x="976" y="542"/>
                    <a:pt x="975" y="539"/>
                  </a:cubicBezTo>
                  <a:cubicBezTo>
                    <a:pt x="977" y="539"/>
                    <a:pt x="977" y="537"/>
                    <a:pt x="979" y="537"/>
                  </a:cubicBezTo>
                  <a:cubicBezTo>
                    <a:pt x="982" y="538"/>
                    <a:pt x="983" y="541"/>
                    <a:pt x="984" y="544"/>
                  </a:cubicBezTo>
                  <a:cubicBezTo>
                    <a:pt x="984" y="543"/>
                    <a:pt x="985" y="542"/>
                    <a:pt x="986" y="542"/>
                  </a:cubicBezTo>
                  <a:cubicBezTo>
                    <a:pt x="990" y="567"/>
                    <a:pt x="996" y="597"/>
                    <a:pt x="985" y="619"/>
                  </a:cubicBezTo>
                  <a:cubicBezTo>
                    <a:pt x="986" y="618"/>
                    <a:pt x="987" y="618"/>
                    <a:pt x="986" y="616"/>
                  </a:cubicBezTo>
                  <a:cubicBezTo>
                    <a:pt x="981" y="616"/>
                    <a:pt x="987" y="629"/>
                    <a:pt x="981" y="628"/>
                  </a:cubicBezTo>
                  <a:cubicBezTo>
                    <a:pt x="979" y="609"/>
                    <a:pt x="985" y="592"/>
                    <a:pt x="982" y="576"/>
                  </a:cubicBezTo>
                  <a:cubicBezTo>
                    <a:pt x="978" y="576"/>
                    <a:pt x="981" y="568"/>
                    <a:pt x="978" y="567"/>
                  </a:cubicBezTo>
                  <a:cubicBezTo>
                    <a:pt x="968" y="570"/>
                    <a:pt x="974" y="586"/>
                    <a:pt x="966" y="593"/>
                  </a:cubicBezTo>
                  <a:cubicBezTo>
                    <a:pt x="963" y="589"/>
                    <a:pt x="966" y="582"/>
                    <a:pt x="968" y="576"/>
                  </a:cubicBezTo>
                  <a:cubicBezTo>
                    <a:pt x="965" y="575"/>
                    <a:pt x="966" y="571"/>
                    <a:pt x="963" y="569"/>
                  </a:cubicBezTo>
                  <a:cubicBezTo>
                    <a:pt x="961" y="582"/>
                    <a:pt x="968" y="600"/>
                    <a:pt x="956" y="600"/>
                  </a:cubicBezTo>
                  <a:cubicBezTo>
                    <a:pt x="959" y="614"/>
                    <a:pt x="958" y="622"/>
                    <a:pt x="958" y="636"/>
                  </a:cubicBezTo>
                  <a:cubicBezTo>
                    <a:pt x="959" y="634"/>
                    <a:pt x="958" y="633"/>
                    <a:pt x="961" y="634"/>
                  </a:cubicBezTo>
                  <a:cubicBezTo>
                    <a:pt x="965" y="623"/>
                    <a:pt x="967" y="608"/>
                    <a:pt x="967" y="598"/>
                  </a:cubicBezTo>
                  <a:cubicBezTo>
                    <a:pt x="970" y="600"/>
                    <a:pt x="976" y="613"/>
                    <a:pt x="968" y="612"/>
                  </a:cubicBezTo>
                  <a:cubicBezTo>
                    <a:pt x="969" y="618"/>
                    <a:pt x="971" y="622"/>
                    <a:pt x="973" y="625"/>
                  </a:cubicBezTo>
                  <a:cubicBezTo>
                    <a:pt x="974" y="629"/>
                    <a:pt x="970" y="627"/>
                    <a:pt x="971" y="630"/>
                  </a:cubicBezTo>
                  <a:cubicBezTo>
                    <a:pt x="969" y="649"/>
                    <a:pt x="963" y="669"/>
                    <a:pt x="960" y="685"/>
                  </a:cubicBezTo>
                  <a:cubicBezTo>
                    <a:pt x="954" y="687"/>
                    <a:pt x="954" y="696"/>
                    <a:pt x="953" y="703"/>
                  </a:cubicBezTo>
                  <a:cubicBezTo>
                    <a:pt x="941" y="713"/>
                    <a:pt x="936" y="731"/>
                    <a:pt x="937" y="751"/>
                  </a:cubicBezTo>
                  <a:cubicBezTo>
                    <a:pt x="933" y="753"/>
                    <a:pt x="932" y="757"/>
                    <a:pt x="928" y="759"/>
                  </a:cubicBezTo>
                  <a:cubicBezTo>
                    <a:pt x="927" y="757"/>
                    <a:pt x="925" y="760"/>
                    <a:pt x="925" y="759"/>
                  </a:cubicBezTo>
                  <a:cubicBezTo>
                    <a:pt x="926" y="750"/>
                    <a:pt x="931" y="748"/>
                    <a:pt x="933" y="739"/>
                  </a:cubicBezTo>
                  <a:cubicBezTo>
                    <a:pt x="931" y="738"/>
                    <a:pt x="930" y="738"/>
                    <a:pt x="928" y="738"/>
                  </a:cubicBezTo>
                  <a:cubicBezTo>
                    <a:pt x="926" y="746"/>
                    <a:pt x="922" y="753"/>
                    <a:pt x="919" y="760"/>
                  </a:cubicBezTo>
                  <a:cubicBezTo>
                    <a:pt x="920" y="761"/>
                    <a:pt x="922" y="761"/>
                    <a:pt x="923" y="763"/>
                  </a:cubicBezTo>
                  <a:cubicBezTo>
                    <a:pt x="921" y="769"/>
                    <a:pt x="918" y="771"/>
                    <a:pt x="918" y="779"/>
                  </a:cubicBezTo>
                  <a:cubicBezTo>
                    <a:pt x="909" y="780"/>
                    <a:pt x="910" y="796"/>
                    <a:pt x="903" y="796"/>
                  </a:cubicBezTo>
                  <a:cubicBezTo>
                    <a:pt x="904" y="793"/>
                    <a:pt x="905" y="792"/>
                    <a:pt x="902" y="790"/>
                  </a:cubicBezTo>
                  <a:cubicBezTo>
                    <a:pt x="903" y="789"/>
                    <a:pt x="903" y="787"/>
                    <a:pt x="903" y="784"/>
                  </a:cubicBezTo>
                  <a:cubicBezTo>
                    <a:pt x="898" y="784"/>
                    <a:pt x="897" y="789"/>
                    <a:pt x="894" y="792"/>
                  </a:cubicBezTo>
                  <a:cubicBezTo>
                    <a:pt x="893" y="788"/>
                    <a:pt x="891" y="786"/>
                    <a:pt x="888" y="785"/>
                  </a:cubicBezTo>
                  <a:cubicBezTo>
                    <a:pt x="883" y="794"/>
                    <a:pt x="878" y="798"/>
                    <a:pt x="872" y="804"/>
                  </a:cubicBezTo>
                  <a:cubicBezTo>
                    <a:pt x="868" y="803"/>
                    <a:pt x="863" y="809"/>
                    <a:pt x="864" y="814"/>
                  </a:cubicBezTo>
                  <a:cubicBezTo>
                    <a:pt x="868" y="814"/>
                    <a:pt x="870" y="815"/>
                    <a:pt x="872" y="816"/>
                  </a:cubicBezTo>
                  <a:cubicBezTo>
                    <a:pt x="873" y="824"/>
                    <a:pt x="867" y="825"/>
                    <a:pt x="863" y="828"/>
                  </a:cubicBezTo>
                  <a:cubicBezTo>
                    <a:pt x="862" y="823"/>
                    <a:pt x="864" y="820"/>
                    <a:pt x="863" y="817"/>
                  </a:cubicBezTo>
                  <a:cubicBezTo>
                    <a:pt x="854" y="824"/>
                    <a:pt x="846" y="834"/>
                    <a:pt x="836" y="834"/>
                  </a:cubicBezTo>
                  <a:cubicBezTo>
                    <a:pt x="834" y="839"/>
                    <a:pt x="837" y="840"/>
                    <a:pt x="836" y="843"/>
                  </a:cubicBezTo>
                  <a:cubicBezTo>
                    <a:pt x="841" y="841"/>
                    <a:pt x="842" y="835"/>
                    <a:pt x="847" y="833"/>
                  </a:cubicBezTo>
                  <a:cubicBezTo>
                    <a:pt x="851" y="838"/>
                    <a:pt x="851" y="846"/>
                    <a:pt x="852" y="852"/>
                  </a:cubicBezTo>
                  <a:cubicBezTo>
                    <a:pt x="858" y="843"/>
                    <a:pt x="864" y="835"/>
                    <a:pt x="874" y="831"/>
                  </a:cubicBezTo>
                  <a:cubicBezTo>
                    <a:pt x="877" y="835"/>
                    <a:pt x="875" y="840"/>
                    <a:pt x="873" y="844"/>
                  </a:cubicBezTo>
                  <a:cubicBezTo>
                    <a:pt x="880" y="841"/>
                    <a:pt x="880" y="833"/>
                    <a:pt x="885" y="828"/>
                  </a:cubicBezTo>
                  <a:cubicBezTo>
                    <a:pt x="881" y="827"/>
                    <a:pt x="880" y="832"/>
                    <a:pt x="878" y="830"/>
                  </a:cubicBezTo>
                  <a:cubicBezTo>
                    <a:pt x="882" y="826"/>
                    <a:pt x="879" y="816"/>
                    <a:pt x="886" y="817"/>
                  </a:cubicBezTo>
                  <a:cubicBezTo>
                    <a:pt x="886" y="821"/>
                    <a:pt x="883" y="820"/>
                    <a:pt x="883" y="823"/>
                  </a:cubicBezTo>
                  <a:cubicBezTo>
                    <a:pt x="886" y="824"/>
                    <a:pt x="885" y="820"/>
                    <a:pt x="888" y="821"/>
                  </a:cubicBezTo>
                  <a:cubicBezTo>
                    <a:pt x="893" y="826"/>
                    <a:pt x="900" y="813"/>
                    <a:pt x="907" y="816"/>
                  </a:cubicBezTo>
                  <a:cubicBezTo>
                    <a:pt x="906" y="820"/>
                    <a:pt x="901" y="820"/>
                    <a:pt x="902" y="827"/>
                  </a:cubicBezTo>
                  <a:cubicBezTo>
                    <a:pt x="899" y="827"/>
                    <a:pt x="899" y="830"/>
                    <a:pt x="898" y="832"/>
                  </a:cubicBezTo>
                  <a:cubicBezTo>
                    <a:pt x="900" y="833"/>
                    <a:pt x="899" y="838"/>
                    <a:pt x="902" y="839"/>
                  </a:cubicBezTo>
                  <a:cubicBezTo>
                    <a:pt x="901" y="840"/>
                    <a:pt x="899" y="840"/>
                    <a:pt x="898" y="842"/>
                  </a:cubicBezTo>
                  <a:cubicBezTo>
                    <a:pt x="903" y="844"/>
                    <a:pt x="906" y="838"/>
                    <a:pt x="909" y="836"/>
                  </a:cubicBezTo>
                  <a:cubicBezTo>
                    <a:pt x="909" y="837"/>
                    <a:pt x="910" y="837"/>
                    <a:pt x="911" y="837"/>
                  </a:cubicBezTo>
                  <a:cubicBezTo>
                    <a:pt x="905" y="844"/>
                    <a:pt x="895" y="849"/>
                    <a:pt x="889" y="858"/>
                  </a:cubicBezTo>
                  <a:cubicBezTo>
                    <a:pt x="888" y="861"/>
                    <a:pt x="891" y="860"/>
                    <a:pt x="890" y="863"/>
                  </a:cubicBezTo>
                  <a:cubicBezTo>
                    <a:pt x="888" y="864"/>
                    <a:pt x="889" y="868"/>
                    <a:pt x="886" y="867"/>
                  </a:cubicBezTo>
                  <a:cubicBezTo>
                    <a:pt x="883" y="867"/>
                    <a:pt x="882" y="864"/>
                    <a:pt x="880" y="861"/>
                  </a:cubicBezTo>
                  <a:cubicBezTo>
                    <a:pt x="869" y="861"/>
                    <a:pt x="873" y="871"/>
                    <a:pt x="863" y="872"/>
                  </a:cubicBezTo>
                  <a:cubicBezTo>
                    <a:pt x="863" y="876"/>
                    <a:pt x="860" y="877"/>
                    <a:pt x="859" y="880"/>
                  </a:cubicBezTo>
                  <a:cubicBezTo>
                    <a:pt x="853" y="876"/>
                    <a:pt x="850" y="883"/>
                    <a:pt x="847" y="885"/>
                  </a:cubicBezTo>
                  <a:cubicBezTo>
                    <a:pt x="847" y="888"/>
                    <a:pt x="847" y="891"/>
                    <a:pt x="848" y="894"/>
                  </a:cubicBezTo>
                  <a:cubicBezTo>
                    <a:pt x="847" y="895"/>
                    <a:pt x="841" y="895"/>
                    <a:pt x="840" y="894"/>
                  </a:cubicBezTo>
                  <a:cubicBezTo>
                    <a:pt x="839" y="891"/>
                    <a:pt x="841" y="891"/>
                    <a:pt x="841" y="889"/>
                  </a:cubicBezTo>
                  <a:cubicBezTo>
                    <a:pt x="835" y="893"/>
                    <a:pt x="831" y="896"/>
                    <a:pt x="826" y="899"/>
                  </a:cubicBezTo>
                  <a:cubicBezTo>
                    <a:pt x="820" y="902"/>
                    <a:pt x="815" y="907"/>
                    <a:pt x="811" y="908"/>
                  </a:cubicBezTo>
                  <a:cubicBezTo>
                    <a:pt x="808" y="909"/>
                    <a:pt x="805" y="907"/>
                    <a:pt x="802" y="908"/>
                  </a:cubicBezTo>
                  <a:cubicBezTo>
                    <a:pt x="796" y="909"/>
                    <a:pt x="793" y="915"/>
                    <a:pt x="786" y="915"/>
                  </a:cubicBezTo>
                  <a:cubicBezTo>
                    <a:pt x="791" y="911"/>
                    <a:pt x="797" y="907"/>
                    <a:pt x="802" y="904"/>
                  </a:cubicBezTo>
                  <a:cubicBezTo>
                    <a:pt x="802" y="900"/>
                    <a:pt x="802" y="900"/>
                    <a:pt x="802" y="900"/>
                  </a:cubicBezTo>
                  <a:cubicBezTo>
                    <a:pt x="792" y="903"/>
                    <a:pt x="791" y="911"/>
                    <a:pt x="778" y="911"/>
                  </a:cubicBezTo>
                  <a:cubicBezTo>
                    <a:pt x="777" y="917"/>
                    <a:pt x="770" y="916"/>
                    <a:pt x="771" y="924"/>
                  </a:cubicBezTo>
                  <a:cubicBezTo>
                    <a:pt x="773" y="927"/>
                    <a:pt x="775" y="924"/>
                    <a:pt x="777" y="927"/>
                  </a:cubicBezTo>
                  <a:cubicBezTo>
                    <a:pt x="775" y="933"/>
                    <a:pt x="768" y="934"/>
                    <a:pt x="763" y="938"/>
                  </a:cubicBezTo>
                  <a:cubicBezTo>
                    <a:pt x="764" y="938"/>
                    <a:pt x="766" y="938"/>
                    <a:pt x="766" y="939"/>
                  </a:cubicBezTo>
                  <a:cubicBezTo>
                    <a:pt x="765" y="941"/>
                    <a:pt x="760" y="944"/>
                    <a:pt x="759" y="941"/>
                  </a:cubicBezTo>
                  <a:cubicBezTo>
                    <a:pt x="759" y="939"/>
                    <a:pt x="762" y="940"/>
                    <a:pt x="762" y="938"/>
                  </a:cubicBezTo>
                  <a:cubicBezTo>
                    <a:pt x="757" y="938"/>
                    <a:pt x="756" y="942"/>
                    <a:pt x="751" y="942"/>
                  </a:cubicBezTo>
                  <a:cubicBezTo>
                    <a:pt x="752" y="944"/>
                    <a:pt x="752" y="944"/>
                    <a:pt x="751" y="947"/>
                  </a:cubicBezTo>
                  <a:cubicBezTo>
                    <a:pt x="755" y="947"/>
                    <a:pt x="757" y="944"/>
                    <a:pt x="758" y="943"/>
                  </a:cubicBezTo>
                  <a:cubicBezTo>
                    <a:pt x="759" y="944"/>
                    <a:pt x="760" y="941"/>
                    <a:pt x="761" y="944"/>
                  </a:cubicBezTo>
                  <a:cubicBezTo>
                    <a:pt x="759" y="946"/>
                    <a:pt x="757" y="947"/>
                    <a:pt x="755" y="949"/>
                  </a:cubicBezTo>
                  <a:cubicBezTo>
                    <a:pt x="760" y="947"/>
                    <a:pt x="763" y="943"/>
                    <a:pt x="769" y="943"/>
                  </a:cubicBezTo>
                  <a:cubicBezTo>
                    <a:pt x="770" y="945"/>
                    <a:pt x="769" y="947"/>
                    <a:pt x="771" y="949"/>
                  </a:cubicBezTo>
                  <a:cubicBezTo>
                    <a:pt x="768" y="949"/>
                    <a:pt x="764" y="951"/>
                    <a:pt x="765" y="953"/>
                  </a:cubicBezTo>
                  <a:cubicBezTo>
                    <a:pt x="761" y="954"/>
                    <a:pt x="766" y="951"/>
                    <a:pt x="763" y="951"/>
                  </a:cubicBezTo>
                  <a:cubicBezTo>
                    <a:pt x="763" y="952"/>
                    <a:pt x="762" y="953"/>
                    <a:pt x="762" y="954"/>
                  </a:cubicBezTo>
                  <a:cubicBezTo>
                    <a:pt x="761" y="952"/>
                    <a:pt x="758" y="952"/>
                    <a:pt x="757" y="954"/>
                  </a:cubicBezTo>
                  <a:cubicBezTo>
                    <a:pt x="760" y="955"/>
                    <a:pt x="756" y="956"/>
                    <a:pt x="756" y="957"/>
                  </a:cubicBezTo>
                  <a:cubicBezTo>
                    <a:pt x="762" y="958"/>
                    <a:pt x="771" y="955"/>
                    <a:pt x="774" y="951"/>
                  </a:cubicBezTo>
                  <a:cubicBezTo>
                    <a:pt x="774" y="952"/>
                    <a:pt x="776" y="951"/>
                    <a:pt x="776" y="953"/>
                  </a:cubicBezTo>
                  <a:cubicBezTo>
                    <a:pt x="784" y="949"/>
                    <a:pt x="789" y="942"/>
                    <a:pt x="798" y="939"/>
                  </a:cubicBezTo>
                  <a:cubicBezTo>
                    <a:pt x="798" y="941"/>
                    <a:pt x="798" y="943"/>
                    <a:pt x="798" y="944"/>
                  </a:cubicBezTo>
                  <a:cubicBezTo>
                    <a:pt x="803" y="949"/>
                    <a:pt x="814" y="940"/>
                    <a:pt x="810" y="934"/>
                  </a:cubicBezTo>
                  <a:cubicBezTo>
                    <a:pt x="813" y="934"/>
                    <a:pt x="811" y="928"/>
                    <a:pt x="816" y="929"/>
                  </a:cubicBezTo>
                  <a:cubicBezTo>
                    <a:pt x="816" y="932"/>
                    <a:pt x="816" y="933"/>
                    <a:pt x="817" y="934"/>
                  </a:cubicBezTo>
                  <a:cubicBezTo>
                    <a:pt x="826" y="929"/>
                    <a:pt x="832" y="929"/>
                    <a:pt x="837" y="918"/>
                  </a:cubicBezTo>
                  <a:cubicBezTo>
                    <a:pt x="845" y="917"/>
                    <a:pt x="852" y="905"/>
                    <a:pt x="860" y="905"/>
                  </a:cubicBezTo>
                  <a:cubicBezTo>
                    <a:pt x="864" y="905"/>
                    <a:pt x="861" y="906"/>
                    <a:pt x="863" y="904"/>
                  </a:cubicBezTo>
                  <a:cubicBezTo>
                    <a:pt x="869" y="898"/>
                    <a:pt x="880" y="892"/>
                    <a:pt x="889" y="887"/>
                  </a:cubicBezTo>
                  <a:cubicBezTo>
                    <a:pt x="889" y="888"/>
                    <a:pt x="887" y="887"/>
                    <a:pt x="887" y="889"/>
                  </a:cubicBezTo>
                  <a:cubicBezTo>
                    <a:pt x="889" y="891"/>
                    <a:pt x="892" y="891"/>
                    <a:pt x="894" y="890"/>
                  </a:cubicBezTo>
                  <a:cubicBezTo>
                    <a:pt x="894" y="886"/>
                    <a:pt x="895" y="887"/>
                    <a:pt x="894" y="884"/>
                  </a:cubicBezTo>
                  <a:cubicBezTo>
                    <a:pt x="896" y="884"/>
                    <a:pt x="896" y="882"/>
                    <a:pt x="898" y="883"/>
                  </a:cubicBezTo>
                  <a:cubicBezTo>
                    <a:pt x="899" y="878"/>
                    <a:pt x="900" y="875"/>
                    <a:pt x="907" y="875"/>
                  </a:cubicBezTo>
                  <a:cubicBezTo>
                    <a:pt x="907" y="880"/>
                    <a:pt x="918" y="877"/>
                    <a:pt x="921" y="875"/>
                  </a:cubicBezTo>
                  <a:cubicBezTo>
                    <a:pt x="920" y="878"/>
                    <a:pt x="922" y="877"/>
                    <a:pt x="922" y="880"/>
                  </a:cubicBezTo>
                  <a:cubicBezTo>
                    <a:pt x="917" y="882"/>
                    <a:pt x="911" y="884"/>
                    <a:pt x="907" y="887"/>
                  </a:cubicBezTo>
                  <a:cubicBezTo>
                    <a:pt x="910" y="892"/>
                    <a:pt x="901" y="894"/>
                    <a:pt x="905" y="895"/>
                  </a:cubicBezTo>
                  <a:cubicBezTo>
                    <a:pt x="908" y="897"/>
                    <a:pt x="912" y="888"/>
                    <a:pt x="915" y="891"/>
                  </a:cubicBezTo>
                  <a:cubicBezTo>
                    <a:pt x="914" y="892"/>
                    <a:pt x="914" y="895"/>
                    <a:pt x="910" y="894"/>
                  </a:cubicBezTo>
                  <a:cubicBezTo>
                    <a:pt x="910" y="899"/>
                    <a:pt x="907" y="900"/>
                    <a:pt x="905" y="902"/>
                  </a:cubicBezTo>
                  <a:cubicBezTo>
                    <a:pt x="890" y="902"/>
                    <a:pt x="885" y="920"/>
                    <a:pt x="867" y="920"/>
                  </a:cubicBezTo>
                  <a:cubicBezTo>
                    <a:pt x="862" y="931"/>
                    <a:pt x="850" y="930"/>
                    <a:pt x="842" y="938"/>
                  </a:cubicBezTo>
                  <a:cubicBezTo>
                    <a:pt x="840" y="935"/>
                    <a:pt x="842" y="932"/>
                    <a:pt x="841" y="931"/>
                  </a:cubicBezTo>
                  <a:cubicBezTo>
                    <a:pt x="839" y="932"/>
                    <a:pt x="836" y="932"/>
                    <a:pt x="834" y="934"/>
                  </a:cubicBezTo>
                  <a:cubicBezTo>
                    <a:pt x="834" y="932"/>
                    <a:pt x="834" y="931"/>
                    <a:pt x="835" y="930"/>
                  </a:cubicBezTo>
                  <a:cubicBezTo>
                    <a:pt x="817" y="937"/>
                    <a:pt x="804" y="949"/>
                    <a:pt x="786" y="956"/>
                  </a:cubicBezTo>
                  <a:cubicBezTo>
                    <a:pt x="784" y="961"/>
                    <a:pt x="780" y="961"/>
                    <a:pt x="780" y="970"/>
                  </a:cubicBezTo>
                  <a:cubicBezTo>
                    <a:pt x="772" y="973"/>
                    <a:pt x="770" y="981"/>
                    <a:pt x="758" y="980"/>
                  </a:cubicBezTo>
                  <a:cubicBezTo>
                    <a:pt x="758" y="979"/>
                    <a:pt x="759" y="979"/>
                    <a:pt x="758" y="978"/>
                  </a:cubicBezTo>
                  <a:cubicBezTo>
                    <a:pt x="752" y="979"/>
                    <a:pt x="747" y="981"/>
                    <a:pt x="745" y="986"/>
                  </a:cubicBezTo>
                  <a:cubicBezTo>
                    <a:pt x="757" y="988"/>
                    <a:pt x="766" y="979"/>
                    <a:pt x="775" y="982"/>
                  </a:cubicBezTo>
                  <a:cubicBezTo>
                    <a:pt x="763" y="989"/>
                    <a:pt x="745" y="993"/>
                    <a:pt x="732" y="996"/>
                  </a:cubicBezTo>
                  <a:cubicBezTo>
                    <a:pt x="733" y="1004"/>
                    <a:pt x="741" y="997"/>
                    <a:pt x="744" y="1003"/>
                  </a:cubicBezTo>
                  <a:cubicBezTo>
                    <a:pt x="743" y="1006"/>
                    <a:pt x="740" y="1005"/>
                    <a:pt x="740" y="1007"/>
                  </a:cubicBezTo>
                  <a:cubicBezTo>
                    <a:pt x="749" y="1008"/>
                    <a:pt x="755" y="1006"/>
                    <a:pt x="763" y="1002"/>
                  </a:cubicBezTo>
                  <a:cubicBezTo>
                    <a:pt x="760" y="1001"/>
                    <a:pt x="753" y="1005"/>
                    <a:pt x="750" y="1004"/>
                  </a:cubicBezTo>
                  <a:cubicBezTo>
                    <a:pt x="756" y="999"/>
                    <a:pt x="766" y="991"/>
                    <a:pt x="779" y="993"/>
                  </a:cubicBezTo>
                  <a:cubicBezTo>
                    <a:pt x="775" y="998"/>
                    <a:pt x="768" y="999"/>
                    <a:pt x="763" y="1002"/>
                  </a:cubicBezTo>
                  <a:cubicBezTo>
                    <a:pt x="772" y="1003"/>
                    <a:pt x="779" y="997"/>
                    <a:pt x="786" y="1000"/>
                  </a:cubicBezTo>
                  <a:cubicBezTo>
                    <a:pt x="785" y="1001"/>
                    <a:pt x="782" y="1000"/>
                    <a:pt x="783" y="1003"/>
                  </a:cubicBezTo>
                  <a:cubicBezTo>
                    <a:pt x="788" y="1006"/>
                    <a:pt x="793" y="1003"/>
                    <a:pt x="796" y="1000"/>
                  </a:cubicBezTo>
                  <a:cubicBezTo>
                    <a:pt x="805" y="1002"/>
                    <a:pt x="811" y="993"/>
                    <a:pt x="819" y="992"/>
                  </a:cubicBezTo>
                  <a:cubicBezTo>
                    <a:pt x="820" y="993"/>
                    <a:pt x="815" y="995"/>
                    <a:pt x="819" y="995"/>
                  </a:cubicBezTo>
                  <a:cubicBezTo>
                    <a:pt x="826" y="990"/>
                    <a:pt x="837" y="988"/>
                    <a:pt x="842" y="980"/>
                  </a:cubicBezTo>
                  <a:cubicBezTo>
                    <a:pt x="850" y="982"/>
                    <a:pt x="856" y="974"/>
                    <a:pt x="865" y="973"/>
                  </a:cubicBezTo>
                  <a:cubicBezTo>
                    <a:pt x="865" y="968"/>
                    <a:pt x="869" y="966"/>
                    <a:pt x="873" y="968"/>
                  </a:cubicBezTo>
                  <a:cubicBezTo>
                    <a:pt x="883" y="961"/>
                    <a:pt x="891" y="949"/>
                    <a:pt x="902" y="951"/>
                  </a:cubicBezTo>
                  <a:cubicBezTo>
                    <a:pt x="903" y="949"/>
                    <a:pt x="901" y="949"/>
                    <a:pt x="902" y="946"/>
                  </a:cubicBezTo>
                  <a:cubicBezTo>
                    <a:pt x="907" y="945"/>
                    <a:pt x="912" y="942"/>
                    <a:pt x="915" y="937"/>
                  </a:cubicBezTo>
                  <a:cubicBezTo>
                    <a:pt x="912" y="934"/>
                    <a:pt x="916" y="932"/>
                    <a:pt x="913" y="930"/>
                  </a:cubicBezTo>
                  <a:cubicBezTo>
                    <a:pt x="916" y="928"/>
                    <a:pt x="921" y="930"/>
                    <a:pt x="924" y="929"/>
                  </a:cubicBezTo>
                  <a:cubicBezTo>
                    <a:pt x="926" y="926"/>
                    <a:pt x="928" y="926"/>
                    <a:pt x="930" y="928"/>
                  </a:cubicBezTo>
                  <a:cubicBezTo>
                    <a:pt x="932" y="927"/>
                    <a:pt x="930" y="922"/>
                    <a:pt x="933" y="922"/>
                  </a:cubicBezTo>
                  <a:cubicBezTo>
                    <a:pt x="937" y="926"/>
                    <a:pt x="945" y="919"/>
                    <a:pt x="950" y="922"/>
                  </a:cubicBezTo>
                  <a:cubicBezTo>
                    <a:pt x="948" y="924"/>
                    <a:pt x="950" y="925"/>
                    <a:pt x="950" y="928"/>
                  </a:cubicBezTo>
                  <a:cubicBezTo>
                    <a:pt x="934" y="942"/>
                    <a:pt x="916" y="951"/>
                    <a:pt x="897" y="965"/>
                  </a:cubicBezTo>
                  <a:cubicBezTo>
                    <a:pt x="897" y="966"/>
                    <a:pt x="897" y="966"/>
                    <a:pt x="897" y="967"/>
                  </a:cubicBezTo>
                  <a:cubicBezTo>
                    <a:pt x="892" y="974"/>
                    <a:pt x="883" y="986"/>
                    <a:pt x="872" y="989"/>
                  </a:cubicBezTo>
                  <a:cubicBezTo>
                    <a:pt x="870" y="988"/>
                    <a:pt x="870" y="986"/>
                    <a:pt x="869" y="985"/>
                  </a:cubicBezTo>
                  <a:cubicBezTo>
                    <a:pt x="864" y="985"/>
                    <a:pt x="860" y="993"/>
                    <a:pt x="856" y="992"/>
                  </a:cubicBezTo>
                  <a:cubicBezTo>
                    <a:pt x="857" y="989"/>
                    <a:pt x="856" y="988"/>
                    <a:pt x="857" y="986"/>
                  </a:cubicBezTo>
                  <a:cubicBezTo>
                    <a:pt x="860" y="985"/>
                    <a:pt x="865" y="982"/>
                    <a:pt x="864" y="979"/>
                  </a:cubicBezTo>
                  <a:cubicBezTo>
                    <a:pt x="859" y="984"/>
                    <a:pt x="851" y="986"/>
                    <a:pt x="848" y="993"/>
                  </a:cubicBezTo>
                  <a:cubicBezTo>
                    <a:pt x="849" y="993"/>
                    <a:pt x="850" y="993"/>
                    <a:pt x="850" y="994"/>
                  </a:cubicBezTo>
                  <a:cubicBezTo>
                    <a:pt x="847" y="998"/>
                    <a:pt x="841" y="1002"/>
                    <a:pt x="837" y="998"/>
                  </a:cubicBezTo>
                  <a:cubicBezTo>
                    <a:pt x="831" y="1003"/>
                    <a:pt x="830" y="1011"/>
                    <a:pt x="820" y="1013"/>
                  </a:cubicBezTo>
                  <a:cubicBezTo>
                    <a:pt x="822" y="1009"/>
                    <a:pt x="818" y="1008"/>
                    <a:pt x="817" y="1005"/>
                  </a:cubicBezTo>
                  <a:cubicBezTo>
                    <a:pt x="819" y="1002"/>
                    <a:pt x="822" y="1003"/>
                    <a:pt x="824" y="1000"/>
                  </a:cubicBezTo>
                  <a:cubicBezTo>
                    <a:pt x="812" y="1004"/>
                    <a:pt x="801" y="1008"/>
                    <a:pt x="792" y="1014"/>
                  </a:cubicBezTo>
                  <a:cubicBezTo>
                    <a:pt x="792" y="1015"/>
                    <a:pt x="793" y="1014"/>
                    <a:pt x="793" y="1015"/>
                  </a:cubicBezTo>
                  <a:cubicBezTo>
                    <a:pt x="792" y="1017"/>
                    <a:pt x="790" y="1015"/>
                    <a:pt x="789" y="1017"/>
                  </a:cubicBezTo>
                  <a:cubicBezTo>
                    <a:pt x="790" y="1019"/>
                    <a:pt x="792" y="1016"/>
                    <a:pt x="792" y="1018"/>
                  </a:cubicBezTo>
                  <a:cubicBezTo>
                    <a:pt x="783" y="1025"/>
                    <a:pt x="767" y="1026"/>
                    <a:pt x="761" y="1036"/>
                  </a:cubicBezTo>
                  <a:cubicBezTo>
                    <a:pt x="763" y="1038"/>
                    <a:pt x="769" y="1037"/>
                    <a:pt x="768" y="1042"/>
                  </a:cubicBezTo>
                  <a:cubicBezTo>
                    <a:pt x="779" y="1041"/>
                    <a:pt x="788" y="1040"/>
                    <a:pt x="794" y="1035"/>
                  </a:cubicBezTo>
                  <a:cubicBezTo>
                    <a:pt x="798" y="1035"/>
                    <a:pt x="799" y="1037"/>
                    <a:pt x="802" y="1037"/>
                  </a:cubicBezTo>
                  <a:cubicBezTo>
                    <a:pt x="802" y="1034"/>
                    <a:pt x="804" y="1033"/>
                    <a:pt x="806" y="1032"/>
                  </a:cubicBezTo>
                  <a:cubicBezTo>
                    <a:pt x="824" y="1025"/>
                    <a:pt x="848" y="1021"/>
                    <a:pt x="863" y="1014"/>
                  </a:cubicBezTo>
                  <a:cubicBezTo>
                    <a:pt x="860" y="1017"/>
                    <a:pt x="862" y="1026"/>
                    <a:pt x="863" y="1029"/>
                  </a:cubicBezTo>
                  <a:cubicBezTo>
                    <a:pt x="866" y="1029"/>
                    <a:pt x="869" y="1028"/>
                    <a:pt x="871" y="1030"/>
                  </a:cubicBezTo>
                  <a:cubicBezTo>
                    <a:pt x="868" y="1041"/>
                    <a:pt x="855" y="1041"/>
                    <a:pt x="850" y="1049"/>
                  </a:cubicBezTo>
                  <a:cubicBezTo>
                    <a:pt x="845" y="1047"/>
                    <a:pt x="843" y="1048"/>
                    <a:pt x="836" y="1048"/>
                  </a:cubicBezTo>
                  <a:cubicBezTo>
                    <a:pt x="836" y="1050"/>
                    <a:pt x="834" y="1050"/>
                    <a:pt x="836" y="1052"/>
                  </a:cubicBezTo>
                  <a:cubicBezTo>
                    <a:pt x="830" y="1054"/>
                    <a:pt x="827" y="1059"/>
                    <a:pt x="823" y="1062"/>
                  </a:cubicBezTo>
                  <a:cubicBezTo>
                    <a:pt x="822" y="1061"/>
                    <a:pt x="822" y="1060"/>
                    <a:pt x="821" y="1059"/>
                  </a:cubicBezTo>
                  <a:cubicBezTo>
                    <a:pt x="818" y="1061"/>
                    <a:pt x="814" y="1063"/>
                    <a:pt x="810" y="1064"/>
                  </a:cubicBezTo>
                  <a:cubicBezTo>
                    <a:pt x="809" y="1063"/>
                    <a:pt x="807" y="1062"/>
                    <a:pt x="807" y="1060"/>
                  </a:cubicBezTo>
                  <a:cubicBezTo>
                    <a:pt x="805" y="1062"/>
                    <a:pt x="799" y="1060"/>
                    <a:pt x="798" y="1064"/>
                  </a:cubicBezTo>
                  <a:cubicBezTo>
                    <a:pt x="802" y="1065"/>
                    <a:pt x="806" y="1058"/>
                    <a:pt x="807" y="1064"/>
                  </a:cubicBezTo>
                  <a:cubicBezTo>
                    <a:pt x="803" y="1066"/>
                    <a:pt x="796" y="1067"/>
                    <a:pt x="798" y="1071"/>
                  </a:cubicBezTo>
                  <a:cubicBezTo>
                    <a:pt x="819" y="1063"/>
                    <a:pt x="838" y="1060"/>
                    <a:pt x="856" y="1058"/>
                  </a:cubicBezTo>
                  <a:cubicBezTo>
                    <a:pt x="856" y="1061"/>
                    <a:pt x="852" y="1061"/>
                    <a:pt x="851" y="1063"/>
                  </a:cubicBezTo>
                  <a:cubicBezTo>
                    <a:pt x="856" y="1062"/>
                    <a:pt x="859" y="1060"/>
                    <a:pt x="862" y="1057"/>
                  </a:cubicBezTo>
                  <a:cubicBezTo>
                    <a:pt x="867" y="1060"/>
                    <a:pt x="875" y="1055"/>
                    <a:pt x="880" y="1051"/>
                  </a:cubicBezTo>
                  <a:cubicBezTo>
                    <a:pt x="878" y="1052"/>
                    <a:pt x="877" y="1052"/>
                    <a:pt x="876" y="1050"/>
                  </a:cubicBezTo>
                  <a:cubicBezTo>
                    <a:pt x="881" y="1049"/>
                    <a:pt x="884" y="1042"/>
                    <a:pt x="890" y="1046"/>
                  </a:cubicBezTo>
                  <a:cubicBezTo>
                    <a:pt x="888" y="1050"/>
                    <a:pt x="890" y="1049"/>
                    <a:pt x="889" y="1055"/>
                  </a:cubicBezTo>
                  <a:cubicBezTo>
                    <a:pt x="877" y="1057"/>
                    <a:pt x="865" y="1068"/>
                    <a:pt x="852" y="1068"/>
                  </a:cubicBezTo>
                  <a:cubicBezTo>
                    <a:pt x="842" y="1068"/>
                    <a:pt x="838" y="1076"/>
                    <a:pt x="831" y="1077"/>
                  </a:cubicBezTo>
                  <a:cubicBezTo>
                    <a:pt x="831" y="1077"/>
                    <a:pt x="830" y="1074"/>
                    <a:pt x="828" y="1074"/>
                  </a:cubicBezTo>
                  <a:cubicBezTo>
                    <a:pt x="824" y="1074"/>
                    <a:pt x="822" y="1077"/>
                    <a:pt x="819" y="1076"/>
                  </a:cubicBezTo>
                  <a:cubicBezTo>
                    <a:pt x="819" y="1079"/>
                    <a:pt x="817" y="1081"/>
                    <a:pt x="815" y="1081"/>
                  </a:cubicBezTo>
                  <a:cubicBezTo>
                    <a:pt x="814" y="1085"/>
                    <a:pt x="814" y="1085"/>
                    <a:pt x="815" y="1089"/>
                  </a:cubicBezTo>
                  <a:cubicBezTo>
                    <a:pt x="823" y="1091"/>
                    <a:pt x="832" y="1087"/>
                    <a:pt x="834" y="1079"/>
                  </a:cubicBezTo>
                  <a:cubicBezTo>
                    <a:pt x="861" y="1083"/>
                    <a:pt x="884" y="1069"/>
                    <a:pt x="907" y="1060"/>
                  </a:cubicBezTo>
                  <a:cubicBezTo>
                    <a:pt x="928" y="1059"/>
                    <a:pt x="939" y="1037"/>
                    <a:pt x="957" y="1031"/>
                  </a:cubicBezTo>
                  <a:cubicBezTo>
                    <a:pt x="948" y="1043"/>
                    <a:pt x="933" y="1049"/>
                    <a:pt x="923" y="1060"/>
                  </a:cubicBezTo>
                  <a:cubicBezTo>
                    <a:pt x="917" y="1059"/>
                    <a:pt x="907" y="1067"/>
                    <a:pt x="907" y="1071"/>
                  </a:cubicBezTo>
                  <a:cubicBezTo>
                    <a:pt x="907" y="1071"/>
                    <a:pt x="908" y="1070"/>
                    <a:pt x="908" y="1071"/>
                  </a:cubicBezTo>
                  <a:cubicBezTo>
                    <a:pt x="908" y="1074"/>
                    <a:pt x="907" y="1075"/>
                    <a:pt x="905" y="1075"/>
                  </a:cubicBezTo>
                  <a:cubicBezTo>
                    <a:pt x="903" y="1074"/>
                    <a:pt x="900" y="1072"/>
                    <a:pt x="898" y="1073"/>
                  </a:cubicBezTo>
                  <a:cubicBezTo>
                    <a:pt x="897" y="1075"/>
                    <a:pt x="896" y="1077"/>
                    <a:pt x="895" y="1079"/>
                  </a:cubicBezTo>
                  <a:cubicBezTo>
                    <a:pt x="896" y="1079"/>
                    <a:pt x="897" y="1079"/>
                    <a:pt x="898" y="1080"/>
                  </a:cubicBezTo>
                  <a:cubicBezTo>
                    <a:pt x="894" y="1083"/>
                    <a:pt x="888" y="1085"/>
                    <a:pt x="886" y="1090"/>
                  </a:cubicBezTo>
                  <a:cubicBezTo>
                    <a:pt x="896" y="1098"/>
                    <a:pt x="911" y="1088"/>
                    <a:pt x="919" y="1081"/>
                  </a:cubicBezTo>
                  <a:cubicBezTo>
                    <a:pt x="915" y="1080"/>
                    <a:pt x="912" y="1084"/>
                    <a:pt x="911" y="1081"/>
                  </a:cubicBezTo>
                  <a:cubicBezTo>
                    <a:pt x="916" y="1069"/>
                    <a:pt x="924" y="1058"/>
                    <a:pt x="938" y="1055"/>
                  </a:cubicBezTo>
                  <a:cubicBezTo>
                    <a:pt x="938" y="1060"/>
                    <a:pt x="943" y="1058"/>
                    <a:pt x="942" y="1062"/>
                  </a:cubicBezTo>
                  <a:cubicBezTo>
                    <a:pt x="944" y="1062"/>
                    <a:pt x="945" y="1060"/>
                    <a:pt x="946" y="1059"/>
                  </a:cubicBezTo>
                  <a:cubicBezTo>
                    <a:pt x="947" y="1062"/>
                    <a:pt x="949" y="1062"/>
                    <a:pt x="952" y="1062"/>
                  </a:cubicBezTo>
                  <a:cubicBezTo>
                    <a:pt x="953" y="1049"/>
                    <a:pt x="969" y="1052"/>
                    <a:pt x="975" y="1043"/>
                  </a:cubicBezTo>
                  <a:cubicBezTo>
                    <a:pt x="975" y="1042"/>
                    <a:pt x="974" y="1041"/>
                    <a:pt x="974" y="1040"/>
                  </a:cubicBezTo>
                  <a:cubicBezTo>
                    <a:pt x="978" y="1037"/>
                    <a:pt x="983" y="1036"/>
                    <a:pt x="986" y="1034"/>
                  </a:cubicBezTo>
                  <a:cubicBezTo>
                    <a:pt x="983" y="1034"/>
                    <a:pt x="986" y="1031"/>
                    <a:pt x="985" y="1031"/>
                  </a:cubicBezTo>
                  <a:cubicBezTo>
                    <a:pt x="981" y="1035"/>
                    <a:pt x="976" y="1038"/>
                    <a:pt x="972" y="1041"/>
                  </a:cubicBezTo>
                  <a:cubicBezTo>
                    <a:pt x="970" y="1041"/>
                    <a:pt x="970" y="1039"/>
                    <a:pt x="970" y="1037"/>
                  </a:cubicBezTo>
                  <a:cubicBezTo>
                    <a:pt x="980" y="1033"/>
                    <a:pt x="986" y="1021"/>
                    <a:pt x="994" y="1016"/>
                  </a:cubicBezTo>
                  <a:cubicBezTo>
                    <a:pt x="994" y="1021"/>
                    <a:pt x="993" y="1021"/>
                    <a:pt x="993" y="1024"/>
                  </a:cubicBezTo>
                  <a:cubicBezTo>
                    <a:pt x="996" y="1026"/>
                    <a:pt x="999" y="1026"/>
                    <a:pt x="1003" y="1024"/>
                  </a:cubicBezTo>
                  <a:cubicBezTo>
                    <a:pt x="1003" y="1025"/>
                    <a:pt x="1002" y="1027"/>
                    <a:pt x="1003" y="1027"/>
                  </a:cubicBezTo>
                  <a:cubicBezTo>
                    <a:pt x="1007" y="1024"/>
                    <a:pt x="1010" y="1020"/>
                    <a:pt x="1016" y="1020"/>
                  </a:cubicBezTo>
                  <a:cubicBezTo>
                    <a:pt x="1016" y="1017"/>
                    <a:pt x="1015" y="1017"/>
                    <a:pt x="1015" y="1014"/>
                  </a:cubicBezTo>
                  <a:cubicBezTo>
                    <a:pt x="1016" y="1013"/>
                    <a:pt x="1022" y="1015"/>
                    <a:pt x="1020" y="1013"/>
                  </a:cubicBezTo>
                  <a:cubicBezTo>
                    <a:pt x="1019" y="1013"/>
                    <a:pt x="1019" y="1013"/>
                    <a:pt x="1018" y="1014"/>
                  </a:cubicBezTo>
                  <a:cubicBezTo>
                    <a:pt x="1018" y="1012"/>
                    <a:pt x="1018" y="1010"/>
                    <a:pt x="1017" y="1009"/>
                  </a:cubicBezTo>
                  <a:cubicBezTo>
                    <a:pt x="1023" y="1007"/>
                    <a:pt x="1026" y="998"/>
                    <a:pt x="1033" y="1000"/>
                  </a:cubicBezTo>
                  <a:cubicBezTo>
                    <a:pt x="1038" y="990"/>
                    <a:pt x="1044" y="979"/>
                    <a:pt x="1052" y="972"/>
                  </a:cubicBezTo>
                  <a:cubicBezTo>
                    <a:pt x="1051" y="979"/>
                    <a:pt x="1048" y="982"/>
                    <a:pt x="1047" y="989"/>
                  </a:cubicBezTo>
                  <a:cubicBezTo>
                    <a:pt x="1051" y="988"/>
                    <a:pt x="1052" y="985"/>
                    <a:pt x="1052" y="989"/>
                  </a:cubicBezTo>
                  <a:cubicBezTo>
                    <a:pt x="1053" y="988"/>
                    <a:pt x="1053" y="986"/>
                    <a:pt x="1052" y="985"/>
                  </a:cubicBezTo>
                  <a:cubicBezTo>
                    <a:pt x="1055" y="984"/>
                    <a:pt x="1055" y="983"/>
                    <a:pt x="1056" y="983"/>
                  </a:cubicBezTo>
                  <a:cubicBezTo>
                    <a:pt x="1055" y="980"/>
                    <a:pt x="1059" y="975"/>
                    <a:pt x="1060" y="972"/>
                  </a:cubicBezTo>
                  <a:cubicBezTo>
                    <a:pt x="1061" y="972"/>
                    <a:pt x="1063" y="973"/>
                    <a:pt x="1063" y="975"/>
                  </a:cubicBezTo>
                  <a:cubicBezTo>
                    <a:pt x="1061" y="975"/>
                    <a:pt x="1062" y="973"/>
                    <a:pt x="1060" y="972"/>
                  </a:cubicBezTo>
                  <a:cubicBezTo>
                    <a:pt x="1061" y="977"/>
                    <a:pt x="1059" y="979"/>
                    <a:pt x="1059" y="982"/>
                  </a:cubicBezTo>
                  <a:cubicBezTo>
                    <a:pt x="1059" y="981"/>
                    <a:pt x="1060" y="980"/>
                    <a:pt x="1061" y="979"/>
                  </a:cubicBezTo>
                  <a:cubicBezTo>
                    <a:pt x="1061" y="981"/>
                    <a:pt x="1063" y="980"/>
                    <a:pt x="1063" y="981"/>
                  </a:cubicBezTo>
                  <a:cubicBezTo>
                    <a:pt x="1063" y="986"/>
                    <a:pt x="1059" y="985"/>
                    <a:pt x="1059" y="990"/>
                  </a:cubicBezTo>
                  <a:cubicBezTo>
                    <a:pt x="1063" y="989"/>
                    <a:pt x="1063" y="994"/>
                    <a:pt x="1064" y="990"/>
                  </a:cubicBezTo>
                  <a:cubicBezTo>
                    <a:pt x="1062" y="990"/>
                    <a:pt x="1066" y="984"/>
                    <a:pt x="1068" y="982"/>
                  </a:cubicBezTo>
                  <a:cubicBezTo>
                    <a:pt x="1065" y="975"/>
                    <a:pt x="1077" y="965"/>
                    <a:pt x="1070" y="958"/>
                  </a:cubicBezTo>
                  <a:cubicBezTo>
                    <a:pt x="1073" y="958"/>
                    <a:pt x="1074" y="956"/>
                    <a:pt x="1076" y="955"/>
                  </a:cubicBezTo>
                  <a:cubicBezTo>
                    <a:pt x="1078" y="958"/>
                    <a:pt x="1073" y="959"/>
                    <a:pt x="1076" y="961"/>
                  </a:cubicBezTo>
                  <a:cubicBezTo>
                    <a:pt x="1078" y="958"/>
                    <a:pt x="1084" y="947"/>
                    <a:pt x="1078" y="949"/>
                  </a:cubicBezTo>
                  <a:cubicBezTo>
                    <a:pt x="1083" y="940"/>
                    <a:pt x="1093" y="930"/>
                    <a:pt x="1096" y="919"/>
                  </a:cubicBezTo>
                  <a:cubicBezTo>
                    <a:pt x="1096" y="917"/>
                    <a:pt x="1093" y="918"/>
                    <a:pt x="1094" y="915"/>
                  </a:cubicBezTo>
                  <a:cubicBezTo>
                    <a:pt x="1096" y="914"/>
                    <a:pt x="1096" y="915"/>
                    <a:pt x="1098" y="916"/>
                  </a:cubicBezTo>
                  <a:cubicBezTo>
                    <a:pt x="1103" y="908"/>
                    <a:pt x="1105" y="898"/>
                    <a:pt x="1112" y="890"/>
                  </a:cubicBezTo>
                  <a:cubicBezTo>
                    <a:pt x="1115" y="886"/>
                    <a:pt x="1120" y="884"/>
                    <a:pt x="1123" y="880"/>
                  </a:cubicBezTo>
                  <a:cubicBezTo>
                    <a:pt x="1126" y="875"/>
                    <a:pt x="1127" y="869"/>
                    <a:pt x="1130" y="863"/>
                  </a:cubicBezTo>
                  <a:cubicBezTo>
                    <a:pt x="1130" y="860"/>
                    <a:pt x="1129" y="861"/>
                    <a:pt x="1129" y="857"/>
                  </a:cubicBezTo>
                  <a:cubicBezTo>
                    <a:pt x="1133" y="851"/>
                    <a:pt x="1132" y="840"/>
                    <a:pt x="1138" y="837"/>
                  </a:cubicBezTo>
                  <a:cubicBezTo>
                    <a:pt x="1141" y="838"/>
                    <a:pt x="1142" y="839"/>
                    <a:pt x="1145" y="840"/>
                  </a:cubicBezTo>
                  <a:cubicBezTo>
                    <a:pt x="1149" y="837"/>
                    <a:pt x="1150" y="832"/>
                    <a:pt x="1151" y="825"/>
                  </a:cubicBezTo>
                  <a:cubicBezTo>
                    <a:pt x="1160" y="821"/>
                    <a:pt x="1164" y="803"/>
                    <a:pt x="1162" y="793"/>
                  </a:cubicBezTo>
                  <a:cubicBezTo>
                    <a:pt x="1172" y="758"/>
                    <a:pt x="1190" y="721"/>
                    <a:pt x="1198" y="684"/>
                  </a:cubicBezTo>
                  <a:cubicBezTo>
                    <a:pt x="1198" y="684"/>
                    <a:pt x="1198" y="684"/>
                    <a:pt x="1198" y="684"/>
                  </a:cubicBezTo>
                  <a:cubicBezTo>
                    <a:pt x="1195" y="673"/>
                    <a:pt x="1199" y="661"/>
                    <a:pt x="1199" y="650"/>
                  </a:cubicBezTo>
                  <a:cubicBezTo>
                    <a:pt x="1205" y="641"/>
                    <a:pt x="1206" y="626"/>
                    <a:pt x="1207" y="611"/>
                  </a:cubicBezTo>
                  <a:cubicBezTo>
                    <a:pt x="1208" y="590"/>
                    <a:pt x="1216" y="561"/>
                    <a:pt x="1210" y="547"/>
                  </a:cubicBezTo>
                  <a:close/>
                  <a:moveTo>
                    <a:pt x="333" y="143"/>
                  </a:moveTo>
                  <a:cubicBezTo>
                    <a:pt x="333" y="140"/>
                    <a:pt x="333" y="139"/>
                    <a:pt x="334" y="138"/>
                  </a:cubicBezTo>
                  <a:cubicBezTo>
                    <a:pt x="335" y="138"/>
                    <a:pt x="335" y="139"/>
                    <a:pt x="336" y="139"/>
                  </a:cubicBezTo>
                  <a:cubicBezTo>
                    <a:pt x="336" y="141"/>
                    <a:pt x="336" y="143"/>
                    <a:pt x="333" y="143"/>
                  </a:cubicBezTo>
                  <a:close/>
                  <a:moveTo>
                    <a:pt x="338" y="89"/>
                  </a:moveTo>
                  <a:cubicBezTo>
                    <a:pt x="336" y="97"/>
                    <a:pt x="326" y="96"/>
                    <a:pt x="324" y="104"/>
                  </a:cubicBezTo>
                  <a:cubicBezTo>
                    <a:pt x="320" y="105"/>
                    <a:pt x="321" y="100"/>
                    <a:pt x="319" y="99"/>
                  </a:cubicBezTo>
                  <a:cubicBezTo>
                    <a:pt x="324" y="94"/>
                    <a:pt x="330" y="91"/>
                    <a:pt x="338" y="89"/>
                  </a:cubicBezTo>
                  <a:close/>
                  <a:moveTo>
                    <a:pt x="317" y="100"/>
                  </a:moveTo>
                  <a:cubicBezTo>
                    <a:pt x="315" y="104"/>
                    <a:pt x="312" y="107"/>
                    <a:pt x="307" y="107"/>
                  </a:cubicBezTo>
                  <a:cubicBezTo>
                    <a:pt x="307" y="102"/>
                    <a:pt x="313" y="102"/>
                    <a:pt x="317" y="100"/>
                  </a:cubicBezTo>
                  <a:close/>
                  <a:moveTo>
                    <a:pt x="288" y="149"/>
                  </a:moveTo>
                  <a:cubicBezTo>
                    <a:pt x="287" y="151"/>
                    <a:pt x="286" y="153"/>
                    <a:pt x="284" y="155"/>
                  </a:cubicBezTo>
                  <a:cubicBezTo>
                    <a:pt x="282" y="152"/>
                    <a:pt x="286" y="149"/>
                    <a:pt x="288" y="149"/>
                  </a:cubicBezTo>
                  <a:close/>
                  <a:moveTo>
                    <a:pt x="283" y="85"/>
                  </a:moveTo>
                  <a:cubicBezTo>
                    <a:pt x="285" y="85"/>
                    <a:pt x="286" y="85"/>
                    <a:pt x="287" y="86"/>
                  </a:cubicBezTo>
                  <a:cubicBezTo>
                    <a:pt x="287" y="88"/>
                    <a:pt x="285" y="89"/>
                    <a:pt x="283" y="89"/>
                  </a:cubicBezTo>
                  <a:cubicBezTo>
                    <a:pt x="281" y="87"/>
                    <a:pt x="283" y="87"/>
                    <a:pt x="283" y="85"/>
                  </a:cubicBezTo>
                  <a:close/>
                  <a:moveTo>
                    <a:pt x="266" y="149"/>
                  </a:moveTo>
                  <a:cubicBezTo>
                    <a:pt x="261" y="156"/>
                    <a:pt x="256" y="162"/>
                    <a:pt x="248" y="167"/>
                  </a:cubicBezTo>
                  <a:cubicBezTo>
                    <a:pt x="252" y="159"/>
                    <a:pt x="258" y="148"/>
                    <a:pt x="266" y="149"/>
                  </a:cubicBezTo>
                  <a:close/>
                  <a:moveTo>
                    <a:pt x="239" y="138"/>
                  </a:moveTo>
                  <a:cubicBezTo>
                    <a:pt x="238" y="139"/>
                    <a:pt x="238" y="141"/>
                    <a:pt x="235" y="142"/>
                  </a:cubicBezTo>
                  <a:cubicBezTo>
                    <a:pt x="236" y="139"/>
                    <a:pt x="237" y="136"/>
                    <a:pt x="239" y="138"/>
                  </a:cubicBezTo>
                  <a:close/>
                  <a:moveTo>
                    <a:pt x="235" y="142"/>
                  </a:moveTo>
                  <a:cubicBezTo>
                    <a:pt x="235" y="145"/>
                    <a:pt x="233" y="145"/>
                    <a:pt x="230" y="146"/>
                  </a:cubicBezTo>
                  <a:cubicBezTo>
                    <a:pt x="231" y="143"/>
                    <a:pt x="232" y="142"/>
                    <a:pt x="235" y="142"/>
                  </a:cubicBezTo>
                  <a:close/>
                  <a:moveTo>
                    <a:pt x="94" y="318"/>
                  </a:moveTo>
                  <a:cubicBezTo>
                    <a:pt x="92" y="310"/>
                    <a:pt x="97" y="308"/>
                    <a:pt x="94" y="318"/>
                  </a:cubicBezTo>
                  <a:close/>
                  <a:moveTo>
                    <a:pt x="60" y="460"/>
                  </a:moveTo>
                  <a:cubicBezTo>
                    <a:pt x="57" y="459"/>
                    <a:pt x="58" y="456"/>
                    <a:pt x="59" y="454"/>
                  </a:cubicBezTo>
                  <a:cubicBezTo>
                    <a:pt x="61" y="454"/>
                    <a:pt x="60" y="458"/>
                    <a:pt x="60" y="460"/>
                  </a:cubicBezTo>
                  <a:close/>
                  <a:moveTo>
                    <a:pt x="83" y="370"/>
                  </a:moveTo>
                  <a:cubicBezTo>
                    <a:pt x="74" y="366"/>
                    <a:pt x="87" y="358"/>
                    <a:pt x="87" y="352"/>
                  </a:cubicBezTo>
                  <a:cubicBezTo>
                    <a:pt x="88" y="357"/>
                    <a:pt x="85" y="366"/>
                    <a:pt x="83" y="370"/>
                  </a:cubicBezTo>
                  <a:close/>
                  <a:moveTo>
                    <a:pt x="131" y="236"/>
                  </a:moveTo>
                  <a:cubicBezTo>
                    <a:pt x="131" y="239"/>
                    <a:pt x="128" y="240"/>
                    <a:pt x="126" y="242"/>
                  </a:cubicBezTo>
                  <a:cubicBezTo>
                    <a:pt x="124" y="239"/>
                    <a:pt x="128" y="236"/>
                    <a:pt x="131" y="236"/>
                  </a:cubicBezTo>
                  <a:close/>
                  <a:moveTo>
                    <a:pt x="138" y="242"/>
                  </a:moveTo>
                  <a:cubicBezTo>
                    <a:pt x="140" y="246"/>
                    <a:pt x="134" y="248"/>
                    <a:pt x="134" y="253"/>
                  </a:cubicBezTo>
                  <a:cubicBezTo>
                    <a:pt x="132" y="252"/>
                    <a:pt x="132" y="254"/>
                    <a:pt x="130" y="254"/>
                  </a:cubicBezTo>
                  <a:cubicBezTo>
                    <a:pt x="132" y="260"/>
                    <a:pt x="127" y="265"/>
                    <a:pt x="123" y="269"/>
                  </a:cubicBezTo>
                  <a:cubicBezTo>
                    <a:pt x="124" y="260"/>
                    <a:pt x="126" y="262"/>
                    <a:pt x="126" y="256"/>
                  </a:cubicBezTo>
                  <a:cubicBezTo>
                    <a:pt x="124" y="255"/>
                    <a:pt x="125" y="258"/>
                    <a:pt x="123" y="258"/>
                  </a:cubicBezTo>
                  <a:cubicBezTo>
                    <a:pt x="120" y="259"/>
                    <a:pt x="121" y="256"/>
                    <a:pt x="118" y="256"/>
                  </a:cubicBezTo>
                  <a:cubicBezTo>
                    <a:pt x="121" y="245"/>
                    <a:pt x="130" y="247"/>
                    <a:pt x="138" y="242"/>
                  </a:cubicBezTo>
                  <a:close/>
                  <a:moveTo>
                    <a:pt x="119" y="283"/>
                  </a:moveTo>
                  <a:cubicBezTo>
                    <a:pt x="118" y="278"/>
                    <a:pt x="125" y="274"/>
                    <a:pt x="127" y="270"/>
                  </a:cubicBezTo>
                  <a:cubicBezTo>
                    <a:pt x="128" y="274"/>
                    <a:pt x="123" y="281"/>
                    <a:pt x="119" y="283"/>
                  </a:cubicBezTo>
                  <a:close/>
                  <a:moveTo>
                    <a:pt x="114" y="287"/>
                  </a:moveTo>
                  <a:cubicBezTo>
                    <a:pt x="116" y="288"/>
                    <a:pt x="115" y="293"/>
                    <a:pt x="113" y="291"/>
                  </a:cubicBezTo>
                  <a:cubicBezTo>
                    <a:pt x="112" y="289"/>
                    <a:pt x="114" y="289"/>
                    <a:pt x="114" y="287"/>
                  </a:cubicBezTo>
                  <a:close/>
                  <a:moveTo>
                    <a:pt x="101" y="389"/>
                  </a:moveTo>
                  <a:cubicBezTo>
                    <a:pt x="103" y="390"/>
                    <a:pt x="102" y="395"/>
                    <a:pt x="100" y="395"/>
                  </a:cubicBezTo>
                  <a:cubicBezTo>
                    <a:pt x="99" y="392"/>
                    <a:pt x="100" y="391"/>
                    <a:pt x="101" y="389"/>
                  </a:cubicBezTo>
                  <a:close/>
                  <a:moveTo>
                    <a:pt x="93" y="334"/>
                  </a:moveTo>
                  <a:cubicBezTo>
                    <a:pt x="94" y="334"/>
                    <a:pt x="94" y="335"/>
                    <a:pt x="95" y="335"/>
                  </a:cubicBezTo>
                  <a:cubicBezTo>
                    <a:pt x="96" y="338"/>
                    <a:pt x="94" y="337"/>
                    <a:pt x="94" y="339"/>
                  </a:cubicBezTo>
                  <a:cubicBezTo>
                    <a:pt x="92" y="339"/>
                    <a:pt x="92" y="336"/>
                    <a:pt x="93" y="334"/>
                  </a:cubicBezTo>
                  <a:close/>
                  <a:moveTo>
                    <a:pt x="100" y="417"/>
                  </a:moveTo>
                  <a:cubicBezTo>
                    <a:pt x="95" y="413"/>
                    <a:pt x="101" y="405"/>
                    <a:pt x="104" y="412"/>
                  </a:cubicBezTo>
                  <a:cubicBezTo>
                    <a:pt x="104" y="415"/>
                    <a:pt x="101" y="415"/>
                    <a:pt x="100" y="417"/>
                  </a:cubicBezTo>
                  <a:close/>
                  <a:moveTo>
                    <a:pt x="96" y="414"/>
                  </a:moveTo>
                  <a:cubicBezTo>
                    <a:pt x="93" y="413"/>
                    <a:pt x="96" y="410"/>
                    <a:pt x="95" y="406"/>
                  </a:cubicBezTo>
                  <a:cubicBezTo>
                    <a:pt x="95" y="403"/>
                    <a:pt x="91" y="408"/>
                    <a:pt x="91" y="403"/>
                  </a:cubicBezTo>
                  <a:cubicBezTo>
                    <a:pt x="96" y="403"/>
                    <a:pt x="104" y="400"/>
                    <a:pt x="109" y="398"/>
                  </a:cubicBezTo>
                  <a:cubicBezTo>
                    <a:pt x="109" y="403"/>
                    <a:pt x="106" y="404"/>
                    <a:pt x="105" y="407"/>
                  </a:cubicBezTo>
                  <a:cubicBezTo>
                    <a:pt x="99" y="405"/>
                    <a:pt x="98" y="410"/>
                    <a:pt x="96" y="414"/>
                  </a:cubicBezTo>
                  <a:close/>
                  <a:moveTo>
                    <a:pt x="112" y="482"/>
                  </a:moveTo>
                  <a:cubicBezTo>
                    <a:pt x="111" y="478"/>
                    <a:pt x="110" y="473"/>
                    <a:pt x="105" y="473"/>
                  </a:cubicBezTo>
                  <a:cubicBezTo>
                    <a:pt x="105" y="470"/>
                    <a:pt x="105" y="466"/>
                    <a:pt x="108" y="467"/>
                  </a:cubicBezTo>
                  <a:cubicBezTo>
                    <a:pt x="108" y="464"/>
                    <a:pt x="108" y="462"/>
                    <a:pt x="108" y="457"/>
                  </a:cubicBezTo>
                  <a:cubicBezTo>
                    <a:pt x="111" y="458"/>
                    <a:pt x="112" y="456"/>
                    <a:pt x="113" y="454"/>
                  </a:cubicBezTo>
                  <a:cubicBezTo>
                    <a:pt x="116" y="454"/>
                    <a:pt x="115" y="459"/>
                    <a:pt x="114" y="462"/>
                  </a:cubicBezTo>
                  <a:cubicBezTo>
                    <a:pt x="122" y="464"/>
                    <a:pt x="117" y="476"/>
                    <a:pt x="116" y="483"/>
                  </a:cubicBezTo>
                  <a:cubicBezTo>
                    <a:pt x="114" y="481"/>
                    <a:pt x="114" y="481"/>
                    <a:pt x="112" y="482"/>
                  </a:cubicBezTo>
                  <a:close/>
                  <a:moveTo>
                    <a:pt x="117" y="492"/>
                  </a:moveTo>
                  <a:cubicBezTo>
                    <a:pt x="116" y="491"/>
                    <a:pt x="117" y="486"/>
                    <a:pt x="120" y="487"/>
                  </a:cubicBezTo>
                  <a:cubicBezTo>
                    <a:pt x="120" y="490"/>
                    <a:pt x="118" y="490"/>
                    <a:pt x="117" y="492"/>
                  </a:cubicBezTo>
                  <a:close/>
                  <a:moveTo>
                    <a:pt x="121" y="484"/>
                  </a:moveTo>
                  <a:cubicBezTo>
                    <a:pt x="120" y="477"/>
                    <a:pt x="127" y="472"/>
                    <a:pt x="128" y="465"/>
                  </a:cubicBezTo>
                  <a:cubicBezTo>
                    <a:pt x="132" y="473"/>
                    <a:pt x="124" y="478"/>
                    <a:pt x="121" y="484"/>
                  </a:cubicBezTo>
                  <a:close/>
                  <a:moveTo>
                    <a:pt x="116" y="427"/>
                  </a:moveTo>
                  <a:cubicBezTo>
                    <a:pt x="108" y="432"/>
                    <a:pt x="111" y="446"/>
                    <a:pt x="104" y="450"/>
                  </a:cubicBezTo>
                  <a:cubicBezTo>
                    <a:pt x="104" y="434"/>
                    <a:pt x="110" y="421"/>
                    <a:pt x="105" y="409"/>
                  </a:cubicBezTo>
                  <a:cubicBezTo>
                    <a:pt x="108" y="408"/>
                    <a:pt x="108" y="410"/>
                    <a:pt x="111" y="410"/>
                  </a:cubicBezTo>
                  <a:cubicBezTo>
                    <a:pt x="111" y="404"/>
                    <a:pt x="112" y="394"/>
                    <a:pt x="118" y="391"/>
                  </a:cubicBezTo>
                  <a:cubicBezTo>
                    <a:pt x="119" y="390"/>
                    <a:pt x="117" y="401"/>
                    <a:pt x="114" y="403"/>
                  </a:cubicBezTo>
                  <a:cubicBezTo>
                    <a:pt x="117" y="406"/>
                    <a:pt x="118" y="403"/>
                    <a:pt x="122" y="403"/>
                  </a:cubicBezTo>
                  <a:cubicBezTo>
                    <a:pt x="124" y="398"/>
                    <a:pt x="125" y="394"/>
                    <a:pt x="126" y="389"/>
                  </a:cubicBezTo>
                  <a:cubicBezTo>
                    <a:pt x="128" y="389"/>
                    <a:pt x="128" y="388"/>
                    <a:pt x="130" y="388"/>
                  </a:cubicBezTo>
                  <a:cubicBezTo>
                    <a:pt x="131" y="389"/>
                    <a:pt x="132" y="391"/>
                    <a:pt x="130" y="392"/>
                  </a:cubicBezTo>
                  <a:cubicBezTo>
                    <a:pt x="133" y="391"/>
                    <a:pt x="134" y="389"/>
                    <a:pt x="134" y="384"/>
                  </a:cubicBezTo>
                  <a:cubicBezTo>
                    <a:pt x="137" y="384"/>
                    <a:pt x="135" y="388"/>
                    <a:pt x="137" y="390"/>
                  </a:cubicBezTo>
                  <a:cubicBezTo>
                    <a:pt x="139" y="389"/>
                    <a:pt x="141" y="385"/>
                    <a:pt x="143" y="387"/>
                  </a:cubicBezTo>
                  <a:cubicBezTo>
                    <a:pt x="136" y="403"/>
                    <a:pt x="127" y="417"/>
                    <a:pt x="116" y="427"/>
                  </a:cubicBezTo>
                  <a:close/>
                  <a:moveTo>
                    <a:pt x="136" y="234"/>
                  </a:moveTo>
                  <a:cubicBezTo>
                    <a:pt x="137" y="230"/>
                    <a:pt x="140" y="230"/>
                    <a:pt x="143" y="230"/>
                  </a:cubicBezTo>
                  <a:cubicBezTo>
                    <a:pt x="143" y="233"/>
                    <a:pt x="139" y="236"/>
                    <a:pt x="136" y="234"/>
                  </a:cubicBezTo>
                  <a:close/>
                  <a:moveTo>
                    <a:pt x="134" y="568"/>
                  </a:moveTo>
                  <a:cubicBezTo>
                    <a:pt x="132" y="568"/>
                    <a:pt x="134" y="563"/>
                    <a:pt x="134" y="561"/>
                  </a:cubicBezTo>
                  <a:cubicBezTo>
                    <a:pt x="138" y="561"/>
                    <a:pt x="135" y="567"/>
                    <a:pt x="134" y="568"/>
                  </a:cubicBezTo>
                  <a:close/>
                  <a:moveTo>
                    <a:pt x="151" y="219"/>
                  </a:moveTo>
                  <a:cubicBezTo>
                    <a:pt x="149" y="218"/>
                    <a:pt x="151" y="217"/>
                    <a:pt x="151" y="216"/>
                  </a:cubicBezTo>
                  <a:cubicBezTo>
                    <a:pt x="149" y="215"/>
                    <a:pt x="149" y="213"/>
                    <a:pt x="148" y="213"/>
                  </a:cubicBezTo>
                  <a:cubicBezTo>
                    <a:pt x="152" y="207"/>
                    <a:pt x="155" y="214"/>
                    <a:pt x="151" y="219"/>
                  </a:cubicBezTo>
                  <a:close/>
                  <a:moveTo>
                    <a:pt x="144" y="225"/>
                  </a:moveTo>
                  <a:cubicBezTo>
                    <a:pt x="144" y="222"/>
                    <a:pt x="145" y="219"/>
                    <a:pt x="148" y="220"/>
                  </a:cubicBezTo>
                  <a:cubicBezTo>
                    <a:pt x="147" y="221"/>
                    <a:pt x="147" y="225"/>
                    <a:pt x="144" y="225"/>
                  </a:cubicBezTo>
                  <a:close/>
                  <a:moveTo>
                    <a:pt x="149" y="482"/>
                  </a:moveTo>
                  <a:cubicBezTo>
                    <a:pt x="146" y="477"/>
                    <a:pt x="152" y="477"/>
                    <a:pt x="152" y="472"/>
                  </a:cubicBezTo>
                  <a:cubicBezTo>
                    <a:pt x="153" y="475"/>
                    <a:pt x="155" y="483"/>
                    <a:pt x="149" y="482"/>
                  </a:cubicBezTo>
                  <a:close/>
                  <a:moveTo>
                    <a:pt x="152" y="236"/>
                  </a:moveTo>
                  <a:cubicBezTo>
                    <a:pt x="149" y="236"/>
                    <a:pt x="151" y="231"/>
                    <a:pt x="154" y="231"/>
                  </a:cubicBezTo>
                  <a:cubicBezTo>
                    <a:pt x="154" y="234"/>
                    <a:pt x="152" y="234"/>
                    <a:pt x="152" y="236"/>
                  </a:cubicBezTo>
                  <a:close/>
                  <a:moveTo>
                    <a:pt x="192" y="197"/>
                  </a:moveTo>
                  <a:cubicBezTo>
                    <a:pt x="192" y="194"/>
                    <a:pt x="194" y="195"/>
                    <a:pt x="194" y="192"/>
                  </a:cubicBezTo>
                  <a:cubicBezTo>
                    <a:pt x="196" y="192"/>
                    <a:pt x="196" y="192"/>
                    <a:pt x="196" y="192"/>
                  </a:cubicBezTo>
                  <a:cubicBezTo>
                    <a:pt x="195" y="193"/>
                    <a:pt x="196" y="193"/>
                    <a:pt x="196" y="193"/>
                  </a:cubicBezTo>
                  <a:cubicBezTo>
                    <a:pt x="195" y="195"/>
                    <a:pt x="195" y="198"/>
                    <a:pt x="192" y="197"/>
                  </a:cubicBezTo>
                  <a:close/>
                  <a:moveTo>
                    <a:pt x="192" y="191"/>
                  </a:moveTo>
                  <a:cubicBezTo>
                    <a:pt x="192" y="189"/>
                    <a:pt x="193" y="189"/>
                    <a:pt x="193" y="187"/>
                  </a:cubicBezTo>
                  <a:cubicBezTo>
                    <a:pt x="197" y="187"/>
                    <a:pt x="196" y="189"/>
                    <a:pt x="196" y="192"/>
                  </a:cubicBezTo>
                  <a:cubicBezTo>
                    <a:pt x="195" y="191"/>
                    <a:pt x="194" y="191"/>
                    <a:pt x="192" y="191"/>
                  </a:cubicBezTo>
                  <a:close/>
                  <a:moveTo>
                    <a:pt x="217" y="156"/>
                  </a:moveTo>
                  <a:cubicBezTo>
                    <a:pt x="219" y="153"/>
                    <a:pt x="221" y="151"/>
                    <a:pt x="223" y="150"/>
                  </a:cubicBezTo>
                  <a:cubicBezTo>
                    <a:pt x="224" y="153"/>
                    <a:pt x="221" y="157"/>
                    <a:pt x="223" y="160"/>
                  </a:cubicBezTo>
                  <a:cubicBezTo>
                    <a:pt x="216" y="160"/>
                    <a:pt x="218" y="174"/>
                    <a:pt x="210" y="171"/>
                  </a:cubicBezTo>
                  <a:cubicBezTo>
                    <a:pt x="212" y="166"/>
                    <a:pt x="216" y="163"/>
                    <a:pt x="219" y="160"/>
                  </a:cubicBezTo>
                  <a:cubicBezTo>
                    <a:pt x="220" y="157"/>
                    <a:pt x="217" y="158"/>
                    <a:pt x="217" y="156"/>
                  </a:cubicBezTo>
                  <a:close/>
                  <a:moveTo>
                    <a:pt x="214" y="136"/>
                  </a:moveTo>
                  <a:cubicBezTo>
                    <a:pt x="213" y="139"/>
                    <a:pt x="210" y="142"/>
                    <a:pt x="209" y="141"/>
                  </a:cubicBezTo>
                  <a:cubicBezTo>
                    <a:pt x="210" y="138"/>
                    <a:pt x="210" y="136"/>
                    <a:pt x="214" y="136"/>
                  </a:cubicBezTo>
                  <a:close/>
                  <a:moveTo>
                    <a:pt x="206" y="179"/>
                  </a:moveTo>
                  <a:cubicBezTo>
                    <a:pt x="205" y="177"/>
                    <a:pt x="207" y="177"/>
                    <a:pt x="207" y="175"/>
                  </a:cubicBezTo>
                  <a:cubicBezTo>
                    <a:pt x="210" y="174"/>
                    <a:pt x="209" y="181"/>
                    <a:pt x="206" y="179"/>
                  </a:cubicBezTo>
                  <a:close/>
                  <a:moveTo>
                    <a:pt x="207" y="132"/>
                  </a:moveTo>
                  <a:cubicBezTo>
                    <a:pt x="209" y="133"/>
                    <a:pt x="205" y="135"/>
                    <a:pt x="205" y="137"/>
                  </a:cubicBezTo>
                  <a:cubicBezTo>
                    <a:pt x="202" y="136"/>
                    <a:pt x="206" y="133"/>
                    <a:pt x="207" y="132"/>
                  </a:cubicBezTo>
                  <a:close/>
                  <a:moveTo>
                    <a:pt x="208" y="143"/>
                  </a:moveTo>
                  <a:cubicBezTo>
                    <a:pt x="207" y="145"/>
                    <a:pt x="206" y="147"/>
                    <a:pt x="204" y="148"/>
                  </a:cubicBezTo>
                  <a:cubicBezTo>
                    <a:pt x="204" y="144"/>
                    <a:pt x="205" y="143"/>
                    <a:pt x="208" y="143"/>
                  </a:cubicBezTo>
                  <a:close/>
                  <a:moveTo>
                    <a:pt x="196" y="156"/>
                  </a:moveTo>
                  <a:cubicBezTo>
                    <a:pt x="195" y="162"/>
                    <a:pt x="190" y="165"/>
                    <a:pt x="185" y="167"/>
                  </a:cubicBezTo>
                  <a:cubicBezTo>
                    <a:pt x="184" y="166"/>
                    <a:pt x="184" y="165"/>
                    <a:pt x="183" y="164"/>
                  </a:cubicBezTo>
                  <a:cubicBezTo>
                    <a:pt x="185" y="163"/>
                    <a:pt x="186" y="162"/>
                    <a:pt x="189" y="162"/>
                  </a:cubicBezTo>
                  <a:cubicBezTo>
                    <a:pt x="187" y="158"/>
                    <a:pt x="191" y="157"/>
                    <a:pt x="196" y="156"/>
                  </a:cubicBezTo>
                  <a:close/>
                  <a:moveTo>
                    <a:pt x="156" y="225"/>
                  </a:moveTo>
                  <a:cubicBezTo>
                    <a:pt x="156" y="222"/>
                    <a:pt x="157" y="221"/>
                    <a:pt x="160" y="221"/>
                  </a:cubicBezTo>
                  <a:cubicBezTo>
                    <a:pt x="160" y="225"/>
                    <a:pt x="158" y="225"/>
                    <a:pt x="156" y="225"/>
                  </a:cubicBezTo>
                  <a:close/>
                  <a:moveTo>
                    <a:pt x="165" y="786"/>
                  </a:moveTo>
                  <a:cubicBezTo>
                    <a:pt x="162" y="785"/>
                    <a:pt x="160" y="782"/>
                    <a:pt x="162" y="780"/>
                  </a:cubicBezTo>
                  <a:cubicBezTo>
                    <a:pt x="164" y="780"/>
                    <a:pt x="165" y="782"/>
                    <a:pt x="165" y="786"/>
                  </a:cubicBezTo>
                  <a:close/>
                  <a:moveTo>
                    <a:pt x="165" y="253"/>
                  </a:moveTo>
                  <a:cubicBezTo>
                    <a:pt x="164" y="251"/>
                    <a:pt x="166" y="251"/>
                    <a:pt x="165" y="249"/>
                  </a:cubicBezTo>
                  <a:cubicBezTo>
                    <a:pt x="169" y="251"/>
                    <a:pt x="170" y="247"/>
                    <a:pt x="173" y="250"/>
                  </a:cubicBezTo>
                  <a:cubicBezTo>
                    <a:pt x="173" y="247"/>
                    <a:pt x="169" y="246"/>
                    <a:pt x="171" y="243"/>
                  </a:cubicBezTo>
                  <a:cubicBezTo>
                    <a:pt x="175" y="245"/>
                    <a:pt x="175" y="246"/>
                    <a:pt x="179" y="247"/>
                  </a:cubicBezTo>
                  <a:cubicBezTo>
                    <a:pt x="177" y="251"/>
                    <a:pt x="174" y="249"/>
                    <a:pt x="172" y="252"/>
                  </a:cubicBezTo>
                  <a:cubicBezTo>
                    <a:pt x="172" y="254"/>
                    <a:pt x="174" y="253"/>
                    <a:pt x="174" y="256"/>
                  </a:cubicBezTo>
                  <a:cubicBezTo>
                    <a:pt x="171" y="257"/>
                    <a:pt x="168" y="253"/>
                    <a:pt x="165" y="253"/>
                  </a:cubicBezTo>
                  <a:close/>
                  <a:moveTo>
                    <a:pt x="168" y="219"/>
                  </a:moveTo>
                  <a:cubicBezTo>
                    <a:pt x="168" y="222"/>
                    <a:pt x="166" y="222"/>
                    <a:pt x="165" y="222"/>
                  </a:cubicBezTo>
                  <a:cubicBezTo>
                    <a:pt x="165" y="220"/>
                    <a:pt x="166" y="219"/>
                    <a:pt x="168" y="219"/>
                  </a:cubicBezTo>
                  <a:close/>
                  <a:moveTo>
                    <a:pt x="165" y="209"/>
                  </a:moveTo>
                  <a:cubicBezTo>
                    <a:pt x="166" y="207"/>
                    <a:pt x="167" y="206"/>
                    <a:pt x="169" y="206"/>
                  </a:cubicBezTo>
                  <a:cubicBezTo>
                    <a:pt x="169" y="208"/>
                    <a:pt x="168" y="210"/>
                    <a:pt x="165" y="209"/>
                  </a:cubicBezTo>
                  <a:close/>
                  <a:moveTo>
                    <a:pt x="182" y="229"/>
                  </a:moveTo>
                  <a:cubicBezTo>
                    <a:pt x="183" y="233"/>
                    <a:pt x="182" y="235"/>
                    <a:pt x="180" y="237"/>
                  </a:cubicBezTo>
                  <a:cubicBezTo>
                    <a:pt x="176" y="236"/>
                    <a:pt x="178" y="229"/>
                    <a:pt x="182" y="229"/>
                  </a:cubicBezTo>
                  <a:close/>
                  <a:moveTo>
                    <a:pt x="168" y="819"/>
                  </a:moveTo>
                  <a:cubicBezTo>
                    <a:pt x="170" y="822"/>
                    <a:pt x="171" y="827"/>
                    <a:pt x="172" y="831"/>
                  </a:cubicBezTo>
                  <a:cubicBezTo>
                    <a:pt x="166" y="830"/>
                    <a:pt x="167" y="824"/>
                    <a:pt x="168" y="819"/>
                  </a:cubicBezTo>
                  <a:close/>
                  <a:moveTo>
                    <a:pt x="168" y="286"/>
                  </a:moveTo>
                  <a:cubicBezTo>
                    <a:pt x="168" y="284"/>
                    <a:pt x="166" y="285"/>
                    <a:pt x="166" y="283"/>
                  </a:cubicBezTo>
                  <a:cubicBezTo>
                    <a:pt x="172" y="278"/>
                    <a:pt x="174" y="271"/>
                    <a:pt x="179" y="266"/>
                  </a:cubicBezTo>
                  <a:cubicBezTo>
                    <a:pt x="178" y="263"/>
                    <a:pt x="177" y="263"/>
                    <a:pt x="179" y="261"/>
                  </a:cubicBezTo>
                  <a:cubicBezTo>
                    <a:pt x="182" y="263"/>
                    <a:pt x="179" y="264"/>
                    <a:pt x="183" y="265"/>
                  </a:cubicBezTo>
                  <a:cubicBezTo>
                    <a:pt x="175" y="268"/>
                    <a:pt x="180" y="287"/>
                    <a:pt x="168" y="286"/>
                  </a:cubicBezTo>
                  <a:close/>
                  <a:moveTo>
                    <a:pt x="179" y="209"/>
                  </a:moveTo>
                  <a:cubicBezTo>
                    <a:pt x="180" y="207"/>
                    <a:pt x="179" y="203"/>
                    <a:pt x="178" y="206"/>
                  </a:cubicBezTo>
                  <a:cubicBezTo>
                    <a:pt x="175" y="204"/>
                    <a:pt x="178" y="200"/>
                    <a:pt x="181" y="201"/>
                  </a:cubicBezTo>
                  <a:cubicBezTo>
                    <a:pt x="181" y="199"/>
                    <a:pt x="179" y="199"/>
                    <a:pt x="181" y="197"/>
                  </a:cubicBezTo>
                  <a:cubicBezTo>
                    <a:pt x="175" y="195"/>
                    <a:pt x="172" y="197"/>
                    <a:pt x="167" y="196"/>
                  </a:cubicBezTo>
                  <a:cubicBezTo>
                    <a:pt x="167" y="192"/>
                    <a:pt x="169" y="192"/>
                    <a:pt x="169" y="188"/>
                  </a:cubicBezTo>
                  <a:cubicBezTo>
                    <a:pt x="167" y="187"/>
                    <a:pt x="164" y="192"/>
                    <a:pt x="165" y="188"/>
                  </a:cubicBezTo>
                  <a:cubicBezTo>
                    <a:pt x="162" y="188"/>
                    <a:pt x="163" y="191"/>
                    <a:pt x="160" y="191"/>
                  </a:cubicBezTo>
                  <a:cubicBezTo>
                    <a:pt x="162" y="184"/>
                    <a:pt x="163" y="179"/>
                    <a:pt x="169" y="178"/>
                  </a:cubicBezTo>
                  <a:cubicBezTo>
                    <a:pt x="170" y="175"/>
                    <a:pt x="172" y="170"/>
                    <a:pt x="177" y="170"/>
                  </a:cubicBezTo>
                  <a:cubicBezTo>
                    <a:pt x="177" y="172"/>
                    <a:pt x="178" y="172"/>
                    <a:pt x="178" y="175"/>
                  </a:cubicBezTo>
                  <a:cubicBezTo>
                    <a:pt x="180" y="175"/>
                    <a:pt x="180" y="173"/>
                    <a:pt x="179" y="176"/>
                  </a:cubicBezTo>
                  <a:cubicBezTo>
                    <a:pt x="183" y="175"/>
                    <a:pt x="184" y="171"/>
                    <a:pt x="187" y="169"/>
                  </a:cubicBezTo>
                  <a:cubicBezTo>
                    <a:pt x="186" y="174"/>
                    <a:pt x="180" y="180"/>
                    <a:pt x="178" y="186"/>
                  </a:cubicBezTo>
                  <a:cubicBezTo>
                    <a:pt x="178" y="188"/>
                    <a:pt x="183" y="190"/>
                    <a:pt x="180" y="192"/>
                  </a:cubicBezTo>
                  <a:cubicBezTo>
                    <a:pt x="182" y="192"/>
                    <a:pt x="182" y="194"/>
                    <a:pt x="185" y="194"/>
                  </a:cubicBezTo>
                  <a:cubicBezTo>
                    <a:pt x="185" y="196"/>
                    <a:pt x="184" y="197"/>
                    <a:pt x="182" y="198"/>
                  </a:cubicBezTo>
                  <a:cubicBezTo>
                    <a:pt x="183" y="199"/>
                    <a:pt x="185" y="199"/>
                    <a:pt x="184" y="201"/>
                  </a:cubicBezTo>
                  <a:cubicBezTo>
                    <a:pt x="185" y="201"/>
                    <a:pt x="186" y="200"/>
                    <a:pt x="187" y="200"/>
                  </a:cubicBezTo>
                  <a:cubicBezTo>
                    <a:pt x="187" y="208"/>
                    <a:pt x="184" y="207"/>
                    <a:pt x="179" y="209"/>
                  </a:cubicBezTo>
                  <a:close/>
                  <a:moveTo>
                    <a:pt x="197" y="327"/>
                  </a:moveTo>
                  <a:cubicBezTo>
                    <a:pt x="192" y="327"/>
                    <a:pt x="193" y="322"/>
                    <a:pt x="190" y="320"/>
                  </a:cubicBezTo>
                  <a:cubicBezTo>
                    <a:pt x="193" y="312"/>
                    <a:pt x="198" y="306"/>
                    <a:pt x="204" y="300"/>
                  </a:cubicBezTo>
                  <a:cubicBezTo>
                    <a:pt x="205" y="309"/>
                    <a:pt x="198" y="309"/>
                    <a:pt x="198" y="317"/>
                  </a:cubicBezTo>
                  <a:cubicBezTo>
                    <a:pt x="198" y="319"/>
                    <a:pt x="199" y="316"/>
                    <a:pt x="200" y="318"/>
                  </a:cubicBezTo>
                  <a:cubicBezTo>
                    <a:pt x="205" y="317"/>
                    <a:pt x="205" y="310"/>
                    <a:pt x="209" y="309"/>
                  </a:cubicBezTo>
                  <a:cubicBezTo>
                    <a:pt x="205" y="315"/>
                    <a:pt x="202" y="322"/>
                    <a:pt x="197" y="327"/>
                  </a:cubicBezTo>
                  <a:close/>
                  <a:moveTo>
                    <a:pt x="212" y="255"/>
                  </a:moveTo>
                  <a:cubicBezTo>
                    <a:pt x="211" y="252"/>
                    <a:pt x="214" y="252"/>
                    <a:pt x="216" y="252"/>
                  </a:cubicBezTo>
                  <a:cubicBezTo>
                    <a:pt x="216" y="255"/>
                    <a:pt x="214" y="255"/>
                    <a:pt x="212" y="255"/>
                  </a:cubicBezTo>
                  <a:close/>
                  <a:moveTo>
                    <a:pt x="239" y="232"/>
                  </a:moveTo>
                  <a:cubicBezTo>
                    <a:pt x="237" y="231"/>
                    <a:pt x="237" y="230"/>
                    <a:pt x="237" y="228"/>
                  </a:cubicBezTo>
                  <a:cubicBezTo>
                    <a:pt x="238" y="228"/>
                    <a:pt x="239" y="226"/>
                    <a:pt x="240" y="227"/>
                  </a:cubicBezTo>
                  <a:cubicBezTo>
                    <a:pt x="241" y="230"/>
                    <a:pt x="241" y="230"/>
                    <a:pt x="239" y="232"/>
                  </a:cubicBezTo>
                  <a:close/>
                  <a:moveTo>
                    <a:pt x="250" y="954"/>
                  </a:moveTo>
                  <a:cubicBezTo>
                    <a:pt x="252" y="954"/>
                    <a:pt x="252" y="956"/>
                    <a:pt x="253" y="957"/>
                  </a:cubicBezTo>
                  <a:cubicBezTo>
                    <a:pt x="252" y="960"/>
                    <a:pt x="248" y="955"/>
                    <a:pt x="250" y="954"/>
                  </a:cubicBezTo>
                  <a:close/>
                  <a:moveTo>
                    <a:pt x="252" y="976"/>
                  </a:moveTo>
                  <a:cubicBezTo>
                    <a:pt x="254" y="978"/>
                    <a:pt x="257" y="978"/>
                    <a:pt x="257" y="983"/>
                  </a:cubicBezTo>
                  <a:cubicBezTo>
                    <a:pt x="254" y="981"/>
                    <a:pt x="252" y="980"/>
                    <a:pt x="252" y="976"/>
                  </a:cubicBezTo>
                  <a:close/>
                  <a:moveTo>
                    <a:pt x="278" y="974"/>
                  </a:moveTo>
                  <a:cubicBezTo>
                    <a:pt x="273" y="968"/>
                    <a:pt x="257" y="974"/>
                    <a:pt x="258" y="960"/>
                  </a:cubicBezTo>
                  <a:cubicBezTo>
                    <a:pt x="262" y="958"/>
                    <a:pt x="266" y="963"/>
                    <a:pt x="266" y="957"/>
                  </a:cubicBezTo>
                  <a:cubicBezTo>
                    <a:pt x="269" y="956"/>
                    <a:pt x="270" y="957"/>
                    <a:pt x="272" y="958"/>
                  </a:cubicBezTo>
                  <a:cubicBezTo>
                    <a:pt x="273" y="966"/>
                    <a:pt x="281" y="962"/>
                    <a:pt x="284" y="968"/>
                  </a:cubicBezTo>
                  <a:cubicBezTo>
                    <a:pt x="281" y="969"/>
                    <a:pt x="281" y="973"/>
                    <a:pt x="278" y="974"/>
                  </a:cubicBezTo>
                  <a:close/>
                  <a:moveTo>
                    <a:pt x="286" y="985"/>
                  </a:moveTo>
                  <a:cubicBezTo>
                    <a:pt x="288" y="985"/>
                    <a:pt x="289" y="986"/>
                    <a:pt x="289" y="989"/>
                  </a:cubicBezTo>
                  <a:cubicBezTo>
                    <a:pt x="287" y="989"/>
                    <a:pt x="286" y="987"/>
                    <a:pt x="286" y="985"/>
                  </a:cubicBezTo>
                  <a:close/>
                  <a:moveTo>
                    <a:pt x="290" y="977"/>
                  </a:moveTo>
                  <a:cubicBezTo>
                    <a:pt x="288" y="977"/>
                    <a:pt x="286" y="975"/>
                    <a:pt x="287" y="972"/>
                  </a:cubicBezTo>
                  <a:cubicBezTo>
                    <a:pt x="289" y="973"/>
                    <a:pt x="291" y="975"/>
                    <a:pt x="290" y="977"/>
                  </a:cubicBezTo>
                  <a:close/>
                  <a:moveTo>
                    <a:pt x="345" y="182"/>
                  </a:moveTo>
                  <a:cubicBezTo>
                    <a:pt x="345" y="184"/>
                    <a:pt x="348" y="183"/>
                    <a:pt x="348" y="185"/>
                  </a:cubicBezTo>
                  <a:cubicBezTo>
                    <a:pt x="345" y="186"/>
                    <a:pt x="344" y="192"/>
                    <a:pt x="345" y="196"/>
                  </a:cubicBezTo>
                  <a:cubicBezTo>
                    <a:pt x="344" y="197"/>
                    <a:pt x="343" y="198"/>
                    <a:pt x="341" y="199"/>
                  </a:cubicBezTo>
                  <a:cubicBezTo>
                    <a:pt x="345" y="208"/>
                    <a:pt x="330" y="212"/>
                    <a:pt x="320" y="213"/>
                  </a:cubicBezTo>
                  <a:cubicBezTo>
                    <a:pt x="322" y="211"/>
                    <a:pt x="320" y="209"/>
                    <a:pt x="321" y="205"/>
                  </a:cubicBezTo>
                  <a:cubicBezTo>
                    <a:pt x="325" y="202"/>
                    <a:pt x="327" y="198"/>
                    <a:pt x="330" y="194"/>
                  </a:cubicBezTo>
                  <a:cubicBezTo>
                    <a:pt x="331" y="195"/>
                    <a:pt x="334" y="193"/>
                    <a:pt x="334" y="195"/>
                  </a:cubicBezTo>
                  <a:cubicBezTo>
                    <a:pt x="337" y="191"/>
                    <a:pt x="340" y="187"/>
                    <a:pt x="344" y="184"/>
                  </a:cubicBezTo>
                  <a:cubicBezTo>
                    <a:pt x="340" y="183"/>
                    <a:pt x="341" y="187"/>
                    <a:pt x="339" y="185"/>
                  </a:cubicBezTo>
                  <a:cubicBezTo>
                    <a:pt x="343" y="182"/>
                    <a:pt x="349" y="172"/>
                    <a:pt x="357" y="173"/>
                  </a:cubicBezTo>
                  <a:cubicBezTo>
                    <a:pt x="356" y="180"/>
                    <a:pt x="349" y="179"/>
                    <a:pt x="345" y="182"/>
                  </a:cubicBezTo>
                  <a:close/>
                  <a:moveTo>
                    <a:pt x="357" y="996"/>
                  </a:moveTo>
                  <a:cubicBezTo>
                    <a:pt x="363" y="1001"/>
                    <a:pt x="368" y="1007"/>
                    <a:pt x="373" y="1010"/>
                  </a:cubicBezTo>
                  <a:cubicBezTo>
                    <a:pt x="368" y="1009"/>
                    <a:pt x="356" y="1004"/>
                    <a:pt x="357" y="996"/>
                  </a:cubicBezTo>
                  <a:close/>
                  <a:moveTo>
                    <a:pt x="414" y="1044"/>
                  </a:moveTo>
                  <a:cubicBezTo>
                    <a:pt x="416" y="1044"/>
                    <a:pt x="417" y="1045"/>
                    <a:pt x="417" y="1047"/>
                  </a:cubicBezTo>
                  <a:cubicBezTo>
                    <a:pt x="416" y="1048"/>
                    <a:pt x="413" y="1047"/>
                    <a:pt x="414" y="1044"/>
                  </a:cubicBezTo>
                  <a:close/>
                  <a:moveTo>
                    <a:pt x="614" y="1007"/>
                  </a:moveTo>
                  <a:cubicBezTo>
                    <a:pt x="618" y="1008"/>
                    <a:pt x="619" y="1006"/>
                    <a:pt x="622" y="1007"/>
                  </a:cubicBezTo>
                  <a:cubicBezTo>
                    <a:pt x="624" y="1011"/>
                    <a:pt x="614" y="1012"/>
                    <a:pt x="614" y="1007"/>
                  </a:cubicBezTo>
                  <a:close/>
                  <a:moveTo>
                    <a:pt x="617" y="966"/>
                  </a:moveTo>
                  <a:cubicBezTo>
                    <a:pt x="611" y="969"/>
                    <a:pt x="605" y="969"/>
                    <a:pt x="601" y="966"/>
                  </a:cubicBezTo>
                  <a:cubicBezTo>
                    <a:pt x="604" y="963"/>
                    <a:pt x="615" y="961"/>
                    <a:pt x="617" y="966"/>
                  </a:cubicBezTo>
                  <a:close/>
                  <a:moveTo>
                    <a:pt x="491" y="881"/>
                  </a:moveTo>
                  <a:cubicBezTo>
                    <a:pt x="489" y="881"/>
                    <a:pt x="489" y="878"/>
                    <a:pt x="487" y="878"/>
                  </a:cubicBezTo>
                  <a:cubicBezTo>
                    <a:pt x="489" y="875"/>
                    <a:pt x="491" y="879"/>
                    <a:pt x="491" y="881"/>
                  </a:cubicBezTo>
                  <a:close/>
                  <a:moveTo>
                    <a:pt x="487" y="873"/>
                  </a:moveTo>
                  <a:cubicBezTo>
                    <a:pt x="485" y="873"/>
                    <a:pt x="483" y="872"/>
                    <a:pt x="483" y="870"/>
                  </a:cubicBezTo>
                  <a:cubicBezTo>
                    <a:pt x="485" y="868"/>
                    <a:pt x="487" y="870"/>
                    <a:pt x="487" y="873"/>
                  </a:cubicBezTo>
                  <a:close/>
                  <a:moveTo>
                    <a:pt x="480" y="877"/>
                  </a:moveTo>
                  <a:cubicBezTo>
                    <a:pt x="477" y="876"/>
                    <a:pt x="474" y="874"/>
                    <a:pt x="473" y="871"/>
                  </a:cubicBezTo>
                  <a:cubicBezTo>
                    <a:pt x="476" y="872"/>
                    <a:pt x="483" y="872"/>
                    <a:pt x="480" y="877"/>
                  </a:cubicBezTo>
                  <a:close/>
                  <a:moveTo>
                    <a:pt x="460" y="828"/>
                  </a:moveTo>
                  <a:cubicBezTo>
                    <a:pt x="458" y="830"/>
                    <a:pt x="455" y="826"/>
                    <a:pt x="454" y="823"/>
                  </a:cubicBezTo>
                  <a:cubicBezTo>
                    <a:pt x="456" y="825"/>
                    <a:pt x="458" y="826"/>
                    <a:pt x="460" y="828"/>
                  </a:cubicBezTo>
                  <a:close/>
                  <a:moveTo>
                    <a:pt x="457" y="1075"/>
                  </a:moveTo>
                  <a:cubicBezTo>
                    <a:pt x="455" y="1074"/>
                    <a:pt x="452" y="1075"/>
                    <a:pt x="453" y="1072"/>
                  </a:cubicBezTo>
                  <a:cubicBezTo>
                    <a:pt x="455" y="1072"/>
                    <a:pt x="457" y="1072"/>
                    <a:pt x="457" y="1075"/>
                  </a:cubicBezTo>
                  <a:close/>
                  <a:moveTo>
                    <a:pt x="447" y="831"/>
                  </a:moveTo>
                  <a:cubicBezTo>
                    <a:pt x="449" y="833"/>
                    <a:pt x="452" y="834"/>
                    <a:pt x="452" y="838"/>
                  </a:cubicBezTo>
                  <a:cubicBezTo>
                    <a:pt x="449" y="837"/>
                    <a:pt x="448" y="836"/>
                    <a:pt x="445" y="836"/>
                  </a:cubicBezTo>
                  <a:cubicBezTo>
                    <a:pt x="445" y="834"/>
                    <a:pt x="447" y="833"/>
                    <a:pt x="447" y="831"/>
                  </a:cubicBezTo>
                  <a:close/>
                  <a:moveTo>
                    <a:pt x="451" y="1070"/>
                  </a:moveTo>
                  <a:cubicBezTo>
                    <a:pt x="448" y="1072"/>
                    <a:pt x="443" y="1069"/>
                    <a:pt x="441" y="1066"/>
                  </a:cubicBezTo>
                  <a:cubicBezTo>
                    <a:pt x="444" y="1065"/>
                    <a:pt x="447" y="1070"/>
                    <a:pt x="451" y="1070"/>
                  </a:cubicBezTo>
                  <a:close/>
                  <a:moveTo>
                    <a:pt x="412" y="92"/>
                  </a:moveTo>
                  <a:cubicBezTo>
                    <a:pt x="413" y="90"/>
                    <a:pt x="414" y="89"/>
                    <a:pt x="417" y="89"/>
                  </a:cubicBezTo>
                  <a:cubicBezTo>
                    <a:pt x="416" y="91"/>
                    <a:pt x="414" y="92"/>
                    <a:pt x="412" y="92"/>
                  </a:cubicBezTo>
                  <a:close/>
                  <a:moveTo>
                    <a:pt x="440" y="680"/>
                  </a:moveTo>
                  <a:cubicBezTo>
                    <a:pt x="436" y="680"/>
                    <a:pt x="437" y="676"/>
                    <a:pt x="439" y="674"/>
                  </a:cubicBezTo>
                  <a:cubicBezTo>
                    <a:pt x="441" y="676"/>
                    <a:pt x="441" y="677"/>
                    <a:pt x="440" y="680"/>
                  </a:cubicBezTo>
                  <a:close/>
                  <a:moveTo>
                    <a:pt x="440" y="673"/>
                  </a:moveTo>
                  <a:cubicBezTo>
                    <a:pt x="438" y="671"/>
                    <a:pt x="438" y="667"/>
                    <a:pt x="438" y="664"/>
                  </a:cubicBezTo>
                  <a:cubicBezTo>
                    <a:pt x="439" y="665"/>
                    <a:pt x="440" y="666"/>
                    <a:pt x="441" y="667"/>
                  </a:cubicBezTo>
                  <a:cubicBezTo>
                    <a:pt x="441" y="669"/>
                    <a:pt x="440" y="671"/>
                    <a:pt x="440" y="673"/>
                  </a:cubicBezTo>
                  <a:close/>
                  <a:moveTo>
                    <a:pt x="444" y="687"/>
                  </a:moveTo>
                  <a:cubicBezTo>
                    <a:pt x="441" y="684"/>
                    <a:pt x="442" y="680"/>
                    <a:pt x="443" y="676"/>
                  </a:cubicBezTo>
                  <a:cubicBezTo>
                    <a:pt x="444" y="676"/>
                    <a:pt x="444" y="676"/>
                    <a:pt x="444" y="676"/>
                  </a:cubicBezTo>
                  <a:cubicBezTo>
                    <a:pt x="446" y="678"/>
                    <a:pt x="447" y="682"/>
                    <a:pt x="449" y="684"/>
                  </a:cubicBezTo>
                  <a:cubicBezTo>
                    <a:pt x="448" y="686"/>
                    <a:pt x="447" y="687"/>
                    <a:pt x="444" y="687"/>
                  </a:cubicBezTo>
                  <a:close/>
                  <a:moveTo>
                    <a:pt x="466" y="689"/>
                  </a:moveTo>
                  <a:cubicBezTo>
                    <a:pt x="466" y="685"/>
                    <a:pt x="466" y="685"/>
                    <a:pt x="466" y="685"/>
                  </a:cubicBezTo>
                  <a:cubicBezTo>
                    <a:pt x="470" y="685"/>
                    <a:pt x="470" y="685"/>
                    <a:pt x="470" y="685"/>
                  </a:cubicBezTo>
                  <a:cubicBezTo>
                    <a:pt x="470" y="688"/>
                    <a:pt x="469" y="689"/>
                    <a:pt x="466" y="689"/>
                  </a:cubicBezTo>
                  <a:close/>
                  <a:moveTo>
                    <a:pt x="817" y="538"/>
                  </a:moveTo>
                  <a:cubicBezTo>
                    <a:pt x="815" y="537"/>
                    <a:pt x="813" y="537"/>
                    <a:pt x="813" y="534"/>
                  </a:cubicBezTo>
                  <a:cubicBezTo>
                    <a:pt x="815" y="532"/>
                    <a:pt x="818" y="534"/>
                    <a:pt x="817" y="538"/>
                  </a:cubicBezTo>
                  <a:close/>
                  <a:moveTo>
                    <a:pt x="786" y="244"/>
                  </a:moveTo>
                  <a:cubicBezTo>
                    <a:pt x="788" y="244"/>
                    <a:pt x="791" y="244"/>
                    <a:pt x="790" y="247"/>
                  </a:cubicBezTo>
                  <a:cubicBezTo>
                    <a:pt x="788" y="247"/>
                    <a:pt x="786" y="247"/>
                    <a:pt x="786" y="244"/>
                  </a:cubicBezTo>
                  <a:close/>
                  <a:moveTo>
                    <a:pt x="788" y="294"/>
                  </a:moveTo>
                  <a:cubicBezTo>
                    <a:pt x="787" y="295"/>
                    <a:pt x="782" y="294"/>
                    <a:pt x="783" y="291"/>
                  </a:cubicBezTo>
                  <a:cubicBezTo>
                    <a:pt x="786" y="290"/>
                    <a:pt x="786" y="294"/>
                    <a:pt x="788" y="294"/>
                  </a:cubicBezTo>
                  <a:close/>
                  <a:moveTo>
                    <a:pt x="776" y="252"/>
                  </a:moveTo>
                  <a:cubicBezTo>
                    <a:pt x="775" y="253"/>
                    <a:pt x="775" y="253"/>
                    <a:pt x="775" y="255"/>
                  </a:cubicBezTo>
                  <a:cubicBezTo>
                    <a:pt x="772" y="255"/>
                    <a:pt x="772" y="253"/>
                    <a:pt x="771" y="251"/>
                  </a:cubicBezTo>
                  <a:cubicBezTo>
                    <a:pt x="773" y="251"/>
                    <a:pt x="775" y="251"/>
                    <a:pt x="776" y="252"/>
                  </a:cubicBezTo>
                  <a:close/>
                  <a:moveTo>
                    <a:pt x="736" y="566"/>
                  </a:moveTo>
                  <a:cubicBezTo>
                    <a:pt x="734" y="568"/>
                    <a:pt x="731" y="564"/>
                    <a:pt x="729" y="562"/>
                  </a:cubicBezTo>
                  <a:cubicBezTo>
                    <a:pt x="733" y="561"/>
                    <a:pt x="736" y="562"/>
                    <a:pt x="736" y="566"/>
                  </a:cubicBezTo>
                  <a:close/>
                  <a:moveTo>
                    <a:pt x="735" y="623"/>
                  </a:moveTo>
                  <a:cubicBezTo>
                    <a:pt x="734" y="623"/>
                    <a:pt x="734" y="624"/>
                    <a:pt x="734" y="625"/>
                  </a:cubicBezTo>
                  <a:cubicBezTo>
                    <a:pt x="731" y="626"/>
                    <a:pt x="731" y="624"/>
                    <a:pt x="728" y="625"/>
                  </a:cubicBezTo>
                  <a:cubicBezTo>
                    <a:pt x="728" y="621"/>
                    <a:pt x="734" y="622"/>
                    <a:pt x="735" y="623"/>
                  </a:cubicBezTo>
                  <a:close/>
                  <a:moveTo>
                    <a:pt x="725" y="569"/>
                  </a:moveTo>
                  <a:cubicBezTo>
                    <a:pt x="727" y="572"/>
                    <a:pt x="727" y="576"/>
                    <a:pt x="725" y="580"/>
                  </a:cubicBezTo>
                  <a:cubicBezTo>
                    <a:pt x="720" y="580"/>
                    <a:pt x="720" y="580"/>
                    <a:pt x="720" y="580"/>
                  </a:cubicBezTo>
                  <a:cubicBezTo>
                    <a:pt x="721" y="574"/>
                    <a:pt x="718" y="576"/>
                    <a:pt x="715" y="575"/>
                  </a:cubicBezTo>
                  <a:cubicBezTo>
                    <a:pt x="715" y="573"/>
                    <a:pt x="717" y="572"/>
                    <a:pt x="717" y="570"/>
                  </a:cubicBezTo>
                  <a:cubicBezTo>
                    <a:pt x="719" y="570"/>
                    <a:pt x="718" y="573"/>
                    <a:pt x="720" y="572"/>
                  </a:cubicBezTo>
                  <a:cubicBezTo>
                    <a:pt x="718" y="570"/>
                    <a:pt x="723" y="571"/>
                    <a:pt x="725" y="569"/>
                  </a:cubicBezTo>
                  <a:close/>
                  <a:moveTo>
                    <a:pt x="728" y="583"/>
                  </a:moveTo>
                  <a:cubicBezTo>
                    <a:pt x="726" y="585"/>
                    <a:pt x="718" y="588"/>
                    <a:pt x="718" y="583"/>
                  </a:cubicBezTo>
                  <a:lnTo>
                    <a:pt x="728" y="583"/>
                  </a:lnTo>
                  <a:close/>
                  <a:moveTo>
                    <a:pt x="731" y="638"/>
                  </a:moveTo>
                  <a:cubicBezTo>
                    <a:pt x="731" y="640"/>
                    <a:pt x="725" y="642"/>
                    <a:pt x="723" y="646"/>
                  </a:cubicBezTo>
                  <a:cubicBezTo>
                    <a:pt x="720" y="645"/>
                    <a:pt x="716" y="644"/>
                    <a:pt x="716" y="639"/>
                  </a:cubicBezTo>
                  <a:cubicBezTo>
                    <a:pt x="723" y="637"/>
                    <a:pt x="725" y="638"/>
                    <a:pt x="731" y="638"/>
                  </a:cubicBezTo>
                  <a:close/>
                  <a:moveTo>
                    <a:pt x="720" y="629"/>
                  </a:moveTo>
                  <a:cubicBezTo>
                    <a:pt x="723" y="624"/>
                    <a:pt x="730" y="628"/>
                    <a:pt x="732" y="628"/>
                  </a:cubicBezTo>
                  <a:cubicBezTo>
                    <a:pt x="732" y="629"/>
                    <a:pt x="731" y="632"/>
                    <a:pt x="732" y="632"/>
                  </a:cubicBezTo>
                  <a:cubicBezTo>
                    <a:pt x="729" y="631"/>
                    <a:pt x="724" y="633"/>
                    <a:pt x="720" y="629"/>
                  </a:cubicBezTo>
                  <a:close/>
                  <a:moveTo>
                    <a:pt x="728" y="616"/>
                  </a:moveTo>
                  <a:cubicBezTo>
                    <a:pt x="728" y="620"/>
                    <a:pt x="722" y="619"/>
                    <a:pt x="721" y="620"/>
                  </a:cubicBezTo>
                  <a:cubicBezTo>
                    <a:pt x="719" y="617"/>
                    <a:pt x="723" y="615"/>
                    <a:pt x="723" y="612"/>
                  </a:cubicBezTo>
                  <a:cubicBezTo>
                    <a:pt x="728" y="612"/>
                    <a:pt x="728" y="612"/>
                    <a:pt x="728" y="612"/>
                  </a:cubicBezTo>
                  <a:cubicBezTo>
                    <a:pt x="726" y="614"/>
                    <a:pt x="726" y="614"/>
                    <a:pt x="728" y="616"/>
                  </a:cubicBezTo>
                  <a:close/>
                  <a:moveTo>
                    <a:pt x="728" y="563"/>
                  </a:moveTo>
                  <a:cubicBezTo>
                    <a:pt x="723" y="568"/>
                    <a:pt x="719" y="564"/>
                    <a:pt x="713" y="565"/>
                  </a:cubicBezTo>
                  <a:cubicBezTo>
                    <a:pt x="714" y="560"/>
                    <a:pt x="725" y="560"/>
                    <a:pt x="728" y="563"/>
                  </a:cubicBezTo>
                  <a:close/>
                  <a:moveTo>
                    <a:pt x="709" y="587"/>
                  </a:moveTo>
                  <a:cubicBezTo>
                    <a:pt x="706" y="587"/>
                    <a:pt x="707" y="584"/>
                    <a:pt x="704" y="584"/>
                  </a:cubicBezTo>
                  <a:cubicBezTo>
                    <a:pt x="705" y="581"/>
                    <a:pt x="712" y="583"/>
                    <a:pt x="709" y="587"/>
                  </a:cubicBezTo>
                  <a:close/>
                  <a:moveTo>
                    <a:pt x="696" y="664"/>
                  </a:moveTo>
                  <a:cubicBezTo>
                    <a:pt x="699" y="664"/>
                    <a:pt x="699" y="664"/>
                    <a:pt x="699" y="664"/>
                  </a:cubicBezTo>
                  <a:cubicBezTo>
                    <a:pt x="699" y="667"/>
                    <a:pt x="698" y="669"/>
                    <a:pt x="697" y="671"/>
                  </a:cubicBezTo>
                  <a:cubicBezTo>
                    <a:pt x="695" y="671"/>
                    <a:pt x="696" y="667"/>
                    <a:pt x="696" y="664"/>
                  </a:cubicBezTo>
                  <a:close/>
                  <a:moveTo>
                    <a:pt x="696" y="672"/>
                  </a:moveTo>
                  <a:cubicBezTo>
                    <a:pt x="697" y="672"/>
                    <a:pt x="698" y="673"/>
                    <a:pt x="699" y="673"/>
                  </a:cubicBezTo>
                  <a:cubicBezTo>
                    <a:pt x="699" y="678"/>
                    <a:pt x="695" y="678"/>
                    <a:pt x="693" y="682"/>
                  </a:cubicBezTo>
                  <a:cubicBezTo>
                    <a:pt x="690" y="681"/>
                    <a:pt x="695" y="675"/>
                    <a:pt x="696" y="672"/>
                  </a:cubicBezTo>
                  <a:close/>
                  <a:moveTo>
                    <a:pt x="703" y="679"/>
                  </a:moveTo>
                  <a:cubicBezTo>
                    <a:pt x="704" y="683"/>
                    <a:pt x="700" y="687"/>
                    <a:pt x="698" y="690"/>
                  </a:cubicBezTo>
                  <a:cubicBezTo>
                    <a:pt x="694" y="687"/>
                    <a:pt x="698" y="678"/>
                    <a:pt x="703" y="679"/>
                  </a:cubicBezTo>
                  <a:close/>
                  <a:moveTo>
                    <a:pt x="701" y="671"/>
                  </a:moveTo>
                  <a:cubicBezTo>
                    <a:pt x="702" y="666"/>
                    <a:pt x="700" y="650"/>
                    <a:pt x="710" y="653"/>
                  </a:cubicBezTo>
                  <a:cubicBezTo>
                    <a:pt x="708" y="661"/>
                    <a:pt x="705" y="664"/>
                    <a:pt x="701" y="671"/>
                  </a:cubicBezTo>
                  <a:close/>
                  <a:moveTo>
                    <a:pt x="695" y="619"/>
                  </a:moveTo>
                  <a:cubicBezTo>
                    <a:pt x="698" y="618"/>
                    <a:pt x="699" y="619"/>
                    <a:pt x="700" y="615"/>
                  </a:cubicBezTo>
                  <a:cubicBezTo>
                    <a:pt x="703" y="617"/>
                    <a:pt x="701" y="624"/>
                    <a:pt x="697" y="626"/>
                  </a:cubicBezTo>
                  <a:cubicBezTo>
                    <a:pt x="695" y="626"/>
                    <a:pt x="695" y="623"/>
                    <a:pt x="695" y="619"/>
                  </a:cubicBezTo>
                  <a:close/>
                  <a:moveTo>
                    <a:pt x="694" y="51"/>
                  </a:moveTo>
                  <a:cubicBezTo>
                    <a:pt x="694" y="53"/>
                    <a:pt x="692" y="53"/>
                    <a:pt x="690" y="53"/>
                  </a:cubicBezTo>
                  <a:cubicBezTo>
                    <a:pt x="690" y="50"/>
                    <a:pt x="693" y="50"/>
                    <a:pt x="694" y="51"/>
                  </a:cubicBezTo>
                  <a:close/>
                  <a:moveTo>
                    <a:pt x="672" y="708"/>
                  </a:moveTo>
                  <a:cubicBezTo>
                    <a:pt x="670" y="708"/>
                    <a:pt x="668" y="707"/>
                    <a:pt x="668" y="704"/>
                  </a:cubicBezTo>
                  <a:cubicBezTo>
                    <a:pt x="669" y="703"/>
                    <a:pt x="670" y="704"/>
                    <a:pt x="671" y="702"/>
                  </a:cubicBezTo>
                  <a:cubicBezTo>
                    <a:pt x="672" y="704"/>
                    <a:pt x="672" y="706"/>
                    <a:pt x="672" y="708"/>
                  </a:cubicBezTo>
                  <a:close/>
                  <a:moveTo>
                    <a:pt x="671" y="461"/>
                  </a:moveTo>
                  <a:cubicBezTo>
                    <a:pt x="669" y="466"/>
                    <a:pt x="666" y="469"/>
                    <a:pt x="664" y="473"/>
                  </a:cubicBezTo>
                  <a:cubicBezTo>
                    <a:pt x="662" y="470"/>
                    <a:pt x="660" y="471"/>
                    <a:pt x="657" y="472"/>
                  </a:cubicBezTo>
                  <a:cubicBezTo>
                    <a:pt x="653" y="463"/>
                    <a:pt x="665" y="460"/>
                    <a:pt x="671" y="461"/>
                  </a:cubicBezTo>
                  <a:close/>
                  <a:moveTo>
                    <a:pt x="662" y="504"/>
                  </a:moveTo>
                  <a:cubicBezTo>
                    <a:pt x="659" y="502"/>
                    <a:pt x="656" y="498"/>
                    <a:pt x="658" y="494"/>
                  </a:cubicBezTo>
                  <a:cubicBezTo>
                    <a:pt x="661" y="493"/>
                    <a:pt x="657" y="501"/>
                    <a:pt x="662" y="498"/>
                  </a:cubicBezTo>
                  <a:cubicBezTo>
                    <a:pt x="663" y="501"/>
                    <a:pt x="661" y="501"/>
                    <a:pt x="662" y="504"/>
                  </a:cubicBezTo>
                  <a:close/>
                  <a:moveTo>
                    <a:pt x="651" y="157"/>
                  </a:moveTo>
                  <a:cubicBezTo>
                    <a:pt x="652" y="157"/>
                    <a:pt x="652" y="157"/>
                    <a:pt x="654" y="157"/>
                  </a:cubicBezTo>
                  <a:cubicBezTo>
                    <a:pt x="651" y="160"/>
                    <a:pt x="653" y="161"/>
                    <a:pt x="652" y="164"/>
                  </a:cubicBezTo>
                  <a:cubicBezTo>
                    <a:pt x="650" y="164"/>
                    <a:pt x="650" y="163"/>
                    <a:pt x="649" y="163"/>
                  </a:cubicBezTo>
                  <a:cubicBezTo>
                    <a:pt x="650" y="161"/>
                    <a:pt x="650" y="158"/>
                    <a:pt x="651" y="157"/>
                  </a:cubicBezTo>
                  <a:close/>
                  <a:moveTo>
                    <a:pt x="617" y="160"/>
                  </a:moveTo>
                  <a:cubicBezTo>
                    <a:pt x="619" y="159"/>
                    <a:pt x="618" y="158"/>
                    <a:pt x="621" y="159"/>
                  </a:cubicBezTo>
                  <a:cubicBezTo>
                    <a:pt x="621" y="160"/>
                    <a:pt x="620" y="161"/>
                    <a:pt x="620" y="162"/>
                  </a:cubicBezTo>
                  <a:cubicBezTo>
                    <a:pt x="621" y="164"/>
                    <a:pt x="622" y="159"/>
                    <a:pt x="623" y="162"/>
                  </a:cubicBezTo>
                  <a:cubicBezTo>
                    <a:pt x="622" y="159"/>
                    <a:pt x="622" y="158"/>
                    <a:pt x="623" y="156"/>
                  </a:cubicBezTo>
                  <a:cubicBezTo>
                    <a:pt x="626" y="156"/>
                    <a:pt x="627" y="160"/>
                    <a:pt x="629" y="163"/>
                  </a:cubicBezTo>
                  <a:cubicBezTo>
                    <a:pt x="627" y="166"/>
                    <a:pt x="623" y="164"/>
                    <a:pt x="618" y="164"/>
                  </a:cubicBezTo>
                  <a:cubicBezTo>
                    <a:pt x="618" y="162"/>
                    <a:pt x="616" y="163"/>
                    <a:pt x="617" y="160"/>
                  </a:cubicBezTo>
                  <a:close/>
                  <a:moveTo>
                    <a:pt x="625" y="169"/>
                  </a:moveTo>
                  <a:cubicBezTo>
                    <a:pt x="625" y="171"/>
                    <a:pt x="623" y="170"/>
                    <a:pt x="623" y="171"/>
                  </a:cubicBezTo>
                  <a:cubicBezTo>
                    <a:pt x="626" y="173"/>
                    <a:pt x="625" y="169"/>
                    <a:pt x="627" y="170"/>
                  </a:cubicBezTo>
                  <a:cubicBezTo>
                    <a:pt x="627" y="172"/>
                    <a:pt x="627" y="172"/>
                    <a:pt x="627" y="172"/>
                  </a:cubicBezTo>
                  <a:cubicBezTo>
                    <a:pt x="637" y="172"/>
                    <a:pt x="651" y="171"/>
                    <a:pt x="661" y="171"/>
                  </a:cubicBezTo>
                  <a:cubicBezTo>
                    <a:pt x="659" y="180"/>
                    <a:pt x="647" y="173"/>
                    <a:pt x="645" y="181"/>
                  </a:cubicBezTo>
                  <a:cubicBezTo>
                    <a:pt x="639" y="180"/>
                    <a:pt x="627" y="185"/>
                    <a:pt x="623" y="180"/>
                  </a:cubicBezTo>
                  <a:cubicBezTo>
                    <a:pt x="618" y="185"/>
                    <a:pt x="611" y="181"/>
                    <a:pt x="607" y="178"/>
                  </a:cubicBezTo>
                  <a:cubicBezTo>
                    <a:pt x="617" y="182"/>
                    <a:pt x="614" y="166"/>
                    <a:pt x="625" y="169"/>
                  </a:cubicBezTo>
                  <a:close/>
                  <a:moveTo>
                    <a:pt x="653" y="506"/>
                  </a:moveTo>
                  <a:cubicBezTo>
                    <a:pt x="651" y="506"/>
                    <a:pt x="649" y="506"/>
                    <a:pt x="649" y="504"/>
                  </a:cubicBezTo>
                  <a:cubicBezTo>
                    <a:pt x="650" y="504"/>
                    <a:pt x="650" y="503"/>
                    <a:pt x="650" y="503"/>
                  </a:cubicBezTo>
                  <a:cubicBezTo>
                    <a:pt x="652" y="502"/>
                    <a:pt x="653" y="504"/>
                    <a:pt x="653" y="506"/>
                  </a:cubicBezTo>
                  <a:close/>
                  <a:moveTo>
                    <a:pt x="634" y="498"/>
                  </a:moveTo>
                  <a:cubicBezTo>
                    <a:pt x="636" y="497"/>
                    <a:pt x="637" y="502"/>
                    <a:pt x="637" y="499"/>
                  </a:cubicBezTo>
                  <a:cubicBezTo>
                    <a:pt x="640" y="502"/>
                    <a:pt x="632" y="504"/>
                    <a:pt x="634" y="498"/>
                  </a:cubicBezTo>
                  <a:close/>
                  <a:moveTo>
                    <a:pt x="632" y="490"/>
                  </a:moveTo>
                  <a:cubicBezTo>
                    <a:pt x="634" y="488"/>
                    <a:pt x="637" y="492"/>
                    <a:pt x="635" y="494"/>
                  </a:cubicBezTo>
                  <a:cubicBezTo>
                    <a:pt x="633" y="494"/>
                    <a:pt x="632" y="492"/>
                    <a:pt x="632" y="490"/>
                  </a:cubicBezTo>
                  <a:close/>
                  <a:moveTo>
                    <a:pt x="625" y="482"/>
                  </a:moveTo>
                  <a:cubicBezTo>
                    <a:pt x="625" y="475"/>
                    <a:pt x="634" y="476"/>
                    <a:pt x="636" y="471"/>
                  </a:cubicBezTo>
                  <a:cubicBezTo>
                    <a:pt x="638" y="471"/>
                    <a:pt x="638" y="471"/>
                    <a:pt x="638" y="471"/>
                  </a:cubicBezTo>
                  <a:cubicBezTo>
                    <a:pt x="639" y="474"/>
                    <a:pt x="637" y="475"/>
                    <a:pt x="641" y="475"/>
                  </a:cubicBezTo>
                  <a:cubicBezTo>
                    <a:pt x="638" y="481"/>
                    <a:pt x="634" y="481"/>
                    <a:pt x="625" y="482"/>
                  </a:cubicBezTo>
                  <a:close/>
                  <a:moveTo>
                    <a:pt x="601" y="572"/>
                  </a:moveTo>
                  <a:cubicBezTo>
                    <a:pt x="601" y="570"/>
                    <a:pt x="604" y="570"/>
                    <a:pt x="606" y="569"/>
                  </a:cubicBezTo>
                  <a:cubicBezTo>
                    <a:pt x="606" y="571"/>
                    <a:pt x="607" y="571"/>
                    <a:pt x="607" y="572"/>
                  </a:cubicBezTo>
                  <a:cubicBezTo>
                    <a:pt x="609" y="571"/>
                    <a:pt x="611" y="570"/>
                    <a:pt x="612" y="568"/>
                  </a:cubicBezTo>
                  <a:cubicBezTo>
                    <a:pt x="615" y="569"/>
                    <a:pt x="616" y="572"/>
                    <a:pt x="614" y="574"/>
                  </a:cubicBezTo>
                  <a:cubicBezTo>
                    <a:pt x="611" y="573"/>
                    <a:pt x="607" y="572"/>
                    <a:pt x="607" y="576"/>
                  </a:cubicBezTo>
                  <a:cubicBezTo>
                    <a:pt x="604" y="575"/>
                    <a:pt x="604" y="577"/>
                    <a:pt x="601" y="577"/>
                  </a:cubicBezTo>
                  <a:cubicBezTo>
                    <a:pt x="598" y="575"/>
                    <a:pt x="603" y="574"/>
                    <a:pt x="601" y="572"/>
                  </a:cubicBezTo>
                  <a:close/>
                  <a:moveTo>
                    <a:pt x="604" y="559"/>
                  </a:moveTo>
                  <a:cubicBezTo>
                    <a:pt x="601" y="559"/>
                    <a:pt x="602" y="556"/>
                    <a:pt x="600" y="556"/>
                  </a:cubicBezTo>
                  <a:cubicBezTo>
                    <a:pt x="600" y="554"/>
                    <a:pt x="604" y="553"/>
                    <a:pt x="606" y="554"/>
                  </a:cubicBezTo>
                  <a:cubicBezTo>
                    <a:pt x="606" y="553"/>
                    <a:pt x="606" y="553"/>
                    <a:pt x="606" y="553"/>
                  </a:cubicBezTo>
                  <a:cubicBezTo>
                    <a:pt x="606" y="551"/>
                    <a:pt x="603" y="552"/>
                    <a:pt x="601" y="551"/>
                  </a:cubicBezTo>
                  <a:cubicBezTo>
                    <a:pt x="607" y="548"/>
                    <a:pt x="611" y="538"/>
                    <a:pt x="616" y="542"/>
                  </a:cubicBezTo>
                  <a:cubicBezTo>
                    <a:pt x="615" y="546"/>
                    <a:pt x="611" y="545"/>
                    <a:pt x="611" y="550"/>
                  </a:cubicBezTo>
                  <a:cubicBezTo>
                    <a:pt x="615" y="548"/>
                    <a:pt x="622" y="546"/>
                    <a:pt x="627" y="549"/>
                  </a:cubicBezTo>
                  <a:cubicBezTo>
                    <a:pt x="623" y="558"/>
                    <a:pt x="607" y="550"/>
                    <a:pt x="604" y="559"/>
                  </a:cubicBezTo>
                  <a:close/>
                  <a:moveTo>
                    <a:pt x="614" y="473"/>
                  </a:moveTo>
                  <a:cubicBezTo>
                    <a:pt x="619" y="475"/>
                    <a:pt x="620" y="474"/>
                    <a:pt x="623" y="472"/>
                  </a:cubicBezTo>
                  <a:cubicBezTo>
                    <a:pt x="620" y="479"/>
                    <a:pt x="613" y="477"/>
                    <a:pt x="610" y="483"/>
                  </a:cubicBezTo>
                  <a:cubicBezTo>
                    <a:pt x="608" y="484"/>
                    <a:pt x="609" y="482"/>
                    <a:pt x="608" y="481"/>
                  </a:cubicBezTo>
                  <a:cubicBezTo>
                    <a:pt x="607" y="483"/>
                    <a:pt x="604" y="482"/>
                    <a:pt x="603" y="484"/>
                  </a:cubicBezTo>
                  <a:cubicBezTo>
                    <a:pt x="601" y="478"/>
                    <a:pt x="614" y="480"/>
                    <a:pt x="614" y="473"/>
                  </a:cubicBezTo>
                  <a:close/>
                  <a:moveTo>
                    <a:pt x="609" y="445"/>
                  </a:moveTo>
                  <a:cubicBezTo>
                    <a:pt x="610" y="444"/>
                    <a:pt x="611" y="445"/>
                    <a:pt x="612" y="446"/>
                  </a:cubicBezTo>
                  <a:cubicBezTo>
                    <a:pt x="610" y="448"/>
                    <a:pt x="612" y="453"/>
                    <a:pt x="608" y="454"/>
                  </a:cubicBezTo>
                  <a:cubicBezTo>
                    <a:pt x="608" y="449"/>
                    <a:pt x="607" y="448"/>
                    <a:pt x="609" y="445"/>
                  </a:cubicBezTo>
                  <a:close/>
                  <a:moveTo>
                    <a:pt x="606" y="503"/>
                  </a:moveTo>
                  <a:cubicBezTo>
                    <a:pt x="608" y="507"/>
                    <a:pt x="616" y="502"/>
                    <a:pt x="620" y="505"/>
                  </a:cubicBezTo>
                  <a:cubicBezTo>
                    <a:pt x="621" y="511"/>
                    <a:pt x="618" y="513"/>
                    <a:pt x="618" y="521"/>
                  </a:cubicBezTo>
                  <a:cubicBezTo>
                    <a:pt x="615" y="522"/>
                    <a:pt x="614" y="525"/>
                    <a:pt x="610" y="525"/>
                  </a:cubicBezTo>
                  <a:cubicBezTo>
                    <a:pt x="613" y="522"/>
                    <a:pt x="606" y="521"/>
                    <a:pt x="610" y="519"/>
                  </a:cubicBezTo>
                  <a:cubicBezTo>
                    <a:pt x="608" y="519"/>
                    <a:pt x="601" y="518"/>
                    <a:pt x="601" y="512"/>
                  </a:cubicBezTo>
                  <a:cubicBezTo>
                    <a:pt x="602" y="511"/>
                    <a:pt x="604" y="511"/>
                    <a:pt x="605" y="510"/>
                  </a:cubicBezTo>
                  <a:cubicBezTo>
                    <a:pt x="602" y="506"/>
                    <a:pt x="593" y="511"/>
                    <a:pt x="591" y="504"/>
                  </a:cubicBezTo>
                  <a:cubicBezTo>
                    <a:pt x="597" y="503"/>
                    <a:pt x="601" y="505"/>
                    <a:pt x="606" y="503"/>
                  </a:cubicBezTo>
                  <a:close/>
                  <a:moveTo>
                    <a:pt x="619" y="567"/>
                  </a:moveTo>
                  <a:cubicBezTo>
                    <a:pt x="619" y="572"/>
                    <a:pt x="621" y="569"/>
                    <a:pt x="625" y="569"/>
                  </a:cubicBezTo>
                  <a:cubicBezTo>
                    <a:pt x="625" y="577"/>
                    <a:pt x="612" y="568"/>
                    <a:pt x="619" y="567"/>
                  </a:cubicBezTo>
                  <a:close/>
                  <a:moveTo>
                    <a:pt x="623" y="575"/>
                  </a:moveTo>
                  <a:cubicBezTo>
                    <a:pt x="624" y="574"/>
                    <a:pt x="626" y="573"/>
                    <a:pt x="627" y="574"/>
                  </a:cubicBezTo>
                  <a:cubicBezTo>
                    <a:pt x="626" y="575"/>
                    <a:pt x="625" y="577"/>
                    <a:pt x="623" y="577"/>
                  </a:cubicBezTo>
                  <a:lnTo>
                    <a:pt x="623" y="575"/>
                  </a:lnTo>
                  <a:close/>
                  <a:moveTo>
                    <a:pt x="627" y="548"/>
                  </a:moveTo>
                  <a:cubicBezTo>
                    <a:pt x="626" y="545"/>
                    <a:pt x="629" y="545"/>
                    <a:pt x="632" y="544"/>
                  </a:cubicBezTo>
                  <a:cubicBezTo>
                    <a:pt x="632" y="548"/>
                    <a:pt x="628" y="550"/>
                    <a:pt x="627" y="548"/>
                  </a:cubicBezTo>
                  <a:close/>
                  <a:moveTo>
                    <a:pt x="624" y="472"/>
                  </a:moveTo>
                  <a:cubicBezTo>
                    <a:pt x="626" y="469"/>
                    <a:pt x="629" y="467"/>
                    <a:pt x="633" y="467"/>
                  </a:cubicBezTo>
                  <a:cubicBezTo>
                    <a:pt x="633" y="471"/>
                    <a:pt x="628" y="476"/>
                    <a:pt x="624" y="472"/>
                  </a:cubicBezTo>
                  <a:close/>
                  <a:moveTo>
                    <a:pt x="639" y="465"/>
                  </a:moveTo>
                  <a:cubicBezTo>
                    <a:pt x="642" y="464"/>
                    <a:pt x="643" y="463"/>
                    <a:pt x="641" y="459"/>
                  </a:cubicBezTo>
                  <a:cubicBezTo>
                    <a:pt x="645" y="461"/>
                    <a:pt x="643" y="465"/>
                    <a:pt x="645" y="468"/>
                  </a:cubicBezTo>
                  <a:cubicBezTo>
                    <a:pt x="643" y="467"/>
                    <a:pt x="642" y="466"/>
                    <a:pt x="642" y="469"/>
                  </a:cubicBezTo>
                  <a:cubicBezTo>
                    <a:pt x="640" y="470"/>
                    <a:pt x="639" y="467"/>
                    <a:pt x="639" y="465"/>
                  </a:cubicBezTo>
                  <a:close/>
                  <a:moveTo>
                    <a:pt x="602" y="440"/>
                  </a:moveTo>
                  <a:cubicBezTo>
                    <a:pt x="604" y="443"/>
                    <a:pt x="609" y="438"/>
                    <a:pt x="610" y="440"/>
                  </a:cubicBezTo>
                  <a:cubicBezTo>
                    <a:pt x="607" y="443"/>
                    <a:pt x="604" y="445"/>
                    <a:pt x="601" y="447"/>
                  </a:cubicBezTo>
                  <a:cubicBezTo>
                    <a:pt x="601" y="445"/>
                    <a:pt x="600" y="445"/>
                    <a:pt x="600" y="444"/>
                  </a:cubicBezTo>
                  <a:cubicBezTo>
                    <a:pt x="598" y="444"/>
                    <a:pt x="597" y="446"/>
                    <a:pt x="596" y="447"/>
                  </a:cubicBezTo>
                  <a:cubicBezTo>
                    <a:pt x="597" y="442"/>
                    <a:pt x="595" y="444"/>
                    <a:pt x="590" y="446"/>
                  </a:cubicBezTo>
                  <a:cubicBezTo>
                    <a:pt x="587" y="445"/>
                    <a:pt x="586" y="443"/>
                    <a:pt x="586" y="440"/>
                  </a:cubicBezTo>
                  <a:cubicBezTo>
                    <a:pt x="592" y="437"/>
                    <a:pt x="598" y="438"/>
                    <a:pt x="604" y="436"/>
                  </a:cubicBezTo>
                  <a:cubicBezTo>
                    <a:pt x="605" y="439"/>
                    <a:pt x="603" y="438"/>
                    <a:pt x="602" y="440"/>
                  </a:cubicBezTo>
                  <a:close/>
                  <a:moveTo>
                    <a:pt x="584" y="484"/>
                  </a:moveTo>
                  <a:cubicBezTo>
                    <a:pt x="585" y="483"/>
                    <a:pt x="586" y="481"/>
                    <a:pt x="588" y="481"/>
                  </a:cubicBezTo>
                  <a:cubicBezTo>
                    <a:pt x="589" y="484"/>
                    <a:pt x="589" y="487"/>
                    <a:pt x="586" y="489"/>
                  </a:cubicBezTo>
                  <a:cubicBezTo>
                    <a:pt x="586" y="486"/>
                    <a:pt x="589" y="484"/>
                    <a:pt x="584" y="484"/>
                  </a:cubicBezTo>
                  <a:close/>
                  <a:moveTo>
                    <a:pt x="584" y="164"/>
                  </a:moveTo>
                  <a:cubicBezTo>
                    <a:pt x="584" y="162"/>
                    <a:pt x="584" y="162"/>
                    <a:pt x="584" y="162"/>
                  </a:cubicBezTo>
                  <a:cubicBezTo>
                    <a:pt x="586" y="162"/>
                    <a:pt x="587" y="161"/>
                    <a:pt x="588" y="161"/>
                  </a:cubicBezTo>
                  <a:cubicBezTo>
                    <a:pt x="589" y="164"/>
                    <a:pt x="585" y="166"/>
                    <a:pt x="584" y="164"/>
                  </a:cubicBezTo>
                  <a:close/>
                  <a:moveTo>
                    <a:pt x="597" y="164"/>
                  </a:moveTo>
                  <a:cubicBezTo>
                    <a:pt x="597" y="165"/>
                    <a:pt x="594" y="164"/>
                    <a:pt x="593" y="165"/>
                  </a:cubicBezTo>
                  <a:cubicBezTo>
                    <a:pt x="592" y="162"/>
                    <a:pt x="593" y="160"/>
                    <a:pt x="597" y="161"/>
                  </a:cubicBezTo>
                  <a:cubicBezTo>
                    <a:pt x="597" y="162"/>
                    <a:pt x="596" y="163"/>
                    <a:pt x="597" y="164"/>
                  </a:cubicBezTo>
                  <a:close/>
                  <a:moveTo>
                    <a:pt x="542" y="103"/>
                  </a:moveTo>
                  <a:cubicBezTo>
                    <a:pt x="545" y="99"/>
                    <a:pt x="555" y="102"/>
                    <a:pt x="554" y="94"/>
                  </a:cubicBezTo>
                  <a:cubicBezTo>
                    <a:pt x="567" y="92"/>
                    <a:pt x="581" y="89"/>
                    <a:pt x="589" y="96"/>
                  </a:cubicBezTo>
                  <a:cubicBezTo>
                    <a:pt x="583" y="102"/>
                    <a:pt x="570" y="97"/>
                    <a:pt x="562" y="101"/>
                  </a:cubicBezTo>
                  <a:cubicBezTo>
                    <a:pt x="562" y="104"/>
                    <a:pt x="566" y="104"/>
                    <a:pt x="564" y="107"/>
                  </a:cubicBezTo>
                  <a:cubicBezTo>
                    <a:pt x="560" y="108"/>
                    <a:pt x="557" y="110"/>
                    <a:pt x="553" y="112"/>
                  </a:cubicBezTo>
                  <a:cubicBezTo>
                    <a:pt x="552" y="106"/>
                    <a:pt x="541" y="107"/>
                    <a:pt x="542" y="103"/>
                  </a:cubicBezTo>
                  <a:close/>
                  <a:moveTo>
                    <a:pt x="579" y="108"/>
                  </a:moveTo>
                  <a:cubicBezTo>
                    <a:pt x="575" y="108"/>
                    <a:pt x="572" y="108"/>
                    <a:pt x="570" y="107"/>
                  </a:cubicBezTo>
                  <a:cubicBezTo>
                    <a:pt x="570" y="102"/>
                    <a:pt x="580" y="101"/>
                    <a:pt x="579" y="108"/>
                  </a:cubicBezTo>
                  <a:close/>
                  <a:moveTo>
                    <a:pt x="525" y="86"/>
                  </a:moveTo>
                  <a:cubicBezTo>
                    <a:pt x="528" y="86"/>
                    <a:pt x="528" y="86"/>
                    <a:pt x="528" y="86"/>
                  </a:cubicBezTo>
                  <a:cubicBezTo>
                    <a:pt x="528" y="86"/>
                    <a:pt x="527" y="86"/>
                    <a:pt x="527" y="86"/>
                  </a:cubicBezTo>
                  <a:cubicBezTo>
                    <a:pt x="528" y="88"/>
                    <a:pt x="529" y="89"/>
                    <a:pt x="531" y="89"/>
                  </a:cubicBezTo>
                  <a:cubicBezTo>
                    <a:pt x="531" y="93"/>
                    <a:pt x="531" y="92"/>
                    <a:pt x="532" y="95"/>
                  </a:cubicBezTo>
                  <a:cubicBezTo>
                    <a:pt x="528" y="98"/>
                    <a:pt x="523" y="94"/>
                    <a:pt x="519" y="93"/>
                  </a:cubicBezTo>
                  <a:cubicBezTo>
                    <a:pt x="521" y="90"/>
                    <a:pt x="526" y="89"/>
                    <a:pt x="525" y="86"/>
                  </a:cubicBezTo>
                  <a:close/>
                  <a:moveTo>
                    <a:pt x="537" y="114"/>
                  </a:moveTo>
                  <a:cubicBezTo>
                    <a:pt x="541" y="118"/>
                    <a:pt x="548" y="114"/>
                    <a:pt x="550" y="117"/>
                  </a:cubicBezTo>
                  <a:cubicBezTo>
                    <a:pt x="560" y="108"/>
                    <a:pt x="579" y="109"/>
                    <a:pt x="591" y="113"/>
                  </a:cubicBezTo>
                  <a:cubicBezTo>
                    <a:pt x="584" y="118"/>
                    <a:pt x="574" y="115"/>
                    <a:pt x="566" y="120"/>
                  </a:cubicBezTo>
                  <a:cubicBezTo>
                    <a:pt x="564" y="116"/>
                    <a:pt x="556" y="120"/>
                    <a:pt x="557" y="123"/>
                  </a:cubicBezTo>
                  <a:cubicBezTo>
                    <a:pt x="543" y="126"/>
                    <a:pt x="533" y="127"/>
                    <a:pt x="518" y="130"/>
                  </a:cubicBezTo>
                  <a:cubicBezTo>
                    <a:pt x="515" y="131"/>
                    <a:pt x="516" y="128"/>
                    <a:pt x="514" y="128"/>
                  </a:cubicBezTo>
                  <a:cubicBezTo>
                    <a:pt x="510" y="129"/>
                    <a:pt x="502" y="133"/>
                    <a:pt x="499" y="128"/>
                  </a:cubicBezTo>
                  <a:cubicBezTo>
                    <a:pt x="507" y="117"/>
                    <a:pt x="526" y="119"/>
                    <a:pt x="537" y="114"/>
                  </a:cubicBezTo>
                  <a:close/>
                  <a:moveTo>
                    <a:pt x="508" y="134"/>
                  </a:moveTo>
                  <a:cubicBezTo>
                    <a:pt x="508" y="130"/>
                    <a:pt x="508" y="130"/>
                    <a:pt x="508" y="130"/>
                  </a:cubicBezTo>
                  <a:cubicBezTo>
                    <a:pt x="510" y="130"/>
                    <a:pt x="510" y="130"/>
                    <a:pt x="510" y="130"/>
                  </a:cubicBezTo>
                  <a:cubicBezTo>
                    <a:pt x="511" y="133"/>
                    <a:pt x="510" y="134"/>
                    <a:pt x="508" y="134"/>
                  </a:cubicBezTo>
                  <a:close/>
                  <a:moveTo>
                    <a:pt x="483" y="484"/>
                  </a:moveTo>
                  <a:cubicBezTo>
                    <a:pt x="488" y="483"/>
                    <a:pt x="489" y="486"/>
                    <a:pt x="492" y="483"/>
                  </a:cubicBezTo>
                  <a:cubicBezTo>
                    <a:pt x="495" y="490"/>
                    <a:pt x="486" y="487"/>
                    <a:pt x="483" y="490"/>
                  </a:cubicBezTo>
                  <a:cubicBezTo>
                    <a:pt x="481" y="489"/>
                    <a:pt x="485" y="487"/>
                    <a:pt x="483" y="484"/>
                  </a:cubicBezTo>
                  <a:close/>
                  <a:moveTo>
                    <a:pt x="491" y="628"/>
                  </a:moveTo>
                  <a:cubicBezTo>
                    <a:pt x="495" y="628"/>
                    <a:pt x="494" y="635"/>
                    <a:pt x="493" y="638"/>
                  </a:cubicBezTo>
                  <a:cubicBezTo>
                    <a:pt x="492" y="636"/>
                    <a:pt x="487" y="638"/>
                    <a:pt x="488" y="634"/>
                  </a:cubicBezTo>
                  <a:cubicBezTo>
                    <a:pt x="489" y="634"/>
                    <a:pt x="489" y="636"/>
                    <a:pt x="490" y="636"/>
                  </a:cubicBezTo>
                  <a:cubicBezTo>
                    <a:pt x="492" y="633"/>
                    <a:pt x="492" y="632"/>
                    <a:pt x="491" y="628"/>
                  </a:cubicBezTo>
                  <a:close/>
                  <a:moveTo>
                    <a:pt x="483" y="497"/>
                  </a:moveTo>
                  <a:cubicBezTo>
                    <a:pt x="482" y="496"/>
                    <a:pt x="482" y="494"/>
                    <a:pt x="482" y="492"/>
                  </a:cubicBezTo>
                  <a:cubicBezTo>
                    <a:pt x="483" y="492"/>
                    <a:pt x="484" y="492"/>
                    <a:pt x="484" y="491"/>
                  </a:cubicBezTo>
                  <a:cubicBezTo>
                    <a:pt x="485" y="492"/>
                    <a:pt x="486" y="493"/>
                    <a:pt x="486" y="495"/>
                  </a:cubicBezTo>
                  <a:cubicBezTo>
                    <a:pt x="484" y="495"/>
                    <a:pt x="485" y="497"/>
                    <a:pt x="483" y="497"/>
                  </a:cubicBezTo>
                  <a:close/>
                  <a:moveTo>
                    <a:pt x="486" y="656"/>
                  </a:moveTo>
                  <a:cubicBezTo>
                    <a:pt x="485" y="655"/>
                    <a:pt x="485" y="654"/>
                    <a:pt x="483" y="654"/>
                  </a:cubicBezTo>
                  <a:cubicBezTo>
                    <a:pt x="485" y="652"/>
                    <a:pt x="485" y="647"/>
                    <a:pt x="486" y="644"/>
                  </a:cubicBezTo>
                  <a:cubicBezTo>
                    <a:pt x="487" y="644"/>
                    <a:pt x="489" y="644"/>
                    <a:pt x="490" y="644"/>
                  </a:cubicBezTo>
                  <a:cubicBezTo>
                    <a:pt x="488" y="647"/>
                    <a:pt x="488" y="653"/>
                    <a:pt x="486" y="656"/>
                  </a:cubicBezTo>
                  <a:close/>
                  <a:moveTo>
                    <a:pt x="487" y="639"/>
                  </a:moveTo>
                  <a:cubicBezTo>
                    <a:pt x="487" y="637"/>
                    <a:pt x="489" y="638"/>
                    <a:pt x="491" y="638"/>
                  </a:cubicBezTo>
                  <a:cubicBezTo>
                    <a:pt x="491" y="641"/>
                    <a:pt x="488" y="641"/>
                    <a:pt x="487" y="639"/>
                  </a:cubicBezTo>
                  <a:close/>
                  <a:moveTo>
                    <a:pt x="491" y="653"/>
                  </a:moveTo>
                  <a:cubicBezTo>
                    <a:pt x="490" y="649"/>
                    <a:pt x="494" y="646"/>
                    <a:pt x="496" y="647"/>
                  </a:cubicBezTo>
                  <a:cubicBezTo>
                    <a:pt x="495" y="650"/>
                    <a:pt x="494" y="652"/>
                    <a:pt x="491" y="653"/>
                  </a:cubicBezTo>
                  <a:close/>
                  <a:moveTo>
                    <a:pt x="503" y="671"/>
                  </a:moveTo>
                  <a:cubicBezTo>
                    <a:pt x="504" y="671"/>
                    <a:pt x="504" y="672"/>
                    <a:pt x="505" y="672"/>
                  </a:cubicBezTo>
                  <a:cubicBezTo>
                    <a:pt x="506" y="675"/>
                    <a:pt x="504" y="674"/>
                    <a:pt x="505" y="677"/>
                  </a:cubicBezTo>
                  <a:cubicBezTo>
                    <a:pt x="502" y="677"/>
                    <a:pt x="502" y="672"/>
                    <a:pt x="503" y="671"/>
                  </a:cubicBezTo>
                  <a:close/>
                  <a:moveTo>
                    <a:pt x="510" y="702"/>
                  </a:moveTo>
                  <a:cubicBezTo>
                    <a:pt x="509" y="701"/>
                    <a:pt x="507" y="699"/>
                    <a:pt x="509" y="697"/>
                  </a:cubicBezTo>
                  <a:cubicBezTo>
                    <a:pt x="511" y="696"/>
                    <a:pt x="510" y="700"/>
                    <a:pt x="510" y="702"/>
                  </a:cubicBezTo>
                  <a:close/>
                  <a:moveTo>
                    <a:pt x="507" y="688"/>
                  </a:moveTo>
                  <a:cubicBezTo>
                    <a:pt x="509" y="686"/>
                    <a:pt x="512" y="689"/>
                    <a:pt x="512" y="692"/>
                  </a:cubicBezTo>
                  <a:cubicBezTo>
                    <a:pt x="509" y="692"/>
                    <a:pt x="508" y="690"/>
                    <a:pt x="507" y="688"/>
                  </a:cubicBezTo>
                  <a:close/>
                  <a:moveTo>
                    <a:pt x="511" y="686"/>
                  </a:moveTo>
                  <a:cubicBezTo>
                    <a:pt x="508" y="686"/>
                    <a:pt x="508" y="683"/>
                    <a:pt x="504" y="683"/>
                  </a:cubicBezTo>
                  <a:cubicBezTo>
                    <a:pt x="504" y="681"/>
                    <a:pt x="504" y="680"/>
                    <a:pt x="505" y="679"/>
                  </a:cubicBezTo>
                  <a:cubicBezTo>
                    <a:pt x="506" y="679"/>
                    <a:pt x="507" y="680"/>
                    <a:pt x="507" y="681"/>
                  </a:cubicBezTo>
                  <a:cubicBezTo>
                    <a:pt x="507" y="680"/>
                    <a:pt x="506" y="677"/>
                    <a:pt x="508" y="674"/>
                  </a:cubicBezTo>
                  <a:cubicBezTo>
                    <a:pt x="512" y="675"/>
                    <a:pt x="510" y="671"/>
                    <a:pt x="514" y="671"/>
                  </a:cubicBezTo>
                  <a:cubicBezTo>
                    <a:pt x="516" y="676"/>
                    <a:pt x="513" y="682"/>
                    <a:pt x="511" y="686"/>
                  </a:cubicBezTo>
                  <a:close/>
                  <a:moveTo>
                    <a:pt x="514" y="667"/>
                  </a:moveTo>
                  <a:cubicBezTo>
                    <a:pt x="511" y="664"/>
                    <a:pt x="508" y="659"/>
                    <a:pt x="511" y="657"/>
                  </a:cubicBezTo>
                  <a:cubicBezTo>
                    <a:pt x="513" y="656"/>
                    <a:pt x="513" y="658"/>
                    <a:pt x="515" y="658"/>
                  </a:cubicBezTo>
                  <a:cubicBezTo>
                    <a:pt x="514" y="661"/>
                    <a:pt x="514" y="664"/>
                    <a:pt x="514" y="667"/>
                  </a:cubicBezTo>
                  <a:close/>
                  <a:moveTo>
                    <a:pt x="519" y="502"/>
                  </a:moveTo>
                  <a:cubicBezTo>
                    <a:pt x="519" y="499"/>
                    <a:pt x="520" y="498"/>
                    <a:pt x="521" y="497"/>
                  </a:cubicBezTo>
                  <a:cubicBezTo>
                    <a:pt x="523" y="499"/>
                    <a:pt x="522" y="502"/>
                    <a:pt x="519" y="502"/>
                  </a:cubicBezTo>
                  <a:close/>
                  <a:moveTo>
                    <a:pt x="516" y="469"/>
                  </a:moveTo>
                  <a:cubicBezTo>
                    <a:pt x="516" y="472"/>
                    <a:pt x="518" y="469"/>
                    <a:pt x="518" y="471"/>
                  </a:cubicBezTo>
                  <a:cubicBezTo>
                    <a:pt x="519" y="485"/>
                    <a:pt x="502" y="481"/>
                    <a:pt x="496" y="490"/>
                  </a:cubicBezTo>
                  <a:cubicBezTo>
                    <a:pt x="499" y="480"/>
                    <a:pt x="504" y="471"/>
                    <a:pt x="513" y="469"/>
                  </a:cubicBezTo>
                  <a:cubicBezTo>
                    <a:pt x="517" y="464"/>
                    <a:pt x="521" y="460"/>
                    <a:pt x="527" y="457"/>
                  </a:cubicBezTo>
                  <a:cubicBezTo>
                    <a:pt x="525" y="464"/>
                    <a:pt x="519" y="464"/>
                    <a:pt x="516" y="469"/>
                  </a:cubicBezTo>
                  <a:close/>
                  <a:moveTo>
                    <a:pt x="527" y="675"/>
                  </a:moveTo>
                  <a:cubicBezTo>
                    <a:pt x="528" y="673"/>
                    <a:pt x="529" y="672"/>
                    <a:pt x="531" y="672"/>
                  </a:cubicBezTo>
                  <a:cubicBezTo>
                    <a:pt x="532" y="676"/>
                    <a:pt x="530" y="678"/>
                    <a:pt x="527" y="675"/>
                  </a:cubicBezTo>
                  <a:close/>
                  <a:moveTo>
                    <a:pt x="523" y="477"/>
                  </a:moveTo>
                  <a:cubicBezTo>
                    <a:pt x="523" y="471"/>
                    <a:pt x="526" y="467"/>
                    <a:pt x="530" y="464"/>
                  </a:cubicBezTo>
                  <a:cubicBezTo>
                    <a:pt x="531" y="464"/>
                    <a:pt x="530" y="465"/>
                    <a:pt x="530" y="465"/>
                  </a:cubicBezTo>
                  <a:cubicBezTo>
                    <a:pt x="531" y="469"/>
                    <a:pt x="535" y="470"/>
                    <a:pt x="535" y="475"/>
                  </a:cubicBezTo>
                  <a:cubicBezTo>
                    <a:pt x="530" y="476"/>
                    <a:pt x="528" y="480"/>
                    <a:pt x="523" y="477"/>
                  </a:cubicBezTo>
                  <a:close/>
                  <a:moveTo>
                    <a:pt x="532" y="674"/>
                  </a:moveTo>
                  <a:cubicBezTo>
                    <a:pt x="535" y="672"/>
                    <a:pt x="537" y="676"/>
                    <a:pt x="536" y="679"/>
                  </a:cubicBezTo>
                  <a:cubicBezTo>
                    <a:pt x="535" y="677"/>
                    <a:pt x="532" y="678"/>
                    <a:pt x="532" y="674"/>
                  </a:cubicBezTo>
                  <a:close/>
                  <a:moveTo>
                    <a:pt x="528" y="457"/>
                  </a:moveTo>
                  <a:cubicBezTo>
                    <a:pt x="526" y="453"/>
                    <a:pt x="533" y="444"/>
                    <a:pt x="536" y="448"/>
                  </a:cubicBezTo>
                  <a:cubicBezTo>
                    <a:pt x="534" y="452"/>
                    <a:pt x="530" y="453"/>
                    <a:pt x="528" y="457"/>
                  </a:cubicBezTo>
                  <a:close/>
                  <a:moveTo>
                    <a:pt x="529" y="437"/>
                  </a:moveTo>
                  <a:cubicBezTo>
                    <a:pt x="530" y="436"/>
                    <a:pt x="531" y="436"/>
                    <a:pt x="533" y="436"/>
                  </a:cubicBezTo>
                  <a:cubicBezTo>
                    <a:pt x="534" y="439"/>
                    <a:pt x="528" y="440"/>
                    <a:pt x="529" y="437"/>
                  </a:cubicBezTo>
                  <a:close/>
                  <a:moveTo>
                    <a:pt x="538" y="467"/>
                  </a:moveTo>
                  <a:cubicBezTo>
                    <a:pt x="538" y="464"/>
                    <a:pt x="540" y="464"/>
                    <a:pt x="543" y="464"/>
                  </a:cubicBezTo>
                  <a:cubicBezTo>
                    <a:pt x="544" y="468"/>
                    <a:pt x="539" y="469"/>
                    <a:pt x="538" y="467"/>
                  </a:cubicBezTo>
                  <a:close/>
                  <a:moveTo>
                    <a:pt x="537" y="462"/>
                  </a:moveTo>
                  <a:cubicBezTo>
                    <a:pt x="540" y="456"/>
                    <a:pt x="547" y="454"/>
                    <a:pt x="553" y="451"/>
                  </a:cubicBezTo>
                  <a:cubicBezTo>
                    <a:pt x="550" y="456"/>
                    <a:pt x="544" y="460"/>
                    <a:pt x="537" y="462"/>
                  </a:cubicBezTo>
                  <a:close/>
                  <a:moveTo>
                    <a:pt x="512" y="174"/>
                  </a:moveTo>
                  <a:cubicBezTo>
                    <a:pt x="511" y="175"/>
                    <a:pt x="511" y="178"/>
                    <a:pt x="510" y="180"/>
                  </a:cubicBezTo>
                  <a:cubicBezTo>
                    <a:pt x="501" y="184"/>
                    <a:pt x="495" y="193"/>
                    <a:pt x="483" y="188"/>
                  </a:cubicBezTo>
                  <a:cubicBezTo>
                    <a:pt x="484" y="183"/>
                    <a:pt x="494" y="188"/>
                    <a:pt x="495" y="182"/>
                  </a:cubicBezTo>
                  <a:cubicBezTo>
                    <a:pt x="494" y="178"/>
                    <a:pt x="491" y="178"/>
                    <a:pt x="487" y="178"/>
                  </a:cubicBezTo>
                  <a:cubicBezTo>
                    <a:pt x="488" y="177"/>
                    <a:pt x="488" y="174"/>
                    <a:pt x="486" y="173"/>
                  </a:cubicBezTo>
                  <a:cubicBezTo>
                    <a:pt x="490" y="164"/>
                    <a:pt x="503" y="164"/>
                    <a:pt x="510" y="163"/>
                  </a:cubicBezTo>
                  <a:cubicBezTo>
                    <a:pt x="512" y="161"/>
                    <a:pt x="510" y="160"/>
                    <a:pt x="512" y="158"/>
                  </a:cubicBezTo>
                  <a:cubicBezTo>
                    <a:pt x="505" y="157"/>
                    <a:pt x="499" y="164"/>
                    <a:pt x="495" y="158"/>
                  </a:cubicBezTo>
                  <a:cubicBezTo>
                    <a:pt x="493" y="160"/>
                    <a:pt x="491" y="163"/>
                    <a:pt x="487" y="161"/>
                  </a:cubicBezTo>
                  <a:cubicBezTo>
                    <a:pt x="487" y="157"/>
                    <a:pt x="491" y="157"/>
                    <a:pt x="492" y="155"/>
                  </a:cubicBezTo>
                  <a:cubicBezTo>
                    <a:pt x="493" y="161"/>
                    <a:pt x="496" y="151"/>
                    <a:pt x="499" y="156"/>
                  </a:cubicBezTo>
                  <a:cubicBezTo>
                    <a:pt x="502" y="153"/>
                    <a:pt x="502" y="148"/>
                    <a:pt x="502" y="144"/>
                  </a:cubicBezTo>
                  <a:cubicBezTo>
                    <a:pt x="507" y="137"/>
                    <a:pt x="523" y="142"/>
                    <a:pt x="523" y="132"/>
                  </a:cubicBezTo>
                  <a:cubicBezTo>
                    <a:pt x="525" y="131"/>
                    <a:pt x="528" y="133"/>
                    <a:pt x="531" y="131"/>
                  </a:cubicBezTo>
                  <a:cubicBezTo>
                    <a:pt x="533" y="133"/>
                    <a:pt x="531" y="134"/>
                    <a:pt x="531" y="135"/>
                  </a:cubicBezTo>
                  <a:cubicBezTo>
                    <a:pt x="542" y="137"/>
                    <a:pt x="544" y="130"/>
                    <a:pt x="554" y="133"/>
                  </a:cubicBezTo>
                  <a:cubicBezTo>
                    <a:pt x="554" y="135"/>
                    <a:pt x="556" y="135"/>
                    <a:pt x="555" y="137"/>
                  </a:cubicBezTo>
                  <a:cubicBezTo>
                    <a:pt x="552" y="137"/>
                    <a:pt x="551" y="138"/>
                    <a:pt x="549" y="138"/>
                  </a:cubicBezTo>
                  <a:cubicBezTo>
                    <a:pt x="566" y="144"/>
                    <a:pt x="571" y="122"/>
                    <a:pt x="588" y="123"/>
                  </a:cubicBezTo>
                  <a:cubicBezTo>
                    <a:pt x="587" y="122"/>
                    <a:pt x="586" y="122"/>
                    <a:pt x="586" y="121"/>
                  </a:cubicBezTo>
                  <a:cubicBezTo>
                    <a:pt x="591" y="116"/>
                    <a:pt x="601" y="122"/>
                    <a:pt x="603" y="128"/>
                  </a:cubicBezTo>
                  <a:cubicBezTo>
                    <a:pt x="598" y="128"/>
                    <a:pt x="597" y="131"/>
                    <a:pt x="595" y="133"/>
                  </a:cubicBezTo>
                  <a:cubicBezTo>
                    <a:pt x="588" y="129"/>
                    <a:pt x="582" y="135"/>
                    <a:pt x="576" y="134"/>
                  </a:cubicBezTo>
                  <a:cubicBezTo>
                    <a:pt x="578" y="137"/>
                    <a:pt x="584" y="135"/>
                    <a:pt x="585" y="138"/>
                  </a:cubicBezTo>
                  <a:cubicBezTo>
                    <a:pt x="586" y="141"/>
                    <a:pt x="581" y="139"/>
                    <a:pt x="581" y="141"/>
                  </a:cubicBezTo>
                  <a:cubicBezTo>
                    <a:pt x="590" y="142"/>
                    <a:pt x="598" y="132"/>
                    <a:pt x="604" y="141"/>
                  </a:cubicBezTo>
                  <a:cubicBezTo>
                    <a:pt x="600" y="146"/>
                    <a:pt x="590" y="144"/>
                    <a:pt x="585" y="145"/>
                  </a:cubicBezTo>
                  <a:cubicBezTo>
                    <a:pt x="591" y="147"/>
                    <a:pt x="598" y="146"/>
                    <a:pt x="604" y="147"/>
                  </a:cubicBezTo>
                  <a:cubicBezTo>
                    <a:pt x="598" y="151"/>
                    <a:pt x="584" y="150"/>
                    <a:pt x="584" y="157"/>
                  </a:cubicBezTo>
                  <a:cubicBezTo>
                    <a:pt x="562" y="165"/>
                    <a:pt x="540" y="172"/>
                    <a:pt x="512" y="174"/>
                  </a:cubicBezTo>
                  <a:close/>
                  <a:moveTo>
                    <a:pt x="578" y="166"/>
                  </a:moveTo>
                  <a:cubicBezTo>
                    <a:pt x="576" y="166"/>
                    <a:pt x="577" y="164"/>
                    <a:pt x="575" y="164"/>
                  </a:cubicBezTo>
                  <a:cubicBezTo>
                    <a:pt x="576" y="162"/>
                    <a:pt x="578" y="162"/>
                    <a:pt x="580" y="162"/>
                  </a:cubicBezTo>
                  <a:cubicBezTo>
                    <a:pt x="581" y="165"/>
                    <a:pt x="578" y="164"/>
                    <a:pt x="578" y="166"/>
                  </a:cubicBezTo>
                  <a:close/>
                  <a:moveTo>
                    <a:pt x="568" y="449"/>
                  </a:moveTo>
                  <a:cubicBezTo>
                    <a:pt x="567" y="452"/>
                    <a:pt x="564" y="453"/>
                    <a:pt x="562" y="454"/>
                  </a:cubicBezTo>
                  <a:cubicBezTo>
                    <a:pt x="560" y="452"/>
                    <a:pt x="565" y="449"/>
                    <a:pt x="565" y="445"/>
                  </a:cubicBezTo>
                  <a:cubicBezTo>
                    <a:pt x="566" y="445"/>
                    <a:pt x="568" y="445"/>
                    <a:pt x="569" y="445"/>
                  </a:cubicBezTo>
                  <a:cubicBezTo>
                    <a:pt x="568" y="448"/>
                    <a:pt x="567" y="445"/>
                    <a:pt x="566" y="447"/>
                  </a:cubicBezTo>
                  <a:cubicBezTo>
                    <a:pt x="565" y="449"/>
                    <a:pt x="567" y="448"/>
                    <a:pt x="568" y="449"/>
                  </a:cubicBezTo>
                  <a:close/>
                  <a:moveTo>
                    <a:pt x="562" y="514"/>
                  </a:moveTo>
                  <a:cubicBezTo>
                    <a:pt x="565" y="517"/>
                    <a:pt x="566" y="518"/>
                    <a:pt x="570" y="516"/>
                  </a:cubicBezTo>
                  <a:cubicBezTo>
                    <a:pt x="571" y="518"/>
                    <a:pt x="571" y="520"/>
                    <a:pt x="571" y="524"/>
                  </a:cubicBezTo>
                  <a:cubicBezTo>
                    <a:pt x="565" y="525"/>
                    <a:pt x="562" y="529"/>
                    <a:pt x="556" y="525"/>
                  </a:cubicBezTo>
                  <a:cubicBezTo>
                    <a:pt x="556" y="519"/>
                    <a:pt x="561" y="519"/>
                    <a:pt x="562" y="514"/>
                  </a:cubicBezTo>
                  <a:close/>
                  <a:moveTo>
                    <a:pt x="573" y="739"/>
                  </a:moveTo>
                  <a:cubicBezTo>
                    <a:pt x="570" y="737"/>
                    <a:pt x="571" y="733"/>
                    <a:pt x="567" y="734"/>
                  </a:cubicBezTo>
                  <a:cubicBezTo>
                    <a:pt x="567" y="728"/>
                    <a:pt x="567" y="728"/>
                    <a:pt x="567" y="728"/>
                  </a:cubicBezTo>
                  <a:cubicBezTo>
                    <a:pt x="571" y="728"/>
                    <a:pt x="571" y="728"/>
                    <a:pt x="571" y="728"/>
                  </a:cubicBezTo>
                  <a:cubicBezTo>
                    <a:pt x="570" y="734"/>
                    <a:pt x="574" y="734"/>
                    <a:pt x="573" y="739"/>
                  </a:cubicBezTo>
                  <a:close/>
                  <a:moveTo>
                    <a:pt x="553" y="764"/>
                  </a:moveTo>
                  <a:cubicBezTo>
                    <a:pt x="555" y="765"/>
                    <a:pt x="564" y="769"/>
                    <a:pt x="565" y="780"/>
                  </a:cubicBezTo>
                  <a:cubicBezTo>
                    <a:pt x="559" y="776"/>
                    <a:pt x="554" y="772"/>
                    <a:pt x="553" y="764"/>
                  </a:cubicBezTo>
                  <a:close/>
                  <a:moveTo>
                    <a:pt x="570" y="766"/>
                  </a:moveTo>
                  <a:cubicBezTo>
                    <a:pt x="569" y="769"/>
                    <a:pt x="571" y="770"/>
                    <a:pt x="571" y="773"/>
                  </a:cubicBezTo>
                  <a:cubicBezTo>
                    <a:pt x="568" y="772"/>
                    <a:pt x="566" y="772"/>
                    <a:pt x="564" y="773"/>
                  </a:cubicBezTo>
                  <a:cubicBezTo>
                    <a:pt x="560" y="769"/>
                    <a:pt x="558" y="759"/>
                    <a:pt x="558" y="753"/>
                  </a:cubicBezTo>
                  <a:cubicBezTo>
                    <a:pt x="560" y="753"/>
                    <a:pt x="560" y="752"/>
                    <a:pt x="562" y="752"/>
                  </a:cubicBezTo>
                  <a:cubicBezTo>
                    <a:pt x="561" y="754"/>
                    <a:pt x="563" y="754"/>
                    <a:pt x="562" y="756"/>
                  </a:cubicBezTo>
                  <a:cubicBezTo>
                    <a:pt x="560" y="756"/>
                    <a:pt x="560" y="756"/>
                    <a:pt x="560" y="756"/>
                  </a:cubicBezTo>
                  <a:cubicBezTo>
                    <a:pt x="560" y="758"/>
                    <a:pt x="564" y="756"/>
                    <a:pt x="562" y="759"/>
                  </a:cubicBezTo>
                  <a:cubicBezTo>
                    <a:pt x="565" y="755"/>
                    <a:pt x="566" y="764"/>
                    <a:pt x="569" y="765"/>
                  </a:cubicBezTo>
                  <a:cubicBezTo>
                    <a:pt x="567" y="751"/>
                    <a:pt x="561" y="743"/>
                    <a:pt x="559" y="730"/>
                  </a:cubicBezTo>
                  <a:cubicBezTo>
                    <a:pt x="559" y="727"/>
                    <a:pt x="562" y="732"/>
                    <a:pt x="562" y="729"/>
                  </a:cubicBezTo>
                  <a:cubicBezTo>
                    <a:pt x="566" y="737"/>
                    <a:pt x="569" y="751"/>
                    <a:pt x="575" y="765"/>
                  </a:cubicBezTo>
                  <a:cubicBezTo>
                    <a:pt x="575" y="767"/>
                    <a:pt x="571" y="765"/>
                    <a:pt x="570" y="766"/>
                  </a:cubicBezTo>
                  <a:close/>
                  <a:moveTo>
                    <a:pt x="558" y="178"/>
                  </a:moveTo>
                  <a:cubicBezTo>
                    <a:pt x="565" y="171"/>
                    <a:pt x="575" y="176"/>
                    <a:pt x="586" y="177"/>
                  </a:cubicBezTo>
                  <a:cubicBezTo>
                    <a:pt x="580" y="182"/>
                    <a:pt x="566" y="179"/>
                    <a:pt x="558" y="178"/>
                  </a:cubicBezTo>
                  <a:close/>
                  <a:moveTo>
                    <a:pt x="579" y="577"/>
                  </a:moveTo>
                  <a:cubicBezTo>
                    <a:pt x="580" y="567"/>
                    <a:pt x="589" y="566"/>
                    <a:pt x="593" y="558"/>
                  </a:cubicBezTo>
                  <a:cubicBezTo>
                    <a:pt x="591" y="554"/>
                    <a:pt x="588" y="561"/>
                    <a:pt x="584" y="560"/>
                  </a:cubicBezTo>
                  <a:cubicBezTo>
                    <a:pt x="583" y="557"/>
                    <a:pt x="587" y="555"/>
                    <a:pt x="584" y="552"/>
                  </a:cubicBezTo>
                  <a:cubicBezTo>
                    <a:pt x="590" y="552"/>
                    <a:pt x="590" y="552"/>
                    <a:pt x="595" y="551"/>
                  </a:cubicBezTo>
                  <a:cubicBezTo>
                    <a:pt x="594" y="554"/>
                    <a:pt x="598" y="552"/>
                    <a:pt x="597" y="554"/>
                  </a:cubicBezTo>
                  <a:cubicBezTo>
                    <a:pt x="598" y="558"/>
                    <a:pt x="594" y="555"/>
                    <a:pt x="594" y="557"/>
                  </a:cubicBezTo>
                  <a:cubicBezTo>
                    <a:pt x="596" y="559"/>
                    <a:pt x="597" y="557"/>
                    <a:pt x="600" y="558"/>
                  </a:cubicBezTo>
                  <a:cubicBezTo>
                    <a:pt x="600" y="568"/>
                    <a:pt x="592" y="568"/>
                    <a:pt x="586" y="571"/>
                  </a:cubicBezTo>
                  <a:cubicBezTo>
                    <a:pt x="583" y="572"/>
                    <a:pt x="584" y="578"/>
                    <a:pt x="579" y="577"/>
                  </a:cubicBezTo>
                  <a:close/>
                  <a:moveTo>
                    <a:pt x="594" y="577"/>
                  </a:moveTo>
                  <a:cubicBezTo>
                    <a:pt x="598" y="577"/>
                    <a:pt x="598" y="577"/>
                    <a:pt x="598" y="577"/>
                  </a:cubicBezTo>
                  <a:cubicBezTo>
                    <a:pt x="598" y="579"/>
                    <a:pt x="594" y="581"/>
                    <a:pt x="594" y="577"/>
                  </a:cubicBezTo>
                  <a:close/>
                  <a:moveTo>
                    <a:pt x="597" y="584"/>
                  </a:moveTo>
                  <a:cubicBezTo>
                    <a:pt x="599" y="581"/>
                    <a:pt x="605" y="581"/>
                    <a:pt x="606" y="577"/>
                  </a:cubicBezTo>
                  <a:cubicBezTo>
                    <a:pt x="608" y="577"/>
                    <a:pt x="610" y="578"/>
                    <a:pt x="611" y="579"/>
                  </a:cubicBezTo>
                  <a:cubicBezTo>
                    <a:pt x="613" y="579"/>
                    <a:pt x="612" y="576"/>
                    <a:pt x="613" y="575"/>
                  </a:cubicBezTo>
                  <a:cubicBezTo>
                    <a:pt x="614" y="576"/>
                    <a:pt x="614" y="577"/>
                    <a:pt x="614" y="578"/>
                  </a:cubicBezTo>
                  <a:cubicBezTo>
                    <a:pt x="617" y="577"/>
                    <a:pt x="621" y="577"/>
                    <a:pt x="619" y="574"/>
                  </a:cubicBezTo>
                  <a:cubicBezTo>
                    <a:pt x="621" y="575"/>
                    <a:pt x="623" y="575"/>
                    <a:pt x="623" y="578"/>
                  </a:cubicBezTo>
                  <a:cubicBezTo>
                    <a:pt x="614" y="581"/>
                    <a:pt x="607" y="588"/>
                    <a:pt x="597" y="584"/>
                  </a:cubicBezTo>
                  <a:close/>
                  <a:moveTo>
                    <a:pt x="622" y="724"/>
                  </a:moveTo>
                  <a:cubicBezTo>
                    <a:pt x="623" y="722"/>
                    <a:pt x="625" y="721"/>
                    <a:pt x="626" y="719"/>
                  </a:cubicBezTo>
                  <a:cubicBezTo>
                    <a:pt x="628" y="721"/>
                    <a:pt x="624" y="724"/>
                    <a:pt x="622" y="724"/>
                  </a:cubicBezTo>
                  <a:close/>
                  <a:moveTo>
                    <a:pt x="658" y="758"/>
                  </a:moveTo>
                  <a:cubicBezTo>
                    <a:pt x="660" y="751"/>
                    <a:pt x="668" y="745"/>
                    <a:pt x="672" y="750"/>
                  </a:cubicBezTo>
                  <a:cubicBezTo>
                    <a:pt x="670" y="755"/>
                    <a:pt x="666" y="758"/>
                    <a:pt x="658" y="758"/>
                  </a:cubicBezTo>
                  <a:close/>
                  <a:moveTo>
                    <a:pt x="724" y="767"/>
                  </a:moveTo>
                  <a:cubicBezTo>
                    <a:pt x="725" y="765"/>
                    <a:pt x="726" y="763"/>
                    <a:pt x="728" y="760"/>
                  </a:cubicBezTo>
                  <a:cubicBezTo>
                    <a:pt x="729" y="762"/>
                    <a:pt x="728" y="768"/>
                    <a:pt x="724" y="767"/>
                  </a:cubicBezTo>
                  <a:close/>
                  <a:moveTo>
                    <a:pt x="734" y="680"/>
                  </a:moveTo>
                  <a:cubicBezTo>
                    <a:pt x="733" y="680"/>
                    <a:pt x="732" y="681"/>
                    <a:pt x="731" y="681"/>
                  </a:cubicBezTo>
                  <a:cubicBezTo>
                    <a:pt x="722" y="703"/>
                    <a:pt x="706" y="717"/>
                    <a:pt x="688" y="731"/>
                  </a:cubicBezTo>
                  <a:cubicBezTo>
                    <a:pt x="691" y="735"/>
                    <a:pt x="687" y="739"/>
                    <a:pt x="683" y="740"/>
                  </a:cubicBezTo>
                  <a:cubicBezTo>
                    <a:pt x="684" y="737"/>
                    <a:pt x="679" y="740"/>
                    <a:pt x="680" y="736"/>
                  </a:cubicBezTo>
                  <a:cubicBezTo>
                    <a:pt x="676" y="743"/>
                    <a:pt x="666" y="740"/>
                    <a:pt x="659" y="745"/>
                  </a:cubicBezTo>
                  <a:cubicBezTo>
                    <a:pt x="660" y="751"/>
                    <a:pt x="655" y="751"/>
                    <a:pt x="655" y="757"/>
                  </a:cubicBezTo>
                  <a:cubicBezTo>
                    <a:pt x="653" y="757"/>
                    <a:pt x="650" y="759"/>
                    <a:pt x="649" y="758"/>
                  </a:cubicBezTo>
                  <a:cubicBezTo>
                    <a:pt x="650" y="752"/>
                    <a:pt x="655" y="751"/>
                    <a:pt x="657" y="746"/>
                  </a:cubicBezTo>
                  <a:cubicBezTo>
                    <a:pt x="650" y="742"/>
                    <a:pt x="639" y="746"/>
                    <a:pt x="634" y="747"/>
                  </a:cubicBezTo>
                  <a:cubicBezTo>
                    <a:pt x="632" y="746"/>
                    <a:pt x="631" y="743"/>
                    <a:pt x="630" y="740"/>
                  </a:cubicBezTo>
                  <a:cubicBezTo>
                    <a:pt x="629" y="741"/>
                    <a:pt x="629" y="742"/>
                    <a:pt x="627" y="742"/>
                  </a:cubicBezTo>
                  <a:cubicBezTo>
                    <a:pt x="627" y="738"/>
                    <a:pt x="625" y="734"/>
                    <a:pt x="627" y="731"/>
                  </a:cubicBezTo>
                  <a:cubicBezTo>
                    <a:pt x="631" y="730"/>
                    <a:pt x="630" y="734"/>
                    <a:pt x="635" y="733"/>
                  </a:cubicBezTo>
                  <a:cubicBezTo>
                    <a:pt x="638" y="733"/>
                    <a:pt x="637" y="727"/>
                    <a:pt x="639" y="726"/>
                  </a:cubicBezTo>
                  <a:cubicBezTo>
                    <a:pt x="636" y="725"/>
                    <a:pt x="635" y="729"/>
                    <a:pt x="632" y="727"/>
                  </a:cubicBezTo>
                  <a:cubicBezTo>
                    <a:pt x="635" y="723"/>
                    <a:pt x="639" y="726"/>
                    <a:pt x="641" y="721"/>
                  </a:cubicBezTo>
                  <a:cubicBezTo>
                    <a:pt x="651" y="725"/>
                    <a:pt x="656" y="717"/>
                    <a:pt x="662" y="716"/>
                  </a:cubicBezTo>
                  <a:cubicBezTo>
                    <a:pt x="668" y="722"/>
                    <a:pt x="674" y="726"/>
                    <a:pt x="679" y="730"/>
                  </a:cubicBezTo>
                  <a:cubicBezTo>
                    <a:pt x="680" y="726"/>
                    <a:pt x="680" y="722"/>
                    <a:pt x="680" y="717"/>
                  </a:cubicBezTo>
                  <a:cubicBezTo>
                    <a:pt x="683" y="718"/>
                    <a:pt x="682" y="721"/>
                    <a:pt x="683" y="723"/>
                  </a:cubicBezTo>
                  <a:cubicBezTo>
                    <a:pt x="685" y="722"/>
                    <a:pt x="683" y="717"/>
                    <a:pt x="684" y="715"/>
                  </a:cubicBezTo>
                  <a:cubicBezTo>
                    <a:pt x="693" y="709"/>
                    <a:pt x="699" y="700"/>
                    <a:pt x="707" y="691"/>
                  </a:cubicBezTo>
                  <a:cubicBezTo>
                    <a:pt x="709" y="694"/>
                    <a:pt x="703" y="701"/>
                    <a:pt x="705" y="705"/>
                  </a:cubicBezTo>
                  <a:cubicBezTo>
                    <a:pt x="714" y="693"/>
                    <a:pt x="717" y="684"/>
                    <a:pt x="719" y="666"/>
                  </a:cubicBezTo>
                  <a:cubicBezTo>
                    <a:pt x="714" y="666"/>
                    <a:pt x="718" y="673"/>
                    <a:pt x="714" y="675"/>
                  </a:cubicBezTo>
                  <a:cubicBezTo>
                    <a:pt x="714" y="682"/>
                    <a:pt x="710" y="685"/>
                    <a:pt x="708" y="689"/>
                  </a:cubicBezTo>
                  <a:cubicBezTo>
                    <a:pt x="707" y="677"/>
                    <a:pt x="709" y="667"/>
                    <a:pt x="714" y="656"/>
                  </a:cubicBezTo>
                  <a:cubicBezTo>
                    <a:pt x="716" y="656"/>
                    <a:pt x="715" y="659"/>
                    <a:pt x="716" y="660"/>
                  </a:cubicBezTo>
                  <a:cubicBezTo>
                    <a:pt x="717" y="660"/>
                    <a:pt x="717" y="660"/>
                    <a:pt x="718" y="660"/>
                  </a:cubicBezTo>
                  <a:cubicBezTo>
                    <a:pt x="720" y="656"/>
                    <a:pt x="715" y="658"/>
                    <a:pt x="715" y="653"/>
                  </a:cubicBezTo>
                  <a:cubicBezTo>
                    <a:pt x="722" y="651"/>
                    <a:pt x="735" y="647"/>
                    <a:pt x="741" y="656"/>
                  </a:cubicBezTo>
                  <a:cubicBezTo>
                    <a:pt x="739" y="664"/>
                    <a:pt x="737" y="672"/>
                    <a:pt x="734" y="680"/>
                  </a:cubicBezTo>
                  <a:close/>
                  <a:moveTo>
                    <a:pt x="738" y="685"/>
                  </a:moveTo>
                  <a:cubicBezTo>
                    <a:pt x="739" y="678"/>
                    <a:pt x="738" y="652"/>
                    <a:pt x="749" y="659"/>
                  </a:cubicBezTo>
                  <a:cubicBezTo>
                    <a:pt x="744" y="667"/>
                    <a:pt x="742" y="677"/>
                    <a:pt x="738" y="685"/>
                  </a:cubicBezTo>
                  <a:close/>
                  <a:moveTo>
                    <a:pt x="746" y="189"/>
                  </a:moveTo>
                  <a:cubicBezTo>
                    <a:pt x="749" y="187"/>
                    <a:pt x="757" y="188"/>
                    <a:pt x="757" y="192"/>
                  </a:cubicBezTo>
                  <a:cubicBezTo>
                    <a:pt x="755" y="192"/>
                    <a:pt x="748" y="191"/>
                    <a:pt x="746" y="189"/>
                  </a:cubicBezTo>
                  <a:close/>
                  <a:moveTo>
                    <a:pt x="752" y="762"/>
                  </a:moveTo>
                  <a:cubicBezTo>
                    <a:pt x="753" y="760"/>
                    <a:pt x="752" y="757"/>
                    <a:pt x="754" y="755"/>
                  </a:cubicBezTo>
                  <a:cubicBezTo>
                    <a:pt x="755" y="757"/>
                    <a:pt x="755" y="754"/>
                    <a:pt x="757" y="756"/>
                  </a:cubicBezTo>
                  <a:cubicBezTo>
                    <a:pt x="756" y="759"/>
                    <a:pt x="755" y="762"/>
                    <a:pt x="752" y="762"/>
                  </a:cubicBezTo>
                  <a:close/>
                  <a:moveTo>
                    <a:pt x="754" y="258"/>
                  </a:moveTo>
                  <a:cubicBezTo>
                    <a:pt x="754" y="255"/>
                    <a:pt x="757" y="258"/>
                    <a:pt x="758" y="260"/>
                  </a:cubicBezTo>
                  <a:cubicBezTo>
                    <a:pt x="760" y="262"/>
                    <a:pt x="755" y="258"/>
                    <a:pt x="754" y="258"/>
                  </a:cubicBezTo>
                  <a:close/>
                  <a:moveTo>
                    <a:pt x="759" y="260"/>
                  </a:moveTo>
                  <a:cubicBezTo>
                    <a:pt x="763" y="261"/>
                    <a:pt x="766" y="262"/>
                    <a:pt x="770" y="263"/>
                  </a:cubicBezTo>
                  <a:cubicBezTo>
                    <a:pt x="766" y="258"/>
                    <a:pt x="758" y="253"/>
                    <a:pt x="750" y="249"/>
                  </a:cubicBezTo>
                  <a:cubicBezTo>
                    <a:pt x="752" y="248"/>
                    <a:pt x="754" y="247"/>
                    <a:pt x="757" y="247"/>
                  </a:cubicBezTo>
                  <a:cubicBezTo>
                    <a:pt x="758" y="256"/>
                    <a:pt x="779" y="254"/>
                    <a:pt x="779" y="264"/>
                  </a:cubicBezTo>
                  <a:cubicBezTo>
                    <a:pt x="778" y="266"/>
                    <a:pt x="775" y="266"/>
                    <a:pt x="776" y="270"/>
                  </a:cubicBezTo>
                  <a:cubicBezTo>
                    <a:pt x="770" y="266"/>
                    <a:pt x="764" y="264"/>
                    <a:pt x="759" y="260"/>
                  </a:cubicBezTo>
                  <a:close/>
                  <a:moveTo>
                    <a:pt x="784" y="762"/>
                  </a:moveTo>
                  <a:cubicBezTo>
                    <a:pt x="784" y="761"/>
                    <a:pt x="785" y="755"/>
                    <a:pt x="789" y="756"/>
                  </a:cubicBezTo>
                  <a:cubicBezTo>
                    <a:pt x="788" y="759"/>
                    <a:pt x="785" y="759"/>
                    <a:pt x="784" y="762"/>
                  </a:cubicBezTo>
                  <a:close/>
                  <a:moveTo>
                    <a:pt x="792" y="710"/>
                  </a:moveTo>
                  <a:cubicBezTo>
                    <a:pt x="791" y="713"/>
                    <a:pt x="793" y="713"/>
                    <a:pt x="793" y="716"/>
                  </a:cubicBezTo>
                  <a:cubicBezTo>
                    <a:pt x="790" y="717"/>
                    <a:pt x="790" y="720"/>
                    <a:pt x="787" y="721"/>
                  </a:cubicBezTo>
                  <a:cubicBezTo>
                    <a:pt x="793" y="729"/>
                    <a:pt x="779" y="739"/>
                    <a:pt x="774" y="741"/>
                  </a:cubicBezTo>
                  <a:cubicBezTo>
                    <a:pt x="777" y="738"/>
                    <a:pt x="772" y="738"/>
                    <a:pt x="770" y="738"/>
                  </a:cubicBezTo>
                  <a:cubicBezTo>
                    <a:pt x="767" y="739"/>
                    <a:pt x="773" y="739"/>
                    <a:pt x="771" y="741"/>
                  </a:cubicBezTo>
                  <a:cubicBezTo>
                    <a:pt x="771" y="741"/>
                    <a:pt x="771" y="742"/>
                    <a:pt x="771" y="743"/>
                  </a:cubicBezTo>
                  <a:cubicBezTo>
                    <a:pt x="761" y="736"/>
                    <a:pt x="769" y="724"/>
                    <a:pt x="770" y="713"/>
                  </a:cubicBezTo>
                  <a:cubicBezTo>
                    <a:pt x="772" y="713"/>
                    <a:pt x="772" y="710"/>
                    <a:pt x="775" y="710"/>
                  </a:cubicBezTo>
                  <a:cubicBezTo>
                    <a:pt x="776" y="704"/>
                    <a:pt x="773" y="705"/>
                    <a:pt x="773" y="699"/>
                  </a:cubicBezTo>
                  <a:cubicBezTo>
                    <a:pt x="774" y="699"/>
                    <a:pt x="775" y="699"/>
                    <a:pt x="775" y="698"/>
                  </a:cubicBezTo>
                  <a:cubicBezTo>
                    <a:pt x="776" y="699"/>
                    <a:pt x="776" y="700"/>
                    <a:pt x="777" y="700"/>
                  </a:cubicBezTo>
                  <a:cubicBezTo>
                    <a:pt x="776" y="703"/>
                    <a:pt x="778" y="705"/>
                    <a:pt x="776" y="706"/>
                  </a:cubicBezTo>
                  <a:cubicBezTo>
                    <a:pt x="776" y="707"/>
                    <a:pt x="778" y="705"/>
                    <a:pt x="777" y="710"/>
                  </a:cubicBezTo>
                  <a:cubicBezTo>
                    <a:pt x="782" y="705"/>
                    <a:pt x="784" y="696"/>
                    <a:pt x="786" y="688"/>
                  </a:cubicBezTo>
                  <a:cubicBezTo>
                    <a:pt x="785" y="686"/>
                    <a:pt x="781" y="689"/>
                    <a:pt x="780" y="689"/>
                  </a:cubicBezTo>
                  <a:cubicBezTo>
                    <a:pt x="779" y="693"/>
                    <a:pt x="783" y="691"/>
                    <a:pt x="782" y="694"/>
                  </a:cubicBezTo>
                  <a:cubicBezTo>
                    <a:pt x="780" y="696"/>
                    <a:pt x="778" y="692"/>
                    <a:pt x="779" y="697"/>
                  </a:cubicBezTo>
                  <a:cubicBezTo>
                    <a:pt x="777" y="696"/>
                    <a:pt x="777" y="698"/>
                    <a:pt x="775" y="697"/>
                  </a:cubicBezTo>
                  <a:cubicBezTo>
                    <a:pt x="775" y="690"/>
                    <a:pt x="779" y="690"/>
                    <a:pt x="777" y="681"/>
                  </a:cubicBezTo>
                  <a:cubicBezTo>
                    <a:pt x="780" y="679"/>
                    <a:pt x="779" y="676"/>
                    <a:pt x="780" y="674"/>
                  </a:cubicBezTo>
                  <a:cubicBezTo>
                    <a:pt x="780" y="674"/>
                    <a:pt x="781" y="675"/>
                    <a:pt x="781" y="676"/>
                  </a:cubicBezTo>
                  <a:cubicBezTo>
                    <a:pt x="783" y="675"/>
                    <a:pt x="783" y="673"/>
                    <a:pt x="784" y="672"/>
                  </a:cubicBezTo>
                  <a:cubicBezTo>
                    <a:pt x="785" y="671"/>
                    <a:pt x="782" y="679"/>
                    <a:pt x="783" y="682"/>
                  </a:cubicBezTo>
                  <a:cubicBezTo>
                    <a:pt x="785" y="681"/>
                    <a:pt x="784" y="675"/>
                    <a:pt x="787" y="678"/>
                  </a:cubicBezTo>
                  <a:cubicBezTo>
                    <a:pt x="786" y="674"/>
                    <a:pt x="787" y="673"/>
                    <a:pt x="786" y="670"/>
                  </a:cubicBezTo>
                  <a:cubicBezTo>
                    <a:pt x="791" y="666"/>
                    <a:pt x="796" y="669"/>
                    <a:pt x="802" y="667"/>
                  </a:cubicBezTo>
                  <a:cubicBezTo>
                    <a:pt x="799" y="665"/>
                    <a:pt x="795" y="664"/>
                    <a:pt x="792" y="662"/>
                  </a:cubicBezTo>
                  <a:cubicBezTo>
                    <a:pt x="791" y="655"/>
                    <a:pt x="794" y="652"/>
                    <a:pt x="794" y="646"/>
                  </a:cubicBezTo>
                  <a:cubicBezTo>
                    <a:pt x="801" y="645"/>
                    <a:pt x="805" y="644"/>
                    <a:pt x="811" y="646"/>
                  </a:cubicBezTo>
                  <a:cubicBezTo>
                    <a:pt x="811" y="637"/>
                    <a:pt x="802" y="638"/>
                    <a:pt x="798" y="633"/>
                  </a:cubicBezTo>
                  <a:cubicBezTo>
                    <a:pt x="805" y="630"/>
                    <a:pt x="816" y="639"/>
                    <a:pt x="821" y="635"/>
                  </a:cubicBezTo>
                  <a:cubicBezTo>
                    <a:pt x="815" y="631"/>
                    <a:pt x="809" y="627"/>
                    <a:pt x="802" y="626"/>
                  </a:cubicBezTo>
                  <a:cubicBezTo>
                    <a:pt x="801" y="622"/>
                    <a:pt x="802" y="619"/>
                    <a:pt x="805" y="616"/>
                  </a:cubicBezTo>
                  <a:cubicBezTo>
                    <a:pt x="810" y="618"/>
                    <a:pt x="814" y="616"/>
                    <a:pt x="818" y="617"/>
                  </a:cubicBezTo>
                  <a:cubicBezTo>
                    <a:pt x="810" y="609"/>
                    <a:pt x="792" y="615"/>
                    <a:pt x="799" y="597"/>
                  </a:cubicBezTo>
                  <a:cubicBezTo>
                    <a:pt x="800" y="596"/>
                    <a:pt x="803" y="596"/>
                    <a:pt x="803" y="594"/>
                  </a:cubicBezTo>
                  <a:cubicBezTo>
                    <a:pt x="805" y="589"/>
                    <a:pt x="801" y="578"/>
                    <a:pt x="807" y="576"/>
                  </a:cubicBezTo>
                  <a:cubicBezTo>
                    <a:pt x="809" y="580"/>
                    <a:pt x="806" y="583"/>
                    <a:pt x="809" y="586"/>
                  </a:cubicBezTo>
                  <a:cubicBezTo>
                    <a:pt x="806" y="586"/>
                    <a:pt x="806" y="586"/>
                    <a:pt x="806" y="586"/>
                  </a:cubicBezTo>
                  <a:cubicBezTo>
                    <a:pt x="807" y="589"/>
                    <a:pt x="809" y="590"/>
                    <a:pt x="808" y="595"/>
                  </a:cubicBezTo>
                  <a:cubicBezTo>
                    <a:pt x="809" y="596"/>
                    <a:pt x="810" y="596"/>
                    <a:pt x="811" y="596"/>
                  </a:cubicBezTo>
                  <a:cubicBezTo>
                    <a:pt x="813" y="595"/>
                    <a:pt x="810" y="593"/>
                    <a:pt x="811" y="591"/>
                  </a:cubicBezTo>
                  <a:cubicBezTo>
                    <a:pt x="813" y="590"/>
                    <a:pt x="818" y="591"/>
                    <a:pt x="818" y="596"/>
                  </a:cubicBezTo>
                  <a:cubicBezTo>
                    <a:pt x="820" y="592"/>
                    <a:pt x="821" y="586"/>
                    <a:pt x="824" y="582"/>
                  </a:cubicBezTo>
                  <a:cubicBezTo>
                    <a:pt x="826" y="585"/>
                    <a:pt x="826" y="589"/>
                    <a:pt x="824" y="592"/>
                  </a:cubicBezTo>
                  <a:cubicBezTo>
                    <a:pt x="828" y="590"/>
                    <a:pt x="826" y="582"/>
                    <a:pt x="829" y="579"/>
                  </a:cubicBezTo>
                  <a:cubicBezTo>
                    <a:pt x="833" y="580"/>
                    <a:pt x="830" y="586"/>
                    <a:pt x="830" y="589"/>
                  </a:cubicBezTo>
                  <a:cubicBezTo>
                    <a:pt x="829" y="589"/>
                    <a:pt x="829" y="588"/>
                    <a:pt x="828" y="588"/>
                  </a:cubicBezTo>
                  <a:cubicBezTo>
                    <a:pt x="828" y="591"/>
                    <a:pt x="828" y="598"/>
                    <a:pt x="826" y="602"/>
                  </a:cubicBezTo>
                  <a:cubicBezTo>
                    <a:pt x="825" y="601"/>
                    <a:pt x="824" y="600"/>
                    <a:pt x="824" y="598"/>
                  </a:cubicBezTo>
                  <a:cubicBezTo>
                    <a:pt x="823" y="601"/>
                    <a:pt x="823" y="604"/>
                    <a:pt x="824" y="606"/>
                  </a:cubicBezTo>
                  <a:cubicBezTo>
                    <a:pt x="824" y="606"/>
                    <a:pt x="824" y="605"/>
                    <a:pt x="823" y="605"/>
                  </a:cubicBezTo>
                  <a:cubicBezTo>
                    <a:pt x="823" y="609"/>
                    <a:pt x="823" y="609"/>
                    <a:pt x="823" y="609"/>
                  </a:cubicBezTo>
                  <a:cubicBezTo>
                    <a:pt x="823" y="612"/>
                    <a:pt x="825" y="607"/>
                    <a:pt x="825" y="610"/>
                  </a:cubicBezTo>
                  <a:cubicBezTo>
                    <a:pt x="825" y="613"/>
                    <a:pt x="825" y="610"/>
                    <a:pt x="823" y="610"/>
                  </a:cubicBezTo>
                  <a:cubicBezTo>
                    <a:pt x="823" y="613"/>
                    <a:pt x="824" y="613"/>
                    <a:pt x="824" y="616"/>
                  </a:cubicBezTo>
                  <a:cubicBezTo>
                    <a:pt x="826" y="616"/>
                    <a:pt x="823" y="612"/>
                    <a:pt x="825" y="612"/>
                  </a:cubicBezTo>
                  <a:cubicBezTo>
                    <a:pt x="833" y="621"/>
                    <a:pt x="831" y="640"/>
                    <a:pt x="824" y="647"/>
                  </a:cubicBezTo>
                  <a:cubicBezTo>
                    <a:pt x="825" y="649"/>
                    <a:pt x="824" y="652"/>
                    <a:pt x="824" y="654"/>
                  </a:cubicBezTo>
                  <a:cubicBezTo>
                    <a:pt x="820" y="657"/>
                    <a:pt x="818" y="670"/>
                    <a:pt x="819" y="674"/>
                  </a:cubicBezTo>
                  <a:cubicBezTo>
                    <a:pt x="814" y="685"/>
                    <a:pt x="804" y="698"/>
                    <a:pt x="797" y="710"/>
                  </a:cubicBezTo>
                  <a:cubicBezTo>
                    <a:pt x="794" y="711"/>
                    <a:pt x="794" y="709"/>
                    <a:pt x="792" y="710"/>
                  </a:cubicBezTo>
                  <a:close/>
                  <a:moveTo>
                    <a:pt x="796" y="745"/>
                  </a:moveTo>
                  <a:cubicBezTo>
                    <a:pt x="796" y="742"/>
                    <a:pt x="796" y="741"/>
                    <a:pt x="798" y="741"/>
                  </a:cubicBezTo>
                  <a:cubicBezTo>
                    <a:pt x="799" y="743"/>
                    <a:pt x="798" y="745"/>
                    <a:pt x="796" y="745"/>
                  </a:cubicBezTo>
                  <a:close/>
                  <a:moveTo>
                    <a:pt x="854" y="600"/>
                  </a:moveTo>
                  <a:cubicBezTo>
                    <a:pt x="855" y="603"/>
                    <a:pt x="854" y="605"/>
                    <a:pt x="853" y="607"/>
                  </a:cubicBezTo>
                  <a:cubicBezTo>
                    <a:pt x="857" y="608"/>
                    <a:pt x="853" y="605"/>
                    <a:pt x="856" y="605"/>
                  </a:cubicBezTo>
                  <a:cubicBezTo>
                    <a:pt x="859" y="613"/>
                    <a:pt x="854" y="631"/>
                    <a:pt x="850" y="639"/>
                  </a:cubicBezTo>
                  <a:cubicBezTo>
                    <a:pt x="851" y="658"/>
                    <a:pt x="841" y="676"/>
                    <a:pt x="838" y="690"/>
                  </a:cubicBezTo>
                  <a:cubicBezTo>
                    <a:pt x="836" y="690"/>
                    <a:pt x="836" y="691"/>
                    <a:pt x="835" y="691"/>
                  </a:cubicBezTo>
                  <a:cubicBezTo>
                    <a:pt x="829" y="708"/>
                    <a:pt x="818" y="716"/>
                    <a:pt x="810" y="728"/>
                  </a:cubicBezTo>
                  <a:cubicBezTo>
                    <a:pt x="807" y="715"/>
                    <a:pt x="818" y="707"/>
                    <a:pt x="816" y="695"/>
                  </a:cubicBezTo>
                  <a:cubicBezTo>
                    <a:pt x="818" y="693"/>
                    <a:pt x="819" y="690"/>
                    <a:pt x="823" y="691"/>
                  </a:cubicBezTo>
                  <a:cubicBezTo>
                    <a:pt x="824" y="688"/>
                    <a:pt x="825" y="685"/>
                    <a:pt x="829" y="685"/>
                  </a:cubicBezTo>
                  <a:cubicBezTo>
                    <a:pt x="832" y="667"/>
                    <a:pt x="848" y="650"/>
                    <a:pt x="842" y="625"/>
                  </a:cubicBezTo>
                  <a:cubicBezTo>
                    <a:pt x="846" y="625"/>
                    <a:pt x="846" y="625"/>
                    <a:pt x="846" y="625"/>
                  </a:cubicBezTo>
                  <a:cubicBezTo>
                    <a:pt x="844" y="623"/>
                    <a:pt x="843" y="621"/>
                    <a:pt x="844" y="617"/>
                  </a:cubicBezTo>
                  <a:cubicBezTo>
                    <a:pt x="845" y="618"/>
                    <a:pt x="846" y="620"/>
                    <a:pt x="846" y="622"/>
                  </a:cubicBezTo>
                  <a:cubicBezTo>
                    <a:pt x="849" y="619"/>
                    <a:pt x="847" y="614"/>
                    <a:pt x="847" y="610"/>
                  </a:cubicBezTo>
                  <a:cubicBezTo>
                    <a:pt x="849" y="611"/>
                    <a:pt x="851" y="612"/>
                    <a:pt x="853" y="613"/>
                  </a:cubicBezTo>
                  <a:cubicBezTo>
                    <a:pt x="855" y="611"/>
                    <a:pt x="851" y="609"/>
                    <a:pt x="850" y="607"/>
                  </a:cubicBezTo>
                  <a:cubicBezTo>
                    <a:pt x="850" y="604"/>
                    <a:pt x="851" y="602"/>
                    <a:pt x="849" y="598"/>
                  </a:cubicBezTo>
                  <a:cubicBezTo>
                    <a:pt x="846" y="595"/>
                    <a:pt x="848" y="590"/>
                    <a:pt x="845" y="585"/>
                  </a:cubicBezTo>
                  <a:cubicBezTo>
                    <a:pt x="846" y="581"/>
                    <a:pt x="853" y="592"/>
                    <a:pt x="849" y="593"/>
                  </a:cubicBezTo>
                  <a:cubicBezTo>
                    <a:pt x="850" y="594"/>
                    <a:pt x="852" y="595"/>
                    <a:pt x="854" y="596"/>
                  </a:cubicBezTo>
                  <a:cubicBezTo>
                    <a:pt x="854" y="596"/>
                    <a:pt x="855" y="595"/>
                    <a:pt x="855" y="594"/>
                  </a:cubicBezTo>
                  <a:cubicBezTo>
                    <a:pt x="855" y="597"/>
                    <a:pt x="855" y="597"/>
                    <a:pt x="858" y="599"/>
                  </a:cubicBezTo>
                  <a:cubicBezTo>
                    <a:pt x="855" y="599"/>
                    <a:pt x="857" y="602"/>
                    <a:pt x="854" y="600"/>
                  </a:cubicBezTo>
                  <a:close/>
                  <a:moveTo>
                    <a:pt x="940" y="190"/>
                  </a:moveTo>
                  <a:cubicBezTo>
                    <a:pt x="941" y="191"/>
                    <a:pt x="943" y="193"/>
                    <a:pt x="942" y="194"/>
                  </a:cubicBezTo>
                  <a:cubicBezTo>
                    <a:pt x="940" y="194"/>
                    <a:pt x="938" y="192"/>
                    <a:pt x="940" y="190"/>
                  </a:cubicBezTo>
                  <a:close/>
                  <a:moveTo>
                    <a:pt x="922" y="150"/>
                  </a:moveTo>
                  <a:cubicBezTo>
                    <a:pt x="921" y="149"/>
                    <a:pt x="921" y="150"/>
                    <a:pt x="920" y="150"/>
                  </a:cubicBezTo>
                  <a:cubicBezTo>
                    <a:pt x="919" y="149"/>
                    <a:pt x="917" y="148"/>
                    <a:pt x="917" y="145"/>
                  </a:cubicBezTo>
                  <a:cubicBezTo>
                    <a:pt x="920" y="145"/>
                    <a:pt x="921" y="147"/>
                    <a:pt x="922" y="150"/>
                  </a:cubicBezTo>
                  <a:close/>
                  <a:moveTo>
                    <a:pt x="905" y="180"/>
                  </a:moveTo>
                  <a:cubicBezTo>
                    <a:pt x="906" y="182"/>
                    <a:pt x="910" y="180"/>
                    <a:pt x="909" y="184"/>
                  </a:cubicBezTo>
                  <a:cubicBezTo>
                    <a:pt x="907" y="185"/>
                    <a:pt x="907" y="183"/>
                    <a:pt x="905" y="184"/>
                  </a:cubicBezTo>
                  <a:lnTo>
                    <a:pt x="905" y="180"/>
                  </a:lnTo>
                  <a:close/>
                  <a:moveTo>
                    <a:pt x="898" y="427"/>
                  </a:moveTo>
                  <a:cubicBezTo>
                    <a:pt x="895" y="429"/>
                    <a:pt x="894" y="425"/>
                    <a:pt x="893" y="423"/>
                  </a:cubicBezTo>
                  <a:cubicBezTo>
                    <a:pt x="895" y="424"/>
                    <a:pt x="897" y="425"/>
                    <a:pt x="898" y="427"/>
                  </a:cubicBezTo>
                  <a:close/>
                  <a:moveTo>
                    <a:pt x="895" y="252"/>
                  </a:moveTo>
                  <a:cubicBezTo>
                    <a:pt x="887" y="252"/>
                    <a:pt x="880" y="251"/>
                    <a:pt x="880" y="243"/>
                  </a:cubicBezTo>
                  <a:cubicBezTo>
                    <a:pt x="886" y="247"/>
                    <a:pt x="894" y="243"/>
                    <a:pt x="895" y="252"/>
                  </a:cubicBezTo>
                  <a:close/>
                  <a:moveTo>
                    <a:pt x="880" y="121"/>
                  </a:moveTo>
                  <a:cubicBezTo>
                    <a:pt x="877" y="119"/>
                    <a:pt x="875" y="119"/>
                    <a:pt x="874" y="116"/>
                  </a:cubicBezTo>
                  <a:cubicBezTo>
                    <a:pt x="876" y="119"/>
                    <a:pt x="880" y="115"/>
                    <a:pt x="880" y="121"/>
                  </a:cubicBezTo>
                  <a:close/>
                  <a:moveTo>
                    <a:pt x="860" y="272"/>
                  </a:moveTo>
                  <a:cubicBezTo>
                    <a:pt x="863" y="273"/>
                    <a:pt x="865" y="273"/>
                    <a:pt x="866" y="275"/>
                  </a:cubicBezTo>
                  <a:cubicBezTo>
                    <a:pt x="865" y="280"/>
                    <a:pt x="859" y="277"/>
                    <a:pt x="860" y="272"/>
                  </a:cubicBezTo>
                  <a:close/>
                  <a:moveTo>
                    <a:pt x="866" y="111"/>
                  </a:moveTo>
                  <a:cubicBezTo>
                    <a:pt x="868" y="106"/>
                    <a:pt x="872" y="112"/>
                    <a:pt x="872" y="114"/>
                  </a:cubicBezTo>
                  <a:cubicBezTo>
                    <a:pt x="871" y="116"/>
                    <a:pt x="867" y="112"/>
                    <a:pt x="866" y="111"/>
                  </a:cubicBezTo>
                  <a:close/>
                  <a:moveTo>
                    <a:pt x="870" y="277"/>
                  </a:moveTo>
                  <a:cubicBezTo>
                    <a:pt x="876" y="278"/>
                    <a:pt x="879" y="282"/>
                    <a:pt x="881" y="288"/>
                  </a:cubicBezTo>
                  <a:cubicBezTo>
                    <a:pt x="876" y="286"/>
                    <a:pt x="873" y="281"/>
                    <a:pt x="870" y="277"/>
                  </a:cubicBezTo>
                  <a:close/>
                  <a:moveTo>
                    <a:pt x="890" y="266"/>
                  </a:moveTo>
                  <a:cubicBezTo>
                    <a:pt x="885" y="261"/>
                    <a:pt x="879" y="265"/>
                    <a:pt x="874" y="259"/>
                  </a:cubicBezTo>
                  <a:cubicBezTo>
                    <a:pt x="875" y="258"/>
                    <a:pt x="878" y="258"/>
                    <a:pt x="876" y="256"/>
                  </a:cubicBezTo>
                  <a:cubicBezTo>
                    <a:pt x="877" y="256"/>
                    <a:pt x="889" y="259"/>
                    <a:pt x="893" y="263"/>
                  </a:cubicBezTo>
                  <a:cubicBezTo>
                    <a:pt x="893" y="266"/>
                    <a:pt x="889" y="263"/>
                    <a:pt x="890" y="266"/>
                  </a:cubicBezTo>
                  <a:close/>
                  <a:moveTo>
                    <a:pt x="898" y="438"/>
                  </a:moveTo>
                  <a:cubicBezTo>
                    <a:pt x="894" y="437"/>
                    <a:pt x="894" y="432"/>
                    <a:pt x="893" y="428"/>
                  </a:cubicBezTo>
                  <a:cubicBezTo>
                    <a:pt x="896" y="430"/>
                    <a:pt x="900" y="434"/>
                    <a:pt x="898" y="438"/>
                  </a:cubicBezTo>
                  <a:close/>
                  <a:moveTo>
                    <a:pt x="902" y="444"/>
                  </a:moveTo>
                  <a:cubicBezTo>
                    <a:pt x="903" y="444"/>
                    <a:pt x="904" y="444"/>
                    <a:pt x="904" y="443"/>
                  </a:cubicBezTo>
                  <a:cubicBezTo>
                    <a:pt x="906" y="444"/>
                    <a:pt x="905" y="448"/>
                    <a:pt x="908" y="447"/>
                  </a:cubicBezTo>
                  <a:cubicBezTo>
                    <a:pt x="905" y="450"/>
                    <a:pt x="909" y="453"/>
                    <a:pt x="911" y="456"/>
                  </a:cubicBezTo>
                  <a:cubicBezTo>
                    <a:pt x="906" y="457"/>
                    <a:pt x="904" y="448"/>
                    <a:pt x="902" y="444"/>
                  </a:cubicBezTo>
                  <a:close/>
                  <a:moveTo>
                    <a:pt x="904" y="301"/>
                  </a:moveTo>
                  <a:cubicBezTo>
                    <a:pt x="906" y="302"/>
                    <a:pt x="907" y="302"/>
                    <a:pt x="908" y="304"/>
                  </a:cubicBezTo>
                  <a:cubicBezTo>
                    <a:pt x="907" y="306"/>
                    <a:pt x="903" y="304"/>
                    <a:pt x="904" y="301"/>
                  </a:cubicBezTo>
                  <a:close/>
                  <a:moveTo>
                    <a:pt x="917" y="342"/>
                  </a:moveTo>
                  <a:cubicBezTo>
                    <a:pt x="920" y="340"/>
                    <a:pt x="924" y="345"/>
                    <a:pt x="924" y="340"/>
                  </a:cubicBezTo>
                  <a:cubicBezTo>
                    <a:pt x="928" y="340"/>
                    <a:pt x="931" y="340"/>
                    <a:pt x="933" y="342"/>
                  </a:cubicBezTo>
                  <a:cubicBezTo>
                    <a:pt x="931" y="347"/>
                    <a:pt x="935" y="347"/>
                    <a:pt x="935" y="351"/>
                  </a:cubicBezTo>
                  <a:cubicBezTo>
                    <a:pt x="930" y="347"/>
                    <a:pt x="919" y="349"/>
                    <a:pt x="917" y="342"/>
                  </a:cubicBezTo>
                  <a:close/>
                  <a:moveTo>
                    <a:pt x="921" y="248"/>
                  </a:moveTo>
                  <a:cubicBezTo>
                    <a:pt x="921" y="246"/>
                    <a:pt x="921" y="246"/>
                    <a:pt x="921" y="246"/>
                  </a:cubicBezTo>
                  <a:cubicBezTo>
                    <a:pt x="925" y="246"/>
                    <a:pt x="925" y="250"/>
                    <a:pt x="927" y="252"/>
                  </a:cubicBezTo>
                  <a:cubicBezTo>
                    <a:pt x="924" y="250"/>
                    <a:pt x="924" y="248"/>
                    <a:pt x="921" y="248"/>
                  </a:cubicBezTo>
                  <a:close/>
                  <a:moveTo>
                    <a:pt x="928" y="252"/>
                  </a:moveTo>
                  <a:cubicBezTo>
                    <a:pt x="931" y="252"/>
                    <a:pt x="932" y="253"/>
                    <a:pt x="932" y="256"/>
                  </a:cubicBezTo>
                  <a:cubicBezTo>
                    <a:pt x="930" y="255"/>
                    <a:pt x="928" y="255"/>
                    <a:pt x="928" y="252"/>
                  </a:cubicBezTo>
                  <a:close/>
                  <a:moveTo>
                    <a:pt x="936" y="253"/>
                  </a:moveTo>
                  <a:cubicBezTo>
                    <a:pt x="926" y="239"/>
                    <a:pt x="908" y="238"/>
                    <a:pt x="898" y="224"/>
                  </a:cubicBezTo>
                  <a:cubicBezTo>
                    <a:pt x="905" y="226"/>
                    <a:pt x="909" y="228"/>
                    <a:pt x="917" y="230"/>
                  </a:cubicBezTo>
                  <a:cubicBezTo>
                    <a:pt x="916" y="233"/>
                    <a:pt x="923" y="237"/>
                    <a:pt x="925" y="236"/>
                  </a:cubicBezTo>
                  <a:cubicBezTo>
                    <a:pt x="929" y="247"/>
                    <a:pt x="942" y="246"/>
                    <a:pt x="946" y="256"/>
                  </a:cubicBezTo>
                  <a:cubicBezTo>
                    <a:pt x="942" y="256"/>
                    <a:pt x="940" y="251"/>
                    <a:pt x="936" y="253"/>
                  </a:cubicBezTo>
                  <a:close/>
                  <a:moveTo>
                    <a:pt x="952" y="227"/>
                  </a:moveTo>
                  <a:cubicBezTo>
                    <a:pt x="951" y="228"/>
                    <a:pt x="955" y="231"/>
                    <a:pt x="955" y="234"/>
                  </a:cubicBezTo>
                  <a:cubicBezTo>
                    <a:pt x="951" y="234"/>
                    <a:pt x="949" y="230"/>
                    <a:pt x="946" y="228"/>
                  </a:cubicBezTo>
                  <a:cubicBezTo>
                    <a:pt x="946" y="230"/>
                    <a:pt x="943" y="232"/>
                    <a:pt x="942" y="230"/>
                  </a:cubicBezTo>
                  <a:cubicBezTo>
                    <a:pt x="941" y="232"/>
                    <a:pt x="942" y="232"/>
                    <a:pt x="943" y="233"/>
                  </a:cubicBezTo>
                  <a:cubicBezTo>
                    <a:pt x="941" y="235"/>
                    <a:pt x="939" y="229"/>
                    <a:pt x="937" y="233"/>
                  </a:cubicBezTo>
                  <a:cubicBezTo>
                    <a:pt x="934" y="225"/>
                    <a:pt x="924" y="220"/>
                    <a:pt x="920" y="211"/>
                  </a:cubicBezTo>
                  <a:cubicBezTo>
                    <a:pt x="923" y="211"/>
                    <a:pt x="923" y="211"/>
                    <a:pt x="923" y="211"/>
                  </a:cubicBezTo>
                  <a:cubicBezTo>
                    <a:pt x="922" y="208"/>
                    <a:pt x="919" y="208"/>
                    <a:pt x="919" y="205"/>
                  </a:cubicBezTo>
                  <a:cubicBezTo>
                    <a:pt x="925" y="209"/>
                    <a:pt x="933" y="210"/>
                    <a:pt x="938" y="214"/>
                  </a:cubicBezTo>
                  <a:cubicBezTo>
                    <a:pt x="938" y="219"/>
                    <a:pt x="940" y="220"/>
                    <a:pt x="944" y="220"/>
                  </a:cubicBezTo>
                  <a:cubicBezTo>
                    <a:pt x="943" y="219"/>
                    <a:pt x="940" y="220"/>
                    <a:pt x="941" y="217"/>
                  </a:cubicBezTo>
                  <a:cubicBezTo>
                    <a:pt x="942" y="217"/>
                    <a:pt x="943" y="217"/>
                    <a:pt x="943" y="216"/>
                  </a:cubicBezTo>
                  <a:cubicBezTo>
                    <a:pt x="943" y="214"/>
                    <a:pt x="942" y="213"/>
                    <a:pt x="940" y="213"/>
                  </a:cubicBezTo>
                  <a:cubicBezTo>
                    <a:pt x="953" y="206"/>
                    <a:pt x="955" y="226"/>
                    <a:pt x="963" y="229"/>
                  </a:cubicBezTo>
                  <a:cubicBezTo>
                    <a:pt x="963" y="232"/>
                    <a:pt x="964" y="232"/>
                    <a:pt x="964" y="235"/>
                  </a:cubicBezTo>
                  <a:cubicBezTo>
                    <a:pt x="959" y="234"/>
                    <a:pt x="957" y="229"/>
                    <a:pt x="952" y="227"/>
                  </a:cubicBezTo>
                  <a:close/>
                  <a:moveTo>
                    <a:pt x="966" y="256"/>
                  </a:moveTo>
                  <a:cubicBezTo>
                    <a:pt x="965" y="257"/>
                    <a:pt x="962" y="254"/>
                    <a:pt x="963" y="250"/>
                  </a:cubicBezTo>
                  <a:cubicBezTo>
                    <a:pt x="965" y="251"/>
                    <a:pt x="966" y="252"/>
                    <a:pt x="967" y="255"/>
                  </a:cubicBezTo>
                  <a:cubicBezTo>
                    <a:pt x="965" y="254"/>
                    <a:pt x="965" y="256"/>
                    <a:pt x="966" y="256"/>
                  </a:cubicBezTo>
                  <a:close/>
                  <a:moveTo>
                    <a:pt x="966" y="199"/>
                  </a:moveTo>
                  <a:cubicBezTo>
                    <a:pt x="970" y="199"/>
                    <a:pt x="972" y="202"/>
                    <a:pt x="975" y="204"/>
                  </a:cubicBezTo>
                  <a:cubicBezTo>
                    <a:pt x="972" y="208"/>
                    <a:pt x="967" y="202"/>
                    <a:pt x="966" y="199"/>
                  </a:cubicBezTo>
                  <a:close/>
                  <a:moveTo>
                    <a:pt x="880" y="807"/>
                  </a:moveTo>
                  <a:cubicBezTo>
                    <a:pt x="880" y="802"/>
                    <a:pt x="882" y="800"/>
                    <a:pt x="884" y="798"/>
                  </a:cubicBezTo>
                  <a:cubicBezTo>
                    <a:pt x="886" y="802"/>
                    <a:pt x="883" y="806"/>
                    <a:pt x="880" y="807"/>
                  </a:cubicBezTo>
                  <a:close/>
                  <a:moveTo>
                    <a:pt x="890" y="805"/>
                  </a:moveTo>
                  <a:cubicBezTo>
                    <a:pt x="891" y="801"/>
                    <a:pt x="892" y="802"/>
                    <a:pt x="896" y="802"/>
                  </a:cubicBezTo>
                  <a:cubicBezTo>
                    <a:pt x="896" y="805"/>
                    <a:pt x="893" y="807"/>
                    <a:pt x="890" y="805"/>
                  </a:cubicBezTo>
                  <a:close/>
                  <a:moveTo>
                    <a:pt x="854" y="904"/>
                  </a:moveTo>
                  <a:cubicBezTo>
                    <a:pt x="849" y="906"/>
                    <a:pt x="844" y="912"/>
                    <a:pt x="838" y="910"/>
                  </a:cubicBezTo>
                  <a:cubicBezTo>
                    <a:pt x="843" y="903"/>
                    <a:pt x="848" y="893"/>
                    <a:pt x="859" y="896"/>
                  </a:cubicBezTo>
                  <a:cubicBezTo>
                    <a:pt x="857" y="899"/>
                    <a:pt x="855" y="898"/>
                    <a:pt x="854" y="904"/>
                  </a:cubicBezTo>
                  <a:close/>
                  <a:moveTo>
                    <a:pt x="873" y="877"/>
                  </a:moveTo>
                  <a:cubicBezTo>
                    <a:pt x="870" y="877"/>
                    <a:pt x="870" y="880"/>
                    <a:pt x="866" y="880"/>
                  </a:cubicBezTo>
                  <a:cubicBezTo>
                    <a:pt x="867" y="875"/>
                    <a:pt x="869" y="872"/>
                    <a:pt x="874" y="872"/>
                  </a:cubicBezTo>
                  <a:cubicBezTo>
                    <a:pt x="874" y="874"/>
                    <a:pt x="873" y="874"/>
                    <a:pt x="873" y="877"/>
                  </a:cubicBezTo>
                  <a:close/>
                  <a:moveTo>
                    <a:pt x="916" y="832"/>
                  </a:moveTo>
                  <a:cubicBezTo>
                    <a:pt x="913" y="834"/>
                    <a:pt x="911" y="832"/>
                    <a:pt x="910" y="830"/>
                  </a:cubicBezTo>
                  <a:cubicBezTo>
                    <a:pt x="911" y="823"/>
                    <a:pt x="920" y="824"/>
                    <a:pt x="916" y="832"/>
                  </a:cubicBezTo>
                  <a:close/>
                  <a:moveTo>
                    <a:pt x="885" y="951"/>
                  </a:moveTo>
                  <a:cubicBezTo>
                    <a:pt x="888" y="949"/>
                    <a:pt x="889" y="945"/>
                    <a:pt x="893" y="944"/>
                  </a:cubicBezTo>
                  <a:cubicBezTo>
                    <a:pt x="891" y="947"/>
                    <a:pt x="888" y="952"/>
                    <a:pt x="885" y="951"/>
                  </a:cubicBezTo>
                  <a:close/>
                  <a:moveTo>
                    <a:pt x="892" y="915"/>
                  </a:moveTo>
                  <a:cubicBezTo>
                    <a:pt x="885" y="920"/>
                    <a:pt x="879" y="926"/>
                    <a:pt x="870" y="928"/>
                  </a:cubicBezTo>
                  <a:cubicBezTo>
                    <a:pt x="870" y="924"/>
                    <a:pt x="873" y="923"/>
                    <a:pt x="876" y="922"/>
                  </a:cubicBezTo>
                  <a:cubicBezTo>
                    <a:pt x="884" y="918"/>
                    <a:pt x="890" y="910"/>
                    <a:pt x="900" y="908"/>
                  </a:cubicBezTo>
                  <a:cubicBezTo>
                    <a:pt x="901" y="912"/>
                    <a:pt x="897" y="917"/>
                    <a:pt x="892" y="915"/>
                  </a:cubicBezTo>
                  <a:close/>
                  <a:moveTo>
                    <a:pt x="899" y="940"/>
                  </a:moveTo>
                  <a:cubicBezTo>
                    <a:pt x="902" y="928"/>
                    <a:pt x="913" y="924"/>
                    <a:pt x="921" y="917"/>
                  </a:cubicBezTo>
                  <a:cubicBezTo>
                    <a:pt x="919" y="928"/>
                    <a:pt x="905" y="932"/>
                    <a:pt x="899" y="940"/>
                  </a:cubicBezTo>
                  <a:close/>
                  <a:moveTo>
                    <a:pt x="924" y="887"/>
                  </a:moveTo>
                  <a:cubicBezTo>
                    <a:pt x="920" y="886"/>
                    <a:pt x="920" y="890"/>
                    <a:pt x="916" y="889"/>
                  </a:cubicBezTo>
                  <a:cubicBezTo>
                    <a:pt x="918" y="886"/>
                    <a:pt x="920" y="883"/>
                    <a:pt x="924" y="883"/>
                  </a:cubicBezTo>
                  <a:lnTo>
                    <a:pt x="924" y="887"/>
                  </a:lnTo>
                  <a:close/>
                  <a:moveTo>
                    <a:pt x="944" y="754"/>
                  </a:moveTo>
                  <a:cubicBezTo>
                    <a:pt x="941" y="752"/>
                    <a:pt x="946" y="750"/>
                    <a:pt x="946" y="748"/>
                  </a:cubicBezTo>
                  <a:cubicBezTo>
                    <a:pt x="948" y="750"/>
                    <a:pt x="943" y="751"/>
                    <a:pt x="944" y="754"/>
                  </a:cubicBezTo>
                  <a:close/>
                  <a:moveTo>
                    <a:pt x="946" y="747"/>
                  </a:moveTo>
                  <a:cubicBezTo>
                    <a:pt x="945" y="745"/>
                    <a:pt x="944" y="739"/>
                    <a:pt x="947" y="736"/>
                  </a:cubicBezTo>
                  <a:cubicBezTo>
                    <a:pt x="949" y="740"/>
                    <a:pt x="950" y="745"/>
                    <a:pt x="946" y="747"/>
                  </a:cubicBezTo>
                  <a:close/>
                  <a:moveTo>
                    <a:pt x="809" y="1015"/>
                  </a:moveTo>
                  <a:cubicBezTo>
                    <a:pt x="808" y="1011"/>
                    <a:pt x="814" y="1011"/>
                    <a:pt x="814" y="1014"/>
                  </a:cubicBezTo>
                  <a:cubicBezTo>
                    <a:pt x="812" y="1014"/>
                    <a:pt x="811" y="1016"/>
                    <a:pt x="809" y="1015"/>
                  </a:cubicBezTo>
                  <a:close/>
                  <a:moveTo>
                    <a:pt x="864" y="1003"/>
                  </a:moveTo>
                  <a:cubicBezTo>
                    <a:pt x="863" y="1000"/>
                    <a:pt x="867" y="995"/>
                    <a:pt x="872" y="995"/>
                  </a:cubicBezTo>
                  <a:cubicBezTo>
                    <a:pt x="870" y="999"/>
                    <a:pt x="866" y="1000"/>
                    <a:pt x="864" y="1003"/>
                  </a:cubicBezTo>
                  <a:close/>
                  <a:moveTo>
                    <a:pt x="859" y="1053"/>
                  </a:moveTo>
                  <a:cubicBezTo>
                    <a:pt x="863" y="1048"/>
                    <a:pt x="869" y="1047"/>
                    <a:pt x="875" y="1045"/>
                  </a:cubicBezTo>
                  <a:cubicBezTo>
                    <a:pt x="873" y="1050"/>
                    <a:pt x="865" y="1053"/>
                    <a:pt x="859" y="1053"/>
                  </a:cubicBezTo>
                  <a:close/>
                  <a:moveTo>
                    <a:pt x="906" y="981"/>
                  </a:moveTo>
                  <a:cubicBezTo>
                    <a:pt x="903" y="981"/>
                    <a:pt x="904" y="979"/>
                    <a:pt x="902" y="979"/>
                  </a:cubicBezTo>
                  <a:cubicBezTo>
                    <a:pt x="901" y="976"/>
                    <a:pt x="903" y="976"/>
                    <a:pt x="903" y="973"/>
                  </a:cubicBezTo>
                  <a:cubicBezTo>
                    <a:pt x="906" y="973"/>
                    <a:pt x="906" y="973"/>
                    <a:pt x="906" y="973"/>
                  </a:cubicBezTo>
                  <a:cubicBezTo>
                    <a:pt x="905" y="977"/>
                    <a:pt x="907" y="979"/>
                    <a:pt x="906" y="981"/>
                  </a:cubicBezTo>
                  <a:close/>
                  <a:moveTo>
                    <a:pt x="907" y="1053"/>
                  </a:moveTo>
                  <a:cubicBezTo>
                    <a:pt x="908" y="1050"/>
                    <a:pt x="910" y="1050"/>
                    <a:pt x="913" y="1050"/>
                  </a:cubicBezTo>
                  <a:cubicBezTo>
                    <a:pt x="913" y="1053"/>
                    <a:pt x="910" y="1053"/>
                    <a:pt x="907" y="1053"/>
                  </a:cubicBezTo>
                  <a:close/>
                  <a:moveTo>
                    <a:pt x="919" y="954"/>
                  </a:moveTo>
                  <a:cubicBezTo>
                    <a:pt x="920" y="951"/>
                    <a:pt x="923" y="949"/>
                    <a:pt x="927" y="948"/>
                  </a:cubicBezTo>
                  <a:cubicBezTo>
                    <a:pt x="925" y="952"/>
                    <a:pt x="922" y="954"/>
                    <a:pt x="919" y="954"/>
                  </a:cubicBezTo>
                  <a:close/>
                  <a:moveTo>
                    <a:pt x="961" y="1042"/>
                  </a:moveTo>
                  <a:cubicBezTo>
                    <a:pt x="961" y="1039"/>
                    <a:pt x="961" y="1039"/>
                    <a:pt x="961" y="1039"/>
                  </a:cubicBezTo>
                  <a:cubicBezTo>
                    <a:pt x="965" y="1040"/>
                    <a:pt x="964" y="1035"/>
                    <a:pt x="968" y="1036"/>
                  </a:cubicBezTo>
                  <a:cubicBezTo>
                    <a:pt x="967" y="1040"/>
                    <a:pt x="963" y="1043"/>
                    <a:pt x="961" y="1042"/>
                  </a:cubicBezTo>
                  <a:close/>
                  <a:moveTo>
                    <a:pt x="968" y="1029"/>
                  </a:moveTo>
                  <a:cubicBezTo>
                    <a:pt x="969" y="1026"/>
                    <a:pt x="971" y="1027"/>
                    <a:pt x="972" y="1025"/>
                  </a:cubicBezTo>
                  <a:cubicBezTo>
                    <a:pt x="974" y="1026"/>
                    <a:pt x="971" y="1029"/>
                    <a:pt x="968" y="1029"/>
                  </a:cubicBezTo>
                  <a:close/>
                  <a:moveTo>
                    <a:pt x="972" y="1011"/>
                  </a:moveTo>
                  <a:cubicBezTo>
                    <a:pt x="971" y="1003"/>
                    <a:pt x="977" y="1001"/>
                    <a:pt x="983" y="1000"/>
                  </a:cubicBezTo>
                  <a:cubicBezTo>
                    <a:pt x="980" y="1005"/>
                    <a:pt x="977" y="1009"/>
                    <a:pt x="972" y="1011"/>
                  </a:cubicBezTo>
                  <a:close/>
                  <a:moveTo>
                    <a:pt x="990" y="1016"/>
                  </a:moveTo>
                  <a:cubicBezTo>
                    <a:pt x="986" y="1015"/>
                    <a:pt x="982" y="1019"/>
                    <a:pt x="982" y="1013"/>
                  </a:cubicBezTo>
                  <a:cubicBezTo>
                    <a:pt x="987" y="1014"/>
                    <a:pt x="988" y="1009"/>
                    <a:pt x="992" y="1011"/>
                  </a:cubicBezTo>
                  <a:cubicBezTo>
                    <a:pt x="992" y="1014"/>
                    <a:pt x="990" y="1014"/>
                    <a:pt x="990" y="1016"/>
                  </a:cubicBezTo>
                  <a:close/>
                  <a:moveTo>
                    <a:pt x="1021" y="515"/>
                  </a:moveTo>
                  <a:cubicBezTo>
                    <a:pt x="1028" y="517"/>
                    <a:pt x="1023" y="525"/>
                    <a:pt x="1024" y="527"/>
                  </a:cubicBezTo>
                  <a:cubicBezTo>
                    <a:pt x="1022" y="528"/>
                    <a:pt x="1021" y="533"/>
                    <a:pt x="1018" y="531"/>
                  </a:cubicBezTo>
                  <a:cubicBezTo>
                    <a:pt x="1016" y="532"/>
                    <a:pt x="1017" y="538"/>
                    <a:pt x="1014" y="539"/>
                  </a:cubicBezTo>
                  <a:cubicBezTo>
                    <a:pt x="1012" y="529"/>
                    <a:pt x="1014" y="518"/>
                    <a:pt x="1021" y="515"/>
                  </a:cubicBezTo>
                  <a:close/>
                  <a:moveTo>
                    <a:pt x="1008" y="607"/>
                  </a:moveTo>
                  <a:cubicBezTo>
                    <a:pt x="1007" y="606"/>
                    <a:pt x="1006" y="605"/>
                    <a:pt x="1006" y="603"/>
                  </a:cubicBezTo>
                  <a:cubicBezTo>
                    <a:pt x="1007" y="602"/>
                    <a:pt x="1009" y="602"/>
                    <a:pt x="1009" y="600"/>
                  </a:cubicBezTo>
                  <a:cubicBezTo>
                    <a:pt x="1011" y="602"/>
                    <a:pt x="1009" y="605"/>
                    <a:pt x="1008" y="607"/>
                  </a:cubicBezTo>
                  <a:close/>
                  <a:moveTo>
                    <a:pt x="1012" y="965"/>
                  </a:moveTo>
                  <a:cubicBezTo>
                    <a:pt x="1014" y="964"/>
                    <a:pt x="1015" y="965"/>
                    <a:pt x="1017" y="965"/>
                  </a:cubicBezTo>
                  <a:cubicBezTo>
                    <a:pt x="1018" y="968"/>
                    <a:pt x="1016" y="968"/>
                    <a:pt x="1016" y="970"/>
                  </a:cubicBezTo>
                  <a:cubicBezTo>
                    <a:pt x="1014" y="969"/>
                    <a:pt x="1012" y="968"/>
                    <a:pt x="1012" y="965"/>
                  </a:cubicBezTo>
                  <a:close/>
                  <a:moveTo>
                    <a:pt x="1014" y="1005"/>
                  </a:moveTo>
                  <a:cubicBezTo>
                    <a:pt x="1015" y="1001"/>
                    <a:pt x="1018" y="999"/>
                    <a:pt x="1022" y="998"/>
                  </a:cubicBezTo>
                  <a:cubicBezTo>
                    <a:pt x="1021" y="1002"/>
                    <a:pt x="1018" y="1004"/>
                    <a:pt x="1014" y="1005"/>
                  </a:cubicBezTo>
                  <a:close/>
                  <a:moveTo>
                    <a:pt x="1022" y="997"/>
                  </a:moveTo>
                  <a:cubicBezTo>
                    <a:pt x="1022" y="996"/>
                    <a:pt x="1024" y="997"/>
                    <a:pt x="1024" y="995"/>
                  </a:cubicBezTo>
                  <a:cubicBezTo>
                    <a:pt x="1026" y="996"/>
                    <a:pt x="1026" y="997"/>
                    <a:pt x="1027" y="997"/>
                  </a:cubicBezTo>
                  <a:cubicBezTo>
                    <a:pt x="1026" y="1000"/>
                    <a:pt x="1023" y="998"/>
                    <a:pt x="1022" y="997"/>
                  </a:cubicBezTo>
                  <a:close/>
                  <a:moveTo>
                    <a:pt x="1041" y="247"/>
                  </a:moveTo>
                  <a:cubicBezTo>
                    <a:pt x="1043" y="247"/>
                    <a:pt x="1043" y="247"/>
                    <a:pt x="1043" y="247"/>
                  </a:cubicBezTo>
                  <a:cubicBezTo>
                    <a:pt x="1042" y="254"/>
                    <a:pt x="1048" y="254"/>
                    <a:pt x="1048" y="260"/>
                  </a:cubicBezTo>
                  <a:cubicBezTo>
                    <a:pt x="1040" y="263"/>
                    <a:pt x="1036" y="254"/>
                    <a:pt x="1041" y="247"/>
                  </a:cubicBezTo>
                  <a:close/>
                  <a:moveTo>
                    <a:pt x="1062" y="978"/>
                  </a:moveTo>
                  <a:cubicBezTo>
                    <a:pt x="1063" y="978"/>
                    <a:pt x="1063" y="979"/>
                    <a:pt x="1064" y="979"/>
                  </a:cubicBezTo>
                  <a:cubicBezTo>
                    <a:pt x="1064" y="974"/>
                    <a:pt x="1063" y="973"/>
                    <a:pt x="1064" y="970"/>
                  </a:cubicBezTo>
                  <a:cubicBezTo>
                    <a:pt x="1070" y="970"/>
                    <a:pt x="1064" y="983"/>
                    <a:pt x="1062" y="978"/>
                  </a:cubicBezTo>
                  <a:close/>
                  <a:moveTo>
                    <a:pt x="1079" y="277"/>
                  </a:moveTo>
                  <a:cubicBezTo>
                    <a:pt x="1078" y="280"/>
                    <a:pt x="1082" y="283"/>
                    <a:pt x="1080" y="287"/>
                  </a:cubicBezTo>
                  <a:cubicBezTo>
                    <a:pt x="1077" y="286"/>
                    <a:pt x="1070" y="280"/>
                    <a:pt x="1076" y="279"/>
                  </a:cubicBezTo>
                  <a:cubicBezTo>
                    <a:pt x="1076" y="277"/>
                    <a:pt x="1072" y="279"/>
                    <a:pt x="1071" y="278"/>
                  </a:cubicBezTo>
                  <a:cubicBezTo>
                    <a:pt x="1070" y="275"/>
                    <a:pt x="1069" y="274"/>
                    <a:pt x="1067" y="272"/>
                  </a:cubicBezTo>
                  <a:cubicBezTo>
                    <a:pt x="1067" y="271"/>
                    <a:pt x="1068" y="271"/>
                    <a:pt x="1068" y="270"/>
                  </a:cubicBezTo>
                  <a:cubicBezTo>
                    <a:pt x="1070" y="270"/>
                    <a:pt x="1072" y="271"/>
                    <a:pt x="1072" y="267"/>
                  </a:cubicBezTo>
                  <a:cubicBezTo>
                    <a:pt x="1076" y="270"/>
                    <a:pt x="1079" y="273"/>
                    <a:pt x="1082" y="277"/>
                  </a:cubicBezTo>
                  <a:cubicBezTo>
                    <a:pt x="1083" y="277"/>
                    <a:pt x="1083" y="276"/>
                    <a:pt x="1083" y="275"/>
                  </a:cubicBezTo>
                  <a:cubicBezTo>
                    <a:pt x="1087" y="276"/>
                    <a:pt x="1085" y="280"/>
                    <a:pt x="1086" y="284"/>
                  </a:cubicBezTo>
                  <a:cubicBezTo>
                    <a:pt x="1082" y="283"/>
                    <a:pt x="1082" y="279"/>
                    <a:pt x="1079" y="277"/>
                  </a:cubicBezTo>
                  <a:close/>
                  <a:moveTo>
                    <a:pt x="1090" y="289"/>
                  </a:moveTo>
                  <a:cubicBezTo>
                    <a:pt x="1096" y="290"/>
                    <a:pt x="1098" y="297"/>
                    <a:pt x="1099" y="304"/>
                  </a:cubicBezTo>
                  <a:cubicBezTo>
                    <a:pt x="1093" y="300"/>
                    <a:pt x="1094" y="294"/>
                    <a:pt x="1090" y="289"/>
                  </a:cubicBezTo>
                  <a:close/>
                  <a:moveTo>
                    <a:pt x="1100" y="904"/>
                  </a:moveTo>
                  <a:cubicBezTo>
                    <a:pt x="1098" y="904"/>
                    <a:pt x="1098" y="903"/>
                    <a:pt x="1096" y="902"/>
                  </a:cubicBezTo>
                  <a:cubicBezTo>
                    <a:pt x="1097" y="895"/>
                    <a:pt x="1101" y="892"/>
                    <a:pt x="1105" y="888"/>
                  </a:cubicBezTo>
                  <a:cubicBezTo>
                    <a:pt x="1106" y="889"/>
                    <a:pt x="1106" y="889"/>
                    <a:pt x="1107" y="890"/>
                  </a:cubicBezTo>
                  <a:cubicBezTo>
                    <a:pt x="1106" y="896"/>
                    <a:pt x="1101" y="898"/>
                    <a:pt x="1100" y="904"/>
                  </a:cubicBezTo>
                  <a:close/>
                  <a:moveTo>
                    <a:pt x="1172" y="461"/>
                  </a:moveTo>
                  <a:cubicBezTo>
                    <a:pt x="1169" y="460"/>
                    <a:pt x="1169" y="452"/>
                    <a:pt x="1169" y="449"/>
                  </a:cubicBezTo>
                  <a:cubicBezTo>
                    <a:pt x="1172" y="452"/>
                    <a:pt x="1172" y="456"/>
                    <a:pt x="1172" y="461"/>
                  </a:cubicBezTo>
                  <a:close/>
                  <a:moveTo>
                    <a:pt x="1198" y="684"/>
                  </a:moveTo>
                  <a:cubicBezTo>
                    <a:pt x="1198" y="683"/>
                    <a:pt x="1198" y="683"/>
                    <a:pt x="1199" y="682"/>
                  </a:cubicBezTo>
                  <a:cubicBezTo>
                    <a:pt x="1198" y="683"/>
                    <a:pt x="1198" y="683"/>
                    <a:pt x="1198" y="684"/>
                  </a:cubicBezTo>
                  <a:close/>
                  <a:moveTo>
                    <a:pt x="274" y="93"/>
                  </a:moveTo>
                  <a:cubicBezTo>
                    <a:pt x="274" y="92"/>
                    <a:pt x="275" y="92"/>
                    <a:pt x="275" y="92"/>
                  </a:cubicBezTo>
                  <a:cubicBezTo>
                    <a:pt x="274" y="92"/>
                    <a:pt x="274" y="92"/>
                    <a:pt x="274" y="93"/>
                  </a:cubicBezTo>
                  <a:close/>
                  <a:moveTo>
                    <a:pt x="298" y="99"/>
                  </a:moveTo>
                  <a:cubicBezTo>
                    <a:pt x="301" y="99"/>
                    <a:pt x="305" y="94"/>
                    <a:pt x="306" y="93"/>
                  </a:cubicBezTo>
                  <a:cubicBezTo>
                    <a:pt x="302" y="94"/>
                    <a:pt x="300" y="96"/>
                    <a:pt x="298" y="99"/>
                  </a:cubicBezTo>
                  <a:close/>
                  <a:moveTo>
                    <a:pt x="306" y="93"/>
                  </a:moveTo>
                  <a:cubicBezTo>
                    <a:pt x="306" y="93"/>
                    <a:pt x="306" y="93"/>
                    <a:pt x="306" y="93"/>
                  </a:cubicBezTo>
                  <a:cubicBezTo>
                    <a:pt x="306" y="92"/>
                    <a:pt x="306" y="92"/>
                    <a:pt x="306" y="93"/>
                  </a:cubicBezTo>
                  <a:close/>
                  <a:moveTo>
                    <a:pt x="957" y="97"/>
                  </a:moveTo>
                  <a:cubicBezTo>
                    <a:pt x="966" y="98"/>
                    <a:pt x="963" y="95"/>
                    <a:pt x="955" y="93"/>
                  </a:cubicBezTo>
                  <a:cubicBezTo>
                    <a:pt x="953" y="95"/>
                    <a:pt x="957" y="95"/>
                    <a:pt x="957" y="97"/>
                  </a:cubicBezTo>
                  <a:close/>
                  <a:moveTo>
                    <a:pt x="307" y="136"/>
                  </a:moveTo>
                  <a:cubicBezTo>
                    <a:pt x="310" y="133"/>
                    <a:pt x="315" y="131"/>
                    <a:pt x="318" y="127"/>
                  </a:cubicBezTo>
                  <a:cubicBezTo>
                    <a:pt x="311" y="127"/>
                    <a:pt x="310" y="132"/>
                    <a:pt x="307" y="136"/>
                  </a:cubicBezTo>
                  <a:close/>
                  <a:moveTo>
                    <a:pt x="1024" y="152"/>
                  </a:moveTo>
                  <a:cubicBezTo>
                    <a:pt x="1027" y="152"/>
                    <a:pt x="1029" y="151"/>
                    <a:pt x="1030" y="150"/>
                  </a:cubicBezTo>
                  <a:cubicBezTo>
                    <a:pt x="1030" y="150"/>
                    <a:pt x="1031" y="151"/>
                    <a:pt x="1032" y="150"/>
                  </a:cubicBezTo>
                  <a:cubicBezTo>
                    <a:pt x="1032" y="146"/>
                    <a:pt x="1029" y="150"/>
                    <a:pt x="1028" y="150"/>
                  </a:cubicBezTo>
                  <a:cubicBezTo>
                    <a:pt x="1028" y="149"/>
                    <a:pt x="1024" y="146"/>
                    <a:pt x="1022" y="143"/>
                  </a:cubicBezTo>
                  <a:cubicBezTo>
                    <a:pt x="1022" y="145"/>
                    <a:pt x="1021" y="145"/>
                    <a:pt x="1020" y="146"/>
                  </a:cubicBezTo>
                  <a:cubicBezTo>
                    <a:pt x="1025" y="146"/>
                    <a:pt x="1024" y="150"/>
                    <a:pt x="1024" y="152"/>
                  </a:cubicBezTo>
                  <a:close/>
                  <a:moveTo>
                    <a:pt x="941" y="152"/>
                  </a:moveTo>
                  <a:cubicBezTo>
                    <a:pt x="940" y="148"/>
                    <a:pt x="943" y="152"/>
                    <a:pt x="945" y="151"/>
                  </a:cubicBezTo>
                  <a:cubicBezTo>
                    <a:pt x="945" y="150"/>
                    <a:pt x="944" y="149"/>
                    <a:pt x="945" y="149"/>
                  </a:cubicBezTo>
                  <a:cubicBezTo>
                    <a:pt x="954" y="148"/>
                    <a:pt x="955" y="162"/>
                    <a:pt x="963" y="160"/>
                  </a:cubicBezTo>
                  <a:cubicBezTo>
                    <a:pt x="957" y="154"/>
                    <a:pt x="950" y="145"/>
                    <a:pt x="941" y="145"/>
                  </a:cubicBezTo>
                  <a:cubicBezTo>
                    <a:pt x="939" y="146"/>
                    <a:pt x="942" y="147"/>
                    <a:pt x="940" y="148"/>
                  </a:cubicBezTo>
                  <a:cubicBezTo>
                    <a:pt x="937" y="149"/>
                    <a:pt x="937" y="143"/>
                    <a:pt x="935" y="145"/>
                  </a:cubicBezTo>
                  <a:cubicBezTo>
                    <a:pt x="936" y="148"/>
                    <a:pt x="938" y="151"/>
                    <a:pt x="941" y="152"/>
                  </a:cubicBezTo>
                  <a:close/>
                  <a:moveTo>
                    <a:pt x="959" y="161"/>
                  </a:moveTo>
                  <a:cubicBezTo>
                    <a:pt x="959" y="164"/>
                    <a:pt x="956" y="166"/>
                    <a:pt x="959" y="167"/>
                  </a:cubicBezTo>
                  <a:cubicBezTo>
                    <a:pt x="959" y="163"/>
                    <a:pt x="966" y="167"/>
                    <a:pt x="965" y="165"/>
                  </a:cubicBezTo>
                  <a:cubicBezTo>
                    <a:pt x="962" y="164"/>
                    <a:pt x="963" y="160"/>
                    <a:pt x="959" y="161"/>
                  </a:cubicBezTo>
                  <a:close/>
                  <a:moveTo>
                    <a:pt x="313" y="176"/>
                  </a:moveTo>
                  <a:cubicBezTo>
                    <a:pt x="311" y="174"/>
                    <a:pt x="308" y="175"/>
                    <a:pt x="306" y="174"/>
                  </a:cubicBezTo>
                  <a:cubicBezTo>
                    <a:pt x="306" y="172"/>
                    <a:pt x="308" y="171"/>
                    <a:pt x="306" y="170"/>
                  </a:cubicBezTo>
                  <a:cubicBezTo>
                    <a:pt x="304" y="169"/>
                    <a:pt x="304" y="171"/>
                    <a:pt x="301" y="171"/>
                  </a:cubicBezTo>
                  <a:cubicBezTo>
                    <a:pt x="301" y="169"/>
                    <a:pt x="305" y="168"/>
                    <a:pt x="302" y="167"/>
                  </a:cubicBezTo>
                  <a:cubicBezTo>
                    <a:pt x="301" y="169"/>
                    <a:pt x="298" y="168"/>
                    <a:pt x="296" y="170"/>
                  </a:cubicBezTo>
                  <a:cubicBezTo>
                    <a:pt x="300" y="178"/>
                    <a:pt x="289" y="178"/>
                    <a:pt x="292" y="185"/>
                  </a:cubicBezTo>
                  <a:cubicBezTo>
                    <a:pt x="289" y="184"/>
                    <a:pt x="290" y="188"/>
                    <a:pt x="287" y="187"/>
                  </a:cubicBezTo>
                  <a:cubicBezTo>
                    <a:pt x="285" y="187"/>
                    <a:pt x="285" y="185"/>
                    <a:pt x="283" y="185"/>
                  </a:cubicBezTo>
                  <a:cubicBezTo>
                    <a:pt x="282" y="188"/>
                    <a:pt x="281" y="188"/>
                    <a:pt x="282" y="192"/>
                  </a:cubicBezTo>
                  <a:cubicBezTo>
                    <a:pt x="279" y="191"/>
                    <a:pt x="278" y="193"/>
                    <a:pt x="278" y="194"/>
                  </a:cubicBezTo>
                  <a:cubicBezTo>
                    <a:pt x="281" y="195"/>
                    <a:pt x="278" y="198"/>
                    <a:pt x="280" y="199"/>
                  </a:cubicBezTo>
                  <a:cubicBezTo>
                    <a:pt x="279" y="201"/>
                    <a:pt x="276" y="200"/>
                    <a:pt x="277" y="203"/>
                  </a:cubicBezTo>
                  <a:cubicBezTo>
                    <a:pt x="281" y="204"/>
                    <a:pt x="281" y="200"/>
                    <a:pt x="284" y="200"/>
                  </a:cubicBezTo>
                  <a:cubicBezTo>
                    <a:pt x="285" y="202"/>
                    <a:pt x="281" y="205"/>
                    <a:pt x="283" y="203"/>
                  </a:cubicBezTo>
                  <a:cubicBezTo>
                    <a:pt x="284" y="202"/>
                    <a:pt x="287" y="201"/>
                    <a:pt x="287" y="204"/>
                  </a:cubicBezTo>
                  <a:cubicBezTo>
                    <a:pt x="297" y="201"/>
                    <a:pt x="301" y="191"/>
                    <a:pt x="314" y="191"/>
                  </a:cubicBezTo>
                  <a:cubicBezTo>
                    <a:pt x="315" y="188"/>
                    <a:pt x="318" y="188"/>
                    <a:pt x="319" y="186"/>
                  </a:cubicBezTo>
                  <a:cubicBezTo>
                    <a:pt x="320" y="183"/>
                    <a:pt x="317" y="183"/>
                    <a:pt x="318" y="180"/>
                  </a:cubicBezTo>
                  <a:cubicBezTo>
                    <a:pt x="314" y="179"/>
                    <a:pt x="312" y="183"/>
                    <a:pt x="311" y="179"/>
                  </a:cubicBezTo>
                  <a:cubicBezTo>
                    <a:pt x="311" y="178"/>
                    <a:pt x="313" y="178"/>
                    <a:pt x="313" y="176"/>
                  </a:cubicBezTo>
                  <a:close/>
                  <a:moveTo>
                    <a:pt x="287" y="201"/>
                  </a:moveTo>
                  <a:cubicBezTo>
                    <a:pt x="289" y="199"/>
                    <a:pt x="290" y="196"/>
                    <a:pt x="295" y="196"/>
                  </a:cubicBezTo>
                  <a:cubicBezTo>
                    <a:pt x="292" y="198"/>
                    <a:pt x="291" y="201"/>
                    <a:pt x="287" y="201"/>
                  </a:cubicBezTo>
                  <a:close/>
                  <a:moveTo>
                    <a:pt x="296" y="185"/>
                  </a:moveTo>
                  <a:cubicBezTo>
                    <a:pt x="297" y="183"/>
                    <a:pt x="298" y="181"/>
                    <a:pt x="301" y="181"/>
                  </a:cubicBezTo>
                  <a:cubicBezTo>
                    <a:pt x="300" y="183"/>
                    <a:pt x="299" y="185"/>
                    <a:pt x="296" y="185"/>
                  </a:cubicBezTo>
                  <a:close/>
                  <a:moveTo>
                    <a:pt x="995" y="203"/>
                  </a:moveTo>
                  <a:cubicBezTo>
                    <a:pt x="992" y="205"/>
                    <a:pt x="999" y="209"/>
                    <a:pt x="997" y="207"/>
                  </a:cubicBezTo>
                  <a:cubicBezTo>
                    <a:pt x="995" y="206"/>
                    <a:pt x="998" y="204"/>
                    <a:pt x="995" y="203"/>
                  </a:cubicBezTo>
                  <a:close/>
                  <a:moveTo>
                    <a:pt x="1047" y="224"/>
                  </a:moveTo>
                  <a:cubicBezTo>
                    <a:pt x="1043" y="221"/>
                    <a:pt x="1039" y="213"/>
                    <a:pt x="1035" y="213"/>
                  </a:cubicBezTo>
                  <a:cubicBezTo>
                    <a:pt x="1039" y="216"/>
                    <a:pt x="1044" y="223"/>
                    <a:pt x="1047" y="224"/>
                  </a:cubicBezTo>
                  <a:close/>
                  <a:moveTo>
                    <a:pt x="1039" y="227"/>
                  </a:moveTo>
                  <a:cubicBezTo>
                    <a:pt x="1041" y="228"/>
                    <a:pt x="1046" y="232"/>
                    <a:pt x="1042" y="235"/>
                  </a:cubicBezTo>
                  <a:cubicBezTo>
                    <a:pt x="1044" y="236"/>
                    <a:pt x="1047" y="235"/>
                    <a:pt x="1049" y="235"/>
                  </a:cubicBezTo>
                  <a:cubicBezTo>
                    <a:pt x="1047" y="232"/>
                    <a:pt x="1042" y="227"/>
                    <a:pt x="1039" y="227"/>
                  </a:cubicBezTo>
                  <a:close/>
                  <a:moveTo>
                    <a:pt x="1051" y="248"/>
                  </a:moveTo>
                  <a:cubicBezTo>
                    <a:pt x="1051" y="245"/>
                    <a:pt x="1049" y="243"/>
                    <a:pt x="1047" y="242"/>
                  </a:cubicBezTo>
                  <a:cubicBezTo>
                    <a:pt x="1047" y="243"/>
                    <a:pt x="1046" y="242"/>
                    <a:pt x="1046" y="242"/>
                  </a:cubicBezTo>
                  <a:cubicBezTo>
                    <a:pt x="1045" y="245"/>
                    <a:pt x="1050" y="242"/>
                    <a:pt x="1049" y="247"/>
                  </a:cubicBezTo>
                  <a:cubicBezTo>
                    <a:pt x="1050" y="247"/>
                    <a:pt x="1051" y="247"/>
                    <a:pt x="1051" y="248"/>
                  </a:cubicBezTo>
                  <a:close/>
                  <a:moveTo>
                    <a:pt x="6" y="590"/>
                  </a:moveTo>
                  <a:cubicBezTo>
                    <a:pt x="10" y="589"/>
                    <a:pt x="10" y="594"/>
                    <a:pt x="13" y="596"/>
                  </a:cubicBezTo>
                  <a:cubicBezTo>
                    <a:pt x="13" y="597"/>
                    <a:pt x="12" y="603"/>
                    <a:pt x="13" y="605"/>
                  </a:cubicBezTo>
                  <a:cubicBezTo>
                    <a:pt x="15" y="604"/>
                    <a:pt x="19" y="609"/>
                    <a:pt x="21" y="605"/>
                  </a:cubicBezTo>
                  <a:cubicBezTo>
                    <a:pt x="20" y="611"/>
                    <a:pt x="25" y="611"/>
                    <a:pt x="26" y="615"/>
                  </a:cubicBezTo>
                  <a:cubicBezTo>
                    <a:pt x="26" y="610"/>
                    <a:pt x="30" y="609"/>
                    <a:pt x="35" y="610"/>
                  </a:cubicBezTo>
                  <a:cubicBezTo>
                    <a:pt x="34" y="603"/>
                    <a:pt x="38" y="604"/>
                    <a:pt x="41" y="602"/>
                  </a:cubicBezTo>
                  <a:cubicBezTo>
                    <a:pt x="43" y="603"/>
                    <a:pt x="41" y="609"/>
                    <a:pt x="43" y="610"/>
                  </a:cubicBezTo>
                  <a:cubicBezTo>
                    <a:pt x="44" y="607"/>
                    <a:pt x="42" y="601"/>
                    <a:pt x="45" y="601"/>
                  </a:cubicBezTo>
                  <a:cubicBezTo>
                    <a:pt x="46" y="603"/>
                    <a:pt x="47" y="607"/>
                    <a:pt x="50" y="607"/>
                  </a:cubicBezTo>
                  <a:cubicBezTo>
                    <a:pt x="48" y="613"/>
                    <a:pt x="55" y="618"/>
                    <a:pt x="52" y="625"/>
                  </a:cubicBezTo>
                  <a:cubicBezTo>
                    <a:pt x="56" y="626"/>
                    <a:pt x="55" y="620"/>
                    <a:pt x="58" y="619"/>
                  </a:cubicBezTo>
                  <a:cubicBezTo>
                    <a:pt x="58" y="625"/>
                    <a:pt x="61" y="628"/>
                    <a:pt x="61" y="632"/>
                  </a:cubicBezTo>
                  <a:cubicBezTo>
                    <a:pt x="63" y="630"/>
                    <a:pt x="59" y="625"/>
                    <a:pt x="65" y="625"/>
                  </a:cubicBezTo>
                  <a:cubicBezTo>
                    <a:pt x="65" y="628"/>
                    <a:pt x="69" y="623"/>
                    <a:pt x="68" y="629"/>
                  </a:cubicBezTo>
                  <a:cubicBezTo>
                    <a:pt x="72" y="629"/>
                    <a:pt x="72" y="629"/>
                    <a:pt x="72" y="629"/>
                  </a:cubicBezTo>
                  <a:cubicBezTo>
                    <a:pt x="71" y="628"/>
                    <a:pt x="65" y="621"/>
                    <a:pt x="69" y="616"/>
                  </a:cubicBezTo>
                  <a:cubicBezTo>
                    <a:pt x="72" y="616"/>
                    <a:pt x="71" y="617"/>
                    <a:pt x="73" y="616"/>
                  </a:cubicBezTo>
                  <a:cubicBezTo>
                    <a:pt x="73" y="613"/>
                    <a:pt x="70" y="609"/>
                    <a:pt x="73" y="607"/>
                  </a:cubicBezTo>
                  <a:cubicBezTo>
                    <a:pt x="75" y="607"/>
                    <a:pt x="77" y="608"/>
                    <a:pt x="78" y="610"/>
                  </a:cubicBezTo>
                  <a:cubicBezTo>
                    <a:pt x="74" y="613"/>
                    <a:pt x="82" y="624"/>
                    <a:pt x="74" y="623"/>
                  </a:cubicBezTo>
                  <a:cubicBezTo>
                    <a:pt x="76" y="628"/>
                    <a:pt x="72" y="635"/>
                    <a:pt x="78" y="637"/>
                  </a:cubicBezTo>
                  <a:cubicBezTo>
                    <a:pt x="78" y="633"/>
                    <a:pt x="81" y="632"/>
                    <a:pt x="83" y="631"/>
                  </a:cubicBezTo>
                  <a:cubicBezTo>
                    <a:pt x="86" y="624"/>
                    <a:pt x="77" y="607"/>
                    <a:pt x="87" y="605"/>
                  </a:cubicBezTo>
                  <a:cubicBezTo>
                    <a:pt x="87" y="612"/>
                    <a:pt x="87" y="615"/>
                    <a:pt x="89" y="621"/>
                  </a:cubicBezTo>
                  <a:cubicBezTo>
                    <a:pt x="89" y="619"/>
                    <a:pt x="94" y="618"/>
                    <a:pt x="95" y="619"/>
                  </a:cubicBezTo>
                  <a:cubicBezTo>
                    <a:pt x="93" y="609"/>
                    <a:pt x="95" y="604"/>
                    <a:pt x="92" y="597"/>
                  </a:cubicBezTo>
                  <a:cubicBezTo>
                    <a:pt x="91" y="599"/>
                    <a:pt x="91" y="605"/>
                    <a:pt x="92" y="607"/>
                  </a:cubicBezTo>
                  <a:cubicBezTo>
                    <a:pt x="90" y="606"/>
                    <a:pt x="91" y="610"/>
                    <a:pt x="89" y="610"/>
                  </a:cubicBezTo>
                  <a:cubicBezTo>
                    <a:pt x="88" y="607"/>
                    <a:pt x="90" y="602"/>
                    <a:pt x="89" y="602"/>
                  </a:cubicBezTo>
                  <a:cubicBezTo>
                    <a:pt x="88" y="603"/>
                    <a:pt x="89" y="605"/>
                    <a:pt x="87" y="604"/>
                  </a:cubicBezTo>
                  <a:cubicBezTo>
                    <a:pt x="83" y="603"/>
                    <a:pt x="86" y="595"/>
                    <a:pt x="89" y="599"/>
                  </a:cubicBezTo>
                  <a:cubicBezTo>
                    <a:pt x="88" y="596"/>
                    <a:pt x="90" y="597"/>
                    <a:pt x="90" y="594"/>
                  </a:cubicBezTo>
                  <a:cubicBezTo>
                    <a:pt x="86" y="592"/>
                    <a:pt x="84" y="591"/>
                    <a:pt x="86" y="585"/>
                  </a:cubicBezTo>
                  <a:cubicBezTo>
                    <a:pt x="83" y="583"/>
                    <a:pt x="83" y="589"/>
                    <a:pt x="79" y="588"/>
                  </a:cubicBezTo>
                  <a:cubicBezTo>
                    <a:pt x="80" y="572"/>
                    <a:pt x="85" y="555"/>
                    <a:pt x="86" y="539"/>
                  </a:cubicBezTo>
                  <a:cubicBezTo>
                    <a:pt x="83" y="533"/>
                    <a:pt x="77" y="531"/>
                    <a:pt x="74" y="526"/>
                  </a:cubicBezTo>
                  <a:cubicBezTo>
                    <a:pt x="75" y="530"/>
                    <a:pt x="70" y="535"/>
                    <a:pt x="72" y="532"/>
                  </a:cubicBezTo>
                  <a:cubicBezTo>
                    <a:pt x="68" y="536"/>
                    <a:pt x="68" y="546"/>
                    <a:pt x="64" y="551"/>
                  </a:cubicBezTo>
                  <a:cubicBezTo>
                    <a:pt x="60" y="549"/>
                    <a:pt x="64" y="544"/>
                    <a:pt x="60" y="542"/>
                  </a:cubicBezTo>
                  <a:cubicBezTo>
                    <a:pt x="60" y="545"/>
                    <a:pt x="59" y="547"/>
                    <a:pt x="58" y="548"/>
                  </a:cubicBezTo>
                  <a:cubicBezTo>
                    <a:pt x="49" y="543"/>
                    <a:pt x="54" y="530"/>
                    <a:pt x="54" y="518"/>
                  </a:cubicBezTo>
                  <a:cubicBezTo>
                    <a:pt x="51" y="518"/>
                    <a:pt x="51" y="515"/>
                    <a:pt x="49" y="516"/>
                  </a:cubicBezTo>
                  <a:cubicBezTo>
                    <a:pt x="50" y="512"/>
                    <a:pt x="53" y="503"/>
                    <a:pt x="47" y="502"/>
                  </a:cubicBezTo>
                  <a:cubicBezTo>
                    <a:pt x="46" y="505"/>
                    <a:pt x="49" y="507"/>
                    <a:pt x="45" y="508"/>
                  </a:cubicBezTo>
                  <a:cubicBezTo>
                    <a:pt x="46" y="505"/>
                    <a:pt x="46" y="501"/>
                    <a:pt x="48" y="498"/>
                  </a:cubicBezTo>
                  <a:cubicBezTo>
                    <a:pt x="40" y="501"/>
                    <a:pt x="42" y="512"/>
                    <a:pt x="37" y="517"/>
                  </a:cubicBezTo>
                  <a:cubicBezTo>
                    <a:pt x="38" y="516"/>
                    <a:pt x="38" y="511"/>
                    <a:pt x="36" y="511"/>
                  </a:cubicBezTo>
                  <a:cubicBezTo>
                    <a:pt x="34" y="525"/>
                    <a:pt x="26" y="529"/>
                    <a:pt x="17" y="539"/>
                  </a:cubicBezTo>
                  <a:cubicBezTo>
                    <a:pt x="18" y="534"/>
                    <a:pt x="14" y="539"/>
                    <a:pt x="13" y="536"/>
                  </a:cubicBezTo>
                  <a:cubicBezTo>
                    <a:pt x="17" y="533"/>
                    <a:pt x="16" y="528"/>
                    <a:pt x="15" y="524"/>
                  </a:cubicBezTo>
                  <a:cubicBezTo>
                    <a:pt x="15" y="531"/>
                    <a:pt x="7" y="534"/>
                    <a:pt x="8" y="539"/>
                  </a:cubicBezTo>
                  <a:cubicBezTo>
                    <a:pt x="10" y="538"/>
                    <a:pt x="16" y="541"/>
                    <a:pt x="17" y="540"/>
                  </a:cubicBezTo>
                  <a:cubicBezTo>
                    <a:pt x="15" y="545"/>
                    <a:pt x="14" y="550"/>
                    <a:pt x="16" y="554"/>
                  </a:cubicBezTo>
                  <a:cubicBezTo>
                    <a:pt x="15" y="554"/>
                    <a:pt x="14" y="555"/>
                    <a:pt x="13" y="555"/>
                  </a:cubicBezTo>
                  <a:cubicBezTo>
                    <a:pt x="15" y="559"/>
                    <a:pt x="11" y="565"/>
                    <a:pt x="13" y="571"/>
                  </a:cubicBezTo>
                  <a:cubicBezTo>
                    <a:pt x="16" y="573"/>
                    <a:pt x="17" y="570"/>
                    <a:pt x="18" y="573"/>
                  </a:cubicBezTo>
                  <a:cubicBezTo>
                    <a:pt x="15" y="576"/>
                    <a:pt x="18" y="581"/>
                    <a:pt x="14" y="582"/>
                  </a:cubicBezTo>
                  <a:cubicBezTo>
                    <a:pt x="14" y="578"/>
                    <a:pt x="14" y="576"/>
                    <a:pt x="12" y="575"/>
                  </a:cubicBezTo>
                  <a:cubicBezTo>
                    <a:pt x="11" y="576"/>
                    <a:pt x="11" y="576"/>
                    <a:pt x="10" y="575"/>
                  </a:cubicBezTo>
                  <a:cubicBezTo>
                    <a:pt x="9" y="577"/>
                    <a:pt x="9" y="580"/>
                    <a:pt x="8" y="581"/>
                  </a:cubicBezTo>
                  <a:cubicBezTo>
                    <a:pt x="7" y="580"/>
                    <a:pt x="8" y="578"/>
                    <a:pt x="7" y="578"/>
                  </a:cubicBezTo>
                  <a:cubicBezTo>
                    <a:pt x="4" y="581"/>
                    <a:pt x="8" y="585"/>
                    <a:pt x="6" y="590"/>
                  </a:cubicBezTo>
                  <a:close/>
                  <a:moveTo>
                    <a:pt x="50" y="518"/>
                  </a:moveTo>
                  <a:cubicBezTo>
                    <a:pt x="52" y="519"/>
                    <a:pt x="54" y="524"/>
                    <a:pt x="50" y="524"/>
                  </a:cubicBezTo>
                  <a:cubicBezTo>
                    <a:pt x="49" y="521"/>
                    <a:pt x="50" y="522"/>
                    <a:pt x="50" y="518"/>
                  </a:cubicBezTo>
                  <a:close/>
                  <a:moveTo>
                    <a:pt x="47" y="590"/>
                  </a:moveTo>
                  <a:cubicBezTo>
                    <a:pt x="49" y="592"/>
                    <a:pt x="49" y="592"/>
                    <a:pt x="52" y="591"/>
                  </a:cubicBezTo>
                  <a:cubicBezTo>
                    <a:pt x="52" y="596"/>
                    <a:pt x="50" y="600"/>
                    <a:pt x="49" y="603"/>
                  </a:cubicBezTo>
                  <a:cubicBezTo>
                    <a:pt x="47" y="602"/>
                    <a:pt x="47" y="594"/>
                    <a:pt x="47" y="590"/>
                  </a:cubicBezTo>
                  <a:close/>
                  <a:moveTo>
                    <a:pt x="34" y="583"/>
                  </a:moveTo>
                  <a:cubicBezTo>
                    <a:pt x="37" y="583"/>
                    <a:pt x="37" y="583"/>
                    <a:pt x="37" y="583"/>
                  </a:cubicBezTo>
                  <a:cubicBezTo>
                    <a:pt x="37" y="586"/>
                    <a:pt x="37" y="588"/>
                    <a:pt x="34" y="588"/>
                  </a:cubicBezTo>
                  <a:cubicBezTo>
                    <a:pt x="36" y="586"/>
                    <a:pt x="35" y="585"/>
                    <a:pt x="34" y="583"/>
                  </a:cubicBezTo>
                  <a:close/>
                  <a:moveTo>
                    <a:pt x="33" y="595"/>
                  </a:moveTo>
                  <a:cubicBezTo>
                    <a:pt x="35" y="595"/>
                    <a:pt x="36" y="598"/>
                    <a:pt x="34" y="600"/>
                  </a:cubicBezTo>
                  <a:cubicBezTo>
                    <a:pt x="32" y="599"/>
                    <a:pt x="32" y="597"/>
                    <a:pt x="33" y="595"/>
                  </a:cubicBezTo>
                  <a:close/>
                  <a:moveTo>
                    <a:pt x="10" y="583"/>
                  </a:moveTo>
                  <a:cubicBezTo>
                    <a:pt x="11" y="582"/>
                    <a:pt x="14" y="583"/>
                    <a:pt x="15" y="584"/>
                  </a:cubicBezTo>
                  <a:cubicBezTo>
                    <a:pt x="15" y="587"/>
                    <a:pt x="12" y="586"/>
                    <a:pt x="10" y="587"/>
                  </a:cubicBezTo>
                  <a:lnTo>
                    <a:pt x="10" y="583"/>
                  </a:lnTo>
                  <a:close/>
                  <a:moveTo>
                    <a:pt x="13" y="522"/>
                  </a:moveTo>
                  <a:cubicBezTo>
                    <a:pt x="15" y="519"/>
                    <a:pt x="16" y="520"/>
                    <a:pt x="15" y="515"/>
                  </a:cubicBezTo>
                  <a:cubicBezTo>
                    <a:pt x="16" y="513"/>
                    <a:pt x="16" y="515"/>
                    <a:pt x="19" y="515"/>
                  </a:cubicBezTo>
                  <a:cubicBezTo>
                    <a:pt x="19" y="512"/>
                    <a:pt x="18" y="510"/>
                    <a:pt x="17" y="510"/>
                  </a:cubicBezTo>
                  <a:cubicBezTo>
                    <a:pt x="14" y="515"/>
                    <a:pt x="14" y="514"/>
                    <a:pt x="11" y="518"/>
                  </a:cubicBezTo>
                  <a:cubicBezTo>
                    <a:pt x="17" y="518"/>
                    <a:pt x="11" y="520"/>
                    <a:pt x="13" y="522"/>
                  </a:cubicBezTo>
                  <a:close/>
                  <a:moveTo>
                    <a:pt x="898" y="610"/>
                  </a:moveTo>
                  <a:cubicBezTo>
                    <a:pt x="898" y="609"/>
                    <a:pt x="899" y="608"/>
                    <a:pt x="899" y="606"/>
                  </a:cubicBezTo>
                  <a:cubicBezTo>
                    <a:pt x="899" y="605"/>
                    <a:pt x="898" y="602"/>
                    <a:pt x="897" y="604"/>
                  </a:cubicBezTo>
                  <a:cubicBezTo>
                    <a:pt x="901" y="606"/>
                    <a:pt x="896" y="609"/>
                    <a:pt x="898" y="610"/>
                  </a:cubicBezTo>
                  <a:close/>
                  <a:moveTo>
                    <a:pt x="870" y="710"/>
                  </a:moveTo>
                  <a:cubicBezTo>
                    <a:pt x="869" y="704"/>
                    <a:pt x="874" y="703"/>
                    <a:pt x="875" y="699"/>
                  </a:cubicBezTo>
                  <a:cubicBezTo>
                    <a:pt x="875" y="697"/>
                    <a:pt x="874" y="693"/>
                    <a:pt x="875" y="691"/>
                  </a:cubicBezTo>
                  <a:cubicBezTo>
                    <a:pt x="877" y="685"/>
                    <a:pt x="883" y="681"/>
                    <a:pt x="885" y="676"/>
                  </a:cubicBezTo>
                  <a:cubicBezTo>
                    <a:pt x="886" y="675"/>
                    <a:pt x="884" y="673"/>
                    <a:pt x="885" y="673"/>
                  </a:cubicBezTo>
                  <a:cubicBezTo>
                    <a:pt x="885" y="671"/>
                    <a:pt x="887" y="671"/>
                    <a:pt x="887" y="670"/>
                  </a:cubicBezTo>
                  <a:cubicBezTo>
                    <a:pt x="887" y="668"/>
                    <a:pt x="882" y="666"/>
                    <a:pt x="886" y="663"/>
                  </a:cubicBezTo>
                  <a:cubicBezTo>
                    <a:pt x="885" y="666"/>
                    <a:pt x="889" y="667"/>
                    <a:pt x="887" y="666"/>
                  </a:cubicBezTo>
                  <a:cubicBezTo>
                    <a:pt x="888" y="660"/>
                    <a:pt x="886" y="657"/>
                    <a:pt x="888" y="654"/>
                  </a:cubicBezTo>
                  <a:cubicBezTo>
                    <a:pt x="888" y="655"/>
                    <a:pt x="888" y="656"/>
                    <a:pt x="889" y="656"/>
                  </a:cubicBezTo>
                  <a:cubicBezTo>
                    <a:pt x="890" y="648"/>
                    <a:pt x="892" y="648"/>
                    <a:pt x="891" y="641"/>
                  </a:cubicBezTo>
                  <a:cubicBezTo>
                    <a:pt x="889" y="640"/>
                    <a:pt x="887" y="643"/>
                    <a:pt x="889" y="643"/>
                  </a:cubicBezTo>
                  <a:cubicBezTo>
                    <a:pt x="889" y="641"/>
                    <a:pt x="891" y="643"/>
                    <a:pt x="890" y="645"/>
                  </a:cubicBezTo>
                  <a:cubicBezTo>
                    <a:pt x="887" y="644"/>
                    <a:pt x="887" y="647"/>
                    <a:pt x="888" y="649"/>
                  </a:cubicBezTo>
                  <a:cubicBezTo>
                    <a:pt x="882" y="649"/>
                    <a:pt x="887" y="659"/>
                    <a:pt x="880" y="663"/>
                  </a:cubicBezTo>
                  <a:cubicBezTo>
                    <a:pt x="879" y="660"/>
                    <a:pt x="883" y="659"/>
                    <a:pt x="881" y="658"/>
                  </a:cubicBezTo>
                  <a:cubicBezTo>
                    <a:pt x="879" y="659"/>
                    <a:pt x="882" y="661"/>
                    <a:pt x="878" y="660"/>
                  </a:cubicBezTo>
                  <a:cubicBezTo>
                    <a:pt x="878" y="662"/>
                    <a:pt x="879" y="662"/>
                    <a:pt x="879" y="664"/>
                  </a:cubicBezTo>
                  <a:cubicBezTo>
                    <a:pt x="878" y="664"/>
                    <a:pt x="877" y="663"/>
                    <a:pt x="876" y="664"/>
                  </a:cubicBezTo>
                  <a:cubicBezTo>
                    <a:pt x="871" y="677"/>
                    <a:pt x="875" y="697"/>
                    <a:pt x="867" y="708"/>
                  </a:cubicBezTo>
                  <a:cubicBezTo>
                    <a:pt x="870" y="706"/>
                    <a:pt x="868" y="711"/>
                    <a:pt x="870" y="710"/>
                  </a:cubicBezTo>
                  <a:close/>
                  <a:moveTo>
                    <a:pt x="866" y="651"/>
                  </a:moveTo>
                  <a:cubicBezTo>
                    <a:pt x="867" y="651"/>
                    <a:pt x="867" y="653"/>
                    <a:pt x="867" y="654"/>
                  </a:cubicBezTo>
                  <a:cubicBezTo>
                    <a:pt x="869" y="655"/>
                    <a:pt x="869" y="652"/>
                    <a:pt x="869" y="651"/>
                  </a:cubicBezTo>
                  <a:cubicBezTo>
                    <a:pt x="868" y="650"/>
                    <a:pt x="867" y="650"/>
                    <a:pt x="866" y="651"/>
                  </a:cubicBezTo>
                  <a:close/>
                  <a:moveTo>
                    <a:pt x="129" y="651"/>
                  </a:moveTo>
                  <a:cubicBezTo>
                    <a:pt x="129" y="660"/>
                    <a:pt x="125" y="663"/>
                    <a:pt x="124" y="670"/>
                  </a:cubicBezTo>
                  <a:cubicBezTo>
                    <a:pt x="127" y="670"/>
                    <a:pt x="125" y="659"/>
                    <a:pt x="129" y="664"/>
                  </a:cubicBezTo>
                  <a:cubicBezTo>
                    <a:pt x="129" y="661"/>
                    <a:pt x="131" y="655"/>
                    <a:pt x="129" y="651"/>
                  </a:cubicBezTo>
                  <a:close/>
                  <a:moveTo>
                    <a:pt x="35" y="686"/>
                  </a:moveTo>
                  <a:cubicBezTo>
                    <a:pt x="35" y="688"/>
                    <a:pt x="33" y="692"/>
                    <a:pt x="35" y="694"/>
                  </a:cubicBezTo>
                  <a:cubicBezTo>
                    <a:pt x="36" y="691"/>
                    <a:pt x="38" y="695"/>
                    <a:pt x="40" y="694"/>
                  </a:cubicBezTo>
                  <a:cubicBezTo>
                    <a:pt x="42" y="711"/>
                    <a:pt x="41" y="728"/>
                    <a:pt x="47" y="745"/>
                  </a:cubicBezTo>
                  <a:cubicBezTo>
                    <a:pt x="47" y="744"/>
                    <a:pt x="47" y="742"/>
                    <a:pt x="48" y="743"/>
                  </a:cubicBezTo>
                  <a:cubicBezTo>
                    <a:pt x="51" y="743"/>
                    <a:pt x="47" y="747"/>
                    <a:pt x="52" y="747"/>
                  </a:cubicBezTo>
                  <a:cubicBezTo>
                    <a:pt x="50" y="742"/>
                    <a:pt x="51" y="738"/>
                    <a:pt x="52" y="732"/>
                  </a:cubicBezTo>
                  <a:cubicBezTo>
                    <a:pt x="56" y="733"/>
                    <a:pt x="57" y="730"/>
                    <a:pt x="55" y="728"/>
                  </a:cubicBezTo>
                  <a:cubicBezTo>
                    <a:pt x="58" y="729"/>
                    <a:pt x="59" y="730"/>
                    <a:pt x="63" y="729"/>
                  </a:cubicBezTo>
                  <a:cubicBezTo>
                    <a:pt x="66" y="732"/>
                    <a:pt x="61" y="739"/>
                    <a:pt x="65" y="742"/>
                  </a:cubicBezTo>
                  <a:cubicBezTo>
                    <a:pt x="65" y="740"/>
                    <a:pt x="67" y="740"/>
                    <a:pt x="68" y="738"/>
                  </a:cubicBezTo>
                  <a:cubicBezTo>
                    <a:pt x="66" y="736"/>
                    <a:pt x="64" y="729"/>
                    <a:pt x="67" y="728"/>
                  </a:cubicBezTo>
                  <a:cubicBezTo>
                    <a:pt x="69" y="732"/>
                    <a:pt x="73" y="730"/>
                    <a:pt x="74" y="727"/>
                  </a:cubicBezTo>
                  <a:cubicBezTo>
                    <a:pt x="75" y="729"/>
                    <a:pt x="72" y="731"/>
                    <a:pt x="75" y="731"/>
                  </a:cubicBezTo>
                  <a:cubicBezTo>
                    <a:pt x="77" y="730"/>
                    <a:pt x="75" y="726"/>
                    <a:pt x="78" y="726"/>
                  </a:cubicBezTo>
                  <a:cubicBezTo>
                    <a:pt x="88" y="725"/>
                    <a:pt x="79" y="740"/>
                    <a:pt x="84" y="745"/>
                  </a:cubicBezTo>
                  <a:cubicBezTo>
                    <a:pt x="84" y="736"/>
                    <a:pt x="88" y="728"/>
                    <a:pt x="87" y="722"/>
                  </a:cubicBezTo>
                  <a:cubicBezTo>
                    <a:pt x="86" y="721"/>
                    <a:pt x="84" y="721"/>
                    <a:pt x="84" y="721"/>
                  </a:cubicBezTo>
                  <a:cubicBezTo>
                    <a:pt x="82" y="717"/>
                    <a:pt x="83" y="713"/>
                    <a:pt x="82" y="710"/>
                  </a:cubicBezTo>
                  <a:cubicBezTo>
                    <a:pt x="82" y="711"/>
                    <a:pt x="82" y="712"/>
                    <a:pt x="81" y="713"/>
                  </a:cubicBezTo>
                  <a:cubicBezTo>
                    <a:pt x="81" y="712"/>
                    <a:pt x="81" y="711"/>
                    <a:pt x="80" y="711"/>
                  </a:cubicBezTo>
                  <a:cubicBezTo>
                    <a:pt x="80" y="716"/>
                    <a:pt x="79" y="720"/>
                    <a:pt x="78" y="722"/>
                  </a:cubicBezTo>
                  <a:cubicBezTo>
                    <a:pt x="77" y="721"/>
                    <a:pt x="77" y="719"/>
                    <a:pt x="76" y="717"/>
                  </a:cubicBezTo>
                  <a:cubicBezTo>
                    <a:pt x="81" y="713"/>
                    <a:pt x="76" y="703"/>
                    <a:pt x="84" y="702"/>
                  </a:cubicBezTo>
                  <a:cubicBezTo>
                    <a:pt x="84" y="704"/>
                    <a:pt x="83" y="704"/>
                    <a:pt x="85" y="704"/>
                  </a:cubicBezTo>
                  <a:cubicBezTo>
                    <a:pt x="85" y="703"/>
                    <a:pt x="85" y="701"/>
                    <a:pt x="84" y="701"/>
                  </a:cubicBezTo>
                  <a:cubicBezTo>
                    <a:pt x="84" y="703"/>
                    <a:pt x="82" y="701"/>
                    <a:pt x="82" y="699"/>
                  </a:cubicBezTo>
                  <a:cubicBezTo>
                    <a:pt x="81" y="699"/>
                    <a:pt x="79" y="701"/>
                    <a:pt x="78" y="699"/>
                  </a:cubicBezTo>
                  <a:cubicBezTo>
                    <a:pt x="77" y="701"/>
                    <a:pt x="79" y="701"/>
                    <a:pt x="78" y="703"/>
                  </a:cubicBezTo>
                  <a:cubicBezTo>
                    <a:pt x="74" y="701"/>
                    <a:pt x="75" y="709"/>
                    <a:pt x="71" y="704"/>
                  </a:cubicBezTo>
                  <a:cubicBezTo>
                    <a:pt x="72" y="706"/>
                    <a:pt x="73" y="712"/>
                    <a:pt x="69" y="712"/>
                  </a:cubicBezTo>
                  <a:cubicBezTo>
                    <a:pt x="68" y="706"/>
                    <a:pt x="68" y="698"/>
                    <a:pt x="65" y="693"/>
                  </a:cubicBezTo>
                  <a:cubicBezTo>
                    <a:pt x="69" y="689"/>
                    <a:pt x="67" y="672"/>
                    <a:pt x="64" y="665"/>
                  </a:cubicBezTo>
                  <a:cubicBezTo>
                    <a:pt x="63" y="669"/>
                    <a:pt x="60" y="680"/>
                    <a:pt x="63" y="681"/>
                  </a:cubicBezTo>
                  <a:cubicBezTo>
                    <a:pt x="60" y="683"/>
                    <a:pt x="62" y="692"/>
                    <a:pt x="56" y="692"/>
                  </a:cubicBezTo>
                  <a:cubicBezTo>
                    <a:pt x="58" y="689"/>
                    <a:pt x="56" y="690"/>
                    <a:pt x="55" y="688"/>
                  </a:cubicBezTo>
                  <a:cubicBezTo>
                    <a:pt x="57" y="688"/>
                    <a:pt x="57" y="689"/>
                    <a:pt x="58" y="687"/>
                  </a:cubicBezTo>
                  <a:cubicBezTo>
                    <a:pt x="51" y="684"/>
                    <a:pt x="50" y="674"/>
                    <a:pt x="47" y="667"/>
                  </a:cubicBezTo>
                  <a:cubicBezTo>
                    <a:pt x="38" y="670"/>
                    <a:pt x="46" y="657"/>
                    <a:pt x="41" y="652"/>
                  </a:cubicBezTo>
                  <a:cubicBezTo>
                    <a:pt x="41" y="654"/>
                    <a:pt x="41" y="657"/>
                    <a:pt x="39" y="657"/>
                  </a:cubicBezTo>
                  <a:cubicBezTo>
                    <a:pt x="39" y="669"/>
                    <a:pt x="29" y="674"/>
                    <a:pt x="35" y="686"/>
                  </a:cubicBezTo>
                  <a:close/>
                  <a:moveTo>
                    <a:pt x="60" y="689"/>
                  </a:moveTo>
                  <a:cubicBezTo>
                    <a:pt x="62" y="689"/>
                    <a:pt x="62" y="688"/>
                    <a:pt x="64" y="688"/>
                  </a:cubicBezTo>
                  <a:cubicBezTo>
                    <a:pt x="61" y="692"/>
                    <a:pt x="64" y="691"/>
                    <a:pt x="65" y="695"/>
                  </a:cubicBezTo>
                  <a:cubicBezTo>
                    <a:pt x="64" y="695"/>
                    <a:pt x="63" y="695"/>
                    <a:pt x="63" y="696"/>
                  </a:cubicBezTo>
                  <a:cubicBezTo>
                    <a:pt x="60" y="696"/>
                    <a:pt x="60" y="693"/>
                    <a:pt x="60" y="689"/>
                  </a:cubicBezTo>
                  <a:close/>
                  <a:moveTo>
                    <a:pt x="60" y="717"/>
                  </a:moveTo>
                  <a:cubicBezTo>
                    <a:pt x="61" y="722"/>
                    <a:pt x="58" y="723"/>
                    <a:pt x="56" y="726"/>
                  </a:cubicBezTo>
                  <a:cubicBezTo>
                    <a:pt x="55" y="725"/>
                    <a:pt x="55" y="722"/>
                    <a:pt x="55" y="719"/>
                  </a:cubicBezTo>
                  <a:cubicBezTo>
                    <a:pt x="57" y="718"/>
                    <a:pt x="58" y="717"/>
                    <a:pt x="60" y="717"/>
                  </a:cubicBezTo>
                  <a:close/>
                  <a:moveTo>
                    <a:pt x="894" y="690"/>
                  </a:moveTo>
                  <a:cubicBezTo>
                    <a:pt x="894" y="689"/>
                    <a:pt x="897" y="691"/>
                    <a:pt x="898" y="692"/>
                  </a:cubicBezTo>
                  <a:cubicBezTo>
                    <a:pt x="897" y="698"/>
                    <a:pt x="899" y="701"/>
                    <a:pt x="898" y="706"/>
                  </a:cubicBezTo>
                  <a:cubicBezTo>
                    <a:pt x="901" y="706"/>
                    <a:pt x="900" y="700"/>
                    <a:pt x="901" y="696"/>
                  </a:cubicBezTo>
                  <a:cubicBezTo>
                    <a:pt x="903" y="697"/>
                    <a:pt x="904" y="696"/>
                    <a:pt x="905" y="695"/>
                  </a:cubicBezTo>
                  <a:cubicBezTo>
                    <a:pt x="908" y="697"/>
                    <a:pt x="903" y="703"/>
                    <a:pt x="906" y="705"/>
                  </a:cubicBezTo>
                  <a:cubicBezTo>
                    <a:pt x="909" y="688"/>
                    <a:pt x="916" y="676"/>
                    <a:pt x="919" y="659"/>
                  </a:cubicBezTo>
                  <a:cubicBezTo>
                    <a:pt x="916" y="659"/>
                    <a:pt x="915" y="659"/>
                    <a:pt x="913" y="662"/>
                  </a:cubicBezTo>
                  <a:cubicBezTo>
                    <a:pt x="910" y="662"/>
                    <a:pt x="910" y="657"/>
                    <a:pt x="909" y="656"/>
                  </a:cubicBezTo>
                  <a:cubicBezTo>
                    <a:pt x="908" y="657"/>
                    <a:pt x="909" y="660"/>
                    <a:pt x="907" y="660"/>
                  </a:cubicBezTo>
                  <a:cubicBezTo>
                    <a:pt x="905" y="658"/>
                    <a:pt x="906" y="662"/>
                    <a:pt x="903" y="662"/>
                  </a:cubicBezTo>
                  <a:cubicBezTo>
                    <a:pt x="905" y="659"/>
                    <a:pt x="905" y="659"/>
                    <a:pt x="903" y="659"/>
                  </a:cubicBezTo>
                  <a:cubicBezTo>
                    <a:pt x="905" y="658"/>
                    <a:pt x="905" y="655"/>
                    <a:pt x="904" y="654"/>
                  </a:cubicBezTo>
                  <a:cubicBezTo>
                    <a:pt x="903" y="661"/>
                    <a:pt x="896" y="669"/>
                    <a:pt x="899" y="678"/>
                  </a:cubicBezTo>
                  <a:cubicBezTo>
                    <a:pt x="897" y="678"/>
                    <a:pt x="896" y="681"/>
                    <a:pt x="894" y="681"/>
                  </a:cubicBezTo>
                  <a:cubicBezTo>
                    <a:pt x="895" y="687"/>
                    <a:pt x="893" y="686"/>
                    <a:pt x="894" y="690"/>
                  </a:cubicBezTo>
                  <a:close/>
                  <a:moveTo>
                    <a:pt x="906" y="675"/>
                  </a:moveTo>
                  <a:cubicBezTo>
                    <a:pt x="908" y="675"/>
                    <a:pt x="908" y="675"/>
                    <a:pt x="908" y="675"/>
                  </a:cubicBezTo>
                  <a:cubicBezTo>
                    <a:pt x="907" y="677"/>
                    <a:pt x="909" y="680"/>
                    <a:pt x="907" y="681"/>
                  </a:cubicBezTo>
                  <a:cubicBezTo>
                    <a:pt x="905" y="681"/>
                    <a:pt x="906" y="677"/>
                    <a:pt x="906" y="675"/>
                  </a:cubicBezTo>
                  <a:close/>
                  <a:moveTo>
                    <a:pt x="677" y="731"/>
                  </a:moveTo>
                  <a:cubicBezTo>
                    <a:pt x="677" y="732"/>
                    <a:pt x="677" y="732"/>
                    <a:pt x="678" y="733"/>
                  </a:cubicBezTo>
                  <a:cubicBezTo>
                    <a:pt x="676" y="733"/>
                    <a:pt x="675" y="735"/>
                    <a:pt x="675" y="736"/>
                  </a:cubicBezTo>
                  <a:cubicBezTo>
                    <a:pt x="675" y="736"/>
                    <a:pt x="678" y="738"/>
                    <a:pt x="678" y="736"/>
                  </a:cubicBezTo>
                  <a:cubicBezTo>
                    <a:pt x="676" y="735"/>
                    <a:pt x="681" y="731"/>
                    <a:pt x="677" y="731"/>
                  </a:cubicBezTo>
                  <a:close/>
                  <a:moveTo>
                    <a:pt x="793" y="807"/>
                  </a:moveTo>
                  <a:cubicBezTo>
                    <a:pt x="788" y="816"/>
                    <a:pt x="781" y="824"/>
                    <a:pt x="773" y="831"/>
                  </a:cubicBezTo>
                  <a:cubicBezTo>
                    <a:pt x="770" y="834"/>
                    <a:pt x="762" y="836"/>
                    <a:pt x="763" y="843"/>
                  </a:cubicBezTo>
                  <a:cubicBezTo>
                    <a:pt x="775" y="831"/>
                    <a:pt x="787" y="820"/>
                    <a:pt x="798" y="809"/>
                  </a:cubicBezTo>
                  <a:cubicBezTo>
                    <a:pt x="804" y="807"/>
                    <a:pt x="807" y="804"/>
                    <a:pt x="808" y="798"/>
                  </a:cubicBezTo>
                  <a:cubicBezTo>
                    <a:pt x="813" y="795"/>
                    <a:pt x="821" y="783"/>
                    <a:pt x="828" y="779"/>
                  </a:cubicBezTo>
                  <a:cubicBezTo>
                    <a:pt x="831" y="777"/>
                    <a:pt x="837" y="774"/>
                    <a:pt x="837" y="779"/>
                  </a:cubicBezTo>
                  <a:cubicBezTo>
                    <a:pt x="835" y="782"/>
                    <a:pt x="839" y="781"/>
                    <a:pt x="838" y="785"/>
                  </a:cubicBezTo>
                  <a:cubicBezTo>
                    <a:pt x="838" y="784"/>
                    <a:pt x="839" y="784"/>
                    <a:pt x="841" y="784"/>
                  </a:cubicBezTo>
                  <a:cubicBezTo>
                    <a:pt x="839" y="779"/>
                    <a:pt x="844" y="777"/>
                    <a:pt x="845" y="772"/>
                  </a:cubicBezTo>
                  <a:cubicBezTo>
                    <a:pt x="843" y="772"/>
                    <a:pt x="842" y="771"/>
                    <a:pt x="842" y="769"/>
                  </a:cubicBezTo>
                  <a:cubicBezTo>
                    <a:pt x="844" y="766"/>
                    <a:pt x="845" y="771"/>
                    <a:pt x="846" y="769"/>
                  </a:cubicBezTo>
                  <a:cubicBezTo>
                    <a:pt x="845" y="767"/>
                    <a:pt x="848" y="760"/>
                    <a:pt x="845" y="757"/>
                  </a:cubicBezTo>
                  <a:cubicBezTo>
                    <a:pt x="851" y="757"/>
                    <a:pt x="853" y="753"/>
                    <a:pt x="855" y="750"/>
                  </a:cubicBezTo>
                  <a:cubicBezTo>
                    <a:pt x="851" y="750"/>
                    <a:pt x="852" y="755"/>
                    <a:pt x="847" y="754"/>
                  </a:cubicBezTo>
                  <a:cubicBezTo>
                    <a:pt x="845" y="749"/>
                    <a:pt x="850" y="746"/>
                    <a:pt x="853" y="743"/>
                  </a:cubicBezTo>
                  <a:cubicBezTo>
                    <a:pt x="848" y="742"/>
                    <a:pt x="843" y="737"/>
                    <a:pt x="840" y="741"/>
                  </a:cubicBezTo>
                  <a:cubicBezTo>
                    <a:pt x="834" y="753"/>
                    <a:pt x="820" y="764"/>
                    <a:pt x="811" y="774"/>
                  </a:cubicBezTo>
                  <a:cubicBezTo>
                    <a:pt x="812" y="784"/>
                    <a:pt x="800" y="784"/>
                    <a:pt x="802" y="791"/>
                  </a:cubicBezTo>
                  <a:cubicBezTo>
                    <a:pt x="802" y="790"/>
                    <a:pt x="804" y="787"/>
                    <a:pt x="805" y="789"/>
                  </a:cubicBezTo>
                  <a:cubicBezTo>
                    <a:pt x="804" y="796"/>
                    <a:pt x="796" y="798"/>
                    <a:pt x="798" y="805"/>
                  </a:cubicBezTo>
                  <a:cubicBezTo>
                    <a:pt x="796" y="805"/>
                    <a:pt x="795" y="806"/>
                    <a:pt x="793" y="807"/>
                  </a:cubicBezTo>
                  <a:close/>
                  <a:moveTo>
                    <a:pt x="840" y="772"/>
                  </a:moveTo>
                  <a:cubicBezTo>
                    <a:pt x="843" y="772"/>
                    <a:pt x="843" y="772"/>
                    <a:pt x="843" y="772"/>
                  </a:cubicBezTo>
                  <a:cubicBezTo>
                    <a:pt x="843" y="774"/>
                    <a:pt x="842" y="775"/>
                    <a:pt x="840" y="775"/>
                  </a:cubicBezTo>
                  <a:lnTo>
                    <a:pt x="840" y="772"/>
                  </a:lnTo>
                  <a:close/>
                  <a:moveTo>
                    <a:pt x="918" y="766"/>
                  </a:moveTo>
                  <a:cubicBezTo>
                    <a:pt x="913" y="765"/>
                    <a:pt x="909" y="777"/>
                    <a:pt x="909" y="778"/>
                  </a:cubicBezTo>
                  <a:cubicBezTo>
                    <a:pt x="912" y="774"/>
                    <a:pt x="916" y="771"/>
                    <a:pt x="918" y="766"/>
                  </a:cubicBezTo>
                  <a:close/>
                  <a:moveTo>
                    <a:pt x="19" y="768"/>
                  </a:moveTo>
                  <a:cubicBezTo>
                    <a:pt x="19" y="769"/>
                    <a:pt x="19" y="769"/>
                    <a:pt x="18" y="769"/>
                  </a:cubicBezTo>
                  <a:cubicBezTo>
                    <a:pt x="18" y="769"/>
                    <a:pt x="18" y="768"/>
                    <a:pt x="17" y="768"/>
                  </a:cubicBezTo>
                  <a:cubicBezTo>
                    <a:pt x="18" y="777"/>
                    <a:pt x="20" y="783"/>
                    <a:pt x="19" y="769"/>
                  </a:cubicBezTo>
                  <a:cubicBezTo>
                    <a:pt x="19" y="769"/>
                    <a:pt x="20" y="768"/>
                    <a:pt x="19" y="768"/>
                  </a:cubicBezTo>
                  <a:close/>
                  <a:moveTo>
                    <a:pt x="105" y="833"/>
                  </a:moveTo>
                  <a:cubicBezTo>
                    <a:pt x="105" y="830"/>
                    <a:pt x="105" y="830"/>
                    <a:pt x="105" y="830"/>
                  </a:cubicBezTo>
                  <a:cubicBezTo>
                    <a:pt x="104" y="829"/>
                    <a:pt x="103" y="831"/>
                    <a:pt x="102" y="830"/>
                  </a:cubicBezTo>
                  <a:cubicBezTo>
                    <a:pt x="96" y="821"/>
                    <a:pt x="97" y="805"/>
                    <a:pt x="88" y="799"/>
                  </a:cubicBezTo>
                  <a:cubicBezTo>
                    <a:pt x="87" y="803"/>
                    <a:pt x="91" y="806"/>
                    <a:pt x="88" y="809"/>
                  </a:cubicBezTo>
                  <a:cubicBezTo>
                    <a:pt x="83" y="805"/>
                    <a:pt x="87" y="799"/>
                    <a:pt x="82" y="795"/>
                  </a:cubicBezTo>
                  <a:cubicBezTo>
                    <a:pt x="82" y="801"/>
                    <a:pt x="79" y="797"/>
                    <a:pt x="78" y="801"/>
                  </a:cubicBezTo>
                  <a:cubicBezTo>
                    <a:pt x="77" y="799"/>
                    <a:pt x="73" y="800"/>
                    <a:pt x="73" y="798"/>
                  </a:cubicBezTo>
                  <a:cubicBezTo>
                    <a:pt x="74" y="798"/>
                    <a:pt x="74" y="797"/>
                    <a:pt x="73" y="795"/>
                  </a:cubicBezTo>
                  <a:cubicBezTo>
                    <a:pt x="75" y="795"/>
                    <a:pt x="76" y="796"/>
                    <a:pt x="77" y="795"/>
                  </a:cubicBezTo>
                  <a:cubicBezTo>
                    <a:pt x="74" y="795"/>
                    <a:pt x="74" y="793"/>
                    <a:pt x="71" y="794"/>
                  </a:cubicBezTo>
                  <a:cubicBezTo>
                    <a:pt x="71" y="797"/>
                    <a:pt x="72" y="801"/>
                    <a:pt x="69" y="802"/>
                  </a:cubicBezTo>
                  <a:cubicBezTo>
                    <a:pt x="69" y="802"/>
                    <a:pt x="68" y="801"/>
                    <a:pt x="67" y="800"/>
                  </a:cubicBezTo>
                  <a:cubicBezTo>
                    <a:pt x="66" y="802"/>
                    <a:pt x="69" y="803"/>
                    <a:pt x="67" y="804"/>
                  </a:cubicBezTo>
                  <a:cubicBezTo>
                    <a:pt x="64" y="796"/>
                    <a:pt x="60" y="786"/>
                    <a:pt x="62" y="780"/>
                  </a:cubicBezTo>
                  <a:cubicBezTo>
                    <a:pt x="57" y="781"/>
                    <a:pt x="62" y="785"/>
                    <a:pt x="60" y="788"/>
                  </a:cubicBezTo>
                  <a:cubicBezTo>
                    <a:pt x="56" y="789"/>
                    <a:pt x="58" y="783"/>
                    <a:pt x="54" y="783"/>
                  </a:cubicBezTo>
                  <a:cubicBezTo>
                    <a:pt x="53" y="785"/>
                    <a:pt x="53" y="790"/>
                    <a:pt x="51" y="787"/>
                  </a:cubicBezTo>
                  <a:cubicBezTo>
                    <a:pt x="55" y="809"/>
                    <a:pt x="55" y="833"/>
                    <a:pt x="61" y="849"/>
                  </a:cubicBezTo>
                  <a:cubicBezTo>
                    <a:pt x="62" y="843"/>
                    <a:pt x="65" y="846"/>
                    <a:pt x="68" y="845"/>
                  </a:cubicBezTo>
                  <a:cubicBezTo>
                    <a:pt x="66" y="838"/>
                    <a:pt x="66" y="826"/>
                    <a:pt x="64" y="814"/>
                  </a:cubicBezTo>
                  <a:cubicBezTo>
                    <a:pt x="66" y="813"/>
                    <a:pt x="69" y="809"/>
                    <a:pt x="71" y="813"/>
                  </a:cubicBezTo>
                  <a:cubicBezTo>
                    <a:pt x="71" y="814"/>
                    <a:pt x="70" y="815"/>
                    <a:pt x="70" y="816"/>
                  </a:cubicBezTo>
                  <a:cubicBezTo>
                    <a:pt x="69" y="816"/>
                    <a:pt x="69" y="814"/>
                    <a:pt x="67" y="815"/>
                  </a:cubicBezTo>
                  <a:cubicBezTo>
                    <a:pt x="67" y="818"/>
                    <a:pt x="67" y="821"/>
                    <a:pt x="69" y="823"/>
                  </a:cubicBezTo>
                  <a:cubicBezTo>
                    <a:pt x="68" y="821"/>
                    <a:pt x="69" y="820"/>
                    <a:pt x="71" y="820"/>
                  </a:cubicBezTo>
                  <a:cubicBezTo>
                    <a:pt x="72" y="822"/>
                    <a:pt x="71" y="826"/>
                    <a:pt x="73" y="826"/>
                  </a:cubicBezTo>
                  <a:cubicBezTo>
                    <a:pt x="74" y="822"/>
                    <a:pt x="79" y="821"/>
                    <a:pt x="77" y="816"/>
                  </a:cubicBezTo>
                  <a:cubicBezTo>
                    <a:pt x="79" y="818"/>
                    <a:pt x="80" y="816"/>
                    <a:pt x="82" y="816"/>
                  </a:cubicBezTo>
                  <a:cubicBezTo>
                    <a:pt x="83" y="823"/>
                    <a:pt x="87" y="826"/>
                    <a:pt x="85" y="832"/>
                  </a:cubicBezTo>
                  <a:cubicBezTo>
                    <a:pt x="83" y="832"/>
                    <a:pt x="83" y="830"/>
                    <a:pt x="82" y="830"/>
                  </a:cubicBezTo>
                  <a:cubicBezTo>
                    <a:pt x="80" y="834"/>
                    <a:pt x="79" y="835"/>
                    <a:pt x="77" y="837"/>
                  </a:cubicBezTo>
                  <a:cubicBezTo>
                    <a:pt x="75" y="838"/>
                    <a:pt x="76" y="834"/>
                    <a:pt x="73" y="835"/>
                  </a:cubicBezTo>
                  <a:cubicBezTo>
                    <a:pt x="73" y="839"/>
                    <a:pt x="74" y="843"/>
                    <a:pt x="75" y="846"/>
                  </a:cubicBezTo>
                  <a:cubicBezTo>
                    <a:pt x="75" y="841"/>
                    <a:pt x="77" y="845"/>
                    <a:pt x="78" y="846"/>
                  </a:cubicBezTo>
                  <a:cubicBezTo>
                    <a:pt x="78" y="844"/>
                    <a:pt x="80" y="843"/>
                    <a:pt x="82" y="841"/>
                  </a:cubicBezTo>
                  <a:cubicBezTo>
                    <a:pt x="80" y="848"/>
                    <a:pt x="87" y="847"/>
                    <a:pt x="87" y="852"/>
                  </a:cubicBezTo>
                  <a:cubicBezTo>
                    <a:pt x="87" y="845"/>
                    <a:pt x="89" y="839"/>
                    <a:pt x="86" y="831"/>
                  </a:cubicBezTo>
                  <a:cubicBezTo>
                    <a:pt x="88" y="831"/>
                    <a:pt x="88" y="830"/>
                    <a:pt x="91" y="830"/>
                  </a:cubicBezTo>
                  <a:cubicBezTo>
                    <a:pt x="91" y="840"/>
                    <a:pt x="92" y="844"/>
                    <a:pt x="92" y="852"/>
                  </a:cubicBezTo>
                  <a:cubicBezTo>
                    <a:pt x="94" y="853"/>
                    <a:pt x="95" y="854"/>
                    <a:pt x="97" y="854"/>
                  </a:cubicBezTo>
                  <a:cubicBezTo>
                    <a:pt x="97" y="852"/>
                    <a:pt x="97" y="850"/>
                    <a:pt x="100" y="851"/>
                  </a:cubicBezTo>
                  <a:cubicBezTo>
                    <a:pt x="104" y="851"/>
                    <a:pt x="102" y="859"/>
                    <a:pt x="106" y="860"/>
                  </a:cubicBezTo>
                  <a:cubicBezTo>
                    <a:pt x="103" y="860"/>
                    <a:pt x="102" y="859"/>
                    <a:pt x="101" y="862"/>
                  </a:cubicBezTo>
                  <a:cubicBezTo>
                    <a:pt x="104" y="862"/>
                    <a:pt x="104" y="869"/>
                    <a:pt x="107" y="866"/>
                  </a:cubicBezTo>
                  <a:cubicBezTo>
                    <a:pt x="105" y="866"/>
                    <a:pt x="104" y="865"/>
                    <a:pt x="104" y="863"/>
                  </a:cubicBezTo>
                  <a:cubicBezTo>
                    <a:pt x="107" y="863"/>
                    <a:pt x="108" y="864"/>
                    <a:pt x="110" y="863"/>
                  </a:cubicBezTo>
                  <a:cubicBezTo>
                    <a:pt x="103" y="858"/>
                    <a:pt x="105" y="846"/>
                    <a:pt x="100" y="841"/>
                  </a:cubicBezTo>
                  <a:cubicBezTo>
                    <a:pt x="103" y="840"/>
                    <a:pt x="102" y="835"/>
                    <a:pt x="104" y="834"/>
                  </a:cubicBezTo>
                  <a:cubicBezTo>
                    <a:pt x="102" y="834"/>
                    <a:pt x="101" y="834"/>
                    <a:pt x="102" y="831"/>
                  </a:cubicBezTo>
                  <a:cubicBezTo>
                    <a:pt x="105" y="830"/>
                    <a:pt x="103" y="834"/>
                    <a:pt x="105" y="833"/>
                  </a:cubicBezTo>
                  <a:close/>
                  <a:moveTo>
                    <a:pt x="58" y="790"/>
                  </a:moveTo>
                  <a:cubicBezTo>
                    <a:pt x="60" y="787"/>
                    <a:pt x="60" y="794"/>
                    <a:pt x="61" y="795"/>
                  </a:cubicBezTo>
                  <a:cubicBezTo>
                    <a:pt x="59" y="799"/>
                    <a:pt x="59" y="791"/>
                    <a:pt x="58" y="790"/>
                  </a:cubicBezTo>
                  <a:close/>
                  <a:moveTo>
                    <a:pt x="81" y="809"/>
                  </a:moveTo>
                  <a:cubicBezTo>
                    <a:pt x="79" y="808"/>
                    <a:pt x="78" y="804"/>
                    <a:pt x="79" y="802"/>
                  </a:cubicBezTo>
                  <a:cubicBezTo>
                    <a:pt x="80" y="805"/>
                    <a:pt x="82" y="806"/>
                    <a:pt x="81" y="809"/>
                  </a:cubicBezTo>
                  <a:close/>
                  <a:moveTo>
                    <a:pt x="82" y="804"/>
                  </a:moveTo>
                  <a:cubicBezTo>
                    <a:pt x="82" y="803"/>
                    <a:pt x="82" y="801"/>
                    <a:pt x="81" y="801"/>
                  </a:cubicBezTo>
                  <a:cubicBezTo>
                    <a:pt x="82" y="798"/>
                    <a:pt x="86" y="805"/>
                    <a:pt x="82" y="804"/>
                  </a:cubicBezTo>
                  <a:close/>
                  <a:moveTo>
                    <a:pt x="83" y="809"/>
                  </a:moveTo>
                  <a:cubicBezTo>
                    <a:pt x="83" y="806"/>
                    <a:pt x="85" y="810"/>
                    <a:pt x="87" y="809"/>
                  </a:cubicBezTo>
                  <a:cubicBezTo>
                    <a:pt x="87" y="814"/>
                    <a:pt x="87" y="814"/>
                    <a:pt x="87" y="814"/>
                  </a:cubicBezTo>
                  <a:cubicBezTo>
                    <a:pt x="83" y="814"/>
                    <a:pt x="84" y="809"/>
                    <a:pt x="83" y="809"/>
                  </a:cubicBezTo>
                  <a:close/>
                  <a:moveTo>
                    <a:pt x="88" y="825"/>
                  </a:moveTo>
                  <a:cubicBezTo>
                    <a:pt x="87" y="825"/>
                    <a:pt x="87" y="824"/>
                    <a:pt x="87" y="823"/>
                  </a:cubicBezTo>
                  <a:cubicBezTo>
                    <a:pt x="87" y="822"/>
                    <a:pt x="87" y="823"/>
                    <a:pt x="87" y="823"/>
                  </a:cubicBezTo>
                  <a:cubicBezTo>
                    <a:pt x="86" y="823"/>
                    <a:pt x="86" y="823"/>
                    <a:pt x="87" y="823"/>
                  </a:cubicBezTo>
                  <a:cubicBezTo>
                    <a:pt x="84" y="821"/>
                    <a:pt x="86" y="820"/>
                    <a:pt x="88" y="820"/>
                  </a:cubicBezTo>
                  <a:lnTo>
                    <a:pt x="88" y="825"/>
                  </a:lnTo>
                  <a:close/>
                  <a:moveTo>
                    <a:pt x="115" y="817"/>
                  </a:moveTo>
                  <a:cubicBezTo>
                    <a:pt x="115" y="818"/>
                    <a:pt x="115" y="819"/>
                    <a:pt x="114" y="819"/>
                  </a:cubicBezTo>
                  <a:cubicBezTo>
                    <a:pt x="110" y="813"/>
                    <a:pt x="111" y="807"/>
                    <a:pt x="106" y="802"/>
                  </a:cubicBezTo>
                  <a:cubicBezTo>
                    <a:pt x="108" y="810"/>
                    <a:pt x="105" y="823"/>
                    <a:pt x="112" y="827"/>
                  </a:cubicBezTo>
                  <a:cubicBezTo>
                    <a:pt x="115" y="824"/>
                    <a:pt x="116" y="829"/>
                    <a:pt x="119" y="830"/>
                  </a:cubicBezTo>
                  <a:cubicBezTo>
                    <a:pt x="119" y="828"/>
                    <a:pt x="119" y="826"/>
                    <a:pt x="118" y="825"/>
                  </a:cubicBezTo>
                  <a:cubicBezTo>
                    <a:pt x="122" y="825"/>
                    <a:pt x="120" y="823"/>
                    <a:pt x="122" y="822"/>
                  </a:cubicBezTo>
                  <a:cubicBezTo>
                    <a:pt x="123" y="824"/>
                    <a:pt x="128" y="826"/>
                    <a:pt x="130" y="823"/>
                  </a:cubicBezTo>
                  <a:cubicBezTo>
                    <a:pt x="129" y="823"/>
                    <a:pt x="127" y="823"/>
                    <a:pt x="126" y="822"/>
                  </a:cubicBezTo>
                  <a:cubicBezTo>
                    <a:pt x="128" y="820"/>
                    <a:pt x="128" y="818"/>
                    <a:pt x="129" y="816"/>
                  </a:cubicBezTo>
                  <a:cubicBezTo>
                    <a:pt x="124" y="811"/>
                    <a:pt x="126" y="799"/>
                    <a:pt x="121" y="793"/>
                  </a:cubicBezTo>
                  <a:cubicBezTo>
                    <a:pt x="119" y="801"/>
                    <a:pt x="125" y="801"/>
                    <a:pt x="123" y="809"/>
                  </a:cubicBezTo>
                  <a:cubicBezTo>
                    <a:pt x="119" y="809"/>
                    <a:pt x="120" y="805"/>
                    <a:pt x="117" y="804"/>
                  </a:cubicBezTo>
                  <a:cubicBezTo>
                    <a:pt x="117" y="813"/>
                    <a:pt x="125" y="818"/>
                    <a:pt x="119" y="823"/>
                  </a:cubicBezTo>
                  <a:cubicBezTo>
                    <a:pt x="115" y="823"/>
                    <a:pt x="117" y="818"/>
                    <a:pt x="115" y="817"/>
                  </a:cubicBezTo>
                  <a:close/>
                  <a:moveTo>
                    <a:pt x="111" y="854"/>
                  </a:moveTo>
                  <a:cubicBezTo>
                    <a:pt x="114" y="854"/>
                    <a:pt x="110" y="866"/>
                    <a:pt x="115" y="866"/>
                  </a:cubicBezTo>
                  <a:cubicBezTo>
                    <a:pt x="113" y="864"/>
                    <a:pt x="115" y="861"/>
                    <a:pt x="115" y="858"/>
                  </a:cubicBezTo>
                  <a:cubicBezTo>
                    <a:pt x="116" y="859"/>
                    <a:pt x="116" y="860"/>
                    <a:pt x="117" y="859"/>
                  </a:cubicBezTo>
                  <a:cubicBezTo>
                    <a:pt x="118" y="854"/>
                    <a:pt x="118" y="850"/>
                    <a:pt x="121" y="851"/>
                  </a:cubicBezTo>
                  <a:cubicBezTo>
                    <a:pt x="120" y="846"/>
                    <a:pt x="125" y="843"/>
                    <a:pt x="121" y="841"/>
                  </a:cubicBezTo>
                  <a:cubicBezTo>
                    <a:pt x="122" y="844"/>
                    <a:pt x="119" y="842"/>
                    <a:pt x="118" y="844"/>
                  </a:cubicBezTo>
                  <a:cubicBezTo>
                    <a:pt x="114" y="840"/>
                    <a:pt x="115" y="831"/>
                    <a:pt x="112" y="827"/>
                  </a:cubicBezTo>
                  <a:cubicBezTo>
                    <a:pt x="110" y="838"/>
                    <a:pt x="123" y="851"/>
                    <a:pt x="111" y="854"/>
                  </a:cubicBezTo>
                  <a:close/>
                  <a:moveTo>
                    <a:pt x="747" y="809"/>
                  </a:moveTo>
                  <a:cubicBezTo>
                    <a:pt x="745" y="811"/>
                    <a:pt x="744" y="815"/>
                    <a:pt x="741" y="817"/>
                  </a:cubicBezTo>
                  <a:cubicBezTo>
                    <a:pt x="745" y="816"/>
                    <a:pt x="755" y="809"/>
                    <a:pt x="749" y="806"/>
                  </a:cubicBezTo>
                  <a:cubicBezTo>
                    <a:pt x="748" y="808"/>
                    <a:pt x="750" y="808"/>
                    <a:pt x="750" y="809"/>
                  </a:cubicBezTo>
                  <a:cubicBezTo>
                    <a:pt x="749" y="810"/>
                    <a:pt x="748" y="810"/>
                    <a:pt x="747" y="809"/>
                  </a:cubicBezTo>
                  <a:close/>
                  <a:moveTo>
                    <a:pt x="132" y="816"/>
                  </a:moveTo>
                  <a:cubicBezTo>
                    <a:pt x="133" y="816"/>
                    <a:pt x="132" y="812"/>
                    <a:pt x="130" y="812"/>
                  </a:cubicBezTo>
                  <a:cubicBezTo>
                    <a:pt x="129" y="814"/>
                    <a:pt x="131" y="813"/>
                    <a:pt x="130" y="816"/>
                  </a:cubicBezTo>
                  <a:cubicBezTo>
                    <a:pt x="134" y="814"/>
                    <a:pt x="130" y="819"/>
                    <a:pt x="132" y="816"/>
                  </a:cubicBezTo>
                  <a:close/>
                  <a:moveTo>
                    <a:pt x="837" y="826"/>
                  </a:moveTo>
                  <a:cubicBezTo>
                    <a:pt x="832" y="827"/>
                    <a:pt x="832" y="832"/>
                    <a:pt x="826" y="831"/>
                  </a:cubicBezTo>
                  <a:cubicBezTo>
                    <a:pt x="827" y="835"/>
                    <a:pt x="821" y="841"/>
                    <a:pt x="824" y="844"/>
                  </a:cubicBezTo>
                  <a:cubicBezTo>
                    <a:pt x="823" y="845"/>
                    <a:pt x="823" y="843"/>
                    <a:pt x="821" y="844"/>
                  </a:cubicBezTo>
                  <a:cubicBezTo>
                    <a:pt x="820" y="848"/>
                    <a:pt x="814" y="850"/>
                    <a:pt x="809" y="849"/>
                  </a:cubicBezTo>
                  <a:cubicBezTo>
                    <a:pt x="796" y="854"/>
                    <a:pt x="793" y="870"/>
                    <a:pt x="784" y="879"/>
                  </a:cubicBezTo>
                  <a:cubicBezTo>
                    <a:pt x="782" y="879"/>
                    <a:pt x="782" y="877"/>
                    <a:pt x="781" y="879"/>
                  </a:cubicBezTo>
                  <a:cubicBezTo>
                    <a:pt x="783" y="879"/>
                    <a:pt x="778" y="884"/>
                    <a:pt x="780" y="885"/>
                  </a:cubicBezTo>
                  <a:cubicBezTo>
                    <a:pt x="790" y="880"/>
                    <a:pt x="798" y="871"/>
                    <a:pt x="806" y="864"/>
                  </a:cubicBezTo>
                  <a:cubicBezTo>
                    <a:pt x="807" y="860"/>
                    <a:pt x="807" y="861"/>
                    <a:pt x="806" y="858"/>
                  </a:cubicBezTo>
                  <a:cubicBezTo>
                    <a:pt x="811" y="854"/>
                    <a:pt x="814" y="848"/>
                    <a:pt x="819" y="851"/>
                  </a:cubicBezTo>
                  <a:cubicBezTo>
                    <a:pt x="819" y="845"/>
                    <a:pt x="830" y="844"/>
                    <a:pt x="833" y="840"/>
                  </a:cubicBezTo>
                  <a:cubicBezTo>
                    <a:pt x="831" y="840"/>
                    <a:pt x="828" y="843"/>
                    <a:pt x="827" y="840"/>
                  </a:cubicBezTo>
                  <a:cubicBezTo>
                    <a:pt x="829" y="837"/>
                    <a:pt x="831" y="835"/>
                    <a:pt x="831" y="831"/>
                  </a:cubicBezTo>
                  <a:cubicBezTo>
                    <a:pt x="833" y="831"/>
                    <a:pt x="833" y="833"/>
                    <a:pt x="835" y="832"/>
                  </a:cubicBezTo>
                  <a:cubicBezTo>
                    <a:pt x="836" y="831"/>
                    <a:pt x="837" y="829"/>
                    <a:pt x="837" y="826"/>
                  </a:cubicBezTo>
                  <a:close/>
                  <a:moveTo>
                    <a:pt x="529" y="858"/>
                  </a:moveTo>
                  <a:cubicBezTo>
                    <a:pt x="526" y="858"/>
                    <a:pt x="528" y="856"/>
                    <a:pt x="531" y="855"/>
                  </a:cubicBezTo>
                  <a:cubicBezTo>
                    <a:pt x="521" y="850"/>
                    <a:pt x="512" y="845"/>
                    <a:pt x="502" y="844"/>
                  </a:cubicBezTo>
                  <a:cubicBezTo>
                    <a:pt x="505" y="845"/>
                    <a:pt x="503" y="847"/>
                    <a:pt x="502" y="849"/>
                  </a:cubicBezTo>
                  <a:cubicBezTo>
                    <a:pt x="509" y="854"/>
                    <a:pt x="519" y="865"/>
                    <a:pt x="529" y="858"/>
                  </a:cubicBezTo>
                  <a:close/>
                  <a:moveTo>
                    <a:pt x="754" y="850"/>
                  </a:moveTo>
                  <a:cubicBezTo>
                    <a:pt x="756" y="846"/>
                    <a:pt x="760" y="846"/>
                    <a:pt x="762" y="843"/>
                  </a:cubicBezTo>
                  <a:cubicBezTo>
                    <a:pt x="759" y="844"/>
                    <a:pt x="756" y="845"/>
                    <a:pt x="754" y="846"/>
                  </a:cubicBezTo>
                  <a:cubicBezTo>
                    <a:pt x="756" y="848"/>
                    <a:pt x="752" y="850"/>
                    <a:pt x="754" y="850"/>
                  </a:cubicBezTo>
                  <a:close/>
                  <a:moveTo>
                    <a:pt x="539" y="857"/>
                  </a:moveTo>
                  <a:cubicBezTo>
                    <a:pt x="541" y="858"/>
                    <a:pt x="544" y="863"/>
                    <a:pt x="546" y="861"/>
                  </a:cubicBezTo>
                  <a:cubicBezTo>
                    <a:pt x="543" y="861"/>
                    <a:pt x="541" y="855"/>
                    <a:pt x="539" y="857"/>
                  </a:cubicBezTo>
                  <a:close/>
                  <a:moveTo>
                    <a:pt x="627" y="916"/>
                  </a:moveTo>
                  <a:cubicBezTo>
                    <a:pt x="637" y="908"/>
                    <a:pt x="650" y="920"/>
                    <a:pt x="658" y="909"/>
                  </a:cubicBezTo>
                  <a:cubicBezTo>
                    <a:pt x="662" y="911"/>
                    <a:pt x="667" y="906"/>
                    <a:pt x="671" y="905"/>
                  </a:cubicBezTo>
                  <a:cubicBezTo>
                    <a:pt x="663" y="906"/>
                    <a:pt x="657" y="905"/>
                    <a:pt x="651" y="908"/>
                  </a:cubicBezTo>
                  <a:cubicBezTo>
                    <a:pt x="651" y="907"/>
                    <a:pt x="652" y="907"/>
                    <a:pt x="650" y="907"/>
                  </a:cubicBezTo>
                  <a:cubicBezTo>
                    <a:pt x="630" y="914"/>
                    <a:pt x="599" y="905"/>
                    <a:pt x="578" y="896"/>
                  </a:cubicBezTo>
                  <a:cubicBezTo>
                    <a:pt x="571" y="897"/>
                    <a:pt x="558" y="892"/>
                    <a:pt x="553" y="885"/>
                  </a:cubicBezTo>
                  <a:cubicBezTo>
                    <a:pt x="556" y="887"/>
                    <a:pt x="560" y="888"/>
                    <a:pt x="565" y="886"/>
                  </a:cubicBezTo>
                  <a:cubicBezTo>
                    <a:pt x="550" y="880"/>
                    <a:pt x="534" y="875"/>
                    <a:pt x="519" y="869"/>
                  </a:cubicBezTo>
                  <a:cubicBezTo>
                    <a:pt x="509" y="877"/>
                    <a:pt x="497" y="862"/>
                    <a:pt x="489" y="860"/>
                  </a:cubicBezTo>
                  <a:cubicBezTo>
                    <a:pt x="492" y="862"/>
                    <a:pt x="486" y="859"/>
                    <a:pt x="487" y="861"/>
                  </a:cubicBezTo>
                  <a:cubicBezTo>
                    <a:pt x="490" y="861"/>
                    <a:pt x="490" y="865"/>
                    <a:pt x="491" y="867"/>
                  </a:cubicBezTo>
                  <a:cubicBezTo>
                    <a:pt x="496" y="869"/>
                    <a:pt x="501" y="871"/>
                    <a:pt x="504" y="876"/>
                  </a:cubicBezTo>
                  <a:cubicBezTo>
                    <a:pt x="524" y="879"/>
                    <a:pt x="529" y="891"/>
                    <a:pt x="550" y="891"/>
                  </a:cubicBezTo>
                  <a:cubicBezTo>
                    <a:pt x="563" y="895"/>
                    <a:pt x="577" y="902"/>
                    <a:pt x="590" y="903"/>
                  </a:cubicBezTo>
                  <a:cubicBezTo>
                    <a:pt x="600" y="910"/>
                    <a:pt x="614" y="909"/>
                    <a:pt x="624" y="910"/>
                  </a:cubicBezTo>
                  <a:cubicBezTo>
                    <a:pt x="624" y="913"/>
                    <a:pt x="626" y="915"/>
                    <a:pt x="627" y="916"/>
                  </a:cubicBezTo>
                  <a:close/>
                  <a:moveTo>
                    <a:pt x="789" y="863"/>
                  </a:moveTo>
                  <a:cubicBezTo>
                    <a:pt x="782" y="864"/>
                    <a:pt x="779" y="873"/>
                    <a:pt x="777" y="877"/>
                  </a:cubicBezTo>
                  <a:cubicBezTo>
                    <a:pt x="783" y="875"/>
                    <a:pt x="785" y="868"/>
                    <a:pt x="789" y="863"/>
                  </a:cubicBezTo>
                  <a:close/>
                  <a:moveTo>
                    <a:pt x="731" y="865"/>
                  </a:moveTo>
                  <a:cubicBezTo>
                    <a:pt x="727" y="865"/>
                    <a:pt x="725" y="867"/>
                    <a:pt x="723" y="869"/>
                  </a:cubicBezTo>
                  <a:cubicBezTo>
                    <a:pt x="725" y="867"/>
                    <a:pt x="729" y="867"/>
                    <a:pt x="731" y="865"/>
                  </a:cubicBezTo>
                  <a:close/>
                  <a:moveTo>
                    <a:pt x="45" y="876"/>
                  </a:moveTo>
                  <a:cubicBezTo>
                    <a:pt x="46" y="874"/>
                    <a:pt x="41" y="866"/>
                    <a:pt x="39" y="866"/>
                  </a:cubicBezTo>
                  <a:cubicBezTo>
                    <a:pt x="40" y="867"/>
                    <a:pt x="40" y="870"/>
                    <a:pt x="40" y="873"/>
                  </a:cubicBezTo>
                  <a:cubicBezTo>
                    <a:pt x="43" y="874"/>
                    <a:pt x="42" y="874"/>
                    <a:pt x="45" y="876"/>
                  </a:cubicBezTo>
                  <a:close/>
                  <a:moveTo>
                    <a:pt x="570" y="871"/>
                  </a:moveTo>
                  <a:cubicBezTo>
                    <a:pt x="576" y="872"/>
                    <a:pt x="579" y="876"/>
                    <a:pt x="584" y="877"/>
                  </a:cubicBezTo>
                  <a:cubicBezTo>
                    <a:pt x="581" y="874"/>
                    <a:pt x="575" y="869"/>
                    <a:pt x="570" y="871"/>
                  </a:cubicBezTo>
                  <a:close/>
                  <a:moveTo>
                    <a:pt x="591" y="886"/>
                  </a:moveTo>
                  <a:cubicBezTo>
                    <a:pt x="591" y="888"/>
                    <a:pt x="592" y="888"/>
                    <a:pt x="593" y="890"/>
                  </a:cubicBezTo>
                  <a:cubicBezTo>
                    <a:pt x="596" y="891"/>
                    <a:pt x="598" y="889"/>
                    <a:pt x="601" y="889"/>
                  </a:cubicBezTo>
                  <a:cubicBezTo>
                    <a:pt x="603" y="885"/>
                    <a:pt x="608" y="884"/>
                    <a:pt x="610" y="880"/>
                  </a:cubicBezTo>
                  <a:cubicBezTo>
                    <a:pt x="605" y="882"/>
                    <a:pt x="600" y="874"/>
                    <a:pt x="601" y="880"/>
                  </a:cubicBezTo>
                  <a:cubicBezTo>
                    <a:pt x="598" y="882"/>
                    <a:pt x="600" y="878"/>
                    <a:pt x="597" y="879"/>
                  </a:cubicBezTo>
                  <a:cubicBezTo>
                    <a:pt x="597" y="881"/>
                    <a:pt x="596" y="880"/>
                    <a:pt x="593" y="881"/>
                  </a:cubicBezTo>
                  <a:cubicBezTo>
                    <a:pt x="594" y="885"/>
                    <a:pt x="594" y="885"/>
                    <a:pt x="591" y="886"/>
                  </a:cubicBezTo>
                  <a:close/>
                  <a:moveTo>
                    <a:pt x="815" y="881"/>
                  </a:moveTo>
                  <a:cubicBezTo>
                    <a:pt x="814" y="884"/>
                    <a:pt x="809" y="885"/>
                    <a:pt x="811" y="887"/>
                  </a:cubicBezTo>
                  <a:cubicBezTo>
                    <a:pt x="811" y="885"/>
                    <a:pt x="812" y="886"/>
                    <a:pt x="814" y="886"/>
                  </a:cubicBezTo>
                  <a:cubicBezTo>
                    <a:pt x="813" y="884"/>
                    <a:pt x="817" y="882"/>
                    <a:pt x="815" y="881"/>
                  </a:cubicBezTo>
                  <a:close/>
                  <a:moveTo>
                    <a:pt x="51" y="895"/>
                  </a:moveTo>
                  <a:cubicBezTo>
                    <a:pt x="54" y="899"/>
                    <a:pt x="58" y="901"/>
                    <a:pt x="62" y="900"/>
                  </a:cubicBezTo>
                  <a:cubicBezTo>
                    <a:pt x="61" y="896"/>
                    <a:pt x="59" y="894"/>
                    <a:pt x="57" y="892"/>
                  </a:cubicBezTo>
                  <a:cubicBezTo>
                    <a:pt x="56" y="895"/>
                    <a:pt x="59" y="894"/>
                    <a:pt x="59" y="897"/>
                  </a:cubicBezTo>
                  <a:cubicBezTo>
                    <a:pt x="55" y="895"/>
                    <a:pt x="52" y="881"/>
                    <a:pt x="47" y="888"/>
                  </a:cubicBezTo>
                  <a:cubicBezTo>
                    <a:pt x="47" y="885"/>
                    <a:pt x="47" y="885"/>
                    <a:pt x="47" y="885"/>
                  </a:cubicBezTo>
                  <a:cubicBezTo>
                    <a:pt x="45" y="883"/>
                    <a:pt x="41" y="886"/>
                    <a:pt x="43" y="887"/>
                  </a:cubicBezTo>
                  <a:cubicBezTo>
                    <a:pt x="47" y="883"/>
                    <a:pt x="46" y="896"/>
                    <a:pt x="49" y="893"/>
                  </a:cubicBezTo>
                  <a:cubicBezTo>
                    <a:pt x="49" y="894"/>
                    <a:pt x="50" y="894"/>
                    <a:pt x="50" y="894"/>
                  </a:cubicBezTo>
                  <a:cubicBezTo>
                    <a:pt x="50" y="896"/>
                    <a:pt x="49" y="896"/>
                    <a:pt x="49" y="898"/>
                  </a:cubicBezTo>
                  <a:cubicBezTo>
                    <a:pt x="53" y="899"/>
                    <a:pt x="48" y="896"/>
                    <a:pt x="51" y="895"/>
                  </a:cubicBezTo>
                  <a:close/>
                  <a:moveTo>
                    <a:pt x="52" y="893"/>
                  </a:moveTo>
                  <a:cubicBezTo>
                    <a:pt x="55" y="892"/>
                    <a:pt x="56" y="894"/>
                    <a:pt x="56" y="896"/>
                  </a:cubicBezTo>
                  <a:cubicBezTo>
                    <a:pt x="55" y="895"/>
                    <a:pt x="52" y="896"/>
                    <a:pt x="52" y="893"/>
                  </a:cubicBezTo>
                  <a:close/>
                  <a:moveTo>
                    <a:pt x="48" y="890"/>
                  </a:moveTo>
                  <a:cubicBezTo>
                    <a:pt x="49" y="889"/>
                    <a:pt x="50" y="889"/>
                    <a:pt x="52" y="890"/>
                  </a:cubicBezTo>
                  <a:cubicBezTo>
                    <a:pt x="51" y="893"/>
                    <a:pt x="51" y="892"/>
                    <a:pt x="52" y="894"/>
                  </a:cubicBezTo>
                  <a:cubicBezTo>
                    <a:pt x="50" y="893"/>
                    <a:pt x="50" y="891"/>
                    <a:pt x="48" y="890"/>
                  </a:cubicBezTo>
                  <a:close/>
                  <a:moveTo>
                    <a:pt x="680" y="901"/>
                  </a:moveTo>
                  <a:cubicBezTo>
                    <a:pt x="680" y="904"/>
                    <a:pt x="684" y="899"/>
                    <a:pt x="688" y="901"/>
                  </a:cubicBezTo>
                  <a:cubicBezTo>
                    <a:pt x="687" y="895"/>
                    <a:pt x="683" y="901"/>
                    <a:pt x="680" y="901"/>
                  </a:cubicBezTo>
                  <a:close/>
                  <a:moveTo>
                    <a:pt x="88" y="919"/>
                  </a:moveTo>
                  <a:cubicBezTo>
                    <a:pt x="89" y="917"/>
                    <a:pt x="91" y="917"/>
                    <a:pt x="92" y="915"/>
                  </a:cubicBezTo>
                  <a:cubicBezTo>
                    <a:pt x="87" y="911"/>
                    <a:pt x="83" y="903"/>
                    <a:pt x="81" y="899"/>
                  </a:cubicBezTo>
                  <a:cubicBezTo>
                    <a:pt x="78" y="905"/>
                    <a:pt x="86" y="906"/>
                    <a:pt x="87" y="912"/>
                  </a:cubicBezTo>
                  <a:cubicBezTo>
                    <a:pt x="83" y="913"/>
                    <a:pt x="85" y="919"/>
                    <a:pt x="88" y="919"/>
                  </a:cubicBezTo>
                  <a:close/>
                  <a:moveTo>
                    <a:pt x="897" y="900"/>
                  </a:moveTo>
                  <a:cubicBezTo>
                    <a:pt x="894" y="902"/>
                    <a:pt x="889" y="903"/>
                    <a:pt x="887" y="906"/>
                  </a:cubicBezTo>
                  <a:cubicBezTo>
                    <a:pt x="891" y="905"/>
                    <a:pt x="897" y="902"/>
                    <a:pt x="897" y="900"/>
                  </a:cubicBezTo>
                  <a:close/>
                  <a:moveTo>
                    <a:pt x="885" y="906"/>
                  </a:moveTo>
                  <a:cubicBezTo>
                    <a:pt x="885" y="909"/>
                    <a:pt x="878" y="909"/>
                    <a:pt x="880" y="912"/>
                  </a:cubicBezTo>
                  <a:cubicBezTo>
                    <a:pt x="881" y="910"/>
                    <a:pt x="887" y="908"/>
                    <a:pt x="885" y="906"/>
                  </a:cubicBezTo>
                  <a:close/>
                  <a:moveTo>
                    <a:pt x="66" y="947"/>
                  </a:moveTo>
                  <a:cubicBezTo>
                    <a:pt x="63" y="947"/>
                    <a:pt x="63" y="943"/>
                    <a:pt x="62" y="941"/>
                  </a:cubicBezTo>
                  <a:cubicBezTo>
                    <a:pt x="64" y="943"/>
                    <a:pt x="67" y="943"/>
                    <a:pt x="66" y="947"/>
                  </a:cubicBezTo>
                  <a:close/>
                  <a:moveTo>
                    <a:pt x="181" y="984"/>
                  </a:moveTo>
                  <a:cubicBezTo>
                    <a:pt x="184" y="986"/>
                    <a:pt x="188" y="990"/>
                    <a:pt x="187" y="994"/>
                  </a:cubicBezTo>
                  <a:cubicBezTo>
                    <a:pt x="182" y="993"/>
                    <a:pt x="182" y="988"/>
                    <a:pt x="181" y="984"/>
                  </a:cubicBezTo>
                  <a:close/>
                  <a:moveTo>
                    <a:pt x="202" y="1015"/>
                  </a:moveTo>
                  <a:cubicBezTo>
                    <a:pt x="199" y="1009"/>
                    <a:pt x="191" y="1004"/>
                    <a:pt x="191" y="998"/>
                  </a:cubicBezTo>
                  <a:cubicBezTo>
                    <a:pt x="195" y="1001"/>
                    <a:pt x="199" y="1005"/>
                    <a:pt x="204" y="1009"/>
                  </a:cubicBezTo>
                  <a:cubicBezTo>
                    <a:pt x="203" y="1011"/>
                    <a:pt x="203" y="1014"/>
                    <a:pt x="202" y="1015"/>
                  </a:cubicBezTo>
                  <a:close/>
                  <a:moveTo>
                    <a:pt x="1077" y="966"/>
                  </a:moveTo>
                  <a:cubicBezTo>
                    <a:pt x="1073" y="968"/>
                    <a:pt x="1075" y="971"/>
                    <a:pt x="1075" y="975"/>
                  </a:cubicBezTo>
                  <a:cubicBezTo>
                    <a:pt x="1072" y="974"/>
                    <a:pt x="1070" y="984"/>
                    <a:pt x="1069" y="986"/>
                  </a:cubicBezTo>
                  <a:cubicBezTo>
                    <a:pt x="1071" y="983"/>
                    <a:pt x="1067" y="991"/>
                    <a:pt x="1071" y="991"/>
                  </a:cubicBezTo>
                  <a:cubicBezTo>
                    <a:pt x="1069" y="990"/>
                    <a:pt x="1068" y="995"/>
                    <a:pt x="1069" y="996"/>
                  </a:cubicBezTo>
                  <a:cubicBezTo>
                    <a:pt x="1073" y="990"/>
                    <a:pt x="1073" y="982"/>
                    <a:pt x="1073" y="976"/>
                  </a:cubicBezTo>
                  <a:cubicBezTo>
                    <a:pt x="1076" y="976"/>
                    <a:pt x="1077" y="974"/>
                    <a:pt x="1077" y="972"/>
                  </a:cubicBezTo>
                  <a:cubicBezTo>
                    <a:pt x="1075" y="970"/>
                    <a:pt x="1076" y="969"/>
                    <a:pt x="1077" y="966"/>
                  </a:cubicBezTo>
                  <a:close/>
                  <a:moveTo>
                    <a:pt x="661" y="973"/>
                  </a:moveTo>
                  <a:cubicBezTo>
                    <a:pt x="660" y="976"/>
                    <a:pt x="654" y="972"/>
                    <a:pt x="654" y="975"/>
                  </a:cubicBezTo>
                  <a:cubicBezTo>
                    <a:pt x="655" y="975"/>
                    <a:pt x="655" y="975"/>
                    <a:pt x="655" y="977"/>
                  </a:cubicBezTo>
                  <a:cubicBezTo>
                    <a:pt x="658" y="977"/>
                    <a:pt x="662" y="975"/>
                    <a:pt x="661" y="973"/>
                  </a:cubicBezTo>
                  <a:close/>
                  <a:moveTo>
                    <a:pt x="1065" y="992"/>
                  </a:moveTo>
                  <a:cubicBezTo>
                    <a:pt x="1066" y="994"/>
                    <a:pt x="1063" y="997"/>
                    <a:pt x="1065" y="998"/>
                  </a:cubicBezTo>
                  <a:cubicBezTo>
                    <a:pt x="1065" y="995"/>
                    <a:pt x="1067" y="995"/>
                    <a:pt x="1068" y="993"/>
                  </a:cubicBezTo>
                  <a:cubicBezTo>
                    <a:pt x="1066" y="993"/>
                    <a:pt x="1067" y="991"/>
                    <a:pt x="1065" y="992"/>
                  </a:cubicBezTo>
                  <a:close/>
                  <a:moveTo>
                    <a:pt x="247" y="1014"/>
                  </a:moveTo>
                  <a:cubicBezTo>
                    <a:pt x="249" y="1013"/>
                    <a:pt x="249" y="1017"/>
                    <a:pt x="251" y="1014"/>
                  </a:cubicBezTo>
                  <a:cubicBezTo>
                    <a:pt x="251" y="1012"/>
                    <a:pt x="245" y="1009"/>
                    <a:pt x="248" y="1011"/>
                  </a:cubicBezTo>
                  <a:cubicBezTo>
                    <a:pt x="248" y="1012"/>
                    <a:pt x="248" y="1012"/>
                    <a:pt x="248" y="1013"/>
                  </a:cubicBezTo>
                  <a:cubicBezTo>
                    <a:pt x="248" y="1013"/>
                    <a:pt x="247" y="1013"/>
                    <a:pt x="247" y="1014"/>
                  </a:cubicBezTo>
                  <a:close/>
                  <a:moveTo>
                    <a:pt x="325" y="1020"/>
                  </a:moveTo>
                  <a:cubicBezTo>
                    <a:pt x="322" y="1019"/>
                    <a:pt x="321" y="1021"/>
                    <a:pt x="318" y="1021"/>
                  </a:cubicBezTo>
                  <a:cubicBezTo>
                    <a:pt x="313" y="1017"/>
                    <a:pt x="311" y="1010"/>
                    <a:pt x="305" y="1008"/>
                  </a:cubicBezTo>
                  <a:cubicBezTo>
                    <a:pt x="305" y="1011"/>
                    <a:pt x="302" y="1011"/>
                    <a:pt x="300" y="1011"/>
                  </a:cubicBezTo>
                  <a:cubicBezTo>
                    <a:pt x="301" y="1014"/>
                    <a:pt x="303" y="1016"/>
                    <a:pt x="305" y="1018"/>
                  </a:cubicBezTo>
                  <a:cubicBezTo>
                    <a:pt x="309" y="1015"/>
                    <a:pt x="309" y="1022"/>
                    <a:pt x="313" y="1022"/>
                  </a:cubicBezTo>
                  <a:cubicBezTo>
                    <a:pt x="314" y="1021"/>
                    <a:pt x="314" y="1019"/>
                    <a:pt x="315" y="1019"/>
                  </a:cubicBezTo>
                  <a:cubicBezTo>
                    <a:pt x="317" y="1020"/>
                    <a:pt x="317" y="1023"/>
                    <a:pt x="318" y="1025"/>
                  </a:cubicBezTo>
                  <a:cubicBezTo>
                    <a:pt x="323" y="1023"/>
                    <a:pt x="332" y="1040"/>
                    <a:pt x="338" y="1032"/>
                  </a:cubicBezTo>
                  <a:cubicBezTo>
                    <a:pt x="333" y="1028"/>
                    <a:pt x="326" y="1027"/>
                    <a:pt x="325" y="1020"/>
                  </a:cubicBezTo>
                  <a:close/>
                  <a:moveTo>
                    <a:pt x="319" y="1029"/>
                  </a:moveTo>
                  <a:cubicBezTo>
                    <a:pt x="318" y="1029"/>
                    <a:pt x="313" y="1024"/>
                    <a:pt x="314" y="1027"/>
                  </a:cubicBezTo>
                  <a:cubicBezTo>
                    <a:pt x="315" y="1028"/>
                    <a:pt x="317" y="1033"/>
                    <a:pt x="319" y="1029"/>
                  </a:cubicBezTo>
                  <a:close/>
                  <a:moveTo>
                    <a:pt x="699" y="1055"/>
                  </a:moveTo>
                  <a:cubicBezTo>
                    <a:pt x="697" y="1052"/>
                    <a:pt x="703" y="1051"/>
                    <a:pt x="703" y="1048"/>
                  </a:cubicBezTo>
                  <a:cubicBezTo>
                    <a:pt x="708" y="1046"/>
                    <a:pt x="711" y="1048"/>
                    <a:pt x="714" y="1044"/>
                  </a:cubicBezTo>
                  <a:cubicBezTo>
                    <a:pt x="704" y="1040"/>
                    <a:pt x="690" y="1052"/>
                    <a:pt x="688" y="1043"/>
                  </a:cubicBezTo>
                  <a:cubicBezTo>
                    <a:pt x="694" y="1038"/>
                    <a:pt x="702" y="1040"/>
                    <a:pt x="707" y="1036"/>
                  </a:cubicBezTo>
                  <a:cubicBezTo>
                    <a:pt x="703" y="1036"/>
                    <a:pt x="703" y="1032"/>
                    <a:pt x="698" y="1033"/>
                  </a:cubicBezTo>
                  <a:cubicBezTo>
                    <a:pt x="696" y="1041"/>
                    <a:pt x="676" y="1034"/>
                    <a:pt x="676" y="1042"/>
                  </a:cubicBezTo>
                  <a:cubicBezTo>
                    <a:pt x="673" y="1043"/>
                    <a:pt x="672" y="1038"/>
                    <a:pt x="670" y="1041"/>
                  </a:cubicBezTo>
                  <a:cubicBezTo>
                    <a:pt x="674" y="1041"/>
                    <a:pt x="671" y="1043"/>
                    <a:pt x="670" y="1044"/>
                  </a:cubicBezTo>
                  <a:cubicBezTo>
                    <a:pt x="673" y="1044"/>
                    <a:pt x="672" y="1047"/>
                    <a:pt x="672" y="1050"/>
                  </a:cubicBezTo>
                  <a:cubicBezTo>
                    <a:pt x="657" y="1057"/>
                    <a:pt x="641" y="1047"/>
                    <a:pt x="627" y="1050"/>
                  </a:cubicBezTo>
                  <a:cubicBezTo>
                    <a:pt x="628" y="1052"/>
                    <a:pt x="628" y="1054"/>
                    <a:pt x="628" y="1057"/>
                  </a:cubicBezTo>
                  <a:cubicBezTo>
                    <a:pt x="631" y="1056"/>
                    <a:pt x="633" y="1055"/>
                    <a:pt x="636" y="1057"/>
                  </a:cubicBezTo>
                  <a:cubicBezTo>
                    <a:pt x="636" y="1056"/>
                    <a:pt x="635" y="1054"/>
                    <a:pt x="636" y="1054"/>
                  </a:cubicBezTo>
                  <a:cubicBezTo>
                    <a:pt x="645" y="1054"/>
                    <a:pt x="658" y="1059"/>
                    <a:pt x="662" y="1053"/>
                  </a:cubicBezTo>
                  <a:cubicBezTo>
                    <a:pt x="664" y="1053"/>
                    <a:pt x="666" y="1055"/>
                    <a:pt x="664" y="1057"/>
                  </a:cubicBezTo>
                  <a:cubicBezTo>
                    <a:pt x="671" y="1057"/>
                    <a:pt x="677" y="1059"/>
                    <a:pt x="683" y="1061"/>
                  </a:cubicBezTo>
                  <a:cubicBezTo>
                    <a:pt x="684" y="1059"/>
                    <a:pt x="681" y="1058"/>
                    <a:pt x="683" y="1057"/>
                  </a:cubicBezTo>
                  <a:cubicBezTo>
                    <a:pt x="683" y="1059"/>
                    <a:pt x="685" y="1058"/>
                    <a:pt x="685" y="1059"/>
                  </a:cubicBezTo>
                  <a:cubicBezTo>
                    <a:pt x="686" y="1053"/>
                    <a:pt x="697" y="1055"/>
                    <a:pt x="699" y="1055"/>
                  </a:cubicBezTo>
                  <a:close/>
                  <a:moveTo>
                    <a:pt x="489" y="1081"/>
                  </a:moveTo>
                  <a:cubicBezTo>
                    <a:pt x="490" y="1085"/>
                    <a:pt x="494" y="1086"/>
                    <a:pt x="496" y="1085"/>
                  </a:cubicBezTo>
                  <a:cubicBezTo>
                    <a:pt x="492" y="1085"/>
                    <a:pt x="494" y="1080"/>
                    <a:pt x="489" y="1081"/>
                  </a:cubicBezTo>
                  <a:close/>
                  <a:moveTo>
                    <a:pt x="517" y="1092"/>
                  </a:moveTo>
                  <a:cubicBezTo>
                    <a:pt x="510" y="1092"/>
                    <a:pt x="502" y="1087"/>
                    <a:pt x="496" y="1089"/>
                  </a:cubicBezTo>
                  <a:cubicBezTo>
                    <a:pt x="504" y="1090"/>
                    <a:pt x="509" y="1094"/>
                    <a:pt x="517" y="1092"/>
                  </a:cubicBezTo>
                  <a:close/>
                  <a:moveTo>
                    <a:pt x="823" y="1101"/>
                  </a:moveTo>
                  <a:cubicBezTo>
                    <a:pt x="823" y="1104"/>
                    <a:pt x="818" y="1101"/>
                    <a:pt x="818" y="1103"/>
                  </a:cubicBezTo>
                  <a:cubicBezTo>
                    <a:pt x="819" y="1105"/>
                    <a:pt x="825" y="1103"/>
                    <a:pt x="823" y="1101"/>
                  </a:cubicBezTo>
                  <a:close/>
                  <a:moveTo>
                    <a:pt x="593" y="1118"/>
                  </a:moveTo>
                  <a:cubicBezTo>
                    <a:pt x="597" y="1118"/>
                    <a:pt x="603" y="1124"/>
                    <a:pt x="606" y="1120"/>
                  </a:cubicBezTo>
                  <a:cubicBezTo>
                    <a:pt x="603" y="1118"/>
                    <a:pt x="592" y="1117"/>
                    <a:pt x="593" y="1118"/>
                  </a:cubicBezTo>
                  <a:close/>
                  <a:moveTo>
                    <a:pt x="818" y="1126"/>
                  </a:moveTo>
                  <a:cubicBezTo>
                    <a:pt x="814" y="1127"/>
                    <a:pt x="806" y="1126"/>
                    <a:pt x="810" y="1131"/>
                  </a:cubicBezTo>
                  <a:cubicBezTo>
                    <a:pt x="796" y="1134"/>
                    <a:pt x="784" y="1133"/>
                    <a:pt x="775" y="1139"/>
                  </a:cubicBezTo>
                  <a:cubicBezTo>
                    <a:pt x="771" y="1134"/>
                    <a:pt x="767" y="1141"/>
                    <a:pt x="764" y="1143"/>
                  </a:cubicBezTo>
                  <a:cubicBezTo>
                    <a:pt x="781" y="1141"/>
                    <a:pt x="801" y="1137"/>
                    <a:pt x="817" y="1129"/>
                  </a:cubicBezTo>
                  <a:cubicBezTo>
                    <a:pt x="815" y="1129"/>
                    <a:pt x="814" y="1127"/>
                    <a:pt x="818" y="1126"/>
                  </a:cubicBezTo>
                  <a:close/>
                  <a:moveTo>
                    <a:pt x="916" y="627"/>
                  </a:moveTo>
                  <a:cubicBezTo>
                    <a:pt x="917" y="623"/>
                    <a:pt x="917" y="618"/>
                    <a:pt x="916" y="616"/>
                  </a:cubicBezTo>
                  <a:cubicBezTo>
                    <a:pt x="915" y="619"/>
                    <a:pt x="914" y="621"/>
                    <a:pt x="914" y="625"/>
                  </a:cubicBezTo>
                  <a:cubicBezTo>
                    <a:pt x="917" y="623"/>
                    <a:pt x="914" y="627"/>
                    <a:pt x="916" y="627"/>
                  </a:cubicBezTo>
                  <a:close/>
                  <a:moveTo>
                    <a:pt x="912" y="748"/>
                  </a:moveTo>
                  <a:cubicBezTo>
                    <a:pt x="920" y="748"/>
                    <a:pt x="918" y="735"/>
                    <a:pt x="924" y="736"/>
                  </a:cubicBezTo>
                  <a:cubicBezTo>
                    <a:pt x="926" y="732"/>
                    <a:pt x="927" y="727"/>
                    <a:pt x="931" y="725"/>
                  </a:cubicBezTo>
                  <a:cubicBezTo>
                    <a:pt x="931" y="732"/>
                    <a:pt x="936" y="727"/>
                    <a:pt x="933" y="734"/>
                  </a:cubicBezTo>
                  <a:cubicBezTo>
                    <a:pt x="938" y="734"/>
                    <a:pt x="936" y="726"/>
                    <a:pt x="937" y="722"/>
                  </a:cubicBezTo>
                  <a:cubicBezTo>
                    <a:pt x="938" y="721"/>
                    <a:pt x="940" y="721"/>
                    <a:pt x="940" y="720"/>
                  </a:cubicBezTo>
                  <a:cubicBezTo>
                    <a:pt x="943" y="714"/>
                    <a:pt x="942" y="700"/>
                    <a:pt x="946" y="706"/>
                  </a:cubicBezTo>
                  <a:cubicBezTo>
                    <a:pt x="946" y="698"/>
                    <a:pt x="953" y="691"/>
                    <a:pt x="949" y="686"/>
                  </a:cubicBezTo>
                  <a:cubicBezTo>
                    <a:pt x="950" y="685"/>
                    <a:pt x="950" y="683"/>
                    <a:pt x="952" y="684"/>
                  </a:cubicBezTo>
                  <a:cubicBezTo>
                    <a:pt x="949" y="677"/>
                    <a:pt x="953" y="673"/>
                    <a:pt x="950" y="666"/>
                  </a:cubicBezTo>
                  <a:cubicBezTo>
                    <a:pt x="942" y="666"/>
                    <a:pt x="938" y="682"/>
                    <a:pt x="933" y="676"/>
                  </a:cubicBezTo>
                  <a:cubicBezTo>
                    <a:pt x="931" y="685"/>
                    <a:pt x="926" y="690"/>
                    <a:pt x="928" y="702"/>
                  </a:cubicBezTo>
                  <a:cubicBezTo>
                    <a:pt x="926" y="702"/>
                    <a:pt x="925" y="704"/>
                    <a:pt x="924" y="705"/>
                  </a:cubicBezTo>
                  <a:cubicBezTo>
                    <a:pt x="924" y="708"/>
                    <a:pt x="926" y="708"/>
                    <a:pt x="926" y="711"/>
                  </a:cubicBezTo>
                  <a:cubicBezTo>
                    <a:pt x="923" y="709"/>
                    <a:pt x="926" y="715"/>
                    <a:pt x="925" y="718"/>
                  </a:cubicBezTo>
                  <a:cubicBezTo>
                    <a:pt x="922" y="725"/>
                    <a:pt x="918" y="729"/>
                    <a:pt x="918" y="738"/>
                  </a:cubicBezTo>
                  <a:cubicBezTo>
                    <a:pt x="916" y="741"/>
                    <a:pt x="912" y="742"/>
                    <a:pt x="912" y="748"/>
                  </a:cubicBezTo>
                  <a:close/>
                  <a:moveTo>
                    <a:pt x="932" y="685"/>
                  </a:moveTo>
                  <a:cubicBezTo>
                    <a:pt x="935" y="685"/>
                    <a:pt x="932" y="691"/>
                    <a:pt x="930" y="691"/>
                  </a:cubicBezTo>
                  <a:cubicBezTo>
                    <a:pt x="930" y="688"/>
                    <a:pt x="931" y="687"/>
                    <a:pt x="932" y="685"/>
                  </a:cubicBezTo>
                  <a:close/>
                  <a:moveTo>
                    <a:pt x="125" y="832"/>
                  </a:moveTo>
                  <a:cubicBezTo>
                    <a:pt x="126" y="837"/>
                    <a:pt x="126" y="836"/>
                    <a:pt x="126" y="842"/>
                  </a:cubicBezTo>
                  <a:cubicBezTo>
                    <a:pt x="131" y="842"/>
                    <a:pt x="129" y="834"/>
                    <a:pt x="133" y="834"/>
                  </a:cubicBezTo>
                  <a:cubicBezTo>
                    <a:pt x="132" y="831"/>
                    <a:pt x="133" y="828"/>
                    <a:pt x="132" y="827"/>
                  </a:cubicBezTo>
                  <a:cubicBezTo>
                    <a:pt x="131" y="830"/>
                    <a:pt x="129" y="823"/>
                    <a:pt x="128" y="827"/>
                  </a:cubicBezTo>
                  <a:cubicBezTo>
                    <a:pt x="129" y="827"/>
                    <a:pt x="129" y="834"/>
                    <a:pt x="125" y="832"/>
                  </a:cubicBezTo>
                  <a:close/>
                  <a:moveTo>
                    <a:pt x="548" y="863"/>
                  </a:moveTo>
                  <a:cubicBezTo>
                    <a:pt x="551" y="868"/>
                    <a:pt x="557" y="871"/>
                    <a:pt x="561" y="875"/>
                  </a:cubicBezTo>
                  <a:cubicBezTo>
                    <a:pt x="559" y="870"/>
                    <a:pt x="565" y="873"/>
                    <a:pt x="565" y="870"/>
                  </a:cubicBezTo>
                  <a:cubicBezTo>
                    <a:pt x="561" y="864"/>
                    <a:pt x="554" y="860"/>
                    <a:pt x="549" y="855"/>
                  </a:cubicBezTo>
                  <a:cubicBezTo>
                    <a:pt x="547" y="862"/>
                    <a:pt x="556" y="860"/>
                    <a:pt x="557" y="866"/>
                  </a:cubicBezTo>
                  <a:cubicBezTo>
                    <a:pt x="552" y="867"/>
                    <a:pt x="551" y="864"/>
                    <a:pt x="548" y="863"/>
                  </a:cubicBezTo>
                  <a:close/>
                  <a:moveTo>
                    <a:pt x="738" y="887"/>
                  </a:moveTo>
                  <a:cubicBezTo>
                    <a:pt x="739" y="890"/>
                    <a:pt x="739" y="891"/>
                    <a:pt x="738" y="894"/>
                  </a:cubicBezTo>
                  <a:cubicBezTo>
                    <a:pt x="740" y="894"/>
                    <a:pt x="741" y="893"/>
                    <a:pt x="742" y="893"/>
                  </a:cubicBezTo>
                  <a:cubicBezTo>
                    <a:pt x="743" y="895"/>
                    <a:pt x="742" y="896"/>
                    <a:pt x="745" y="898"/>
                  </a:cubicBezTo>
                  <a:cubicBezTo>
                    <a:pt x="748" y="893"/>
                    <a:pt x="754" y="892"/>
                    <a:pt x="758" y="888"/>
                  </a:cubicBezTo>
                  <a:cubicBezTo>
                    <a:pt x="757" y="885"/>
                    <a:pt x="756" y="882"/>
                    <a:pt x="753" y="881"/>
                  </a:cubicBezTo>
                  <a:cubicBezTo>
                    <a:pt x="750" y="885"/>
                    <a:pt x="743" y="885"/>
                    <a:pt x="738" y="887"/>
                  </a:cubicBezTo>
                  <a:close/>
                  <a:moveTo>
                    <a:pt x="136" y="922"/>
                  </a:moveTo>
                  <a:cubicBezTo>
                    <a:pt x="137" y="922"/>
                    <a:pt x="138" y="923"/>
                    <a:pt x="138" y="925"/>
                  </a:cubicBezTo>
                  <a:cubicBezTo>
                    <a:pt x="134" y="926"/>
                    <a:pt x="131" y="923"/>
                    <a:pt x="129" y="926"/>
                  </a:cubicBezTo>
                  <a:cubicBezTo>
                    <a:pt x="130" y="928"/>
                    <a:pt x="132" y="929"/>
                    <a:pt x="132" y="932"/>
                  </a:cubicBezTo>
                  <a:cubicBezTo>
                    <a:pt x="142" y="932"/>
                    <a:pt x="144" y="940"/>
                    <a:pt x="152" y="941"/>
                  </a:cubicBezTo>
                  <a:cubicBezTo>
                    <a:pt x="151" y="936"/>
                    <a:pt x="150" y="933"/>
                    <a:pt x="148" y="929"/>
                  </a:cubicBezTo>
                  <a:cubicBezTo>
                    <a:pt x="151" y="928"/>
                    <a:pt x="148" y="924"/>
                    <a:pt x="152" y="924"/>
                  </a:cubicBezTo>
                  <a:cubicBezTo>
                    <a:pt x="150" y="919"/>
                    <a:pt x="142" y="920"/>
                    <a:pt x="139" y="916"/>
                  </a:cubicBezTo>
                  <a:cubicBezTo>
                    <a:pt x="138" y="920"/>
                    <a:pt x="141" y="921"/>
                    <a:pt x="139" y="923"/>
                  </a:cubicBezTo>
                  <a:cubicBezTo>
                    <a:pt x="138" y="923"/>
                    <a:pt x="137" y="919"/>
                    <a:pt x="136" y="922"/>
                  </a:cubicBezTo>
                  <a:close/>
                  <a:moveTo>
                    <a:pt x="638" y="991"/>
                  </a:moveTo>
                  <a:cubicBezTo>
                    <a:pt x="639" y="988"/>
                    <a:pt x="637" y="988"/>
                    <a:pt x="638" y="986"/>
                  </a:cubicBezTo>
                  <a:cubicBezTo>
                    <a:pt x="631" y="982"/>
                    <a:pt x="628" y="988"/>
                    <a:pt x="619" y="987"/>
                  </a:cubicBezTo>
                  <a:cubicBezTo>
                    <a:pt x="620" y="994"/>
                    <a:pt x="631" y="990"/>
                    <a:pt x="634" y="995"/>
                  </a:cubicBezTo>
                  <a:cubicBezTo>
                    <a:pt x="633" y="992"/>
                    <a:pt x="635" y="991"/>
                    <a:pt x="638" y="991"/>
                  </a:cubicBezTo>
                  <a:close/>
                  <a:moveTo>
                    <a:pt x="675" y="1018"/>
                  </a:moveTo>
                  <a:cubicBezTo>
                    <a:pt x="677" y="1018"/>
                    <a:pt x="680" y="1017"/>
                    <a:pt x="680" y="1019"/>
                  </a:cubicBezTo>
                  <a:cubicBezTo>
                    <a:pt x="679" y="1019"/>
                    <a:pt x="676" y="1018"/>
                    <a:pt x="677" y="1021"/>
                  </a:cubicBezTo>
                  <a:cubicBezTo>
                    <a:pt x="677" y="1024"/>
                    <a:pt x="682" y="1020"/>
                    <a:pt x="684" y="1022"/>
                  </a:cubicBezTo>
                  <a:cubicBezTo>
                    <a:pt x="685" y="1017"/>
                    <a:pt x="685" y="1016"/>
                    <a:pt x="688" y="1014"/>
                  </a:cubicBezTo>
                  <a:cubicBezTo>
                    <a:pt x="682" y="1013"/>
                    <a:pt x="677" y="1013"/>
                    <a:pt x="675" y="1018"/>
                  </a:cubicBezTo>
                  <a:close/>
                  <a:moveTo>
                    <a:pt x="847" y="1109"/>
                  </a:moveTo>
                  <a:cubicBezTo>
                    <a:pt x="841" y="1112"/>
                    <a:pt x="836" y="1115"/>
                    <a:pt x="835" y="1120"/>
                  </a:cubicBezTo>
                  <a:cubicBezTo>
                    <a:pt x="833" y="1118"/>
                    <a:pt x="837" y="1116"/>
                    <a:pt x="833" y="1116"/>
                  </a:cubicBezTo>
                  <a:cubicBezTo>
                    <a:pt x="833" y="1121"/>
                    <a:pt x="833" y="1121"/>
                    <a:pt x="833" y="1121"/>
                  </a:cubicBezTo>
                  <a:cubicBezTo>
                    <a:pt x="840" y="1122"/>
                    <a:pt x="847" y="1119"/>
                    <a:pt x="850" y="1114"/>
                  </a:cubicBezTo>
                  <a:cubicBezTo>
                    <a:pt x="849" y="1113"/>
                    <a:pt x="847" y="1112"/>
                    <a:pt x="847" y="1109"/>
                  </a:cubicBezTo>
                  <a:close/>
                </a:path>
              </a:pathLst>
            </a:custGeom>
            <a:solidFill>
              <a:srgbClr val="595959">
                <a:alpha val="8588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575" name="椭圆 35">
              <a:extLst>
                <a:ext uri="{FF2B5EF4-FFF2-40B4-BE49-F238E27FC236}">
                  <a16:creationId xmlns:a16="http://schemas.microsoft.com/office/drawing/2014/main" id="{4EB7FCDD-FD2D-473E-8499-592678579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14" y="274643"/>
              <a:ext cx="2349083" cy="2348199"/>
            </a:xfrm>
            <a:prstGeom prst="ellipse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" name="组合 26">
            <a:extLst>
              <a:ext uri="{FF2B5EF4-FFF2-40B4-BE49-F238E27FC236}">
                <a16:creationId xmlns:a16="http://schemas.microsoft.com/office/drawing/2014/main" id="{A3264FCB-5B0C-4EE0-8BF9-CCB9D97B44BE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4181475"/>
            <a:ext cx="2347912" cy="463550"/>
            <a:chOff x="0" y="0"/>
            <a:chExt cx="2348676" cy="464458"/>
          </a:xfrm>
        </p:grpSpPr>
        <p:sp>
          <p:nvSpPr>
            <p:cNvPr id="22570" name="椭圆 41">
              <a:extLst>
                <a:ext uri="{FF2B5EF4-FFF2-40B4-BE49-F238E27FC236}">
                  <a16:creationId xmlns:a16="http://schemas.microsoft.com/office/drawing/2014/main" id="{8FA17300-9A4B-4BE1-B317-E4817EFBE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</a:t>
              </a:r>
            </a:p>
          </p:txBody>
        </p:sp>
        <p:sp>
          <p:nvSpPr>
            <p:cNvPr id="22571" name="椭圆 42">
              <a:extLst>
                <a:ext uri="{FF2B5EF4-FFF2-40B4-BE49-F238E27FC236}">
                  <a16:creationId xmlns:a16="http://schemas.microsoft.com/office/drawing/2014/main" id="{E8FCAAC1-EC17-491E-BA11-DE356BA86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5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加</a:t>
              </a:r>
            </a:p>
          </p:txBody>
        </p:sp>
        <p:sp>
          <p:nvSpPr>
            <p:cNvPr id="22572" name="椭圆 43">
              <a:extLst>
                <a:ext uri="{FF2B5EF4-FFF2-40B4-BE49-F238E27FC236}">
                  <a16:creationId xmlns:a16="http://schemas.microsoft.com/office/drawing/2014/main" id="{E2879E6D-9CC9-44B4-8E39-0C22657F8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121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姓</a:t>
              </a:r>
            </a:p>
          </p:txBody>
        </p:sp>
        <p:sp>
          <p:nvSpPr>
            <p:cNvPr id="22573" name="椭圆 44">
              <a:extLst>
                <a:ext uri="{FF2B5EF4-FFF2-40B4-BE49-F238E27FC236}">
                  <a16:creationId xmlns:a16="http://schemas.microsoft.com/office/drawing/2014/main" id="{7BD90727-AF1E-4712-94E9-E597397E9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97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名</a:t>
              </a:r>
            </a:p>
          </p:txBody>
        </p:sp>
      </p:grpSp>
      <p:grpSp>
        <p:nvGrpSpPr>
          <p:cNvPr id="10" name="组合 67">
            <a:extLst>
              <a:ext uri="{FF2B5EF4-FFF2-40B4-BE49-F238E27FC236}">
                <a16:creationId xmlns:a16="http://schemas.microsoft.com/office/drawing/2014/main" id="{1A53C8F6-50A1-453B-AA74-9F758E3FCC8F}"/>
              </a:ext>
            </a:extLst>
          </p:cNvPr>
          <p:cNvGrpSpPr>
            <a:grpSpLocks/>
          </p:cNvGrpSpPr>
          <p:nvPr/>
        </p:nvGrpSpPr>
        <p:grpSpPr bwMode="auto">
          <a:xfrm>
            <a:off x="3392488" y="4181475"/>
            <a:ext cx="2347912" cy="463550"/>
            <a:chOff x="0" y="0"/>
            <a:chExt cx="2348676" cy="464458"/>
          </a:xfrm>
        </p:grpSpPr>
        <p:sp>
          <p:nvSpPr>
            <p:cNvPr id="22566" name="椭圆 68">
              <a:extLst>
                <a:ext uri="{FF2B5EF4-FFF2-40B4-BE49-F238E27FC236}">
                  <a16:creationId xmlns:a16="http://schemas.microsoft.com/office/drawing/2014/main" id="{9911ED38-5422-4966-9F30-70E1751E9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</a:t>
              </a:r>
            </a:p>
          </p:txBody>
        </p:sp>
        <p:sp>
          <p:nvSpPr>
            <p:cNvPr id="22567" name="椭圆 69">
              <a:extLst>
                <a:ext uri="{FF2B5EF4-FFF2-40B4-BE49-F238E27FC236}">
                  <a16:creationId xmlns:a16="http://schemas.microsoft.com/office/drawing/2014/main" id="{E8280D66-7CF1-42C1-86E4-45B65CC14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5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加</a:t>
              </a:r>
            </a:p>
          </p:txBody>
        </p:sp>
        <p:sp>
          <p:nvSpPr>
            <p:cNvPr id="22568" name="椭圆 70">
              <a:extLst>
                <a:ext uri="{FF2B5EF4-FFF2-40B4-BE49-F238E27FC236}">
                  <a16:creationId xmlns:a16="http://schemas.microsoft.com/office/drawing/2014/main" id="{A23D3F69-7814-4B84-984F-C1F27D9836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121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姓</a:t>
              </a:r>
            </a:p>
          </p:txBody>
        </p:sp>
        <p:sp>
          <p:nvSpPr>
            <p:cNvPr id="22569" name="椭圆 71">
              <a:extLst>
                <a:ext uri="{FF2B5EF4-FFF2-40B4-BE49-F238E27FC236}">
                  <a16:creationId xmlns:a16="http://schemas.microsoft.com/office/drawing/2014/main" id="{1B15B06F-4A44-4304-9A8D-96F940895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97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名</a:t>
              </a:r>
            </a:p>
          </p:txBody>
        </p:sp>
      </p:grpSp>
      <p:grpSp>
        <p:nvGrpSpPr>
          <p:cNvPr id="11" name="组合 72">
            <a:extLst>
              <a:ext uri="{FF2B5EF4-FFF2-40B4-BE49-F238E27FC236}">
                <a16:creationId xmlns:a16="http://schemas.microsoft.com/office/drawing/2014/main" id="{46146D61-7B42-4659-96E4-ED8C18412385}"/>
              </a:ext>
            </a:extLst>
          </p:cNvPr>
          <p:cNvGrpSpPr>
            <a:grpSpLocks/>
          </p:cNvGrpSpPr>
          <p:nvPr/>
        </p:nvGrpSpPr>
        <p:grpSpPr bwMode="auto">
          <a:xfrm>
            <a:off x="6450013" y="4181475"/>
            <a:ext cx="2347912" cy="463550"/>
            <a:chOff x="0" y="0"/>
            <a:chExt cx="2348676" cy="464458"/>
          </a:xfrm>
        </p:grpSpPr>
        <p:sp>
          <p:nvSpPr>
            <p:cNvPr id="22562" name="椭圆 73">
              <a:extLst>
                <a:ext uri="{FF2B5EF4-FFF2-40B4-BE49-F238E27FC236}">
                  <a16:creationId xmlns:a16="http://schemas.microsoft.com/office/drawing/2014/main" id="{6F9E7C05-1159-4453-BDEC-75F976789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</a:t>
              </a:r>
            </a:p>
          </p:txBody>
        </p:sp>
        <p:sp>
          <p:nvSpPr>
            <p:cNvPr id="22563" name="椭圆 74">
              <a:extLst>
                <a:ext uri="{FF2B5EF4-FFF2-40B4-BE49-F238E27FC236}">
                  <a16:creationId xmlns:a16="http://schemas.microsoft.com/office/drawing/2014/main" id="{B31FF473-3D86-4650-851E-C4AF21FD6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5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加</a:t>
              </a:r>
            </a:p>
          </p:txBody>
        </p:sp>
        <p:sp>
          <p:nvSpPr>
            <p:cNvPr id="22564" name="椭圆 75">
              <a:extLst>
                <a:ext uri="{FF2B5EF4-FFF2-40B4-BE49-F238E27FC236}">
                  <a16:creationId xmlns:a16="http://schemas.microsoft.com/office/drawing/2014/main" id="{B766BB6E-4D8C-45DD-A602-76D7CA9EF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121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姓</a:t>
              </a:r>
            </a:p>
          </p:txBody>
        </p:sp>
        <p:sp>
          <p:nvSpPr>
            <p:cNvPr id="22565" name="椭圆 76">
              <a:extLst>
                <a:ext uri="{FF2B5EF4-FFF2-40B4-BE49-F238E27FC236}">
                  <a16:creationId xmlns:a16="http://schemas.microsoft.com/office/drawing/2014/main" id="{73A16413-D21A-46F3-90F1-566153A6C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4975" y="0"/>
              <a:ext cx="463701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名</a:t>
              </a:r>
            </a:p>
          </p:txBody>
        </p:sp>
      </p:grpSp>
      <p:grpSp>
        <p:nvGrpSpPr>
          <p:cNvPr id="12" name="组合 77">
            <a:extLst>
              <a:ext uri="{FF2B5EF4-FFF2-40B4-BE49-F238E27FC236}">
                <a16:creationId xmlns:a16="http://schemas.microsoft.com/office/drawing/2014/main" id="{BD7E485A-6DB9-4493-ADA6-04047F5A6444}"/>
              </a:ext>
            </a:extLst>
          </p:cNvPr>
          <p:cNvGrpSpPr>
            <a:grpSpLocks/>
          </p:cNvGrpSpPr>
          <p:nvPr/>
        </p:nvGrpSpPr>
        <p:grpSpPr bwMode="auto">
          <a:xfrm>
            <a:off x="9505950" y="4181475"/>
            <a:ext cx="2349500" cy="463550"/>
            <a:chOff x="0" y="0"/>
            <a:chExt cx="2348676" cy="464458"/>
          </a:xfrm>
        </p:grpSpPr>
        <p:sp>
          <p:nvSpPr>
            <p:cNvPr id="22558" name="椭圆 78">
              <a:extLst>
                <a:ext uri="{FF2B5EF4-FFF2-40B4-BE49-F238E27FC236}">
                  <a16:creationId xmlns:a16="http://schemas.microsoft.com/office/drawing/2014/main" id="{9FD5F12B-89F2-4064-9CF8-52957F7EB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4975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</a:t>
              </a:r>
            </a:p>
          </p:txBody>
        </p:sp>
        <p:sp>
          <p:nvSpPr>
            <p:cNvPr id="22559" name="椭圆 79">
              <a:extLst>
                <a:ext uri="{FF2B5EF4-FFF2-40B4-BE49-F238E27FC236}">
                  <a16:creationId xmlns:a16="http://schemas.microsoft.com/office/drawing/2014/main" id="{AD8E4F2D-E01B-489F-A713-6694907DE4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430" y="0"/>
              <a:ext cx="463387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加</a:t>
              </a:r>
            </a:p>
          </p:txBody>
        </p:sp>
        <p:sp>
          <p:nvSpPr>
            <p:cNvPr id="22560" name="椭圆 80">
              <a:extLst>
                <a:ext uri="{FF2B5EF4-FFF2-40B4-BE49-F238E27FC236}">
                  <a16:creationId xmlns:a16="http://schemas.microsoft.com/office/drawing/2014/main" id="{63DE74B6-74E2-4D2B-B6E7-776B0357A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859" y="0"/>
              <a:ext cx="463387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姓</a:t>
              </a:r>
            </a:p>
          </p:txBody>
        </p:sp>
        <p:sp>
          <p:nvSpPr>
            <p:cNvPr id="22561" name="椭圆 81">
              <a:extLst>
                <a:ext uri="{FF2B5EF4-FFF2-40B4-BE49-F238E27FC236}">
                  <a16:creationId xmlns:a16="http://schemas.microsoft.com/office/drawing/2014/main" id="{6850A531-4E93-404F-8AA4-39058B2EB0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3702" y="0"/>
              <a:ext cx="464974" cy="46445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名</a:t>
              </a:r>
            </a:p>
          </p:txBody>
        </p:sp>
      </p:grpSp>
      <p:grpSp>
        <p:nvGrpSpPr>
          <p:cNvPr id="13" name="组合 36">
            <a:extLst>
              <a:ext uri="{FF2B5EF4-FFF2-40B4-BE49-F238E27FC236}">
                <a16:creationId xmlns:a16="http://schemas.microsoft.com/office/drawing/2014/main" id="{F7C6C9C5-4123-4D3F-9620-8E948AA2C339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4784725"/>
            <a:ext cx="2620962" cy="725488"/>
            <a:chOff x="0" y="0"/>
            <a:chExt cx="2621416" cy="725298"/>
          </a:xfrm>
        </p:grpSpPr>
        <p:sp>
          <p:nvSpPr>
            <p:cNvPr id="22556" name="矩形 82">
              <a:extLst>
                <a:ext uri="{FF2B5EF4-FFF2-40B4-BE49-F238E27FC236}">
                  <a16:creationId xmlns:a16="http://schemas.microsoft.com/office/drawing/2014/main" id="{0824DC8B-EF51-4C4A-A3F7-968BDC0E9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7450" cy="33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一行朱砂 到底圈了谁</a:t>
              </a:r>
            </a:p>
          </p:txBody>
        </p:sp>
        <p:sp>
          <p:nvSpPr>
            <p:cNvPr id="22557" name="矩形 83">
              <a:extLst>
                <a:ext uri="{FF2B5EF4-FFF2-40B4-BE49-F238E27FC236}">
                  <a16:creationId xmlns:a16="http://schemas.microsoft.com/office/drawing/2014/main" id="{735D86F1-EA7B-4D73-AB9A-7474319CB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9" y="295198"/>
              <a:ext cx="2607127" cy="43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A stripe of cinnabar, whose name after all did it circle?</a:t>
              </a:r>
            </a:p>
          </p:txBody>
        </p:sp>
      </p:grpSp>
      <p:cxnSp>
        <p:nvCxnSpPr>
          <p:cNvPr id="9264" name="直接连接符 38">
            <a:extLst>
              <a:ext uri="{FF2B5EF4-FFF2-40B4-BE49-F238E27FC236}">
                <a16:creationId xmlns:a16="http://schemas.microsoft.com/office/drawing/2014/main" id="{DF0749B0-AA14-4EC5-ADC3-FE455CF5B09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3713" y="4252913"/>
            <a:ext cx="0" cy="1635125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5" name="直接连接符 84">
            <a:extLst>
              <a:ext uri="{FF2B5EF4-FFF2-40B4-BE49-F238E27FC236}">
                <a16:creationId xmlns:a16="http://schemas.microsoft.com/office/drawing/2014/main" id="{0B59576B-403B-45EF-8404-D7B2647F154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81713" y="4252913"/>
            <a:ext cx="0" cy="1635125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266" name="直接连接符 85">
            <a:extLst>
              <a:ext uri="{FF2B5EF4-FFF2-40B4-BE49-F238E27FC236}">
                <a16:creationId xmlns:a16="http://schemas.microsoft.com/office/drawing/2014/main" id="{CE3B1B43-2F4D-41D2-97AE-452512A0BC2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158288" y="4252913"/>
            <a:ext cx="0" cy="1635125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4" name="组合 87">
            <a:extLst>
              <a:ext uri="{FF2B5EF4-FFF2-40B4-BE49-F238E27FC236}">
                <a16:creationId xmlns:a16="http://schemas.microsoft.com/office/drawing/2014/main" id="{E95DCB74-259F-4B2F-A855-03A0F3CB174A}"/>
              </a:ext>
            </a:extLst>
          </p:cNvPr>
          <p:cNvGrpSpPr>
            <a:grpSpLocks/>
          </p:cNvGrpSpPr>
          <p:nvPr/>
        </p:nvGrpSpPr>
        <p:grpSpPr bwMode="auto">
          <a:xfrm>
            <a:off x="3292475" y="4784725"/>
            <a:ext cx="2620963" cy="725488"/>
            <a:chOff x="0" y="0"/>
            <a:chExt cx="2621416" cy="725298"/>
          </a:xfrm>
        </p:grpSpPr>
        <p:sp>
          <p:nvSpPr>
            <p:cNvPr id="22554" name="矩形 88">
              <a:extLst>
                <a:ext uri="{FF2B5EF4-FFF2-40B4-BE49-F238E27FC236}">
                  <a16:creationId xmlns:a16="http://schemas.microsoft.com/office/drawing/2014/main" id="{0D8BE0EB-2258-4E16-A757-DA8EFDC6C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02273" cy="3380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无关风月 我题序等你回</a:t>
              </a:r>
            </a:p>
          </p:txBody>
        </p:sp>
        <p:sp>
          <p:nvSpPr>
            <p:cNvPr id="22555" name="矩形 89">
              <a:extLst>
                <a:ext uri="{FF2B5EF4-FFF2-40B4-BE49-F238E27FC236}">
                  <a16:creationId xmlns:a16="http://schemas.microsoft.com/office/drawing/2014/main" id="{36572EA3-E68D-455B-85FA-17D81D0E4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0" y="295198"/>
              <a:ext cx="2607126" cy="430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No matter when, I write the preface while awaiting your return</a:t>
              </a:r>
            </a:p>
          </p:txBody>
        </p:sp>
      </p:grpSp>
      <p:grpSp>
        <p:nvGrpSpPr>
          <p:cNvPr id="15" name="组合 90">
            <a:extLst>
              <a:ext uri="{FF2B5EF4-FFF2-40B4-BE49-F238E27FC236}">
                <a16:creationId xmlns:a16="http://schemas.microsoft.com/office/drawing/2014/main" id="{C5C4DCAA-C046-489A-9A23-7A70474E9D99}"/>
              </a:ext>
            </a:extLst>
          </p:cNvPr>
          <p:cNvGrpSpPr>
            <a:grpSpLocks/>
          </p:cNvGrpSpPr>
          <p:nvPr/>
        </p:nvGrpSpPr>
        <p:grpSpPr bwMode="auto">
          <a:xfrm>
            <a:off x="6351588" y="4784725"/>
            <a:ext cx="2622550" cy="893763"/>
            <a:chOff x="0" y="0"/>
            <a:chExt cx="2621416" cy="894575"/>
          </a:xfrm>
        </p:grpSpPr>
        <p:sp>
          <p:nvSpPr>
            <p:cNvPr id="22552" name="矩形 91">
              <a:extLst>
                <a:ext uri="{FF2B5EF4-FFF2-40B4-BE49-F238E27FC236}">
                  <a16:creationId xmlns:a16="http://schemas.microsoft.com/office/drawing/2014/main" id="{8BC0E660-3EFE-4067-8A19-D49761D80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02466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悬笔一绝 那岸边浪千叠</a:t>
              </a:r>
            </a:p>
          </p:txBody>
        </p:sp>
        <p:sp>
          <p:nvSpPr>
            <p:cNvPr id="22553" name="矩形 92">
              <a:extLst>
                <a:ext uri="{FF2B5EF4-FFF2-40B4-BE49-F238E27FC236}">
                  <a16:creationId xmlns:a16="http://schemas.microsoft.com/office/drawing/2014/main" id="{9B43A338-E539-4F0D-BEAF-62BC758A4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1" y="293955"/>
              <a:ext cx="2607135" cy="600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Holding the brush with my arm in mid-air, I completed the character, the waves piled up against the shore</a:t>
              </a:r>
            </a:p>
          </p:txBody>
        </p:sp>
      </p:grpSp>
      <p:grpSp>
        <p:nvGrpSpPr>
          <p:cNvPr id="16" name="组合 93">
            <a:extLst>
              <a:ext uri="{FF2B5EF4-FFF2-40B4-BE49-F238E27FC236}">
                <a16:creationId xmlns:a16="http://schemas.microsoft.com/office/drawing/2014/main" id="{588A988E-A3E0-4535-81D9-B7844490DE06}"/>
              </a:ext>
            </a:extLst>
          </p:cNvPr>
          <p:cNvGrpSpPr>
            <a:grpSpLocks/>
          </p:cNvGrpSpPr>
          <p:nvPr/>
        </p:nvGrpSpPr>
        <p:grpSpPr bwMode="auto">
          <a:xfrm>
            <a:off x="9412288" y="4784725"/>
            <a:ext cx="2620962" cy="893763"/>
            <a:chOff x="0" y="0"/>
            <a:chExt cx="2621416" cy="894575"/>
          </a:xfrm>
        </p:grpSpPr>
        <p:sp>
          <p:nvSpPr>
            <p:cNvPr id="22550" name="矩形 94">
              <a:extLst>
                <a:ext uri="{FF2B5EF4-FFF2-40B4-BE49-F238E27FC236}">
                  <a16:creationId xmlns:a16="http://schemas.microsoft.com/office/drawing/2014/main" id="{8985236B-B3E2-435A-9A05-CAA1CE021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0227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情字何解 怎落笔都不对</a:t>
              </a:r>
            </a:p>
          </p:txBody>
        </p:sp>
        <p:sp>
          <p:nvSpPr>
            <p:cNvPr id="22551" name="矩形 95">
              <a:extLst>
                <a:ext uri="{FF2B5EF4-FFF2-40B4-BE49-F238E27FC236}">
                  <a16:creationId xmlns:a16="http://schemas.microsoft.com/office/drawing/2014/main" id="{B5BF8ABC-8377-48A1-B858-A93652D10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9" y="293955"/>
              <a:ext cx="2607127" cy="600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Arial" panose="020B0604020202020204" pitchFamily="34" charset="0"/>
                </a:rPr>
                <a:t>But how could I understand the character “love”? Whatever stroke I started with always seemed wrong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750400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9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2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5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组合 55">
            <a:extLst>
              <a:ext uri="{FF2B5EF4-FFF2-40B4-BE49-F238E27FC236}">
                <a16:creationId xmlns:a16="http://schemas.microsoft.com/office/drawing/2014/main" id="{F85651E4-BCAB-4C67-8E61-EA6F30020573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3588" name="图片 59">
              <a:extLst>
                <a:ext uri="{FF2B5EF4-FFF2-40B4-BE49-F238E27FC236}">
                  <a16:creationId xmlns:a16="http://schemas.microsoft.com/office/drawing/2014/main" id="{4F9A14B7-7D78-4706-98A4-4F87FA92CF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9" name="文本框 60">
              <a:extLst>
                <a:ext uri="{FF2B5EF4-FFF2-40B4-BE49-F238E27FC236}">
                  <a16:creationId xmlns:a16="http://schemas.microsoft.com/office/drawing/2014/main" id="{65C155C9-6F38-4FEB-9CE2-B69353FC0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3555" name="组合 56">
            <a:extLst>
              <a:ext uri="{FF2B5EF4-FFF2-40B4-BE49-F238E27FC236}">
                <a16:creationId xmlns:a16="http://schemas.microsoft.com/office/drawing/2014/main" id="{B438A3C3-4DCC-4BFB-809E-EE58FC39A3C2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3586" name="文本框 57">
              <a:extLst>
                <a:ext uri="{FF2B5EF4-FFF2-40B4-BE49-F238E27FC236}">
                  <a16:creationId xmlns:a16="http://schemas.microsoft.com/office/drawing/2014/main" id="{C431C8FD-40CC-4A10-91E0-6D49DF717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3587" name="文本框 58">
              <a:extLst>
                <a:ext uri="{FF2B5EF4-FFF2-40B4-BE49-F238E27FC236}">
                  <a16:creationId xmlns:a16="http://schemas.microsoft.com/office/drawing/2014/main" id="{D25118D0-F16B-48A7-99E6-5976B803EA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cxnSp>
        <p:nvCxnSpPr>
          <p:cNvPr id="23556" name="直接连接符 4">
            <a:extLst>
              <a:ext uri="{FF2B5EF4-FFF2-40B4-BE49-F238E27FC236}">
                <a16:creationId xmlns:a16="http://schemas.microsoft.com/office/drawing/2014/main" id="{DACBA32E-AF36-42B1-997C-1AB62863F718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353853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249" name="图片 5">
            <a:extLst>
              <a:ext uri="{FF2B5EF4-FFF2-40B4-BE49-F238E27FC236}">
                <a16:creationId xmlns:a16="http://schemas.microsoft.com/office/drawing/2014/main" id="{EF8BE237-C559-40A1-854B-5E5C42D25D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83"/>
          <a:stretch>
            <a:fillRect/>
          </a:stretch>
        </p:blipFill>
        <p:spPr bwMode="auto">
          <a:xfrm>
            <a:off x="0" y="1360488"/>
            <a:ext cx="8572500" cy="549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6">
            <a:extLst>
              <a:ext uri="{FF2B5EF4-FFF2-40B4-BE49-F238E27FC236}">
                <a16:creationId xmlns:a16="http://schemas.microsoft.com/office/drawing/2014/main" id="{6F8EAAB0-79DA-4DC1-B19C-3884C5FA13DD}"/>
              </a:ext>
            </a:extLst>
          </p:cNvPr>
          <p:cNvGrpSpPr>
            <a:grpSpLocks/>
          </p:cNvGrpSpPr>
          <p:nvPr/>
        </p:nvGrpSpPr>
        <p:grpSpPr bwMode="auto">
          <a:xfrm>
            <a:off x="4230688" y="1608138"/>
            <a:ext cx="465137" cy="2305050"/>
            <a:chOff x="0" y="0"/>
            <a:chExt cx="464458" cy="2305051"/>
          </a:xfrm>
        </p:grpSpPr>
        <p:sp>
          <p:nvSpPr>
            <p:cNvPr id="23582" name="椭圆 16">
              <a:extLst>
                <a:ext uri="{FF2B5EF4-FFF2-40B4-BE49-F238E27FC236}">
                  <a16:creationId xmlns:a16="http://schemas.microsoft.com/office/drawing/2014/main" id="{47CA83EE-9396-4564-AE76-5977C96BC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64458" cy="465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添</a:t>
              </a:r>
            </a:p>
          </p:txBody>
        </p:sp>
        <p:sp>
          <p:nvSpPr>
            <p:cNvPr id="23583" name="椭圆 17">
              <a:extLst>
                <a:ext uri="{FF2B5EF4-FFF2-40B4-BE49-F238E27FC236}">
                  <a16:creationId xmlns:a16="http://schemas.microsoft.com/office/drawing/2014/main" id="{2DEBD6BF-F2F5-471D-A0E2-7893464B5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12775"/>
              <a:ext cx="464458" cy="465137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加</a:t>
              </a:r>
            </a:p>
          </p:txBody>
        </p:sp>
        <p:sp>
          <p:nvSpPr>
            <p:cNvPr id="23584" name="椭圆 18">
              <a:extLst>
                <a:ext uri="{FF2B5EF4-FFF2-40B4-BE49-F238E27FC236}">
                  <a16:creationId xmlns:a16="http://schemas.microsoft.com/office/drawing/2014/main" id="{BDA8E1F6-EDC1-40B2-A797-660D8FCFA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27138"/>
              <a:ext cx="464458" cy="46513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标</a:t>
              </a:r>
            </a:p>
          </p:txBody>
        </p:sp>
        <p:sp>
          <p:nvSpPr>
            <p:cNvPr id="23585" name="椭圆 19">
              <a:extLst>
                <a:ext uri="{FF2B5EF4-FFF2-40B4-BE49-F238E27FC236}">
                  <a16:creationId xmlns:a16="http://schemas.microsoft.com/office/drawing/2014/main" id="{BBBD6008-5AA8-4C9B-BEF3-614AC1DD3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39913"/>
              <a:ext cx="464458" cy="46513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题</a:t>
              </a:r>
            </a:p>
          </p:txBody>
        </p:sp>
      </p:grpSp>
      <p:sp>
        <p:nvSpPr>
          <p:cNvPr id="10255" name="文本框 21">
            <a:extLst>
              <a:ext uri="{FF2B5EF4-FFF2-40B4-BE49-F238E27FC236}">
                <a16:creationId xmlns:a16="http://schemas.microsoft.com/office/drawing/2014/main" id="{412505EA-EAA2-492F-9935-8EC3A925F51E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3667125" y="2633663"/>
            <a:ext cx="248602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ADD YOUR TITLE HERE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grpSp>
        <p:nvGrpSpPr>
          <p:cNvPr id="5" name="组合 2">
            <a:extLst>
              <a:ext uri="{FF2B5EF4-FFF2-40B4-BE49-F238E27FC236}">
                <a16:creationId xmlns:a16="http://schemas.microsoft.com/office/drawing/2014/main" id="{03A9D488-4678-4B98-B124-9F4211FBAB24}"/>
              </a:ext>
            </a:extLst>
          </p:cNvPr>
          <p:cNvGrpSpPr>
            <a:grpSpLocks/>
          </p:cNvGrpSpPr>
          <p:nvPr/>
        </p:nvGrpSpPr>
        <p:grpSpPr bwMode="auto">
          <a:xfrm>
            <a:off x="8553450" y="0"/>
            <a:ext cx="3659188" cy="6858000"/>
            <a:chOff x="0" y="0"/>
            <a:chExt cx="3658659" cy="6858000"/>
          </a:xfrm>
        </p:grpSpPr>
        <p:grpSp>
          <p:nvGrpSpPr>
            <p:cNvPr id="23561" name="组合 12">
              <a:extLst>
                <a:ext uri="{FF2B5EF4-FFF2-40B4-BE49-F238E27FC236}">
                  <a16:creationId xmlns:a16="http://schemas.microsoft.com/office/drawing/2014/main" id="{78145FCF-E039-41FE-8FC7-04A358ED08B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638550" cy="6858000"/>
              <a:chOff x="0" y="0"/>
              <a:chExt cx="3638550" cy="6858000"/>
            </a:xfrm>
          </p:grpSpPr>
          <p:sp>
            <p:nvSpPr>
              <p:cNvPr id="23580" name="矩形 1">
                <a:extLst>
                  <a:ext uri="{FF2B5EF4-FFF2-40B4-BE49-F238E27FC236}">
                    <a16:creationId xmlns:a16="http://schemas.microsoft.com/office/drawing/2014/main" id="{11FC3648-6021-4110-8E4F-FE7B0AA080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47" y="0"/>
                <a:ext cx="3618977" cy="6858000"/>
              </a:xfrm>
              <a:prstGeom prst="rect">
                <a:avLst/>
              </a:pr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581" name="矩形 23">
                <a:extLst>
                  <a:ext uri="{FF2B5EF4-FFF2-40B4-BE49-F238E27FC236}">
                    <a16:creationId xmlns:a16="http://schemas.microsoft.com/office/drawing/2014/main" id="{07E839B4-AECD-47CB-9120-953659499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6031" cy="6858000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23562" name="组合 25">
              <a:extLst>
                <a:ext uri="{FF2B5EF4-FFF2-40B4-BE49-F238E27FC236}">
                  <a16:creationId xmlns:a16="http://schemas.microsoft.com/office/drawing/2014/main" id="{AD084A8A-BE2B-4DE9-8F1F-A1A02805D1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946" y="1580636"/>
              <a:ext cx="3135642" cy="735688"/>
              <a:chOff x="0" y="0"/>
              <a:chExt cx="3135642" cy="735688"/>
            </a:xfrm>
          </p:grpSpPr>
          <p:grpSp>
            <p:nvGrpSpPr>
              <p:cNvPr id="23575" name="组合 26">
                <a:extLst>
                  <a:ext uri="{FF2B5EF4-FFF2-40B4-BE49-F238E27FC236}">
                    <a16:creationId xmlns:a16="http://schemas.microsoft.com/office/drawing/2014/main" id="{89F455BE-8D87-47E6-8FDC-02B960A83D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4841"/>
                <a:ext cx="257504" cy="257504"/>
                <a:chOff x="0" y="0"/>
                <a:chExt cx="342570" cy="342570"/>
              </a:xfrm>
            </p:grpSpPr>
            <p:sp>
              <p:nvSpPr>
                <p:cNvPr id="23578" name="椭圆 29">
                  <a:extLst>
                    <a:ext uri="{FF2B5EF4-FFF2-40B4-BE49-F238E27FC236}">
                      <a16:creationId xmlns:a16="http://schemas.microsoft.com/office/drawing/2014/main" id="{568E6B74-C293-495F-A725-1CC8BC0452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6" y="3756"/>
                  <a:ext cx="342083" cy="342132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579" name="等腰三角形 30">
                  <a:extLst>
                    <a:ext uri="{FF2B5EF4-FFF2-40B4-BE49-F238E27FC236}">
                      <a16:creationId xmlns:a16="http://schemas.microsoft.com/office/drawing/2014/main" id="{071CB28F-06DD-4C36-92AC-E0AF84C888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120757" y="117806"/>
                  <a:ext cx="143611" cy="12247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3576" name="矩形 27">
                <a:extLst>
                  <a:ext uri="{FF2B5EF4-FFF2-40B4-BE49-F238E27FC236}">
                    <a16:creationId xmlns:a16="http://schemas.microsoft.com/office/drawing/2014/main" id="{6B40D9F0-E568-4098-92B6-56F231B2A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42" y="0"/>
                <a:ext cx="248818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弹指岁月 倾城顷刻间烟灭</a:t>
                </a:r>
              </a:p>
            </p:txBody>
          </p:sp>
          <p:sp>
            <p:nvSpPr>
              <p:cNvPr id="23577" name="矩形 28">
                <a:extLst>
                  <a:ext uri="{FF2B5EF4-FFF2-40B4-BE49-F238E27FC236}">
                    <a16:creationId xmlns:a16="http://schemas.microsoft.com/office/drawing/2014/main" id="{843879DA-B7AD-4CF4-B209-A895B41C60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258" y="304801"/>
                <a:ext cx="275338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Years passed in a snap of fingers, beauty vanished in an instant</a:t>
                </a:r>
              </a:p>
            </p:txBody>
          </p:sp>
        </p:grpSp>
        <p:grpSp>
          <p:nvGrpSpPr>
            <p:cNvPr id="23563" name="组合 33">
              <a:extLst>
                <a:ext uri="{FF2B5EF4-FFF2-40B4-BE49-F238E27FC236}">
                  <a16:creationId xmlns:a16="http://schemas.microsoft.com/office/drawing/2014/main" id="{3E6C30AA-0F4B-47C0-8205-B139747163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946" y="2693312"/>
              <a:ext cx="3135642" cy="735688"/>
              <a:chOff x="0" y="0"/>
              <a:chExt cx="3135642" cy="735688"/>
            </a:xfrm>
          </p:grpSpPr>
          <p:grpSp>
            <p:nvGrpSpPr>
              <p:cNvPr id="23570" name="组合 34">
                <a:extLst>
                  <a:ext uri="{FF2B5EF4-FFF2-40B4-BE49-F238E27FC236}">
                    <a16:creationId xmlns:a16="http://schemas.microsoft.com/office/drawing/2014/main" id="{13D64FA7-81CA-4751-AB24-3777A4DE1F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4841"/>
                <a:ext cx="257504" cy="257504"/>
                <a:chOff x="0" y="0"/>
                <a:chExt cx="342570" cy="342570"/>
              </a:xfrm>
            </p:grpSpPr>
            <p:sp>
              <p:nvSpPr>
                <p:cNvPr id="23573" name="椭圆 37">
                  <a:extLst>
                    <a:ext uri="{FF2B5EF4-FFF2-40B4-BE49-F238E27FC236}">
                      <a16:creationId xmlns:a16="http://schemas.microsoft.com/office/drawing/2014/main" id="{E5E75CC1-3BBA-43C4-BA60-DF6FC9A11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6" y="3971"/>
                  <a:ext cx="342083" cy="342132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574" name="等腰三角形 38">
                  <a:extLst>
                    <a:ext uri="{FF2B5EF4-FFF2-40B4-BE49-F238E27FC236}">
                      <a16:creationId xmlns:a16="http://schemas.microsoft.com/office/drawing/2014/main" id="{A3FA40F2-7A8D-477B-88AA-340172AD4F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120757" y="118021"/>
                  <a:ext cx="143611" cy="12247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3571" name="矩形 35">
                <a:extLst>
                  <a:ext uri="{FF2B5EF4-FFF2-40B4-BE49-F238E27FC236}">
                    <a16:creationId xmlns:a16="http://schemas.microsoft.com/office/drawing/2014/main" id="{C3BE9EC3-3967-4602-AA8E-E448023423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42" y="0"/>
                <a:ext cx="248818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青石板街 回眸一笑你婉约</a:t>
                </a:r>
              </a:p>
            </p:txBody>
          </p:sp>
          <p:sp>
            <p:nvSpPr>
              <p:cNvPr id="23572" name="矩形 36">
                <a:extLst>
                  <a:ext uri="{FF2B5EF4-FFF2-40B4-BE49-F238E27FC236}">
                    <a16:creationId xmlns:a16="http://schemas.microsoft.com/office/drawing/2014/main" id="{02B5C7D2-9FC9-43F8-B1FC-CCF5DF40C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258" y="304801"/>
                <a:ext cx="2753384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On the bluestone alley, you glanced back and smiled with grace and restraint</a:t>
                </a:r>
              </a:p>
            </p:txBody>
          </p:sp>
        </p:grpSp>
        <p:grpSp>
          <p:nvGrpSpPr>
            <p:cNvPr id="23564" name="组合 39">
              <a:extLst>
                <a:ext uri="{FF2B5EF4-FFF2-40B4-BE49-F238E27FC236}">
                  <a16:creationId xmlns:a16="http://schemas.microsoft.com/office/drawing/2014/main" id="{328B5E92-E956-4149-BACB-A11C25A667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946" y="3805988"/>
              <a:ext cx="3490713" cy="904965"/>
              <a:chOff x="0" y="0"/>
              <a:chExt cx="3490713" cy="904965"/>
            </a:xfrm>
          </p:grpSpPr>
          <p:grpSp>
            <p:nvGrpSpPr>
              <p:cNvPr id="23565" name="组合 40">
                <a:extLst>
                  <a:ext uri="{FF2B5EF4-FFF2-40B4-BE49-F238E27FC236}">
                    <a16:creationId xmlns:a16="http://schemas.microsoft.com/office/drawing/2014/main" id="{8860AA52-308E-4D19-BDD8-0631CCD9C9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4841"/>
                <a:ext cx="257504" cy="257504"/>
                <a:chOff x="0" y="0"/>
                <a:chExt cx="342570" cy="342570"/>
              </a:xfrm>
            </p:grpSpPr>
            <p:sp>
              <p:nvSpPr>
                <p:cNvPr id="23568" name="椭圆 43">
                  <a:extLst>
                    <a:ext uri="{FF2B5EF4-FFF2-40B4-BE49-F238E27FC236}">
                      <a16:creationId xmlns:a16="http://schemas.microsoft.com/office/drawing/2014/main" id="{16E2418B-9C46-4EB5-81B6-87A6A94CD0F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6" y="-39"/>
                  <a:ext cx="342083" cy="342132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3569" name="等腰三角形 44">
                  <a:extLst>
                    <a:ext uri="{FF2B5EF4-FFF2-40B4-BE49-F238E27FC236}">
                      <a16:creationId xmlns:a16="http://schemas.microsoft.com/office/drawing/2014/main" id="{87C0948E-82AF-43A7-829A-48029DA19B1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120757" y="114012"/>
                  <a:ext cx="143611" cy="122474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3566" name="矩形 41">
                <a:extLst>
                  <a:ext uri="{FF2B5EF4-FFF2-40B4-BE49-F238E27FC236}">
                    <a16:creationId xmlns:a16="http://schemas.microsoft.com/office/drawing/2014/main" id="{F9A6F7E3-E308-45A9-A81E-CF7E6D4DD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42" y="0"/>
                <a:ext cx="312297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恨了没 你摇头轻叹谁让你蹙着眉</a:t>
                </a:r>
              </a:p>
            </p:txBody>
          </p:sp>
          <p:sp>
            <p:nvSpPr>
              <p:cNvPr id="23567" name="矩形 42">
                <a:extLst>
                  <a:ext uri="{FF2B5EF4-FFF2-40B4-BE49-F238E27FC236}">
                    <a16:creationId xmlns:a16="http://schemas.microsoft.com/office/drawing/2014/main" id="{6494DCB1-513D-4DB2-992E-8F755C9AAC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258" y="304801"/>
                <a:ext cx="2753384" cy="600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Have you regretted or not? You shook your head and sighed. Who put a frown on your face?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415615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7">
            <a:extLst>
              <a:ext uri="{FF2B5EF4-FFF2-40B4-BE49-F238E27FC236}">
                <a16:creationId xmlns:a16="http://schemas.microsoft.com/office/drawing/2014/main" id="{D1934C19-621A-475D-9EE4-003D16A751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11111"/>
          <a:stretch>
            <a:fillRect/>
          </a:stretch>
        </p:blipFill>
        <p:spPr bwMode="auto">
          <a:xfrm>
            <a:off x="0" y="5372100"/>
            <a:ext cx="1219200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579" name="组合 11">
            <a:extLst>
              <a:ext uri="{FF2B5EF4-FFF2-40B4-BE49-F238E27FC236}">
                <a16:creationId xmlns:a16="http://schemas.microsoft.com/office/drawing/2014/main" id="{F81A3148-9F01-488D-8C68-82274CB7DCF7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861550" y="0"/>
            <a:ext cx="2330450" cy="1885950"/>
            <a:chOff x="0" y="0"/>
            <a:chExt cx="2895600" cy="2343151"/>
          </a:xfrm>
        </p:grpSpPr>
        <p:pic>
          <p:nvPicPr>
            <p:cNvPr id="24605" name="图片 9">
              <a:extLst>
                <a:ext uri="{FF2B5EF4-FFF2-40B4-BE49-F238E27FC236}">
                  <a16:creationId xmlns:a16="http://schemas.microsoft.com/office/drawing/2014/main" id="{9E175891-135D-4DEE-A402-2777176F2A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6" name="图片 10">
              <a:extLst>
                <a:ext uri="{FF2B5EF4-FFF2-40B4-BE49-F238E27FC236}">
                  <a16:creationId xmlns:a16="http://schemas.microsoft.com/office/drawing/2014/main" id="{11C33255-939D-4950-8156-A0BBD03978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4580" name="组合 55">
            <a:extLst>
              <a:ext uri="{FF2B5EF4-FFF2-40B4-BE49-F238E27FC236}">
                <a16:creationId xmlns:a16="http://schemas.microsoft.com/office/drawing/2014/main" id="{77501425-68D0-4E07-B14A-9B98C584A1D8}"/>
              </a:ext>
            </a:extLst>
          </p:cNvPr>
          <p:cNvGrpSpPr>
            <a:grpSpLocks/>
          </p:cNvGrpSpPr>
          <p:nvPr/>
        </p:nvGrpSpPr>
        <p:grpSpPr bwMode="auto">
          <a:xfrm>
            <a:off x="217488" y="138113"/>
            <a:ext cx="1152525" cy="1054100"/>
            <a:chOff x="0" y="0"/>
            <a:chExt cx="1152244" cy="1054699"/>
          </a:xfrm>
        </p:grpSpPr>
        <p:pic>
          <p:nvPicPr>
            <p:cNvPr id="24603" name="图片 59">
              <a:extLst>
                <a:ext uri="{FF2B5EF4-FFF2-40B4-BE49-F238E27FC236}">
                  <a16:creationId xmlns:a16="http://schemas.microsoft.com/office/drawing/2014/main" id="{87863940-0E58-4B59-9775-CD9E0271FE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52244" cy="1054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604" name="文本框 60">
              <a:extLst>
                <a:ext uri="{FF2B5EF4-FFF2-40B4-BE49-F238E27FC236}">
                  <a16:creationId xmlns:a16="http://schemas.microsoft.com/office/drawing/2014/main" id="{A0BA13B6-1BFB-4B40-A0CB-5FFFEFCA34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751" y="291493"/>
              <a:ext cx="75474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01</a:t>
              </a: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endParaRPr>
            </a:p>
          </p:txBody>
        </p:sp>
      </p:grpSp>
      <p:grpSp>
        <p:nvGrpSpPr>
          <p:cNvPr id="24581" name="组合 56">
            <a:extLst>
              <a:ext uri="{FF2B5EF4-FFF2-40B4-BE49-F238E27FC236}">
                <a16:creationId xmlns:a16="http://schemas.microsoft.com/office/drawing/2014/main" id="{F3EA643B-886E-4245-8155-CB23973071B8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271463"/>
            <a:ext cx="3290887" cy="893762"/>
            <a:chOff x="0" y="0"/>
            <a:chExt cx="3290208" cy="893661"/>
          </a:xfrm>
        </p:grpSpPr>
        <p:sp>
          <p:nvSpPr>
            <p:cNvPr id="24601" name="文本框 57">
              <a:extLst>
                <a:ext uri="{FF2B5EF4-FFF2-40B4-BE49-F238E27FC236}">
                  <a16:creationId xmlns:a16="http://schemas.microsoft.com/office/drawing/2014/main" id="{034490CC-EA93-49E0-8B1E-86691D8018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386" y="0"/>
              <a:ext cx="3164822" cy="523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rPr>
                <a:t>在此输入文字标题</a:t>
              </a:r>
            </a:p>
          </p:txBody>
        </p:sp>
        <p:sp>
          <p:nvSpPr>
            <p:cNvPr id="24602" name="文本框 58">
              <a:extLst>
                <a:ext uri="{FF2B5EF4-FFF2-40B4-BE49-F238E27FC236}">
                  <a16:creationId xmlns:a16="http://schemas.microsoft.com/office/drawing/2014/main" id="{0152F1A2-09AB-4BD0-8929-3F52A93B82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4329"/>
              <a:ext cx="311331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rPr>
                <a:t>ADD YOUR TITLE HERE</a:t>
              </a: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endParaRPr>
            </a:p>
          </p:txBody>
        </p:sp>
      </p:grpSp>
      <p:sp>
        <p:nvSpPr>
          <p:cNvPr id="11276" name="矩形 1">
            <a:extLst>
              <a:ext uri="{FF2B5EF4-FFF2-40B4-BE49-F238E27FC236}">
                <a16:creationId xmlns:a16="http://schemas.microsoft.com/office/drawing/2014/main" id="{5DA22CC8-359F-4806-8C5C-B61421725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1482725"/>
            <a:ext cx="3267075" cy="2295525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7" name="矩形 13">
            <a:extLst>
              <a:ext uri="{FF2B5EF4-FFF2-40B4-BE49-F238E27FC236}">
                <a16:creationId xmlns:a16="http://schemas.microsoft.com/office/drawing/2014/main" id="{F85D9BF1-4ABF-4BAE-9A99-9D0E44797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963" y="3792538"/>
            <a:ext cx="3267075" cy="2295525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8" name="矩形 14">
            <a:extLst>
              <a:ext uri="{FF2B5EF4-FFF2-40B4-BE49-F238E27FC236}">
                <a16:creationId xmlns:a16="http://schemas.microsoft.com/office/drawing/2014/main" id="{01CDB840-9C36-40D6-8260-B44709BC9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5213" y="1482725"/>
            <a:ext cx="3267075" cy="2295525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79" name="矩形 15">
            <a:extLst>
              <a:ext uri="{FF2B5EF4-FFF2-40B4-BE49-F238E27FC236}">
                <a16:creationId xmlns:a16="http://schemas.microsoft.com/office/drawing/2014/main" id="{3377B754-D507-4739-9EA1-23373E0AC3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5213" y="3792538"/>
            <a:ext cx="3267075" cy="2295525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3">
            <a:extLst>
              <a:ext uri="{FF2B5EF4-FFF2-40B4-BE49-F238E27FC236}">
                <a16:creationId xmlns:a16="http://schemas.microsoft.com/office/drawing/2014/main" id="{E174A88C-E4AB-44C8-B1F3-27B8F3512B60}"/>
              </a:ext>
            </a:extLst>
          </p:cNvPr>
          <p:cNvGrpSpPr>
            <a:grpSpLocks/>
          </p:cNvGrpSpPr>
          <p:nvPr/>
        </p:nvGrpSpPr>
        <p:grpSpPr bwMode="auto">
          <a:xfrm>
            <a:off x="6873875" y="3792538"/>
            <a:ext cx="4983163" cy="2295525"/>
            <a:chOff x="0" y="0"/>
            <a:chExt cx="4982642" cy="2296265"/>
          </a:xfrm>
        </p:grpSpPr>
        <p:sp>
          <p:nvSpPr>
            <p:cNvPr id="24588" name="矩形 17">
              <a:extLst>
                <a:ext uri="{FF2B5EF4-FFF2-40B4-BE49-F238E27FC236}">
                  <a16:creationId xmlns:a16="http://schemas.microsoft.com/office/drawing/2014/main" id="{B79433EB-94FB-4F64-9F38-CF08DA3A1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982642" cy="2296265"/>
            </a:xfrm>
            <a:prstGeom prst="rect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4589" name="组合 22">
              <a:extLst>
                <a:ext uri="{FF2B5EF4-FFF2-40B4-BE49-F238E27FC236}">
                  <a16:creationId xmlns:a16="http://schemas.microsoft.com/office/drawing/2014/main" id="{7978E5B0-C2FF-41F4-93F3-4F31DA1FA2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1436" y="274299"/>
              <a:ext cx="4385004" cy="735688"/>
              <a:chOff x="0" y="0"/>
              <a:chExt cx="4385004" cy="735688"/>
            </a:xfrm>
          </p:grpSpPr>
          <p:grpSp>
            <p:nvGrpSpPr>
              <p:cNvPr id="24596" name="组合 23">
                <a:extLst>
                  <a:ext uri="{FF2B5EF4-FFF2-40B4-BE49-F238E27FC236}">
                    <a16:creationId xmlns:a16="http://schemas.microsoft.com/office/drawing/2014/main" id="{4B1101C1-79E1-4870-91CA-FE63CB801E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4841"/>
                <a:ext cx="257504" cy="257504"/>
                <a:chOff x="0" y="0"/>
                <a:chExt cx="342570" cy="342570"/>
              </a:xfrm>
            </p:grpSpPr>
            <p:sp>
              <p:nvSpPr>
                <p:cNvPr id="24599" name="椭圆 26">
                  <a:extLst>
                    <a:ext uri="{FF2B5EF4-FFF2-40B4-BE49-F238E27FC236}">
                      <a16:creationId xmlns:a16="http://schemas.microsoft.com/office/drawing/2014/main" id="{9037A8CD-522E-4E31-A9D5-455D4E0399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635" y="3664"/>
                  <a:ext cx="339984" cy="342243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600" name="等腰三角形 27">
                  <a:extLst>
                    <a:ext uri="{FF2B5EF4-FFF2-40B4-BE49-F238E27FC236}">
                      <a16:creationId xmlns:a16="http://schemas.microsoft.com/office/drawing/2014/main" id="{17375CBA-5B13-4415-A3E1-C3DED5A7F1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119701" y="117769"/>
                  <a:ext cx="143657" cy="122479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597" name="矩形 24">
                <a:extLst>
                  <a:ext uri="{FF2B5EF4-FFF2-40B4-BE49-F238E27FC236}">
                    <a16:creationId xmlns:a16="http://schemas.microsoft.com/office/drawing/2014/main" id="{77D9DDBC-1401-432C-94B7-CB178480A2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42" y="0"/>
                <a:ext cx="248818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人雁南飞 转身一瞥你噙泪</a:t>
                </a:r>
              </a:p>
            </p:txBody>
          </p:sp>
          <p:sp>
            <p:nvSpPr>
              <p:cNvPr id="24598" name="矩形 25">
                <a:extLst>
                  <a:ext uri="{FF2B5EF4-FFF2-40B4-BE49-F238E27FC236}">
                    <a16:creationId xmlns:a16="http://schemas.microsoft.com/office/drawing/2014/main" id="{3AEE1CC6-5C8A-44C0-9D7C-B5E3C35FAF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258" y="304801"/>
                <a:ext cx="4002746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As geese flew south in a v-pattern, I turned around and caught a glimpse of your tears</a:t>
                </a:r>
              </a:p>
            </p:txBody>
          </p:sp>
        </p:grpSp>
        <p:grpSp>
          <p:nvGrpSpPr>
            <p:cNvPr id="24590" name="组合 47">
              <a:extLst>
                <a:ext uri="{FF2B5EF4-FFF2-40B4-BE49-F238E27FC236}">
                  <a16:creationId xmlns:a16="http://schemas.microsoft.com/office/drawing/2014/main" id="{5EEC97C4-EB5A-48C1-8A49-4EBC4F4AE2D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1436" y="1271827"/>
              <a:ext cx="4385004" cy="735688"/>
              <a:chOff x="0" y="0"/>
              <a:chExt cx="4385004" cy="735688"/>
            </a:xfrm>
          </p:grpSpPr>
          <p:grpSp>
            <p:nvGrpSpPr>
              <p:cNvPr id="24591" name="组合 48">
                <a:extLst>
                  <a:ext uri="{FF2B5EF4-FFF2-40B4-BE49-F238E27FC236}">
                    <a16:creationId xmlns:a16="http://schemas.microsoft.com/office/drawing/2014/main" id="{761B971F-48F7-4FB0-BB56-C24625500FF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4841"/>
                <a:ext cx="257504" cy="257504"/>
                <a:chOff x="0" y="0"/>
                <a:chExt cx="342570" cy="342570"/>
              </a:xfrm>
            </p:grpSpPr>
            <p:sp>
              <p:nvSpPr>
                <p:cNvPr id="24594" name="椭圆 51">
                  <a:extLst>
                    <a:ext uri="{FF2B5EF4-FFF2-40B4-BE49-F238E27FC236}">
                      <a16:creationId xmlns:a16="http://schemas.microsoft.com/office/drawing/2014/main" id="{28DA9ABC-B0F2-4EAC-9C42-D6C3E8694E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635" y="3323"/>
                  <a:ext cx="339984" cy="340131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endParaRPr>
                </a:p>
              </p:txBody>
            </p:sp>
            <p:sp>
              <p:nvSpPr>
                <p:cNvPr id="24595" name="等腰三角形 52">
                  <a:extLst>
                    <a:ext uri="{FF2B5EF4-FFF2-40B4-BE49-F238E27FC236}">
                      <a16:creationId xmlns:a16="http://schemas.microsoft.com/office/drawing/2014/main" id="{D2B9ECAC-2032-4F28-B1BE-513132430E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5400000">
                  <a:off x="120757" y="116371"/>
                  <a:ext cx="141544" cy="122479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sp>
            <p:nvSpPr>
              <p:cNvPr id="24592" name="矩形 49">
                <a:extLst>
                  <a:ext uri="{FF2B5EF4-FFF2-40B4-BE49-F238E27FC236}">
                    <a16:creationId xmlns:a16="http://schemas.microsoft.com/office/drawing/2014/main" id="{0979F741-675B-4802-B576-2316496CB8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7742" y="0"/>
                <a:ext cx="2488182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zh-CN" sz="16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掬一把月 手揽回忆怎么睡</a:t>
                </a:r>
              </a:p>
            </p:txBody>
          </p:sp>
          <p:sp>
            <p:nvSpPr>
              <p:cNvPr id="24593" name="矩形 50">
                <a:extLst>
                  <a:ext uri="{FF2B5EF4-FFF2-40B4-BE49-F238E27FC236}">
                    <a16:creationId xmlns:a16="http://schemas.microsoft.com/office/drawing/2014/main" id="{53AA9074-EF76-4AA5-9B78-3FDD4F00C3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258" y="304801"/>
                <a:ext cx="4002746" cy="430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cs typeface="Arial" panose="020B0604020202020204" pitchFamily="34" charset="0"/>
                  </a:rPr>
                  <a:t>Holding a handful of moonlight in my hands, how could I sleep with those memories?</a:t>
                </a:r>
              </a:p>
            </p:txBody>
          </p:sp>
        </p:grpSp>
      </p:grpSp>
      <p:cxnSp>
        <p:nvCxnSpPr>
          <p:cNvPr id="24587" name="直接连接符 31">
            <a:extLst>
              <a:ext uri="{FF2B5EF4-FFF2-40B4-BE49-F238E27FC236}">
                <a16:creationId xmlns:a16="http://schemas.microsoft.com/office/drawing/2014/main" id="{DD0130C3-20F6-4EA1-B453-F85D098A401E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648200" y="754063"/>
            <a:ext cx="5932488" cy="1587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9081253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6" grpId="0" animBg="1" autoUpdateAnimBg="0"/>
      <p:bldP spid="11277" grpId="0" animBg="1" autoUpdateAnimBg="0"/>
      <p:bldP spid="11278" grpId="0" animBg="1" autoUpdateAnimBg="0"/>
      <p:bldP spid="1127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7">
            <a:extLst>
              <a:ext uri="{FF2B5EF4-FFF2-40B4-BE49-F238E27FC236}">
                <a16:creationId xmlns:a16="http://schemas.microsoft.com/office/drawing/2014/main" id="{04ACB0CC-4753-4485-8594-4EFB0AE0A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3" b="7672"/>
          <a:stretch>
            <a:fillRect/>
          </a:stretch>
        </p:blipFill>
        <p:spPr bwMode="auto">
          <a:xfrm>
            <a:off x="0" y="5143500"/>
            <a:ext cx="12192000" cy="172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图片 8">
            <a:extLst>
              <a:ext uri="{FF2B5EF4-FFF2-40B4-BE49-F238E27FC236}">
                <a16:creationId xmlns:a16="http://schemas.microsoft.com/office/drawing/2014/main" id="{A5E1E53A-5241-4E3C-A496-897E35AC4B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67" r="76894" b="3030"/>
          <a:stretch>
            <a:fillRect/>
          </a:stretch>
        </p:blipFill>
        <p:spPr bwMode="auto">
          <a:xfrm>
            <a:off x="0" y="884238"/>
            <a:ext cx="2568575" cy="397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628" name="组合 11">
            <a:extLst>
              <a:ext uri="{FF2B5EF4-FFF2-40B4-BE49-F238E27FC236}">
                <a16:creationId xmlns:a16="http://schemas.microsoft.com/office/drawing/2014/main" id="{F2259297-DCF4-4DE5-ACC0-190653A10ED6}"/>
              </a:ext>
            </a:extLst>
          </p:cNvPr>
          <p:cNvGrpSpPr>
            <a:grpSpLocks noChangeAspect="1"/>
          </p:cNvGrpSpPr>
          <p:nvPr/>
        </p:nvGrpSpPr>
        <p:grpSpPr bwMode="auto">
          <a:xfrm flipH="1">
            <a:off x="9296400" y="0"/>
            <a:ext cx="2895600" cy="2343150"/>
            <a:chOff x="0" y="0"/>
            <a:chExt cx="2895600" cy="2343151"/>
          </a:xfrm>
        </p:grpSpPr>
        <p:pic>
          <p:nvPicPr>
            <p:cNvPr id="26663" name="图片 9">
              <a:extLst>
                <a:ext uri="{FF2B5EF4-FFF2-40B4-BE49-F238E27FC236}">
                  <a16:creationId xmlns:a16="http://schemas.microsoft.com/office/drawing/2014/main" id="{CB38E976-83C0-4425-A55F-57B0EE4698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9432" b="71381"/>
            <a:stretch>
              <a:fillRect/>
            </a:stretch>
          </p:blipFill>
          <p:spPr bwMode="auto">
            <a:xfrm>
              <a:off x="0" y="0"/>
              <a:ext cx="2895600" cy="921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64" name="图片 10">
              <a:extLst>
                <a:ext uri="{FF2B5EF4-FFF2-40B4-BE49-F238E27FC236}">
                  <a16:creationId xmlns:a16="http://schemas.microsoft.com/office/drawing/2014/main" id="{431F7199-56F2-44A5-B996-3A8D9FCD85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341" t="12794" r="33902"/>
            <a:stretch>
              <a:fillRect/>
            </a:stretch>
          </p:blipFill>
          <p:spPr bwMode="auto">
            <a:xfrm>
              <a:off x="0" y="419101"/>
              <a:ext cx="1010312" cy="1924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9" name="文本框 12">
            <a:extLst>
              <a:ext uri="{FF2B5EF4-FFF2-40B4-BE49-F238E27FC236}">
                <a16:creationId xmlns:a16="http://schemas.microsoft.com/office/drawing/2014/main" id="{BFA25441-BC3C-481E-B1FA-82D56C0D2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2103438"/>
            <a:ext cx="9731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zh-CN" sz="4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目录</a:t>
            </a:r>
          </a:p>
        </p:txBody>
      </p:sp>
      <p:sp>
        <p:nvSpPr>
          <p:cNvPr id="26630" name="文本框 13">
            <a:extLst>
              <a:ext uri="{FF2B5EF4-FFF2-40B4-BE49-F238E27FC236}">
                <a16:creationId xmlns:a16="http://schemas.microsoft.com/office/drawing/2014/main" id="{8D1F5D5F-7F20-4688-B942-349377CDE4AC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-627062" y="2905125"/>
            <a:ext cx="19304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dobe Garamond Pro" pitchFamily="18" charset="0"/>
                <a:ea typeface="华文中宋" panose="02010600040101010101" pitchFamily="2" charset="-122"/>
                <a:cs typeface="+mn-cs"/>
              </a:rPr>
              <a:t>CONTENTS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dobe Garamond Pro" pitchFamily="18" charset="0"/>
              <a:ea typeface="华文中宋" panose="02010600040101010101" pitchFamily="2" charset="-122"/>
              <a:cs typeface="+mn-cs"/>
            </a:endParaRPr>
          </a:p>
        </p:txBody>
      </p:sp>
      <p:cxnSp>
        <p:nvCxnSpPr>
          <p:cNvPr id="26631" name="直接连接符 14">
            <a:extLst>
              <a:ext uri="{FF2B5EF4-FFF2-40B4-BE49-F238E27FC236}">
                <a16:creationId xmlns:a16="http://schemas.microsoft.com/office/drawing/2014/main" id="{C1DACC6E-B3F8-401A-BAD2-65C0318A54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7063" y="2241550"/>
            <a:ext cx="0" cy="1352550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" name="组合 29">
            <a:extLst>
              <a:ext uri="{FF2B5EF4-FFF2-40B4-BE49-F238E27FC236}">
                <a16:creationId xmlns:a16="http://schemas.microsoft.com/office/drawing/2014/main" id="{48EC6883-9DA1-456E-B08D-A0D5DB91DBD0}"/>
              </a:ext>
            </a:extLst>
          </p:cNvPr>
          <p:cNvGrpSpPr>
            <a:grpSpLocks/>
          </p:cNvGrpSpPr>
          <p:nvPr/>
        </p:nvGrpSpPr>
        <p:grpSpPr bwMode="auto">
          <a:xfrm>
            <a:off x="3589338" y="957263"/>
            <a:ext cx="1152525" cy="4548187"/>
            <a:chOff x="0" y="0"/>
            <a:chExt cx="1152244" cy="4549379"/>
          </a:xfrm>
        </p:grpSpPr>
        <p:grpSp>
          <p:nvGrpSpPr>
            <p:cNvPr id="26657" name="组合 25">
              <a:extLst>
                <a:ext uri="{FF2B5EF4-FFF2-40B4-BE49-F238E27FC236}">
                  <a16:creationId xmlns:a16="http://schemas.microsoft.com/office/drawing/2014/main" id="{6865E658-F17C-4089-BC32-0B50AE066D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26661" name="图片 23">
                <a:extLst>
                  <a:ext uri="{FF2B5EF4-FFF2-40B4-BE49-F238E27FC236}">
                    <a16:creationId xmlns:a16="http://schemas.microsoft.com/office/drawing/2014/main" id="{04C0D68E-F51D-43BB-9E38-742E44D247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62" name="文本框 24">
                <a:extLst>
                  <a:ext uri="{FF2B5EF4-FFF2-40B4-BE49-F238E27FC236}">
                    <a16:creationId xmlns:a16="http://schemas.microsoft.com/office/drawing/2014/main" id="{E7E76A87-E17B-48B7-8948-804E231205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01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26658" name="组合 28">
              <a:extLst>
                <a:ext uri="{FF2B5EF4-FFF2-40B4-BE49-F238E27FC236}">
                  <a16:creationId xmlns:a16="http://schemas.microsoft.com/office/drawing/2014/main" id="{5728A36C-E9EF-434E-86BE-64B69E3B23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26659" name="文本框 26">
                <a:extLst>
                  <a:ext uri="{FF2B5EF4-FFF2-40B4-BE49-F238E27FC236}">
                    <a16:creationId xmlns:a16="http://schemas.microsoft.com/office/drawing/2014/main" id="{67D3A9F7-DDB4-4C87-B94A-2544E3D3CA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26660" name="文本框 27">
                <a:extLst>
                  <a:ext uri="{FF2B5EF4-FFF2-40B4-BE49-F238E27FC236}">
                    <a16:creationId xmlns:a16="http://schemas.microsoft.com/office/drawing/2014/main" id="{FC09659F-2AAD-4192-BD1C-ACD3D3C16A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" name="组合 30">
            <a:extLst>
              <a:ext uri="{FF2B5EF4-FFF2-40B4-BE49-F238E27FC236}">
                <a16:creationId xmlns:a16="http://schemas.microsoft.com/office/drawing/2014/main" id="{BA9F35D0-5DC2-4DBC-B95F-C3B0CC4A7F6A}"/>
              </a:ext>
            </a:extLst>
          </p:cNvPr>
          <p:cNvGrpSpPr>
            <a:grpSpLocks/>
          </p:cNvGrpSpPr>
          <p:nvPr/>
        </p:nvGrpSpPr>
        <p:grpSpPr bwMode="auto">
          <a:xfrm>
            <a:off x="5375275" y="957263"/>
            <a:ext cx="1150938" cy="4548187"/>
            <a:chOff x="0" y="0"/>
            <a:chExt cx="1152244" cy="4549379"/>
          </a:xfrm>
        </p:grpSpPr>
        <p:grpSp>
          <p:nvGrpSpPr>
            <p:cNvPr id="26651" name="组合 31">
              <a:extLst>
                <a:ext uri="{FF2B5EF4-FFF2-40B4-BE49-F238E27FC236}">
                  <a16:creationId xmlns:a16="http://schemas.microsoft.com/office/drawing/2014/main" id="{585C192B-7ECA-4333-B18E-34E01A65D6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26655" name="图片 35">
                <a:extLst>
                  <a:ext uri="{FF2B5EF4-FFF2-40B4-BE49-F238E27FC236}">
                    <a16:creationId xmlns:a16="http://schemas.microsoft.com/office/drawing/2014/main" id="{21A3053B-BCAB-4944-A074-3C5EA21ADC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56" name="文本框 36">
                <a:extLst>
                  <a:ext uri="{FF2B5EF4-FFF2-40B4-BE49-F238E27FC236}">
                    <a16:creationId xmlns:a16="http://schemas.microsoft.com/office/drawing/2014/main" id="{3FE2B7CD-899F-49BE-B88B-8991FC9515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02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26652" name="组合 32">
              <a:extLst>
                <a:ext uri="{FF2B5EF4-FFF2-40B4-BE49-F238E27FC236}">
                  <a16:creationId xmlns:a16="http://schemas.microsoft.com/office/drawing/2014/main" id="{90703A1C-E26C-4845-950F-896A7D06AD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26653" name="文本框 33">
                <a:extLst>
                  <a:ext uri="{FF2B5EF4-FFF2-40B4-BE49-F238E27FC236}">
                    <a16:creationId xmlns:a16="http://schemas.microsoft.com/office/drawing/2014/main" id="{EB480C3F-F7DE-4911-9F3D-2499D88497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261" y="123728"/>
                <a:ext cx="75491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26654" name="文本框 34">
                <a:extLst>
                  <a:ext uri="{FF2B5EF4-FFF2-40B4-BE49-F238E27FC236}">
                    <a16:creationId xmlns:a16="http://schemas.microsoft.com/office/drawing/2014/main" id="{42AA2426-E74B-474B-BE79-8D6658FE94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37">
            <a:extLst>
              <a:ext uri="{FF2B5EF4-FFF2-40B4-BE49-F238E27FC236}">
                <a16:creationId xmlns:a16="http://schemas.microsoft.com/office/drawing/2014/main" id="{84848939-9475-49DA-A9A5-04E3188FE2A5}"/>
              </a:ext>
            </a:extLst>
          </p:cNvPr>
          <p:cNvGrpSpPr>
            <a:grpSpLocks/>
          </p:cNvGrpSpPr>
          <p:nvPr/>
        </p:nvGrpSpPr>
        <p:grpSpPr bwMode="auto">
          <a:xfrm>
            <a:off x="7159625" y="957263"/>
            <a:ext cx="1152525" cy="4548187"/>
            <a:chOff x="0" y="0"/>
            <a:chExt cx="1152244" cy="4549379"/>
          </a:xfrm>
        </p:grpSpPr>
        <p:grpSp>
          <p:nvGrpSpPr>
            <p:cNvPr id="26645" name="组合 38">
              <a:extLst>
                <a:ext uri="{FF2B5EF4-FFF2-40B4-BE49-F238E27FC236}">
                  <a16:creationId xmlns:a16="http://schemas.microsoft.com/office/drawing/2014/main" id="{A05EA9A1-BF1D-437D-9F2E-EBCF724A67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26649" name="图片 42">
                <a:extLst>
                  <a:ext uri="{FF2B5EF4-FFF2-40B4-BE49-F238E27FC236}">
                    <a16:creationId xmlns:a16="http://schemas.microsoft.com/office/drawing/2014/main" id="{362A7C3B-A69F-4821-B006-70F55A3405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50" name="文本框 43">
                <a:extLst>
                  <a:ext uri="{FF2B5EF4-FFF2-40B4-BE49-F238E27FC236}">
                    <a16:creationId xmlns:a16="http://schemas.microsoft.com/office/drawing/2014/main" id="{4CC9574F-49C8-474B-9BA0-BEFC70A53D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03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26646" name="组合 39">
              <a:extLst>
                <a:ext uri="{FF2B5EF4-FFF2-40B4-BE49-F238E27FC236}">
                  <a16:creationId xmlns:a16="http://schemas.microsoft.com/office/drawing/2014/main" id="{B9259F0E-B1AA-4F53-985D-CB62E46459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26647" name="文本框 40">
                <a:extLst>
                  <a:ext uri="{FF2B5EF4-FFF2-40B4-BE49-F238E27FC236}">
                    <a16:creationId xmlns:a16="http://schemas.microsoft.com/office/drawing/2014/main" id="{89016B40-2875-4A35-80A5-CB7CB58A3E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5" y="123728"/>
                <a:ext cx="753878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26648" name="文本框 41">
                <a:extLst>
                  <a:ext uri="{FF2B5EF4-FFF2-40B4-BE49-F238E27FC236}">
                    <a16:creationId xmlns:a16="http://schemas.microsoft.com/office/drawing/2014/main" id="{894DD3D3-255E-4B3F-BC01-F96AAC9C8D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2" name="组合 44">
            <a:extLst>
              <a:ext uri="{FF2B5EF4-FFF2-40B4-BE49-F238E27FC236}">
                <a16:creationId xmlns:a16="http://schemas.microsoft.com/office/drawing/2014/main" id="{A1DA82C4-9F15-4CB3-A8A7-66B497B45712}"/>
              </a:ext>
            </a:extLst>
          </p:cNvPr>
          <p:cNvGrpSpPr>
            <a:grpSpLocks/>
          </p:cNvGrpSpPr>
          <p:nvPr/>
        </p:nvGrpSpPr>
        <p:grpSpPr bwMode="auto">
          <a:xfrm>
            <a:off x="8945563" y="957263"/>
            <a:ext cx="1152525" cy="4548187"/>
            <a:chOff x="0" y="0"/>
            <a:chExt cx="1152244" cy="4549379"/>
          </a:xfrm>
        </p:grpSpPr>
        <p:grpSp>
          <p:nvGrpSpPr>
            <p:cNvPr id="26639" name="组合 45">
              <a:extLst>
                <a:ext uri="{FF2B5EF4-FFF2-40B4-BE49-F238E27FC236}">
                  <a16:creationId xmlns:a16="http://schemas.microsoft.com/office/drawing/2014/main" id="{BEC14557-1684-41D8-84EF-AE0895E938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52244" cy="1054699"/>
              <a:chOff x="0" y="0"/>
              <a:chExt cx="1152244" cy="1054699"/>
            </a:xfrm>
          </p:grpSpPr>
          <p:pic>
            <p:nvPicPr>
              <p:cNvPr id="26643" name="图片 49">
                <a:extLst>
                  <a:ext uri="{FF2B5EF4-FFF2-40B4-BE49-F238E27FC236}">
                    <a16:creationId xmlns:a16="http://schemas.microsoft.com/office/drawing/2014/main" id="{BF0D0735-6CFD-4D89-BE27-9CE4605060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52244" cy="10546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6644" name="文本框 50">
                <a:extLst>
                  <a:ext uri="{FF2B5EF4-FFF2-40B4-BE49-F238E27FC236}">
                    <a16:creationId xmlns:a16="http://schemas.microsoft.com/office/drawing/2014/main" id="{19B31E80-20DF-4DC3-B720-0AB592BE1A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751" y="291493"/>
                <a:ext cx="754743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04</a:t>
                </a:r>
                <a:endParaRPr kumimoji="0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华文中宋" panose="02010600040101010101" pitchFamily="2" charset="-122"/>
                  <a:ea typeface="华文中宋" panose="02010600040101010101" pitchFamily="2" charset="-122"/>
                  <a:cs typeface="+mn-cs"/>
                </a:endParaRPr>
              </a:p>
            </p:txBody>
          </p:sp>
        </p:grpSp>
        <p:grpSp>
          <p:nvGrpSpPr>
            <p:cNvPr id="26640" name="组合 46">
              <a:extLst>
                <a:ext uri="{FF2B5EF4-FFF2-40B4-BE49-F238E27FC236}">
                  <a16:creationId xmlns:a16="http://schemas.microsoft.com/office/drawing/2014/main" id="{98251BD0-0185-4526-A4CB-CA2202302D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52" y="886186"/>
              <a:ext cx="943036" cy="3663193"/>
              <a:chOff x="0" y="0"/>
              <a:chExt cx="943036" cy="3663193"/>
            </a:xfrm>
          </p:grpSpPr>
          <p:sp>
            <p:nvSpPr>
              <p:cNvPr id="26641" name="文本框 47">
                <a:extLst>
                  <a:ext uri="{FF2B5EF4-FFF2-40B4-BE49-F238E27FC236}">
                    <a16:creationId xmlns:a16="http://schemas.microsoft.com/office/drawing/2014/main" id="{36E4612D-47C6-4467-9509-D4304A7A25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326" y="123728"/>
                <a:ext cx="753879" cy="35394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zh-CN" altLang="en-US" sz="2800" b="0" i="0" u="none" strike="noStrike" kern="1200" cap="none" spc="0" normalizeH="0" baseline="0" noProof="0">
                    <a:ln>
                      <a:noFill/>
                    </a:ln>
                    <a:solidFill>
                      <a:srgbClr val="404040"/>
                    </a:solidFill>
                    <a:effectLst/>
                    <a:uLnTx/>
                    <a:uFillTx/>
                    <a:latin typeface="华文中宋" panose="02010600040101010101" pitchFamily="2" charset="-122"/>
                    <a:ea typeface="华文中宋" panose="02010600040101010101" pitchFamily="2" charset="-122"/>
                    <a:cs typeface="+mn-cs"/>
                  </a:rPr>
                  <a:t>在此输入文字标题</a:t>
                </a:r>
              </a:p>
            </p:txBody>
          </p:sp>
          <p:sp>
            <p:nvSpPr>
              <p:cNvPr id="26642" name="文本框 48">
                <a:extLst>
                  <a:ext uri="{FF2B5EF4-FFF2-40B4-BE49-F238E27FC236}">
                    <a16:creationId xmlns:a16="http://schemas.microsoft.com/office/drawing/2014/main" id="{2090B582-1DB0-47C1-B585-0F67F408DB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5400000">
                <a:off x="-798288" y="1371992"/>
                <a:ext cx="3113316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Adobe Garamond Pro" pitchFamily="18" charset="0"/>
                    <a:ea typeface="华文中宋" panose="02010600040101010101" pitchFamily="2" charset="-122"/>
                    <a:cs typeface="+mn-cs"/>
                  </a:rPr>
                  <a:t>ADD YOUR TITLE HERE</a:t>
                </a: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dobe Garamond Pro" pitchFamily="18" charset="0"/>
                  <a:ea typeface="华文中宋" panose="02010600040101010101" pitchFamily="2" charset="-122"/>
                  <a:cs typeface="+mn-cs"/>
                </a:endParaRPr>
              </a:p>
            </p:txBody>
          </p:sp>
        </p:grpSp>
      </p:grpSp>
      <p:cxnSp>
        <p:nvCxnSpPr>
          <p:cNvPr id="12326" name="直接连接符 51">
            <a:extLst>
              <a:ext uri="{FF2B5EF4-FFF2-40B4-BE49-F238E27FC236}">
                <a16:creationId xmlns:a16="http://schemas.microsoft.com/office/drawing/2014/main" id="{5011388B-1C9B-4304-8D22-3116CD14E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1491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7" name="直接连接符 53">
            <a:extLst>
              <a:ext uri="{FF2B5EF4-FFF2-40B4-BE49-F238E27FC236}">
                <a16:creationId xmlns:a16="http://schemas.microsoft.com/office/drawing/2014/main" id="{BAC37100-E175-4235-8A5D-3591EB6D78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15138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28" name="直接连接符 54">
            <a:extLst>
              <a:ext uri="{FF2B5EF4-FFF2-40B4-BE49-F238E27FC236}">
                <a16:creationId xmlns:a16="http://schemas.microsoft.com/office/drawing/2014/main" id="{2D46545B-FEC4-449D-A18E-17F21D7C7C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5363" y="1676400"/>
            <a:ext cx="0" cy="3751263"/>
          </a:xfrm>
          <a:prstGeom prst="line">
            <a:avLst/>
          </a:prstGeom>
          <a:noFill/>
          <a:ln w="12700">
            <a:solidFill>
              <a:srgbClr val="A6A6A6">
                <a:alpha val="67842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56468158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81481E-6 L 0.08229 -4.81481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41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2600</Words>
  <Application>Microsoft Office PowerPoint</Application>
  <PresentationFormat>宽屏</PresentationFormat>
  <Paragraphs>265</Paragraphs>
  <Slides>20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Adobe Garamond Pro</vt:lpstr>
      <vt:lpstr>华文中宋</vt:lpstr>
      <vt:lpstr>宋体</vt:lpstr>
      <vt:lpstr>微软雅黑</vt:lpstr>
      <vt:lpstr>Agency FB</vt:lpstr>
      <vt:lpstr>Arial</vt:lpstr>
      <vt:lpstr>Calibri</vt:lpstr>
      <vt:lpstr>Calibri Light</vt:lpstr>
      <vt:lpstr>等线</vt:lpstr>
      <vt:lpstr>Office 主题</vt:lpstr>
      <vt:lpstr>Microsoft Excel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2017-08-30T08:34:01Z</dcterms:created>
  <dcterms:modified xsi:type="dcterms:W3CDTF">2018-04-28T14:22:50Z</dcterms:modified>
</cp:coreProperties>
</file>