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9" r:id="rId3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6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A56A"/>
    <a:srgbClr val="CBA266"/>
    <a:srgbClr val="DBB886"/>
    <a:srgbClr val="F9DEC0"/>
    <a:srgbClr val="2B3F58"/>
    <a:srgbClr val="CBD6EC"/>
    <a:srgbClr val="96B7E0"/>
    <a:srgbClr val="6A5047"/>
    <a:srgbClr val="4B3933"/>
    <a:srgbClr val="E0B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F9592-0E36-4F8D-AB5D-9661DB4AB3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FC5A7-DC28-461A-94DE-CFAD1DC0E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387EB-5074-40D6-966C-EB223B8F39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97DD3-F194-46BF-8447-D452C574A7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9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0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3F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-12740"/>
            <a:ext cx="12192000" cy="6870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2" y="396240"/>
            <a:ext cx="11211098" cy="6095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03" y="651083"/>
            <a:ext cx="10322786" cy="52540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47" y="4605539"/>
            <a:ext cx="1664225" cy="15544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120" y="1271687"/>
            <a:ext cx="9674169" cy="284230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706279" y="813643"/>
            <a:ext cx="5952797" cy="5272914"/>
            <a:chOff x="3706279" y="813643"/>
            <a:chExt cx="5952797" cy="52729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6279" y="813643"/>
              <a:ext cx="4779442" cy="5272914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3888196" y="2153041"/>
              <a:ext cx="5770880" cy="1506320"/>
              <a:chOff x="3888196" y="2031121"/>
              <a:chExt cx="5770880" cy="150632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888196" y="2031121"/>
                <a:ext cx="577088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 smtClean="0">
                    <a:gradFill>
                      <a:gsLst>
                        <a:gs pos="0">
                          <a:srgbClr val="F9DEC0"/>
                        </a:gs>
                        <a:gs pos="74000">
                          <a:srgbClr val="DBB886"/>
                        </a:gs>
                        <a:gs pos="83000">
                          <a:srgbClr val="CBA266"/>
                        </a:gs>
                        <a:gs pos="100000">
                          <a:srgbClr val="CDA56A"/>
                        </a:gs>
                      </a:gsLst>
                      <a:lin ang="5400000" scaled="1"/>
                    </a:gra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中国风模板</a:t>
                </a:r>
                <a:endParaRPr lang="zh-CN" altLang="en-US" sz="8000" dirty="0">
                  <a:gradFill>
                    <a:gsLst>
                      <a:gs pos="0">
                        <a:srgbClr val="F9DEC0"/>
                      </a:gs>
                      <a:gs pos="74000">
                        <a:srgbClr val="DBB886"/>
                      </a:gs>
                      <a:gs pos="83000">
                        <a:srgbClr val="CBA266"/>
                      </a:gs>
                      <a:gs pos="100000">
                        <a:srgbClr val="CDA56A"/>
                      </a:gs>
                    </a:gsLst>
                    <a:lin ang="5400000" scaled="1"/>
                  </a:gra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279356" y="3014221"/>
                <a:ext cx="49885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spc="600" dirty="0" smtClean="0">
                    <a:gradFill>
                      <a:gsLst>
                        <a:gs pos="0">
                          <a:srgbClr val="F9DEC0"/>
                        </a:gs>
                        <a:gs pos="74000">
                          <a:srgbClr val="DBB886"/>
                        </a:gs>
                        <a:gs pos="83000">
                          <a:srgbClr val="CBA266"/>
                        </a:gs>
                        <a:gs pos="100000">
                          <a:srgbClr val="CDA56A"/>
                        </a:gs>
                      </a:gsLst>
                      <a:lin ang="5400000" scaled="1"/>
                    </a:gra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DESIGN BY 699PIC</a:t>
                </a:r>
                <a:endParaRPr lang="zh-CN" altLang="en-US" sz="2800" spc="600" dirty="0">
                  <a:gradFill>
                    <a:gsLst>
                      <a:gs pos="0">
                        <a:srgbClr val="F9DEC0"/>
                      </a:gs>
                      <a:gs pos="74000">
                        <a:srgbClr val="DBB886"/>
                      </a:gs>
                      <a:gs pos="83000">
                        <a:srgbClr val="CBA266"/>
                      </a:gs>
                      <a:gs pos="100000">
                        <a:srgbClr val="CDA56A"/>
                      </a:gs>
                    </a:gsLst>
                    <a:lin ang="5400000" scaled="1"/>
                  </a:gra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954036"/>
            <a:ext cx="4949927" cy="4949927"/>
          </a:xfrm>
          <a:prstGeom prst="rect">
            <a:avLst/>
          </a:prstGeom>
        </p:spPr>
      </p:pic>
      <p:sp>
        <p:nvSpPr>
          <p:cNvPr id="12" name="矩形: 圆角 5"/>
          <p:cNvSpPr/>
          <p:nvPr/>
        </p:nvSpPr>
        <p:spPr>
          <a:xfrm>
            <a:off x="6088624" y="1513589"/>
            <a:ext cx="1507895" cy="55380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8624" y="1513589"/>
            <a:ext cx="470399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单击此处添加文本单击此处添加单击此处添加文本单击此处添加</a:t>
            </a:r>
            <a:endParaRPr lang="zh-CN" altLang="en-US" sz="20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4" name="矩形: 圆角 7"/>
          <p:cNvSpPr/>
          <p:nvPr/>
        </p:nvSpPr>
        <p:spPr>
          <a:xfrm>
            <a:off x="6096000" y="3617520"/>
            <a:ext cx="1507895" cy="55380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0" y="3617520"/>
            <a:ext cx="470399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单击此处添加文本单击此处添加单击此处添加文本单击此处添加</a:t>
            </a:r>
            <a:endParaRPr lang="zh-CN" altLang="en-US" sz="20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3" grpId="0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077376" y="2227213"/>
            <a:ext cx="4555093" cy="20928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输入标题</a:t>
            </a:r>
            <a:endParaRPr lang="en-US" altLang="zh-CN" sz="2400" dirty="0" smtClea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入文字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输入文字水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输入文字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请在此输入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入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水墨主题请在此输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入文字 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0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123" y="2653879"/>
            <a:ext cx="5102005" cy="3708821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入文字水墨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在此输入文字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47172" y="1490707"/>
            <a:ext cx="615553" cy="7944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标题</a:t>
            </a:r>
            <a:endParaRPr lang="zh-CN" altLang="en-US" sz="28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29044" y="1490707"/>
            <a:ext cx="615553" cy="7944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标题</a:t>
            </a:r>
            <a:endParaRPr lang="zh-CN" altLang="en-US" sz="28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2647" y="1529648"/>
            <a:ext cx="2646878" cy="1555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2166" y="1523300"/>
            <a:ext cx="2646878" cy="1555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第三章节</a:t>
            </a:r>
            <a:endParaRPr lang="zh-CN" altLang="en-US" sz="54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9444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551" y="4768162"/>
            <a:ext cx="1664225" cy="1554479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21" y="489107"/>
            <a:ext cx="4578904" cy="649550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椭圆 7"/>
          <p:cNvSpPr/>
          <p:nvPr/>
        </p:nvSpPr>
        <p:spPr>
          <a:xfrm>
            <a:off x="5995478" y="2014446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88604" y="3992936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9273" y="1767089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6600" y="3696588"/>
            <a:ext cx="46672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63420" y="3720812"/>
            <a:ext cx="4230318" cy="268098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 bwMode="auto">
          <a:xfrm>
            <a:off x="1896700" y="1518731"/>
            <a:ext cx="3236912" cy="3236913"/>
            <a:chOff x="0" y="0"/>
            <a:chExt cx="3236976" cy="3236976"/>
          </a:xfrm>
        </p:grpSpPr>
        <p:sp>
          <p:nvSpPr>
            <p:cNvPr id="9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rgbClr val="D7D0C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0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D7D0CE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11" name="矩形: 圆角 8"/>
          <p:cNvSpPr/>
          <p:nvPr/>
        </p:nvSpPr>
        <p:spPr>
          <a:xfrm>
            <a:off x="2916781" y="2674452"/>
            <a:ext cx="1219200" cy="447089"/>
          </a:xfrm>
          <a:prstGeom prst="roundRect">
            <a:avLst/>
          </a:prstGeom>
          <a:solidFill>
            <a:srgbClr val="D7D0CE"/>
          </a:solidFill>
          <a:ln>
            <a:solidFill>
              <a:srgbClr val="D7D0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6492" y="267445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13" name="组合 7"/>
          <p:cNvGrpSpPr/>
          <p:nvPr/>
        </p:nvGrpSpPr>
        <p:grpSpPr bwMode="auto">
          <a:xfrm>
            <a:off x="4828581" y="1518731"/>
            <a:ext cx="3236912" cy="3236913"/>
            <a:chOff x="0" y="0"/>
            <a:chExt cx="3236976" cy="3236976"/>
          </a:xfrm>
        </p:grpSpPr>
        <p:sp>
          <p:nvSpPr>
            <p:cNvPr id="14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rgbClr val="D7D0C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5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D7D0CE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16" name="矩形: 圆角 13"/>
          <p:cNvSpPr/>
          <p:nvPr/>
        </p:nvSpPr>
        <p:spPr>
          <a:xfrm>
            <a:off x="5848662" y="2674452"/>
            <a:ext cx="1219200" cy="447089"/>
          </a:xfrm>
          <a:prstGeom prst="roundRect">
            <a:avLst/>
          </a:prstGeom>
          <a:solidFill>
            <a:srgbClr val="D7D0CE"/>
          </a:solidFill>
          <a:ln>
            <a:solidFill>
              <a:srgbClr val="D7D0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10105" y="267445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  <p:bldP spid="1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372" y="909637"/>
            <a:ext cx="3571190" cy="5038725"/>
          </a:xfrm>
          <a:prstGeom prst="rect">
            <a:avLst/>
          </a:prstGeom>
        </p:spPr>
      </p:pic>
      <p:cxnSp>
        <p:nvCxnSpPr>
          <p:cNvPr id="8" name="连接符: 肘形 5"/>
          <p:cNvCxnSpPr/>
          <p:nvPr/>
        </p:nvCxnSpPr>
        <p:spPr>
          <a:xfrm flipV="1">
            <a:off x="8005916" y="1233949"/>
            <a:ext cx="1681316" cy="88849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连接符: 肘形 6"/>
          <p:cNvCxnSpPr/>
          <p:nvPr/>
        </p:nvCxnSpPr>
        <p:spPr>
          <a:xfrm rot="16200000" flipV="1">
            <a:off x="4210510" y="3655296"/>
            <a:ext cx="1514477" cy="1061884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368886" y="1741657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壹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282978" y="1774410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742642" y="1649987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94528" y="1649987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31250" y="3080485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贰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45342" y="3113238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605006" y="2988815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56892" y="2988815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3" grpId="0"/>
      <p:bldP spid="14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931892" y="1553620"/>
            <a:ext cx="1987550" cy="2144712"/>
            <a:chOff x="3649528" y="1940780"/>
            <a:chExt cx="1987606" cy="2143181"/>
          </a:xfrm>
        </p:grpSpPr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422379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248907" y="1419328"/>
            <a:ext cx="1987550" cy="2143125"/>
            <a:chOff x="6284887" y="1838520"/>
            <a:chExt cx="1987606" cy="2143181"/>
          </a:xfrm>
        </p:grpSpPr>
        <p:pic>
          <p:nvPicPr>
            <p:cNvPr id="11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6902378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8475218" y="1419328"/>
            <a:ext cx="1987550" cy="2143125"/>
            <a:chOff x="8805487" y="1838520"/>
            <a:chExt cx="1987606" cy="214318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936216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485308" y="4128548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72337" y="4642792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90611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77640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32946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19975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第四章节</a:t>
            </a:r>
            <a:endParaRPr lang="zh-CN" altLang="en-US" sz="54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9444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551" y="4768162"/>
            <a:ext cx="1664225" cy="1554479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81100" y="1728782"/>
            <a:ext cx="4349424" cy="3400435"/>
            <a:chOff x="891471" y="1719625"/>
            <a:chExt cx="4349424" cy="3400435"/>
          </a:xfrm>
        </p:grpSpPr>
        <p:sp>
          <p:nvSpPr>
            <p:cNvPr id="8" name="椭圆 7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106981" y="1718835"/>
            <a:ext cx="1632100" cy="3706281"/>
            <a:chOff x="8817352" y="1709678"/>
            <a:chExt cx="1632100" cy="3706281"/>
          </a:xfrm>
        </p:grpSpPr>
        <p:sp>
          <p:nvSpPr>
            <p:cNvPr id="13" name="文本框 12"/>
            <p:cNvSpPr txBox="1"/>
            <p:nvPr/>
          </p:nvSpPr>
          <p:spPr>
            <a:xfrm>
              <a:off x="9957009" y="1709678"/>
              <a:ext cx="492443" cy="20928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请在这里输入标题</a:t>
              </a:r>
              <a:endParaRPr lang="zh-CN" alt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8817352" y="1709678"/>
              <a:ext cx="830997" cy="36926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99380" y="1718835"/>
            <a:ext cx="1632100" cy="3706281"/>
            <a:chOff x="6809751" y="1709678"/>
            <a:chExt cx="1632100" cy="3706281"/>
          </a:xfrm>
        </p:grpSpPr>
        <p:sp>
          <p:nvSpPr>
            <p:cNvPr id="17" name="文本框 16"/>
            <p:cNvSpPr txBox="1"/>
            <p:nvPr/>
          </p:nvSpPr>
          <p:spPr>
            <a:xfrm>
              <a:off x="7949408" y="1709678"/>
              <a:ext cx="492443" cy="20928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请在这里输入标题</a:t>
              </a:r>
              <a:endParaRPr lang="zh-CN" alt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6809751" y="1709678"/>
              <a:ext cx="830997" cy="36926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971287"/>
            <a:ext cx="11566689" cy="3173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5276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第一章</a:t>
            </a:r>
            <a:r>
              <a:rPr lang="zh-CN" altLang="en-US" sz="28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1785" y="757265"/>
            <a:ext cx="1415772" cy="2413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目</a:t>
            </a:r>
            <a:r>
              <a:rPr lang="zh-CN" altLang="en-US" sz="80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录</a:t>
            </a:r>
            <a:endParaRPr lang="zh-CN" altLang="en-US" sz="80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207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3959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第二章</a:t>
            </a:r>
            <a:r>
              <a:rPr lang="zh-CN" altLang="en-US" sz="28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3890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4287" y="2262583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第三章</a:t>
            </a:r>
            <a:r>
              <a:rPr lang="zh-CN" altLang="en-US" sz="28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3596" y="2354304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5597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第四章</a:t>
            </a:r>
            <a:r>
              <a:rPr lang="zh-CN" altLang="en-US" sz="28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74906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4" y="3502409"/>
            <a:ext cx="1606625" cy="15006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576" y="2415054"/>
            <a:ext cx="1028512" cy="960688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</a:t>
            </a:r>
            <a:r>
              <a:rPr lang="zh-CN" altLang="en-US" sz="3600" b="1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四</a:t>
            </a:r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539" y="1847892"/>
            <a:ext cx="1950124" cy="29258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69859" y="2227213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标题</a:t>
            </a:r>
            <a:endParaRPr lang="en-US" altLang="zh-CN" sz="2800" dirty="0">
              <a:solidFill>
                <a:srgbClr val="784635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水墨主题模板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请在此处添加文字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请在此处添加文字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688" y="1847891"/>
            <a:ext cx="1950675" cy="29258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214270" y="2227213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标题</a:t>
            </a:r>
            <a:endParaRPr lang="en-US" altLang="zh-CN" sz="2800" dirty="0" smtClean="0">
              <a:solidFill>
                <a:srgbClr val="784635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请在此处添加文字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请在此处添加文字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allAtOnce"/>
      <p:bldP spid="10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84447" y="1554570"/>
            <a:ext cx="9317536" cy="4187380"/>
            <a:chOff x="1684447" y="1554570"/>
            <a:chExt cx="9317536" cy="4187380"/>
          </a:xfrm>
        </p:grpSpPr>
        <p:sp>
          <p:nvSpPr>
            <p:cNvPr id="7" name="矩形 6"/>
            <p:cNvSpPr/>
            <p:nvPr/>
          </p:nvSpPr>
          <p:spPr>
            <a:xfrm>
              <a:off x="1684447" y="3372533"/>
              <a:ext cx="9317536" cy="236941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8" name="文本框 26"/>
            <p:cNvSpPr txBox="1">
              <a:spLocks noChangeArrowheads="1"/>
            </p:cNvSpPr>
            <p:nvPr/>
          </p:nvSpPr>
          <p:spPr bwMode="auto">
            <a:xfrm>
              <a:off x="5156287" y="3759987"/>
              <a:ext cx="567044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单击此处输入文本内容，单击此处输入文本内容，单击此处输入文本内容，单击此处输入文本内容</a:t>
              </a:r>
              <a:endParaRPr lang="en-US" altLang="zh-CN" sz="1200" kern="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1684447" y="1579507"/>
              <a:ext cx="3631763" cy="1184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kern="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请单击此处输入文本内容，单击此处输入文本内容，单击此处输入文本内容，单击此处输入文本内容。</a:t>
              </a:r>
              <a:endPara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30407" y="1738368"/>
              <a:ext cx="689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01</a:t>
              </a:r>
              <a:endParaRPr lang="zh-CN" altLang="en-US" sz="3200" b="1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6483716" y="1554570"/>
              <a:ext cx="3631763" cy="1184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kern="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请单击此处输入文本内容，单击此处输入文本内容，单击此处输入文本内容，单击此处输入文本内容。</a:t>
              </a:r>
              <a:endPara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129676" y="1713431"/>
              <a:ext cx="689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02</a:t>
              </a:r>
              <a:endParaRPr lang="zh-CN" altLang="en-US" sz="3200" b="1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4" name="文本框 26"/>
            <p:cNvSpPr txBox="1">
              <a:spLocks noChangeArrowheads="1"/>
            </p:cNvSpPr>
            <p:nvPr/>
          </p:nvSpPr>
          <p:spPr bwMode="auto">
            <a:xfrm>
              <a:off x="2008297" y="4532378"/>
              <a:ext cx="567044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76627" y="1616480"/>
            <a:ext cx="3514688" cy="4332567"/>
            <a:chOff x="6881067" y="1606756"/>
            <a:chExt cx="3514688" cy="4332567"/>
          </a:xfrm>
        </p:grpSpPr>
        <p:sp>
          <p:nvSpPr>
            <p:cNvPr id="8" name="矩形 7"/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4384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52928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输入标题</a:t>
            </a:r>
            <a:endParaRPr lang="zh-CN" altLang="en-US" sz="2000" b="1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9024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99330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输入标题</a:t>
            </a:r>
            <a:endParaRPr lang="zh-CN" altLang="en-US" sz="2000" b="1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16790" y="2506011"/>
            <a:ext cx="2031325" cy="302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38279" y="1262717"/>
            <a:ext cx="2769270" cy="4332567"/>
            <a:chOff x="6881067" y="1606756"/>
            <a:chExt cx="3514688" cy="4332567"/>
          </a:xfrm>
        </p:grpSpPr>
        <p:sp>
          <p:nvSpPr>
            <p:cNvPr id="8" name="矩形 7"/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194681" y="140921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34216" y="1409213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12236" y="1784896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87827" y="1784895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27361" y="1784895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3F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-12740"/>
            <a:ext cx="12192000" cy="6870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2" y="396240"/>
            <a:ext cx="11211098" cy="6095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03" y="651083"/>
            <a:ext cx="10322786" cy="52540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47" y="4605539"/>
            <a:ext cx="1664225" cy="15544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120" y="1271687"/>
            <a:ext cx="9674169" cy="284230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706279" y="813643"/>
            <a:ext cx="5952797" cy="5272914"/>
            <a:chOff x="3706279" y="813643"/>
            <a:chExt cx="5952797" cy="52729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6279" y="813643"/>
              <a:ext cx="4779442" cy="5272914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3888196" y="2002602"/>
              <a:ext cx="5770880" cy="1738039"/>
              <a:chOff x="3888196" y="1880682"/>
              <a:chExt cx="5770880" cy="173803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888196" y="1880682"/>
                <a:ext cx="5770880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 smtClean="0">
                    <a:gradFill>
                      <a:gsLst>
                        <a:gs pos="0">
                          <a:srgbClr val="F9DEC0"/>
                        </a:gs>
                        <a:gs pos="74000">
                          <a:srgbClr val="DBB886"/>
                        </a:gs>
                        <a:gs pos="83000">
                          <a:srgbClr val="CBA266"/>
                        </a:gs>
                        <a:gs pos="100000">
                          <a:srgbClr val="CDA56A"/>
                        </a:gs>
                      </a:gsLst>
                      <a:lin ang="5400000" scaled="1"/>
                    </a:gra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感谢聆听</a:t>
                </a:r>
                <a:endParaRPr lang="zh-CN" altLang="en-US" sz="8800" dirty="0">
                  <a:gradFill>
                    <a:gsLst>
                      <a:gs pos="0">
                        <a:srgbClr val="F9DEC0"/>
                      </a:gs>
                      <a:gs pos="74000">
                        <a:srgbClr val="DBB886"/>
                      </a:gs>
                      <a:gs pos="83000">
                        <a:srgbClr val="CBA266"/>
                      </a:gs>
                      <a:gs pos="100000">
                        <a:srgbClr val="CDA56A"/>
                      </a:gs>
                    </a:gsLst>
                    <a:lin ang="5400000" scaled="1"/>
                  </a:gra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279356" y="3095501"/>
                <a:ext cx="49885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spc="600" dirty="0" smtClean="0">
                    <a:gradFill>
                      <a:gsLst>
                        <a:gs pos="0">
                          <a:srgbClr val="F9DEC0"/>
                        </a:gs>
                        <a:gs pos="74000">
                          <a:srgbClr val="DBB886"/>
                        </a:gs>
                        <a:gs pos="83000">
                          <a:srgbClr val="CBA266"/>
                        </a:gs>
                        <a:gs pos="100000">
                          <a:srgbClr val="CDA56A"/>
                        </a:gs>
                      </a:gsLst>
                      <a:lin ang="5400000" scaled="1"/>
                    </a:gra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DESIGN BY 699PIC</a:t>
                </a:r>
                <a:endParaRPr lang="zh-CN" altLang="en-US" sz="2800" spc="600" dirty="0">
                  <a:gradFill>
                    <a:gsLst>
                      <a:gs pos="0">
                        <a:srgbClr val="F9DEC0"/>
                      </a:gs>
                      <a:gs pos="74000">
                        <a:srgbClr val="DBB886"/>
                      </a:gs>
                      <a:gs pos="83000">
                        <a:srgbClr val="CBA266"/>
                      </a:gs>
                      <a:gs pos="100000">
                        <a:srgbClr val="CDA56A"/>
                      </a:gs>
                    </a:gsLst>
                    <a:lin ang="5400000" scaled="1"/>
                  </a:gra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第一章节</a:t>
            </a:r>
            <a:endParaRPr lang="zh-CN" altLang="en-US" sz="54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9444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551" y="4768162"/>
            <a:ext cx="1664225" cy="1554479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7" name="Group 14"/>
          <p:cNvGrpSpPr/>
          <p:nvPr/>
        </p:nvGrpSpPr>
        <p:grpSpPr>
          <a:xfrm>
            <a:off x="5031401" y="3455327"/>
            <a:ext cx="2930700" cy="2094344"/>
            <a:chOff x="838200" y="2256765"/>
            <a:chExt cx="2930700" cy="2094344"/>
          </a:xfrm>
        </p:grpSpPr>
        <p:sp>
          <p:nvSpPr>
            <p:cNvPr id="8" name="TextBox 15"/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</a:t>
              </a: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Title 4"/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输入标题</a:t>
              </a:r>
              <a:endParaRPr 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0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02</a:t>
              </a:r>
              <a:endParaRPr lang="en-US" sz="3200" dirty="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11" name="Group 14"/>
          <p:cNvGrpSpPr/>
          <p:nvPr/>
        </p:nvGrpSpPr>
        <p:grpSpPr>
          <a:xfrm>
            <a:off x="1434936" y="3455327"/>
            <a:ext cx="2930700" cy="2094344"/>
            <a:chOff x="838200" y="2256765"/>
            <a:chExt cx="2930700" cy="2094344"/>
          </a:xfrm>
        </p:grpSpPr>
        <p:sp>
          <p:nvSpPr>
            <p:cNvPr id="12" name="TextBox 15"/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</a:t>
              </a: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3" name="Title 4"/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输入标题</a:t>
              </a:r>
              <a:endParaRPr 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01</a:t>
              </a:r>
              <a:endParaRPr lang="en-US" sz="3200" dirty="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522579" y="3419725"/>
            <a:ext cx="2930700" cy="2094344"/>
            <a:chOff x="838200" y="2256765"/>
            <a:chExt cx="2930700" cy="2094344"/>
          </a:xfrm>
        </p:grpSpPr>
        <p:sp>
          <p:nvSpPr>
            <p:cNvPr id="16" name="TextBox 15"/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</a:t>
              </a: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7" name="Title 4"/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输入标题</a:t>
              </a:r>
              <a:endParaRPr lang="en-US" sz="20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03</a:t>
              </a:r>
              <a:endParaRPr lang="en-US" sz="3200" dirty="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</p:grpSp>
      <p:pic>
        <p:nvPicPr>
          <p:cNvPr id="19" name="图片占位符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48" y="1584087"/>
            <a:ext cx="1520793" cy="1346275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-1" fmla="*/ 750822 w 3362570"/>
              <a:gd name="connsiteY0-2" fmla="*/ 19683 h 1520793"/>
              <a:gd name="connsiteX1-3" fmla="*/ 769972 w 3362570"/>
              <a:gd name="connsiteY1-4" fmla="*/ 19683 h 1520793"/>
              <a:gd name="connsiteX2-5" fmla="*/ 778210 w 3362570"/>
              <a:gd name="connsiteY2-6" fmla="*/ 20368 h 1520793"/>
              <a:gd name="connsiteX3-7" fmla="*/ 920995 w 3362570"/>
              <a:gd name="connsiteY3-8" fmla="*/ 25855 h 1520793"/>
              <a:gd name="connsiteX4-9" fmla="*/ 1093000 w 3362570"/>
              <a:gd name="connsiteY4-10" fmla="*/ 47802 h 1520793"/>
              <a:gd name="connsiteX5-11" fmla="*/ 1251204 w 3362570"/>
              <a:gd name="connsiteY5-12" fmla="*/ 92382 h 1520793"/>
              <a:gd name="connsiteX6-13" fmla="*/ 1383922 w 3362570"/>
              <a:gd name="connsiteY6-14" fmla="*/ 166385 h 1520793"/>
              <a:gd name="connsiteX7-15" fmla="*/ 1503544 w 3362570"/>
              <a:gd name="connsiteY7-16" fmla="*/ 340795 h 1520793"/>
              <a:gd name="connsiteX8-17" fmla="*/ 1518399 w 3362570"/>
              <a:gd name="connsiteY8-18" fmla="*/ 425429 h 1520793"/>
              <a:gd name="connsiteX9-19" fmla="*/ 1520793 w 3362570"/>
              <a:gd name="connsiteY9-20" fmla="*/ 443673 h 1520793"/>
              <a:gd name="connsiteX10-21" fmla="*/ 1520793 w 3362570"/>
              <a:gd name="connsiteY10-22" fmla="*/ 473027 h 1520793"/>
              <a:gd name="connsiteX11-23" fmla="*/ 1518893 w 3362570"/>
              <a:gd name="connsiteY11-24" fmla="*/ 484960 h 1520793"/>
              <a:gd name="connsiteX12-25" fmla="*/ 1497066 w 3362570"/>
              <a:gd name="connsiteY12-26" fmla="*/ 622130 h 1520793"/>
              <a:gd name="connsiteX13-27" fmla="*/ 1434544 w 3362570"/>
              <a:gd name="connsiteY13-28" fmla="*/ 800724 h 1520793"/>
              <a:gd name="connsiteX14-29" fmla="*/ 1307037 w 3362570"/>
              <a:gd name="connsiteY14-30" fmla="*/ 1044954 h 1520793"/>
              <a:gd name="connsiteX15-31" fmla="*/ 1154395 w 3362570"/>
              <a:gd name="connsiteY15-32" fmla="*/ 1263465 h 1520793"/>
              <a:gd name="connsiteX16-33" fmla="*/ 1027240 w 3362570"/>
              <a:gd name="connsiteY16-34" fmla="*/ 1391443 h 1520793"/>
              <a:gd name="connsiteX17-35" fmla="*/ 904942 w 3362570"/>
              <a:gd name="connsiteY17-36" fmla="*/ 1468259 h 1520793"/>
              <a:gd name="connsiteX18-37" fmla="*/ 790813 w 3362570"/>
              <a:gd name="connsiteY18-38" fmla="*/ 1498915 h 1520793"/>
              <a:gd name="connsiteX19-39" fmla="*/ 771240 w 3362570"/>
              <a:gd name="connsiteY19-40" fmla="*/ 1501111 h 1520793"/>
              <a:gd name="connsiteX20-41" fmla="*/ 748287 w 3362570"/>
              <a:gd name="connsiteY20-42" fmla="*/ 1501111 h 1520793"/>
              <a:gd name="connsiteX21-43" fmla="*/ 742654 w 3362570"/>
              <a:gd name="connsiteY21-44" fmla="*/ 1500081 h 1520793"/>
              <a:gd name="connsiteX22-45" fmla="*/ 709070 w 3362570"/>
              <a:gd name="connsiteY22-46" fmla="*/ 1496446 h 1520793"/>
              <a:gd name="connsiteX23-47" fmla="*/ 583605 w 3362570"/>
              <a:gd name="connsiteY23-48" fmla="*/ 1453375 h 1520793"/>
              <a:gd name="connsiteX24-49" fmla="*/ 446311 w 3362570"/>
              <a:gd name="connsiteY24-50" fmla="*/ 1351253 h 1520793"/>
              <a:gd name="connsiteX25-51" fmla="*/ 323521 w 3362570"/>
              <a:gd name="connsiteY25-52" fmla="*/ 1211340 h 1520793"/>
              <a:gd name="connsiteX26-53" fmla="*/ 103640 w 3362570"/>
              <a:gd name="connsiteY26-54" fmla="*/ 842629 h 1520793"/>
              <a:gd name="connsiteX27-55" fmla="*/ 23657 w 3362570"/>
              <a:gd name="connsiteY27-56" fmla="*/ 627068 h 1520793"/>
              <a:gd name="connsiteX28-57" fmla="*/ 1056 w 3362570"/>
              <a:gd name="connsiteY28-58" fmla="*/ 480503 h 1520793"/>
              <a:gd name="connsiteX29-59" fmla="*/ 0 w 3362570"/>
              <a:gd name="connsiteY29-60" fmla="*/ 473027 h 1520793"/>
              <a:gd name="connsiteX30-61" fmla="*/ 0 w 3362570"/>
              <a:gd name="connsiteY30-62" fmla="*/ 444976 h 1520793"/>
              <a:gd name="connsiteX31-63" fmla="*/ 1127 w 3362570"/>
              <a:gd name="connsiteY31-64" fmla="*/ 435579 h 1520793"/>
              <a:gd name="connsiteX32-65" fmla="*/ 9083 w 3362570"/>
              <a:gd name="connsiteY32-66" fmla="*/ 368572 h 1520793"/>
              <a:gd name="connsiteX33-67" fmla="*/ 100190 w 3362570"/>
              <a:gd name="connsiteY33-68" fmla="*/ 198345 h 1520793"/>
              <a:gd name="connsiteX34-69" fmla="*/ 216713 w 3362570"/>
              <a:gd name="connsiteY34-70" fmla="*/ 115633 h 1520793"/>
              <a:gd name="connsiteX35-71" fmla="*/ 379847 w 3362570"/>
              <a:gd name="connsiteY35-72" fmla="*/ 58022 h 1520793"/>
              <a:gd name="connsiteX36-73" fmla="*/ 519816 w 3362570"/>
              <a:gd name="connsiteY36-74" fmla="*/ 33537 h 1520793"/>
              <a:gd name="connsiteX37-75" fmla="*/ 632890 w 3362570"/>
              <a:gd name="connsiteY37-76" fmla="*/ 23798 h 1520793"/>
              <a:gd name="connsiteX38-77" fmla="*/ 745118 w 3362570"/>
              <a:gd name="connsiteY38-78" fmla="*/ 20368 h 1520793"/>
              <a:gd name="connsiteX39-79" fmla="*/ 750822 w 3362570"/>
              <a:gd name="connsiteY39-80" fmla="*/ 19683 h 1520793"/>
              <a:gd name="connsiteX40-81" fmla="*/ 1881142 w 3362570"/>
              <a:gd name="connsiteY40-82" fmla="*/ 1520793 h 1520793"/>
              <a:gd name="connsiteX41-83" fmla="*/ 3362570 w 3362570"/>
              <a:gd name="connsiteY41-84" fmla="*/ 0 h 1520793"/>
              <a:gd name="connsiteX42-85" fmla="*/ 3362570 w 3362570"/>
              <a:gd name="connsiteY42-86" fmla="*/ 1520793 h 1520793"/>
              <a:gd name="connsiteX43-87" fmla="*/ 1881142 w 3362570"/>
              <a:gd name="connsiteY43-88" fmla="*/ 1520793 h 1520793"/>
              <a:gd name="connsiteX0-89" fmla="*/ 750822 w 3362570"/>
              <a:gd name="connsiteY0-90" fmla="*/ 0 h 1501110"/>
              <a:gd name="connsiteX1-91" fmla="*/ 769972 w 3362570"/>
              <a:gd name="connsiteY1-92" fmla="*/ 0 h 1501110"/>
              <a:gd name="connsiteX2-93" fmla="*/ 778210 w 3362570"/>
              <a:gd name="connsiteY2-94" fmla="*/ 685 h 1501110"/>
              <a:gd name="connsiteX3-95" fmla="*/ 920995 w 3362570"/>
              <a:gd name="connsiteY3-96" fmla="*/ 6172 h 1501110"/>
              <a:gd name="connsiteX4-97" fmla="*/ 1093000 w 3362570"/>
              <a:gd name="connsiteY4-98" fmla="*/ 28119 h 1501110"/>
              <a:gd name="connsiteX5-99" fmla="*/ 1251204 w 3362570"/>
              <a:gd name="connsiteY5-100" fmla="*/ 72699 h 1501110"/>
              <a:gd name="connsiteX6-101" fmla="*/ 1383922 w 3362570"/>
              <a:gd name="connsiteY6-102" fmla="*/ 146702 h 1501110"/>
              <a:gd name="connsiteX7-103" fmla="*/ 1503544 w 3362570"/>
              <a:gd name="connsiteY7-104" fmla="*/ 321112 h 1501110"/>
              <a:gd name="connsiteX8-105" fmla="*/ 1518399 w 3362570"/>
              <a:gd name="connsiteY8-106" fmla="*/ 405746 h 1501110"/>
              <a:gd name="connsiteX9-107" fmla="*/ 1520793 w 3362570"/>
              <a:gd name="connsiteY9-108" fmla="*/ 423990 h 1501110"/>
              <a:gd name="connsiteX10-109" fmla="*/ 1520793 w 3362570"/>
              <a:gd name="connsiteY10-110" fmla="*/ 453344 h 1501110"/>
              <a:gd name="connsiteX11-111" fmla="*/ 1518893 w 3362570"/>
              <a:gd name="connsiteY11-112" fmla="*/ 465277 h 1501110"/>
              <a:gd name="connsiteX12-113" fmla="*/ 1497066 w 3362570"/>
              <a:gd name="connsiteY12-114" fmla="*/ 602447 h 1501110"/>
              <a:gd name="connsiteX13-115" fmla="*/ 1434544 w 3362570"/>
              <a:gd name="connsiteY13-116" fmla="*/ 781041 h 1501110"/>
              <a:gd name="connsiteX14-117" fmla="*/ 1307037 w 3362570"/>
              <a:gd name="connsiteY14-118" fmla="*/ 1025271 h 1501110"/>
              <a:gd name="connsiteX15-119" fmla="*/ 1154395 w 3362570"/>
              <a:gd name="connsiteY15-120" fmla="*/ 1243782 h 1501110"/>
              <a:gd name="connsiteX16-121" fmla="*/ 1027240 w 3362570"/>
              <a:gd name="connsiteY16-122" fmla="*/ 1371760 h 1501110"/>
              <a:gd name="connsiteX17-123" fmla="*/ 904942 w 3362570"/>
              <a:gd name="connsiteY17-124" fmla="*/ 1448576 h 1501110"/>
              <a:gd name="connsiteX18-125" fmla="*/ 790813 w 3362570"/>
              <a:gd name="connsiteY18-126" fmla="*/ 1479232 h 1501110"/>
              <a:gd name="connsiteX19-127" fmla="*/ 771240 w 3362570"/>
              <a:gd name="connsiteY19-128" fmla="*/ 1481428 h 1501110"/>
              <a:gd name="connsiteX20-129" fmla="*/ 748287 w 3362570"/>
              <a:gd name="connsiteY20-130" fmla="*/ 1481428 h 1501110"/>
              <a:gd name="connsiteX21-131" fmla="*/ 742654 w 3362570"/>
              <a:gd name="connsiteY21-132" fmla="*/ 1480398 h 1501110"/>
              <a:gd name="connsiteX22-133" fmla="*/ 709070 w 3362570"/>
              <a:gd name="connsiteY22-134" fmla="*/ 1476763 h 1501110"/>
              <a:gd name="connsiteX23-135" fmla="*/ 583605 w 3362570"/>
              <a:gd name="connsiteY23-136" fmla="*/ 1433692 h 1501110"/>
              <a:gd name="connsiteX24-137" fmla="*/ 446311 w 3362570"/>
              <a:gd name="connsiteY24-138" fmla="*/ 1331570 h 1501110"/>
              <a:gd name="connsiteX25-139" fmla="*/ 323521 w 3362570"/>
              <a:gd name="connsiteY25-140" fmla="*/ 1191657 h 1501110"/>
              <a:gd name="connsiteX26-141" fmla="*/ 103640 w 3362570"/>
              <a:gd name="connsiteY26-142" fmla="*/ 822946 h 1501110"/>
              <a:gd name="connsiteX27-143" fmla="*/ 23657 w 3362570"/>
              <a:gd name="connsiteY27-144" fmla="*/ 607385 h 1501110"/>
              <a:gd name="connsiteX28-145" fmla="*/ 1056 w 3362570"/>
              <a:gd name="connsiteY28-146" fmla="*/ 460820 h 1501110"/>
              <a:gd name="connsiteX29-147" fmla="*/ 0 w 3362570"/>
              <a:gd name="connsiteY29-148" fmla="*/ 453344 h 1501110"/>
              <a:gd name="connsiteX30-149" fmla="*/ 0 w 3362570"/>
              <a:gd name="connsiteY30-150" fmla="*/ 425293 h 1501110"/>
              <a:gd name="connsiteX31-151" fmla="*/ 1127 w 3362570"/>
              <a:gd name="connsiteY31-152" fmla="*/ 415896 h 1501110"/>
              <a:gd name="connsiteX32-153" fmla="*/ 9083 w 3362570"/>
              <a:gd name="connsiteY32-154" fmla="*/ 348889 h 1501110"/>
              <a:gd name="connsiteX33-155" fmla="*/ 100190 w 3362570"/>
              <a:gd name="connsiteY33-156" fmla="*/ 178662 h 1501110"/>
              <a:gd name="connsiteX34-157" fmla="*/ 216713 w 3362570"/>
              <a:gd name="connsiteY34-158" fmla="*/ 95950 h 1501110"/>
              <a:gd name="connsiteX35-159" fmla="*/ 379847 w 3362570"/>
              <a:gd name="connsiteY35-160" fmla="*/ 38339 h 1501110"/>
              <a:gd name="connsiteX36-161" fmla="*/ 519816 w 3362570"/>
              <a:gd name="connsiteY36-162" fmla="*/ 13854 h 1501110"/>
              <a:gd name="connsiteX37-163" fmla="*/ 632890 w 3362570"/>
              <a:gd name="connsiteY37-164" fmla="*/ 4115 h 1501110"/>
              <a:gd name="connsiteX38-165" fmla="*/ 745118 w 3362570"/>
              <a:gd name="connsiteY38-166" fmla="*/ 685 h 1501110"/>
              <a:gd name="connsiteX39-167" fmla="*/ 750822 w 3362570"/>
              <a:gd name="connsiteY39-168" fmla="*/ 0 h 1501110"/>
              <a:gd name="connsiteX40-169" fmla="*/ 1881142 w 3362570"/>
              <a:gd name="connsiteY40-170" fmla="*/ 1501110 h 1501110"/>
              <a:gd name="connsiteX41-171" fmla="*/ 3362570 w 3362570"/>
              <a:gd name="connsiteY41-172" fmla="*/ 1501110 h 1501110"/>
              <a:gd name="connsiteX42-173" fmla="*/ 1881142 w 3362570"/>
              <a:gd name="connsiteY42-174" fmla="*/ 1501110 h 1501110"/>
              <a:gd name="connsiteX0-175" fmla="*/ 750822 w 1520793"/>
              <a:gd name="connsiteY0-176" fmla="*/ 0 h 1481428"/>
              <a:gd name="connsiteX1-177" fmla="*/ 769972 w 1520793"/>
              <a:gd name="connsiteY1-178" fmla="*/ 0 h 1481428"/>
              <a:gd name="connsiteX2-179" fmla="*/ 778210 w 1520793"/>
              <a:gd name="connsiteY2-180" fmla="*/ 685 h 1481428"/>
              <a:gd name="connsiteX3-181" fmla="*/ 920995 w 1520793"/>
              <a:gd name="connsiteY3-182" fmla="*/ 6172 h 1481428"/>
              <a:gd name="connsiteX4-183" fmla="*/ 1093000 w 1520793"/>
              <a:gd name="connsiteY4-184" fmla="*/ 28119 h 1481428"/>
              <a:gd name="connsiteX5-185" fmla="*/ 1251204 w 1520793"/>
              <a:gd name="connsiteY5-186" fmla="*/ 72699 h 1481428"/>
              <a:gd name="connsiteX6-187" fmla="*/ 1383922 w 1520793"/>
              <a:gd name="connsiteY6-188" fmla="*/ 146702 h 1481428"/>
              <a:gd name="connsiteX7-189" fmla="*/ 1503544 w 1520793"/>
              <a:gd name="connsiteY7-190" fmla="*/ 321112 h 1481428"/>
              <a:gd name="connsiteX8-191" fmla="*/ 1518399 w 1520793"/>
              <a:gd name="connsiteY8-192" fmla="*/ 405746 h 1481428"/>
              <a:gd name="connsiteX9-193" fmla="*/ 1520793 w 1520793"/>
              <a:gd name="connsiteY9-194" fmla="*/ 423990 h 1481428"/>
              <a:gd name="connsiteX10-195" fmla="*/ 1520793 w 1520793"/>
              <a:gd name="connsiteY10-196" fmla="*/ 453344 h 1481428"/>
              <a:gd name="connsiteX11-197" fmla="*/ 1518893 w 1520793"/>
              <a:gd name="connsiteY11-198" fmla="*/ 465277 h 1481428"/>
              <a:gd name="connsiteX12-199" fmla="*/ 1497066 w 1520793"/>
              <a:gd name="connsiteY12-200" fmla="*/ 602447 h 1481428"/>
              <a:gd name="connsiteX13-201" fmla="*/ 1434544 w 1520793"/>
              <a:gd name="connsiteY13-202" fmla="*/ 781041 h 1481428"/>
              <a:gd name="connsiteX14-203" fmla="*/ 1307037 w 1520793"/>
              <a:gd name="connsiteY14-204" fmla="*/ 1025271 h 1481428"/>
              <a:gd name="connsiteX15-205" fmla="*/ 1154395 w 1520793"/>
              <a:gd name="connsiteY15-206" fmla="*/ 1243782 h 1481428"/>
              <a:gd name="connsiteX16-207" fmla="*/ 1027240 w 1520793"/>
              <a:gd name="connsiteY16-208" fmla="*/ 1371760 h 1481428"/>
              <a:gd name="connsiteX17-209" fmla="*/ 904942 w 1520793"/>
              <a:gd name="connsiteY17-210" fmla="*/ 1448576 h 1481428"/>
              <a:gd name="connsiteX18-211" fmla="*/ 790813 w 1520793"/>
              <a:gd name="connsiteY18-212" fmla="*/ 1479232 h 1481428"/>
              <a:gd name="connsiteX19-213" fmla="*/ 771240 w 1520793"/>
              <a:gd name="connsiteY19-214" fmla="*/ 1481428 h 1481428"/>
              <a:gd name="connsiteX20-215" fmla="*/ 748287 w 1520793"/>
              <a:gd name="connsiteY20-216" fmla="*/ 1481428 h 1481428"/>
              <a:gd name="connsiteX21-217" fmla="*/ 742654 w 1520793"/>
              <a:gd name="connsiteY21-218" fmla="*/ 1480398 h 1481428"/>
              <a:gd name="connsiteX22-219" fmla="*/ 709070 w 1520793"/>
              <a:gd name="connsiteY22-220" fmla="*/ 1476763 h 1481428"/>
              <a:gd name="connsiteX23-221" fmla="*/ 583605 w 1520793"/>
              <a:gd name="connsiteY23-222" fmla="*/ 1433692 h 1481428"/>
              <a:gd name="connsiteX24-223" fmla="*/ 446311 w 1520793"/>
              <a:gd name="connsiteY24-224" fmla="*/ 1331570 h 1481428"/>
              <a:gd name="connsiteX25-225" fmla="*/ 323521 w 1520793"/>
              <a:gd name="connsiteY25-226" fmla="*/ 1191657 h 1481428"/>
              <a:gd name="connsiteX26-227" fmla="*/ 103640 w 1520793"/>
              <a:gd name="connsiteY26-228" fmla="*/ 822946 h 1481428"/>
              <a:gd name="connsiteX27-229" fmla="*/ 23657 w 1520793"/>
              <a:gd name="connsiteY27-230" fmla="*/ 607385 h 1481428"/>
              <a:gd name="connsiteX28-231" fmla="*/ 1056 w 1520793"/>
              <a:gd name="connsiteY28-232" fmla="*/ 460820 h 1481428"/>
              <a:gd name="connsiteX29-233" fmla="*/ 0 w 1520793"/>
              <a:gd name="connsiteY29-234" fmla="*/ 453344 h 1481428"/>
              <a:gd name="connsiteX30-235" fmla="*/ 0 w 1520793"/>
              <a:gd name="connsiteY30-236" fmla="*/ 425293 h 1481428"/>
              <a:gd name="connsiteX31-237" fmla="*/ 1127 w 1520793"/>
              <a:gd name="connsiteY31-238" fmla="*/ 415896 h 1481428"/>
              <a:gd name="connsiteX32-239" fmla="*/ 9083 w 1520793"/>
              <a:gd name="connsiteY32-240" fmla="*/ 348889 h 1481428"/>
              <a:gd name="connsiteX33-241" fmla="*/ 100190 w 1520793"/>
              <a:gd name="connsiteY33-242" fmla="*/ 178662 h 1481428"/>
              <a:gd name="connsiteX34-243" fmla="*/ 216713 w 1520793"/>
              <a:gd name="connsiteY34-244" fmla="*/ 95950 h 1481428"/>
              <a:gd name="connsiteX35-245" fmla="*/ 379847 w 1520793"/>
              <a:gd name="connsiteY35-246" fmla="*/ 38339 h 1481428"/>
              <a:gd name="connsiteX36-247" fmla="*/ 519816 w 1520793"/>
              <a:gd name="connsiteY36-248" fmla="*/ 13854 h 1481428"/>
              <a:gd name="connsiteX37-249" fmla="*/ 632890 w 1520793"/>
              <a:gd name="connsiteY37-250" fmla="*/ 4115 h 1481428"/>
              <a:gd name="connsiteX38-251" fmla="*/ 745118 w 1520793"/>
              <a:gd name="connsiteY38-252" fmla="*/ 685 h 1481428"/>
              <a:gd name="connsiteX39-253" fmla="*/ 750822 w 1520793"/>
              <a:gd name="connsiteY39-254" fmla="*/ 0 h 148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20" name="图片占位符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162" y="1506591"/>
            <a:ext cx="1520793" cy="144124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-1" fmla="*/ 750822 w 3362570"/>
              <a:gd name="connsiteY0-2" fmla="*/ 19683 h 1520793"/>
              <a:gd name="connsiteX1-3" fmla="*/ 769972 w 3362570"/>
              <a:gd name="connsiteY1-4" fmla="*/ 19683 h 1520793"/>
              <a:gd name="connsiteX2-5" fmla="*/ 778210 w 3362570"/>
              <a:gd name="connsiteY2-6" fmla="*/ 20368 h 1520793"/>
              <a:gd name="connsiteX3-7" fmla="*/ 920995 w 3362570"/>
              <a:gd name="connsiteY3-8" fmla="*/ 25855 h 1520793"/>
              <a:gd name="connsiteX4-9" fmla="*/ 1093000 w 3362570"/>
              <a:gd name="connsiteY4-10" fmla="*/ 47802 h 1520793"/>
              <a:gd name="connsiteX5-11" fmla="*/ 1251204 w 3362570"/>
              <a:gd name="connsiteY5-12" fmla="*/ 92382 h 1520793"/>
              <a:gd name="connsiteX6-13" fmla="*/ 1383922 w 3362570"/>
              <a:gd name="connsiteY6-14" fmla="*/ 166385 h 1520793"/>
              <a:gd name="connsiteX7-15" fmla="*/ 1503544 w 3362570"/>
              <a:gd name="connsiteY7-16" fmla="*/ 340795 h 1520793"/>
              <a:gd name="connsiteX8-17" fmla="*/ 1518399 w 3362570"/>
              <a:gd name="connsiteY8-18" fmla="*/ 425429 h 1520793"/>
              <a:gd name="connsiteX9-19" fmla="*/ 1520793 w 3362570"/>
              <a:gd name="connsiteY9-20" fmla="*/ 443673 h 1520793"/>
              <a:gd name="connsiteX10-21" fmla="*/ 1520793 w 3362570"/>
              <a:gd name="connsiteY10-22" fmla="*/ 473027 h 1520793"/>
              <a:gd name="connsiteX11-23" fmla="*/ 1518893 w 3362570"/>
              <a:gd name="connsiteY11-24" fmla="*/ 484960 h 1520793"/>
              <a:gd name="connsiteX12-25" fmla="*/ 1497066 w 3362570"/>
              <a:gd name="connsiteY12-26" fmla="*/ 622130 h 1520793"/>
              <a:gd name="connsiteX13-27" fmla="*/ 1434544 w 3362570"/>
              <a:gd name="connsiteY13-28" fmla="*/ 800724 h 1520793"/>
              <a:gd name="connsiteX14-29" fmla="*/ 1307037 w 3362570"/>
              <a:gd name="connsiteY14-30" fmla="*/ 1044954 h 1520793"/>
              <a:gd name="connsiteX15-31" fmla="*/ 1154395 w 3362570"/>
              <a:gd name="connsiteY15-32" fmla="*/ 1263465 h 1520793"/>
              <a:gd name="connsiteX16-33" fmla="*/ 1027240 w 3362570"/>
              <a:gd name="connsiteY16-34" fmla="*/ 1391443 h 1520793"/>
              <a:gd name="connsiteX17-35" fmla="*/ 904942 w 3362570"/>
              <a:gd name="connsiteY17-36" fmla="*/ 1468259 h 1520793"/>
              <a:gd name="connsiteX18-37" fmla="*/ 790813 w 3362570"/>
              <a:gd name="connsiteY18-38" fmla="*/ 1498915 h 1520793"/>
              <a:gd name="connsiteX19-39" fmla="*/ 771240 w 3362570"/>
              <a:gd name="connsiteY19-40" fmla="*/ 1501111 h 1520793"/>
              <a:gd name="connsiteX20-41" fmla="*/ 748287 w 3362570"/>
              <a:gd name="connsiteY20-42" fmla="*/ 1501111 h 1520793"/>
              <a:gd name="connsiteX21-43" fmla="*/ 742654 w 3362570"/>
              <a:gd name="connsiteY21-44" fmla="*/ 1500081 h 1520793"/>
              <a:gd name="connsiteX22-45" fmla="*/ 709070 w 3362570"/>
              <a:gd name="connsiteY22-46" fmla="*/ 1496446 h 1520793"/>
              <a:gd name="connsiteX23-47" fmla="*/ 583605 w 3362570"/>
              <a:gd name="connsiteY23-48" fmla="*/ 1453375 h 1520793"/>
              <a:gd name="connsiteX24-49" fmla="*/ 446311 w 3362570"/>
              <a:gd name="connsiteY24-50" fmla="*/ 1351253 h 1520793"/>
              <a:gd name="connsiteX25-51" fmla="*/ 323521 w 3362570"/>
              <a:gd name="connsiteY25-52" fmla="*/ 1211340 h 1520793"/>
              <a:gd name="connsiteX26-53" fmla="*/ 103640 w 3362570"/>
              <a:gd name="connsiteY26-54" fmla="*/ 842629 h 1520793"/>
              <a:gd name="connsiteX27-55" fmla="*/ 23657 w 3362570"/>
              <a:gd name="connsiteY27-56" fmla="*/ 627068 h 1520793"/>
              <a:gd name="connsiteX28-57" fmla="*/ 1056 w 3362570"/>
              <a:gd name="connsiteY28-58" fmla="*/ 480503 h 1520793"/>
              <a:gd name="connsiteX29-59" fmla="*/ 0 w 3362570"/>
              <a:gd name="connsiteY29-60" fmla="*/ 473027 h 1520793"/>
              <a:gd name="connsiteX30-61" fmla="*/ 0 w 3362570"/>
              <a:gd name="connsiteY30-62" fmla="*/ 444976 h 1520793"/>
              <a:gd name="connsiteX31-63" fmla="*/ 1127 w 3362570"/>
              <a:gd name="connsiteY31-64" fmla="*/ 435579 h 1520793"/>
              <a:gd name="connsiteX32-65" fmla="*/ 9083 w 3362570"/>
              <a:gd name="connsiteY32-66" fmla="*/ 368572 h 1520793"/>
              <a:gd name="connsiteX33-67" fmla="*/ 100190 w 3362570"/>
              <a:gd name="connsiteY33-68" fmla="*/ 198345 h 1520793"/>
              <a:gd name="connsiteX34-69" fmla="*/ 216713 w 3362570"/>
              <a:gd name="connsiteY34-70" fmla="*/ 115633 h 1520793"/>
              <a:gd name="connsiteX35-71" fmla="*/ 379847 w 3362570"/>
              <a:gd name="connsiteY35-72" fmla="*/ 58022 h 1520793"/>
              <a:gd name="connsiteX36-73" fmla="*/ 519816 w 3362570"/>
              <a:gd name="connsiteY36-74" fmla="*/ 33537 h 1520793"/>
              <a:gd name="connsiteX37-75" fmla="*/ 632890 w 3362570"/>
              <a:gd name="connsiteY37-76" fmla="*/ 23798 h 1520793"/>
              <a:gd name="connsiteX38-77" fmla="*/ 745118 w 3362570"/>
              <a:gd name="connsiteY38-78" fmla="*/ 20368 h 1520793"/>
              <a:gd name="connsiteX39-79" fmla="*/ 750822 w 3362570"/>
              <a:gd name="connsiteY39-80" fmla="*/ 19683 h 1520793"/>
              <a:gd name="connsiteX40-81" fmla="*/ 1881142 w 3362570"/>
              <a:gd name="connsiteY40-82" fmla="*/ 1520793 h 1520793"/>
              <a:gd name="connsiteX41-83" fmla="*/ 3362570 w 3362570"/>
              <a:gd name="connsiteY41-84" fmla="*/ 0 h 1520793"/>
              <a:gd name="connsiteX42-85" fmla="*/ 3362570 w 3362570"/>
              <a:gd name="connsiteY42-86" fmla="*/ 1520793 h 1520793"/>
              <a:gd name="connsiteX43-87" fmla="*/ 1881142 w 3362570"/>
              <a:gd name="connsiteY43-88" fmla="*/ 1520793 h 1520793"/>
              <a:gd name="connsiteX0-89" fmla="*/ 750822 w 3362570"/>
              <a:gd name="connsiteY0-90" fmla="*/ 0 h 1501110"/>
              <a:gd name="connsiteX1-91" fmla="*/ 769972 w 3362570"/>
              <a:gd name="connsiteY1-92" fmla="*/ 0 h 1501110"/>
              <a:gd name="connsiteX2-93" fmla="*/ 778210 w 3362570"/>
              <a:gd name="connsiteY2-94" fmla="*/ 685 h 1501110"/>
              <a:gd name="connsiteX3-95" fmla="*/ 920995 w 3362570"/>
              <a:gd name="connsiteY3-96" fmla="*/ 6172 h 1501110"/>
              <a:gd name="connsiteX4-97" fmla="*/ 1093000 w 3362570"/>
              <a:gd name="connsiteY4-98" fmla="*/ 28119 h 1501110"/>
              <a:gd name="connsiteX5-99" fmla="*/ 1251204 w 3362570"/>
              <a:gd name="connsiteY5-100" fmla="*/ 72699 h 1501110"/>
              <a:gd name="connsiteX6-101" fmla="*/ 1383922 w 3362570"/>
              <a:gd name="connsiteY6-102" fmla="*/ 146702 h 1501110"/>
              <a:gd name="connsiteX7-103" fmla="*/ 1503544 w 3362570"/>
              <a:gd name="connsiteY7-104" fmla="*/ 321112 h 1501110"/>
              <a:gd name="connsiteX8-105" fmla="*/ 1518399 w 3362570"/>
              <a:gd name="connsiteY8-106" fmla="*/ 405746 h 1501110"/>
              <a:gd name="connsiteX9-107" fmla="*/ 1520793 w 3362570"/>
              <a:gd name="connsiteY9-108" fmla="*/ 423990 h 1501110"/>
              <a:gd name="connsiteX10-109" fmla="*/ 1520793 w 3362570"/>
              <a:gd name="connsiteY10-110" fmla="*/ 453344 h 1501110"/>
              <a:gd name="connsiteX11-111" fmla="*/ 1518893 w 3362570"/>
              <a:gd name="connsiteY11-112" fmla="*/ 465277 h 1501110"/>
              <a:gd name="connsiteX12-113" fmla="*/ 1497066 w 3362570"/>
              <a:gd name="connsiteY12-114" fmla="*/ 602447 h 1501110"/>
              <a:gd name="connsiteX13-115" fmla="*/ 1434544 w 3362570"/>
              <a:gd name="connsiteY13-116" fmla="*/ 781041 h 1501110"/>
              <a:gd name="connsiteX14-117" fmla="*/ 1307037 w 3362570"/>
              <a:gd name="connsiteY14-118" fmla="*/ 1025271 h 1501110"/>
              <a:gd name="connsiteX15-119" fmla="*/ 1154395 w 3362570"/>
              <a:gd name="connsiteY15-120" fmla="*/ 1243782 h 1501110"/>
              <a:gd name="connsiteX16-121" fmla="*/ 1027240 w 3362570"/>
              <a:gd name="connsiteY16-122" fmla="*/ 1371760 h 1501110"/>
              <a:gd name="connsiteX17-123" fmla="*/ 904942 w 3362570"/>
              <a:gd name="connsiteY17-124" fmla="*/ 1448576 h 1501110"/>
              <a:gd name="connsiteX18-125" fmla="*/ 790813 w 3362570"/>
              <a:gd name="connsiteY18-126" fmla="*/ 1479232 h 1501110"/>
              <a:gd name="connsiteX19-127" fmla="*/ 771240 w 3362570"/>
              <a:gd name="connsiteY19-128" fmla="*/ 1481428 h 1501110"/>
              <a:gd name="connsiteX20-129" fmla="*/ 748287 w 3362570"/>
              <a:gd name="connsiteY20-130" fmla="*/ 1481428 h 1501110"/>
              <a:gd name="connsiteX21-131" fmla="*/ 742654 w 3362570"/>
              <a:gd name="connsiteY21-132" fmla="*/ 1480398 h 1501110"/>
              <a:gd name="connsiteX22-133" fmla="*/ 709070 w 3362570"/>
              <a:gd name="connsiteY22-134" fmla="*/ 1476763 h 1501110"/>
              <a:gd name="connsiteX23-135" fmla="*/ 583605 w 3362570"/>
              <a:gd name="connsiteY23-136" fmla="*/ 1433692 h 1501110"/>
              <a:gd name="connsiteX24-137" fmla="*/ 446311 w 3362570"/>
              <a:gd name="connsiteY24-138" fmla="*/ 1331570 h 1501110"/>
              <a:gd name="connsiteX25-139" fmla="*/ 323521 w 3362570"/>
              <a:gd name="connsiteY25-140" fmla="*/ 1191657 h 1501110"/>
              <a:gd name="connsiteX26-141" fmla="*/ 103640 w 3362570"/>
              <a:gd name="connsiteY26-142" fmla="*/ 822946 h 1501110"/>
              <a:gd name="connsiteX27-143" fmla="*/ 23657 w 3362570"/>
              <a:gd name="connsiteY27-144" fmla="*/ 607385 h 1501110"/>
              <a:gd name="connsiteX28-145" fmla="*/ 1056 w 3362570"/>
              <a:gd name="connsiteY28-146" fmla="*/ 460820 h 1501110"/>
              <a:gd name="connsiteX29-147" fmla="*/ 0 w 3362570"/>
              <a:gd name="connsiteY29-148" fmla="*/ 453344 h 1501110"/>
              <a:gd name="connsiteX30-149" fmla="*/ 0 w 3362570"/>
              <a:gd name="connsiteY30-150" fmla="*/ 425293 h 1501110"/>
              <a:gd name="connsiteX31-151" fmla="*/ 1127 w 3362570"/>
              <a:gd name="connsiteY31-152" fmla="*/ 415896 h 1501110"/>
              <a:gd name="connsiteX32-153" fmla="*/ 9083 w 3362570"/>
              <a:gd name="connsiteY32-154" fmla="*/ 348889 h 1501110"/>
              <a:gd name="connsiteX33-155" fmla="*/ 100190 w 3362570"/>
              <a:gd name="connsiteY33-156" fmla="*/ 178662 h 1501110"/>
              <a:gd name="connsiteX34-157" fmla="*/ 216713 w 3362570"/>
              <a:gd name="connsiteY34-158" fmla="*/ 95950 h 1501110"/>
              <a:gd name="connsiteX35-159" fmla="*/ 379847 w 3362570"/>
              <a:gd name="connsiteY35-160" fmla="*/ 38339 h 1501110"/>
              <a:gd name="connsiteX36-161" fmla="*/ 519816 w 3362570"/>
              <a:gd name="connsiteY36-162" fmla="*/ 13854 h 1501110"/>
              <a:gd name="connsiteX37-163" fmla="*/ 632890 w 3362570"/>
              <a:gd name="connsiteY37-164" fmla="*/ 4115 h 1501110"/>
              <a:gd name="connsiteX38-165" fmla="*/ 745118 w 3362570"/>
              <a:gd name="connsiteY38-166" fmla="*/ 685 h 1501110"/>
              <a:gd name="connsiteX39-167" fmla="*/ 750822 w 3362570"/>
              <a:gd name="connsiteY39-168" fmla="*/ 0 h 1501110"/>
              <a:gd name="connsiteX40-169" fmla="*/ 1881142 w 3362570"/>
              <a:gd name="connsiteY40-170" fmla="*/ 1501110 h 1501110"/>
              <a:gd name="connsiteX41-171" fmla="*/ 3362570 w 3362570"/>
              <a:gd name="connsiteY41-172" fmla="*/ 1501110 h 1501110"/>
              <a:gd name="connsiteX42-173" fmla="*/ 1881142 w 3362570"/>
              <a:gd name="connsiteY42-174" fmla="*/ 1501110 h 1501110"/>
              <a:gd name="connsiteX0-175" fmla="*/ 750822 w 1520793"/>
              <a:gd name="connsiteY0-176" fmla="*/ 0 h 1481428"/>
              <a:gd name="connsiteX1-177" fmla="*/ 769972 w 1520793"/>
              <a:gd name="connsiteY1-178" fmla="*/ 0 h 1481428"/>
              <a:gd name="connsiteX2-179" fmla="*/ 778210 w 1520793"/>
              <a:gd name="connsiteY2-180" fmla="*/ 685 h 1481428"/>
              <a:gd name="connsiteX3-181" fmla="*/ 920995 w 1520793"/>
              <a:gd name="connsiteY3-182" fmla="*/ 6172 h 1481428"/>
              <a:gd name="connsiteX4-183" fmla="*/ 1093000 w 1520793"/>
              <a:gd name="connsiteY4-184" fmla="*/ 28119 h 1481428"/>
              <a:gd name="connsiteX5-185" fmla="*/ 1251204 w 1520793"/>
              <a:gd name="connsiteY5-186" fmla="*/ 72699 h 1481428"/>
              <a:gd name="connsiteX6-187" fmla="*/ 1383922 w 1520793"/>
              <a:gd name="connsiteY6-188" fmla="*/ 146702 h 1481428"/>
              <a:gd name="connsiteX7-189" fmla="*/ 1503544 w 1520793"/>
              <a:gd name="connsiteY7-190" fmla="*/ 321112 h 1481428"/>
              <a:gd name="connsiteX8-191" fmla="*/ 1518399 w 1520793"/>
              <a:gd name="connsiteY8-192" fmla="*/ 405746 h 1481428"/>
              <a:gd name="connsiteX9-193" fmla="*/ 1520793 w 1520793"/>
              <a:gd name="connsiteY9-194" fmla="*/ 423990 h 1481428"/>
              <a:gd name="connsiteX10-195" fmla="*/ 1520793 w 1520793"/>
              <a:gd name="connsiteY10-196" fmla="*/ 453344 h 1481428"/>
              <a:gd name="connsiteX11-197" fmla="*/ 1518893 w 1520793"/>
              <a:gd name="connsiteY11-198" fmla="*/ 465277 h 1481428"/>
              <a:gd name="connsiteX12-199" fmla="*/ 1497066 w 1520793"/>
              <a:gd name="connsiteY12-200" fmla="*/ 602447 h 1481428"/>
              <a:gd name="connsiteX13-201" fmla="*/ 1434544 w 1520793"/>
              <a:gd name="connsiteY13-202" fmla="*/ 781041 h 1481428"/>
              <a:gd name="connsiteX14-203" fmla="*/ 1307037 w 1520793"/>
              <a:gd name="connsiteY14-204" fmla="*/ 1025271 h 1481428"/>
              <a:gd name="connsiteX15-205" fmla="*/ 1154395 w 1520793"/>
              <a:gd name="connsiteY15-206" fmla="*/ 1243782 h 1481428"/>
              <a:gd name="connsiteX16-207" fmla="*/ 1027240 w 1520793"/>
              <a:gd name="connsiteY16-208" fmla="*/ 1371760 h 1481428"/>
              <a:gd name="connsiteX17-209" fmla="*/ 904942 w 1520793"/>
              <a:gd name="connsiteY17-210" fmla="*/ 1448576 h 1481428"/>
              <a:gd name="connsiteX18-211" fmla="*/ 790813 w 1520793"/>
              <a:gd name="connsiteY18-212" fmla="*/ 1479232 h 1481428"/>
              <a:gd name="connsiteX19-213" fmla="*/ 771240 w 1520793"/>
              <a:gd name="connsiteY19-214" fmla="*/ 1481428 h 1481428"/>
              <a:gd name="connsiteX20-215" fmla="*/ 748287 w 1520793"/>
              <a:gd name="connsiteY20-216" fmla="*/ 1481428 h 1481428"/>
              <a:gd name="connsiteX21-217" fmla="*/ 742654 w 1520793"/>
              <a:gd name="connsiteY21-218" fmla="*/ 1480398 h 1481428"/>
              <a:gd name="connsiteX22-219" fmla="*/ 709070 w 1520793"/>
              <a:gd name="connsiteY22-220" fmla="*/ 1476763 h 1481428"/>
              <a:gd name="connsiteX23-221" fmla="*/ 583605 w 1520793"/>
              <a:gd name="connsiteY23-222" fmla="*/ 1433692 h 1481428"/>
              <a:gd name="connsiteX24-223" fmla="*/ 446311 w 1520793"/>
              <a:gd name="connsiteY24-224" fmla="*/ 1331570 h 1481428"/>
              <a:gd name="connsiteX25-225" fmla="*/ 323521 w 1520793"/>
              <a:gd name="connsiteY25-226" fmla="*/ 1191657 h 1481428"/>
              <a:gd name="connsiteX26-227" fmla="*/ 103640 w 1520793"/>
              <a:gd name="connsiteY26-228" fmla="*/ 822946 h 1481428"/>
              <a:gd name="connsiteX27-229" fmla="*/ 23657 w 1520793"/>
              <a:gd name="connsiteY27-230" fmla="*/ 607385 h 1481428"/>
              <a:gd name="connsiteX28-231" fmla="*/ 1056 w 1520793"/>
              <a:gd name="connsiteY28-232" fmla="*/ 460820 h 1481428"/>
              <a:gd name="connsiteX29-233" fmla="*/ 0 w 1520793"/>
              <a:gd name="connsiteY29-234" fmla="*/ 453344 h 1481428"/>
              <a:gd name="connsiteX30-235" fmla="*/ 0 w 1520793"/>
              <a:gd name="connsiteY30-236" fmla="*/ 425293 h 1481428"/>
              <a:gd name="connsiteX31-237" fmla="*/ 1127 w 1520793"/>
              <a:gd name="connsiteY31-238" fmla="*/ 415896 h 1481428"/>
              <a:gd name="connsiteX32-239" fmla="*/ 9083 w 1520793"/>
              <a:gd name="connsiteY32-240" fmla="*/ 348889 h 1481428"/>
              <a:gd name="connsiteX33-241" fmla="*/ 100190 w 1520793"/>
              <a:gd name="connsiteY33-242" fmla="*/ 178662 h 1481428"/>
              <a:gd name="connsiteX34-243" fmla="*/ 216713 w 1520793"/>
              <a:gd name="connsiteY34-244" fmla="*/ 95950 h 1481428"/>
              <a:gd name="connsiteX35-245" fmla="*/ 379847 w 1520793"/>
              <a:gd name="connsiteY35-246" fmla="*/ 38339 h 1481428"/>
              <a:gd name="connsiteX36-247" fmla="*/ 519816 w 1520793"/>
              <a:gd name="connsiteY36-248" fmla="*/ 13854 h 1481428"/>
              <a:gd name="connsiteX37-249" fmla="*/ 632890 w 1520793"/>
              <a:gd name="connsiteY37-250" fmla="*/ 4115 h 1481428"/>
              <a:gd name="connsiteX38-251" fmla="*/ 745118 w 1520793"/>
              <a:gd name="connsiteY38-252" fmla="*/ 685 h 1481428"/>
              <a:gd name="connsiteX39-253" fmla="*/ 750822 w 1520793"/>
              <a:gd name="connsiteY39-254" fmla="*/ 0 h 148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21" name="图片占位符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014" y="1549906"/>
            <a:ext cx="1520793" cy="135461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-1" fmla="*/ 750822 w 3362570"/>
              <a:gd name="connsiteY0-2" fmla="*/ 19683 h 1520793"/>
              <a:gd name="connsiteX1-3" fmla="*/ 769972 w 3362570"/>
              <a:gd name="connsiteY1-4" fmla="*/ 19683 h 1520793"/>
              <a:gd name="connsiteX2-5" fmla="*/ 778210 w 3362570"/>
              <a:gd name="connsiteY2-6" fmla="*/ 20368 h 1520793"/>
              <a:gd name="connsiteX3-7" fmla="*/ 920995 w 3362570"/>
              <a:gd name="connsiteY3-8" fmla="*/ 25855 h 1520793"/>
              <a:gd name="connsiteX4-9" fmla="*/ 1093000 w 3362570"/>
              <a:gd name="connsiteY4-10" fmla="*/ 47802 h 1520793"/>
              <a:gd name="connsiteX5-11" fmla="*/ 1251204 w 3362570"/>
              <a:gd name="connsiteY5-12" fmla="*/ 92382 h 1520793"/>
              <a:gd name="connsiteX6-13" fmla="*/ 1383922 w 3362570"/>
              <a:gd name="connsiteY6-14" fmla="*/ 166385 h 1520793"/>
              <a:gd name="connsiteX7-15" fmla="*/ 1503544 w 3362570"/>
              <a:gd name="connsiteY7-16" fmla="*/ 340795 h 1520793"/>
              <a:gd name="connsiteX8-17" fmla="*/ 1518399 w 3362570"/>
              <a:gd name="connsiteY8-18" fmla="*/ 425429 h 1520793"/>
              <a:gd name="connsiteX9-19" fmla="*/ 1520793 w 3362570"/>
              <a:gd name="connsiteY9-20" fmla="*/ 443673 h 1520793"/>
              <a:gd name="connsiteX10-21" fmla="*/ 1520793 w 3362570"/>
              <a:gd name="connsiteY10-22" fmla="*/ 473027 h 1520793"/>
              <a:gd name="connsiteX11-23" fmla="*/ 1518893 w 3362570"/>
              <a:gd name="connsiteY11-24" fmla="*/ 484960 h 1520793"/>
              <a:gd name="connsiteX12-25" fmla="*/ 1497066 w 3362570"/>
              <a:gd name="connsiteY12-26" fmla="*/ 622130 h 1520793"/>
              <a:gd name="connsiteX13-27" fmla="*/ 1434544 w 3362570"/>
              <a:gd name="connsiteY13-28" fmla="*/ 800724 h 1520793"/>
              <a:gd name="connsiteX14-29" fmla="*/ 1307037 w 3362570"/>
              <a:gd name="connsiteY14-30" fmla="*/ 1044954 h 1520793"/>
              <a:gd name="connsiteX15-31" fmla="*/ 1154395 w 3362570"/>
              <a:gd name="connsiteY15-32" fmla="*/ 1263465 h 1520793"/>
              <a:gd name="connsiteX16-33" fmla="*/ 1027240 w 3362570"/>
              <a:gd name="connsiteY16-34" fmla="*/ 1391443 h 1520793"/>
              <a:gd name="connsiteX17-35" fmla="*/ 904942 w 3362570"/>
              <a:gd name="connsiteY17-36" fmla="*/ 1468259 h 1520793"/>
              <a:gd name="connsiteX18-37" fmla="*/ 790813 w 3362570"/>
              <a:gd name="connsiteY18-38" fmla="*/ 1498915 h 1520793"/>
              <a:gd name="connsiteX19-39" fmla="*/ 771240 w 3362570"/>
              <a:gd name="connsiteY19-40" fmla="*/ 1501111 h 1520793"/>
              <a:gd name="connsiteX20-41" fmla="*/ 748287 w 3362570"/>
              <a:gd name="connsiteY20-42" fmla="*/ 1501111 h 1520793"/>
              <a:gd name="connsiteX21-43" fmla="*/ 742654 w 3362570"/>
              <a:gd name="connsiteY21-44" fmla="*/ 1500081 h 1520793"/>
              <a:gd name="connsiteX22-45" fmla="*/ 709070 w 3362570"/>
              <a:gd name="connsiteY22-46" fmla="*/ 1496446 h 1520793"/>
              <a:gd name="connsiteX23-47" fmla="*/ 583605 w 3362570"/>
              <a:gd name="connsiteY23-48" fmla="*/ 1453375 h 1520793"/>
              <a:gd name="connsiteX24-49" fmla="*/ 446311 w 3362570"/>
              <a:gd name="connsiteY24-50" fmla="*/ 1351253 h 1520793"/>
              <a:gd name="connsiteX25-51" fmla="*/ 323521 w 3362570"/>
              <a:gd name="connsiteY25-52" fmla="*/ 1211340 h 1520793"/>
              <a:gd name="connsiteX26-53" fmla="*/ 103640 w 3362570"/>
              <a:gd name="connsiteY26-54" fmla="*/ 842629 h 1520793"/>
              <a:gd name="connsiteX27-55" fmla="*/ 23657 w 3362570"/>
              <a:gd name="connsiteY27-56" fmla="*/ 627068 h 1520793"/>
              <a:gd name="connsiteX28-57" fmla="*/ 1056 w 3362570"/>
              <a:gd name="connsiteY28-58" fmla="*/ 480503 h 1520793"/>
              <a:gd name="connsiteX29-59" fmla="*/ 0 w 3362570"/>
              <a:gd name="connsiteY29-60" fmla="*/ 473027 h 1520793"/>
              <a:gd name="connsiteX30-61" fmla="*/ 0 w 3362570"/>
              <a:gd name="connsiteY30-62" fmla="*/ 444976 h 1520793"/>
              <a:gd name="connsiteX31-63" fmla="*/ 1127 w 3362570"/>
              <a:gd name="connsiteY31-64" fmla="*/ 435579 h 1520793"/>
              <a:gd name="connsiteX32-65" fmla="*/ 9083 w 3362570"/>
              <a:gd name="connsiteY32-66" fmla="*/ 368572 h 1520793"/>
              <a:gd name="connsiteX33-67" fmla="*/ 100190 w 3362570"/>
              <a:gd name="connsiteY33-68" fmla="*/ 198345 h 1520793"/>
              <a:gd name="connsiteX34-69" fmla="*/ 216713 w 3362570"/>
              <a:gd name="connsiteY34-70" fmla="*/ 115633 h 1520793"/>
              <a:gd name="connsiteX35-71" fmla="*/ 379847 w 3362570"/>
              <a:gd name="connsiteY35-72" fmla="*/ 58022 h 1520793"/>
              <a:gd name="connsiteX36-73" fmla="*/ 519816 w 3362570"/>
              <a:gd name="connsiteY36-74" fmla="*/ 33537 h 1520793"/>
              <a:gd name="connsiteX37-75" fmla="*/ 632890 w 3362570"/>
              <a:gd name="connsiteY37-76" fmla="*/ 23798 h 1520793"/>
              <a:gd name="connsiteX38-77" fmla="*/ 745118 w 3362570"/>
              <a:gd name="connsiteY38-78" fmla="*/ 20368 h 1520793"/>
              <a:gd name="connsiteX39-79" fmla="*/ 750822 w 3362570"/>
              <a:gd name="connsiteY39-80" fmla="*/ 19683 h 1520793"/>
              <a:gd name="connsiteX40-81" fmla="*/ 1881142 w 3362570"/>
              <a:gd name="connsiteY40-82" fmla="*/ 1520793 h 1520793"/>
              <a:gd name="connsiteX41-83" fmla="*/ 3362570 w 3362570"/>
              <a:gd name="connsiteY41-84" fmla="*/ 0 h 1520793"/>
              <a:gd name="connsiteX42-85" fmla="*/ 3362570 w 3362570"/>
              <a:gd name="connsiteY42-86" fmla="*/ 1520793 h 1520793"/>
              <a:gd name="connsiteX43-87" fmla="*/ 1881142 w 3362570"/>
              <a:gd name="connsiteY43-88" fmla="*/ 1520793 h 1520793"/>
              <a:gd name="connsiteX0-89" fmla="*/ 750822 w 3362570"/>
              <a:gd name="connsiteY0-90" fmla="*/ 0 h 1501110"/>
              <a:gd name="connsiteX1-91" fmla="*/ 769972 w 3362570"/>
              <a:gd name="connsiteY1-92" fmla="*/ 0 h 1501110"/>
              <a:gd name="connsiteX2-93" fmla="*/ 778210 w 3362570"/>
              <a:gd name="connsiteY2-94" fmla="*/ 685 h 1501110"/>
              <a:gd name="connsiteX3-95" fmla="*/ 920995 w 3362570"/>
              <a:gd name="connsiteY3-96" fmla="*/ 6172 h 1501110"/>
              <a:gd name="connsiteX4-97" fmla="*/ 1093000 w 3362570"/>
              <a:gd name="connsiteY4-98" fmla="*/ 28119 h 1501110"/>
              <a:gd name="connsiteX5-99" fmla="*/ 1251204 w 3362570"/>
              <a:gd name="connsiteY5-100" fmla="*/ 72699 h 1501110"/>
              <a:gd name="connsiteX6-101" fmla="*/ 1383922 w 3362570"/>
              <a:gd name="connsiteY6-102" fmla="*/ 146702 h 1501110"/>
              <a:gd name="connsiteX7-103" fmla="*/ 1503544 w 3362570"/>
              <a:gd name="connsiteY7-104" fmla="*/ 321112 h 1501110"/>
              <a:gd name="connsiteX8-105" fmla="*/ 1518399 w 3362570"/>
              <a:gd name="connsiteY8-106" fmla="*/ 405746 h 1501110"/>
              <a:gd name="connsiteX9-107" fmla="*/ 1520793 w 3362570"/>
              <a:gd name="connsiteY9-108" fmla="*/ 423990 h 1501110"/>
              <a:gd name="connsiteX10-109" fmla="*/ 1520793 w 3362570"/>
              <a:gd name="connsiteY10-110" fmla="*/ 453344 h 1501110"/>
              <a:gd name="connsiteX11-111" fmla="*/ 1518893 w 3362570"/>
              <a:gd name="connsiteY11-112" fmla="*/ 465277 h 1501110"/>
              <a:gd name="connsiteX12-113" fmla="*/ 1497066 w 3362570"/>
              <a:gd name="connsiteY12-114" fmla="*/ 602447 h 1501110"/>
              <a:gd name="connsiteX13-115" fmla="*/ 1434544 w 3362570"/>
              <a:gd name="connsiteY13-116" fmla="*/ 781041 h 1501110"/>
              <a:gd name="connsiteX14-117" fmla="*/ 1307037 w 3362570"/>
              <a:gd name="connsiteY14-118" fmla="*/ 1025271 h 1501110"/>
              <a:gd name="connsiteX15-119" fmla="*/ 1154395 w 3362570"/>
              <a:gd name="connsiteY15-120" fmla="*/ 1243782 h 1501110"/>
              <a:gd name="connsiteX16-121" fmla="*/ 1027240 w 3362570"/>
              <a:gd name="connsiteY16-122" fmla="*/ 1371760 h 1501110"/>
              <a:gd name="connsiteX17-123" fmla="*/ 904942 w 3362570"/>
              <a:gd name="connsiteY17-124" fmla="*/ 1448576 h 1501110"/>
              <a:gd name="connsiteX18-125" fmla="*/ 790813 w 3362570"/>
              <a:gd name="connsiteY18-126" fmla="*/ 1479232 h 1501110"/>
              <a:gd name="connsiteX19-127" fmla="*/ 771240 w 3362570"/>
              <a:gd name="connsiteY19-128" fmla="*/ 1481428 h 1501110"/>
              <a:gd name="connsiteX20-129" fmla="*/ 748287 w 3362570"/>
              <a:gd name="connsiteY20-130" fmla="*/ 1481428 h 1501110"/>
              <a:gd name="connsiteX21-131" fmla="*/ 742654 w 3362570"/>
              <a:gd name="connsiteY21-132" fmla="*/ 1480398 h 1501110"/>
              <a:gd name="connsiteX22-133" fmla="*/ 709070 w 3362570"/>
              <a:gd name="connsiteY22-134" fmla="*/ 1476763 h 1501110"/>
              <a:gd name="connsiteX23-135" fmla="*/ 583605 w 3362570"/>
              <a:gd name="connsiteY23-136" fmla="*/ 1433692 h 1501110"/>
              <a:gd name="connsiteX24-137" fmla="*/ 446311 w 3362570"/>
              <a:gd name="connsiteY24-138" fmla="*/ 1331570 h 1501110"/>
              <a:gd name="connsiteX25-139" fmla="*/ 323521 w 3362570"/>
              <a:gd name="connsiteY25-140" fmla="*/ 1191657 h 1501110"/>
              <a:gd name="connsiteX26-141" fmla="*/ 103640 w 3362570"/>
              <a:gd name="connsiteY26-142" fmla="*/ 822946 h 1501110"/>
              <a:gd name="connsiteX27-143" fmla="*/ 23657 w 3362570"/>
              <a:gd name="connsiteY27-144" fmla="*/ 607385 h 1501110"/>
              <a:gd name="connsiteX28-145" fmla="*/ 1056 w 3362570"/>
              <a:gd name="connsiteY28-146" fmla="*/ 460820 h 1501110"/>
              <a:gd name="connsiteX29-147" fmla="*/ 0 w 3362570"/>
              <a:gd name="connsiteY29-148" fmla="*/ 453344 h 1501110"/>
              <a:gd name="connsiteX30-149" fmla="*/ 0 w 3362570"/>
              <a:gd name="connsiteY30-150" fmla="*/ 425293 h 1501110"/>
              <a:gd name="connsiteX31-151" fmla="*/ 1127 w 3362570"/>
              <a:gd name="connsiteY31-152" fmla="*/ 415896 h 1501110"/>
              <a:gd name="connsiteX32-153" fmla="*/ 9083 w 3362570"/>
              <a:gd name="connsiteY32-154" fmla="*/ 348889 h 1501110"/>
              <a:gd name="connsiteX33-155" fmla="*/ 100190 w 3362570"/>
              <a:gd name="connsiteY33-156" fmla="*/ 178662 h 1501110"/>
              <a:gd name="connsiteX34-157" fmla="*/ 216713 w 3362570"/>
              <a:gd name="connsiteY34-158" fmla="*/ 95950 h 1501110"/>
              <a:gd name="connsiteX35-159" fmla="*/ 379847 w 3362570"/>
              <a:gd name="connsiteY35-160" fmla="*/ 38339 h 1501110"/>
              <a:gd name="connsiteX36-161" fmla="*/ 519816 w 3362570"/>
              <a:gd name="connsiteY36-162" fmla="*/ 13854 h 1501110"/>
              <a:gd name="connsiteX37-163" fmla="*/ 632890 w 3362570"/>
              <a:gd name="connsiteY37-164" fmla="*/ 4115 h 1501110"/>
              <a:gd name="connsiteX38-165" fmla="*/ 745118 w 3362570"/>
              <a:gd name="connsiteY38-166" fmla="*/ 685 h 1501110"/>
              <a:gd name="connsiteX39-167" fmla="*/ 750822 w 3362570"/>
              <a:gd name="connsiteY39-168" fmla="*/ 0 h 1501110"/>
              <a:gd name="connsiteX40-169" fmla="*/ 1881142 w 3362570"/>
              <a:gd name="connsiteY40-170" fmla="*/ 1501110 h 1501110"/>
              <a:gd name="connsiteX41-171" fmla="*/ 3362570 w 3362570"/>
              <a:gd name="connsiteY41-172" fmla="*/ 1501110 h 1501110"/>
              <a:gd name="connsiteX42-173" fmla="*/ 1881142 w 3362570"/>
              <a:gd name="connsiteY42-174" fmla="*/ 1501110 h 1501110"/>
              <a:gd name="connsiteX0-175" fmla="*/ 750822 w 1520793"/>
              <a:gd name="connsiteY0-176" fmla="*/ 0 h 1481428"/>
              <a:gd name="connsiteX1-177" fmla="*/ 769972 w 1520793"/>
              <a:gd name="connsiteY1-178" fmla="*/ 0 h 1481428"/>
              <a:gd name="connsiteX2-179" fmla="*/ 778210 w 1520793"/>
              <a:gd name="connsiteY2-180" fmla="*/ 685 h 1481428"/>
              <a:gd name="connsiteX3-181" fmla="*/ 920995 w 1520793"/>
              <a:gd name="connsiteY3-182" fmla="*/ 6172 h 1481428"/>
              <a:gd name="connsiteX4-183" fmla="*/ 1093000 w 1520793"/>
              <a:gd name="connsiteY4-184" fmla="*/ 28119 h 1481428"/>
              <a:gd name="connsiteX5-185" fmla="*/ 1251204 w 1520793"/>
              <a:gd name="connsiteY5-186" fmla="*/ 72699 h 1481428"/>
              <a:gd name="connsiteX6-187" fmla="*/ 1383922 w 1520793"/>
              <a:gd name="connsiteY6-188" fmla="*/ 146702 h 1481428"/>
              <a:gd name="connsiteX7-189" fmla="*/ 1503544 w 1520793"/>
              <a:gd name="connsiteY7-190" fmla="*/ 321112 h 1481428"/>
              <a:gd name="connsiteX8-191" fmla="*/ 1518399 w 1520793"/>
              <a:gd name="connsiteY8-192" fmla="*/ 405746 h 1481428"/>
              <a:gd name="connsiteX9-193" fmla="*/ 1520793 w 1520793"/>
              <a:gd name="connsiteY9-194" fmla="*/ 423990 h 1481428"/>
              <a:gd name="connsiteX10-195" fmla="*/ 1520793 w 1520793"/>
              <a:gd name="connsiteY10-196" fmla="*/ 453344 h 1481428"/>
              <a:gd name="connsiteX11-197" fmla="*/ 1518893 w 1520793"/>
              <a:gd name="connsiteY11-198" fmla="*/ 465277 h 1481428"/>
              <a:gd name="connsiteX12-199" fmla="*/ 1497066 w 1520793"/>
              <a:gd name="connsiteY12-200" fmla="*/ 602447 h 1481428"/>
              <a:gd name="connsiteX13-201" fmla="*/ 1434544 w 1520793"/>
              <a:gd name="connsiteY13-202" fmla="*/ 781041 h 1481428"/>
              <a:gd name="connsiteX14-203" fmla="*/ 1307037 w 1520793"/>
              <a:gd name="connsiteY14-204" fmla="*/ 1025271 h 1481428"/>
              <a:gd name="connsiteX15-205" fmla="*/ 1154395 w 1520793"/>
              <a:gd name="connsiteY15-206" fmla="*/ 1243782 h 1481428"/>
              <a:gd name="connsiteX16-207" fmla="*/ 1027240 w 1520793"/>
              <a:gd name="connsiteY16-208" fmla="*/ 1371760 h 1481428"/>
              <a:gd name="connsiteX17-209" fmla="*/ 904942 w 1520793"/>
              <a:gd name="connsiteY17-210" fmla="*/ 1448576 h 1481428"/>
              <a:gd name="connsiteX18-211" fmla="*/ 790813 w 1520793"/>
              <a:gd name="connsiteY18-212" fmla="*/ 1479232 h 1481428"/>
              <a:gd name="connsiteX19-213" fmla="*/ 771240 w 1520793"/>
              <a:gd name="connsiteY19-214" fmla="*/ 1481428 h 1481428"/>
              <a:gd name="connsiteX20-215" fmla="*/ 748287 w 1520793"/>
              <a:gd name="connsiteY20-216" fmla="*/ 1481428 h 1481428"/>
              <a:gd name="connsiteX21-217" fmla="*/ 742654 w 1520793"/>
              <a:gd name="connsiteY21-218" fmla="*/ 1480398 h 1481428"/>
              <a:gd name="connsiteX22-219" fmla="*/ 709070 w 1520793"/>
              <a:gd name="connsiteY22-220" fmla="*/ 1476763 h 1481428"/>
              <a:gd name="connsiteX23-221" fmla="*/ 583605 w 1520793"/>
              <a:gd name="connsiteY23-222" fmla="*/ 1433692 h 1481428"/>
              <a:gd name="connsiteX24-223" fmla="*/ 446311 w 1520793"/>
              <a:gd name="connsiteY24-224" fmla="*/ 1331570 h 1481428"/>
              <a:gd name="connsiteX25-225" fmla="*/ 323521 w 1520793"/>
              <a:gd name="connsiteY25-226" fmla="*/ 1191657 h 1481428"/>
              <a:gd name="connsiteX26-227" fmla="*/ 103640 w 1520793"/>
              <a:gd name="connsiteY26-228" fmla="*/ 822946 h 1481428"/>
              <a:gd name="connsiteX27-229" fmla="*/ 23657 w 1520793"/>
              <a:gd name="connsiteY27-230" fmla="*/ 607385 h 1481428"/>
              <a:gd name="connsiteX28-231" fmla="*/ 1056 w 1520793"/>
              <a:gd name="connsiteY28-232" fmla="*/ 460820 h 1481428"/>
              <a:gd name="connsiteX29-233" fmla="*/ 0 w 1520793"/>
              <a:gd name="connsiteY29-234" fmla="*/ 453344 h 1481428"/>
              <a:gd name="connsiteX30-235" fmla="*/ 0 w 1520793"/>
              <a:gd name="connsiteY30-236" fmla="*/ 425293 h 1481428"/>
              <a:gd name="connsiteX31-237" fmla="*/ 1127 w 1520793"/>
              <a:gd name="connsiteY31-238" fmla="*/ 415896 h 1481428"/>
              <a:gd name="connsiteX32-239" fmla="*/ 9083 w 1520793"/>
              <a:gd name="connsiteY32-240" fmla="*/ 348889 h 1481428"/>
              <a:gd name="connsiteX33-241" fmla="*/ 100190 w 1520793"/>
              <a:gd name="connsiteY33-242" fmla="*/ 178662 h 1481428"/>
              <a:gd name="connsiteX34-243" fmla="*/ 216713 w 1520793"/>
              <a:gd name="connsiteY34-244" fmla="*/ 95950 h 1481428"/>
              <a:gd name="connsiteX35-245" fmla="*/ 379847 w 1520793"/>
              <a:gd name="connsiteY35-246" fmla="*/ 38339 h 1481428"/>
              <a:gd name="connsiteX36-247" fmla="*/ 519816 w 1520793"/>
              <a:gd name="connsiteY36-248" fmla="*/ 13854 h 1481428"/>
              <a:gd name="connsiteX37-249" fmla="*/ 632890 w 1520793"/>
              <a:gd name="connsiteY37-250" fmla="*/ 4115 h 1481428"/>
              <a:gd name="connsiteX38-251" fmla="*/ 745118 w 1520793"/>
              <a:gd name="connsiteY38-252" fmla="*/ 685 h 1481428"/>
              <a:gd name="connsiteX39-253" fmla="*/ 750822 w 1520793"/>
              <a:gd name="connsiteY39-254" fmla="*/ 0 h 148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138" y="2428530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388" y="2428530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 bwMode="auto">
          <a:xfrm>
            <a:off x="1392013" y="1614143"/>
            <a:ext cx="1901825" cy="1951037"/>
            <a:chOff x="1199456" y="1668522"/>
            <a:chExt cx="1902604" cy="1951687"/>
          </a:xfrm>
        </p:grpSpPr>
        <p:pic>
          <p:nvPicPr>
            <p:cNvPr id="24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1668522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文本框 15"/>
            <p:cNvSpPr txBox="1">
              <a:spLocks noChangeArrowheads="1"/>
            </p:cNvSpPr>
            <p:nvPr/>
          </p:nvSpPr>
          <p:spPr bwMode="auto">
            <a:xfrm>
              <a:off x="1467351" y="2453047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5424263" y="1610968"/>
            <a:ext cx="1903412" cy="1951037"/>
            <a:chOff x="5231904" y="1665934"/>
            <a:chExt cx="1902604" cy="1951687"/>
          </a:xfrm>
        </p:grpSpPr>
        <p:pic>
          <p:nvPicPr>
            <p:cNvPr id="27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1904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5499130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prstClr val="white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添加标题</a:t>
              </a:r>
              <a:endParaRPr lang="zh-CN" altLang="en-US" sz="2000" b="1" dirty="0">
                <a:solidFill>
                  <a:prstClr val="white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9456513" y="1610968"/>
            <a:ext cx="1903412" cy="1951037"/>
            <a:chOff x="9264352" y="1665934"/>
            <a:chExt cx="1902604" cy="1951687"/>
          </a:xfrm>
        </p:grpSpPr>
        <p:pic>
          <p:nvPicPr>
            <p:cNvPr id="30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4352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文本框 21"/>
            <p:cNvSpPr txBox="1">
              <a:spLocks noChangeArrowheads="1"/>
            </p:cNvSpPr>
            <p:nvPr/>
          </p:nvSpPr>
          <p:spPr bwMode="auto">
            <a:xfrm>
              <a:off x="9576048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prstClr val="white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添加标题</a:t>
              </a:r>
              <a:endParaRPr lang="zh-CN" altLang="en-US" sz="2000" b="1" dirty="0">
                <a:solidFill>
                  <a:prstClr val="white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875021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62050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26407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13436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741965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8994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 animBg="1"/>
      <p:bldP spid="33" grpId="0"/>
      <p:bldP spid="34" grpId="0" animBg="1"/>
      <p:bldP spid="35" grpId="0"/>
      <p:bldP spid="36" grpId="0" animBg="1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1623007" y="1183482"/>
            <a:ext cx="2743200" cy="2708946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5045703" y="1183482"/>
            <a:ext cx="2743200" cy="2708946"/>
          </a:xfrm>
          <a:prstGeom prst="ellipse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45809" y="450100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2838" y="501525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13590" y="4506581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0619" y="502082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8468400" y="1183482"/>
            <a:ext cx="2743200" cy="2708946"/>
          </a:xfrm>
          <a:prstGeom prst="ellipse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91202" y="450100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78231" y="501525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  <a:endParaRPr lang="zh-CN" altLang="en-US" sz="14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1600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  <p:bldP spid="11" grpId="0" animBg="1"/>
      <p:bldP spid="12" grpId="0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142932" y="400050"/>
            <a:ext cx="6874" cy="59626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934250" y="1111662"/>
            <a:ext cx="438148" cy="4381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30732" y="2901020"/>
            <a:ext cx="438148" cy="4381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23858" y="4879510"/>
            <a:ext cx="438148" cy="4381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19180" y="834390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64527" y="2653663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91854" y="4583162"/>
            <a:ext cx="46672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11" y="1332965"/>
            <a:ext cx="5715000" cy="48196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第二章节</a:t>
            </a:r>
            <a:endParaRPr lang="zh-CN" altLang="en-US" sz="54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9444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</a:t>
            </a:r>
            <a:endParaRPr lang="zh-CN" altLang="en-US" sz="1200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551" y="4768162"/>
            <a:ext cx="1664225" cy="1554479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237" y="1658080"/>
            <a:ext cx="4397086" cy="354183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02156" y="1362075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千古回首杏雨西湖边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纸伞朦胧间洒下阴影一片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眉眼低垂微敛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风声掠过指尖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素衣映湖中月 水光潋滟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把盏笑谈世间 酒色清浅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琴音何处寄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摄图网699PIC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D0AA72"/>
      </a:accent1>
      <a:accent2>
        <a:srgbClr val="2A3E57"/>
      </a:accent2>
      <a:accent3>
        <a:srgbClr val="15446A"/>
      </a:accent3>
      <a:accent4>
        <a:srgbClr val="E9E2A1"/>
      </a:accent4>
      <a:accent5>
        <a:srgbClr val="275880"/>
      </a:accent5>
      <a:accent6>
        <a:srgbClr val="AD935F"/>
      </a:accent6>
      <a:hlink>
        <a:srgbClr val="0563C1"/>
      </a:hlink>
      <a:folHlink>
        <a:srgbClr val="954D72"/>
      </a:folHlink>
    </a:clrScheme>
    <a:fontScheme name="2dy2tfsk">
      <a:majorFont>
        <a:latin typeface="Source Han Sans HW SC"/>
        <a:ea typeface="Source Han Sans HW SC"/>
        <a:cs typeface=""/>
      </a:majorFont>
      <a:minorFont>
        <a:latin typeface="Source Han Sans HW SC"/>
        <a:ea typeface="Source Han Sans HW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0AA72"/>
    </a:accent1>
    <a:accent2>
      <a:srgbClr val="2A3E57"/>
    </a:accent2>
    <a:accent3>
      <a:srgbClr val="15446A"/>
    </a:accent3>
    <a:accent4>
      <a:srgbClr val="E9E2A1"/>
    </a:accent4>
    <a:accent5>
      <a:srgbClr val="275880"/>
    </a:accent5>
    <a:accent6>
      <a:srgbClr val="AD935F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2483</Words>
  <Application>WPS 演示</Application>
  <PresentationFormat>宽屏</PresentationFormat>
  <Paragraphs>337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字魂36号-孙新恒宋楷体</vt:lpstr>
      <vt:lpstr>方正清刻本悦宋简体</vt:lpstr>
      <vt:lpstr>Playfair Display Black</vt:lpstr>
      <vt:lpstr>Calibri</vt:lpstr>
      <vt:lpstr>微软雅黑</vt:lpstr>
      <vt:lpstr>Source Han Sans HW SC</vt:lpstr>
      <vt:lpstr>Source Han Sans HW SC</vt:lpstr>
      <vt:lpstr>义启紫水晶体</vt:lpstr>
      <vt:lpstr>等线</vt:lpstr>
      <vt:lpstr>摄图网699PIC​​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manman</cp:lastModifiedBy>
  <cp:revision>2</cp:revision>
  <dcterms:created xsi:type="dcterms:W3CDTF">2019-04-23T07:56:41Z</dcterms:created>
  <dcterms:modified xsi:type="dcterms:W3CDTF">2019-04-23T07:58:37Z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