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theme/themeOverride16.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19.xml" ContentType="application/vnd.openxmlformats-officedocument.themeOverr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93" r:id="rId3"/>
    <p:sldId id="257" r:id="rId4"/>
    <p:sldId id="258" r:id="rId5"/>
    <p:sldId id="261" r:id="rId6"/>
    <p:sldId id="268" r:id="rId7"/>
    <p:sldId id="270" r:id="rId8"/>
    <p:sldId id="289" r:id="rId9"/>
    <p:sldId id="284" r:id="rId10"/>
    <p:sldId id="272" r:id="rId11"/>
    <p:sldId id="264" r:id="rId12"/>
    <p:sldId id="291" r:id="rId13"/>
    <p:sldId id="273" r:id="rId14"/>
    <p:sldId id="274" r:id="rId15"/>
    <p:sldId id="265" r:id="rId16"/>
    <p:sldId id="275" r:id="rId17"/>
    <p:sldId id="276" r:id="rId18"/>
    <p:sldId id="278" r:id="rId19"/>
    <p:sldId id="266" r:id="rId20"/>
    <p:sldId id="279" r:id="rId21"/>
    <p:sldId id="292" r:id="rId22"/>
    <p:sldId id="262" r:id="rId23"/>
    <p:sldId id="267" r:id="rId24"/>
    <p:sldId id="286" r:id="rId25"/>
    <p:sldId id="290" r:id="rId26"/>
    <p:sldId id="287" r:id="rId27"/>
    <p:sldId id="29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7242" userDrawn="1">
          <p15:clr>
            <a:srgbClr val="A4A3A4"/>
          </p15:clr>
        </p15:guide>
        <p15:guide id="3" orient="horz" pos="23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100"/>
    <a:srgbClr val="E6BF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3933" autoAdjust="0"/>
  </p:normalViewPr>
  <p:slideViewPr>
    <p:cSldViewPr snapToGrid="0" showGuides="1">
      <p:cViewPr varScale="1">
        <p:scale>
          <a:sx n="60" d="100"/>
          <a:sy n="60" d="100"/>
        </p:scale>
        <p:origin x="1032" y="78"/>
      </p:cViewPr>
      <p:guideLst>
        <p:guide orient="horz" pos="255"/>
        <p:guide pos="7242"/>
        <p:guide orient="horz" pos="236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13E515-B6A2-48CF-A7FD-F437E9BCCCBE}" type="datetimeFigureOut">
              <a:rPr lang="zh-CN" altLang="en-US" smtClean="0"/>
              <a:t>2017/4/16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B6B4D-7663-4406-AE7B-7A328EFFA26B}" type="slidenum">
              <a:rPr lang="zh-CN" altLang="en-US" smtClean="0"/>
              <a:t>‹#›</a:t>
            </a:fld>
            <a:endParaRPr lang="zh-CN" altLang="en-US"/>
          </a:p>
        </p:txBody>
      </p:sp>
    </p:spTree>
    <p:extLst>
      <p:ext uri="{BB962C8B-B14F-4D97-AF65-F5344CB8AC3E}">
        <p14:creationId xmlns:p14="http://schemas.microsoft.com/office/powerpoint/2010/main" val="3237213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4B6B4D-7663-4406-AE7B-7A328EFFA26B}" type="slidenum">
              <a:rPr lang="zh-CN" altLang="en-US" smtClean="0"/>
              <a:t>1</a:t>
            </a:fld>
            <a:endParaRPr lang="zh-CN" altLang="en-US"/>
          </a:p>
        </p:txBody>
      </p:sp>
    </p:spTree>
    <p:extLst>
      <p:ext uri="{BB962C8B-B14F-4D97-AF65-F5344CB8AC3E}">
        <p14:creationId xmlns:p14="http://schemas.microsoft.com/office/powerpoint/2010/main" val="2386234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10</a:t>
            </a:fld>
            <a:endParaRPr lang="zh-CN" altLang="en-US"/>
          </a:p>
        </p:txBody>
      </p:sp>
    </p:spTree>
    <p:extLst>
      <p:ext uri="{BB962C8B-B14F-4D97-AF65-F5344CB8AC3E}">
        <p14:creationId xmlns:p14="http://schemas.microsoft.com/office/powerpoint/2010/main" val="440069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11</a:t>
            </a:fld>
            <a:endParaRPr lang="zh-CN" altLang="en-US"/>
          </a:p>
        </p:txBody>
      </p:sp>
    </p:spTree>
    <p:extLst>
      <p:ext uri="{BB962C8B-B14F-4D97-AF65-F5344CB8AC3E}">
        <p14:creationId xmlns:p14="http://schemas.microsoft.com/office/powerpoint/2010/main" val="237733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12</a:t>
            </a:fld>
            <a:endParaRPr lang="zh-CN" altLang="en-US"/>
          </a:p>
        </p:txBody>
      </p:sp>
    </p:spTree>
    <p:extLst>
      <p:ext uri="{BB962C8B-B14F-4D97-AF65-F5344CB8AC3E}">
        <p14:creationId xmlns:p14="http://schemas.microsoft.com/office/powerpoint/2010/main" val="2471243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13</a:t>
            </a:fld>
            <a:endParaRPr lang="zh-CN" altLang="en-US"/>
          </a:p>
        </p:txBody>
      </p:sp>
    </p:spTree>
    <p:extLst>
      <p:ext uri="{BB962C8B-B14F-4D97-AF65-F5344CB8AC3E}">
        <p14:creationId xmlns:p14="http://schemas.microsoft.com/office/powerpoint/2010/main" val="3699140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14</a:t>
            </a:fld>
            <a:endParaRPr lang="zh-CN" altLang="en-US"/>
          </a:p>
        </p:txBody>
      </p:sp>
    </p:spTree>
    <p:extLst>
      <p:ext uri="{BB962C8B-B14F-4D97-AF65-F5344CB8AC3E}">
        <p14:creationId xmlns:p14="http://schemas.microsoft.com/office/powerpoint/2010/main" val="4029738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15</a:t>
            </a:fld>
            <a:endParaRPr lang="zh-CN" altLang="en-US"/>
          </a:p>
        </p:txBody>
      </p:sp>
    </p:spTree>
    <p:extLst>
      <p:ext uri="{BB962C8B-B14F-4D97-AF65-F5344CB8AC3E}">
        <p14:creationId xmlns:p14="http://schemas.microsoft.com/office/powerpoint/2010/main" val="221046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16</a:t>
            </a:fld>
            <a:endParaRPr lang="zh-CN" altLang="en-US"/>
          </a:p>
        </p:txBody>
      </p:sp>
    </p:spTree>
    <p:extLst>
      <p:ext uri="{BB962C8B-B14F-4D97-AF65-F5344CB8AC3E}">
        <p14:creationId xmlns:p14="http://schemas.microsoft.com/office/powerpoint/2010/main" val="980839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17</a:t>
            </a:fld>
            <a:endParaRPr lang="zh-CN" altLang="en-US"/>
          </a:p>
        </p:txBody>
      </p:sp>
    </p:spTree>
    <p:extLst>
      <p:ext uri="{BB962C8B-B14F-4D97-AF65-F5344CB8AC3E}">
        <p14:creationId xmlns:p14="http://schemas.microsoft.com/office/powerpoint/2010/main" val="294876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18</a:t>
            </a:fld>
            <a:endParaRPr lang="zh-CN" altLang="en-US"/>
          </a:p>
        </p:txBody>
      </p:sp>
    </p:spTree>
    <p:extLst>
      <p:ext uri="{BB962C8B-B14F-4D97-AF65-F5344CB8AC3E}">
        <p14:creationId xmlns:p14="http://schemas.microsoft.com/office/powerpoint/2010/main" val="580760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19</a:t>
            </a:fld>
            <a:endParaRPr lang="zh-CN" altLang="en-US"/>
          </a:p>
        </p:txBody>
      </p:sp>
    </p:spTree>
    <p:extLst>
      <p:ext uri="{BB962C8B-B14F-4D97-AF65-F5344CB8AC3E}">
        <p14:creationId xmlns:p14="http://schemas.microsoft.com/office/powerpoint/2010/main" val="1058568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4B6B4D-7663-4406-AE7B-7A328EFFA26B}" type="slidenum">
              <a:rPr lang="zh-CN" altLang="en-US" smtClean="0"/>
              <a:t>2</a:t>
            </a:fld>
            <a:endParaRPr lang="zh-CN" altLang="en-US"/>
          </a:p>
        </p:txBody>
      </p:sp>
    </p:spTree>
    <p:extLst>
      <p:ext uri="{BB962C8B-B14F-4D97-AF65-F5344CB8AC3E}">
        <p14:creationId xmlns:p14="http://schemas.microsoft.com/office/powerpoint/2010/main" val="3392283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20</a:t>
            </a:fld>
            <a:endParaRPr lang="zh-CN" altLang="en-US"/>
          </a:p>
        </p:txBody>
      </p:sp>
    </p:spTree>
    <p:extLst>
      <p:ext uri="{BB962C8B-B14F-4D97-AF65-F5344CB8AC3E}">
        <p14:creationId xmlns:p14="http://schemas.microsoft.com/office/powerpoint/2010/main" val="1473090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21</a:t>
            </a:fld>
            <a:endParaRPr lang="zh-CN" altLang="en-US"/>
          </a:p>
        </p:txBody>
      </p:sp>
    </p:spTree>
    <p:extLst>
      <p:ext uri="{BB962C8B-B14F-4D97-AF65-F5344CB8AC3E}">
        <p14:creationId xmlns:p14="http://schemas.microsoft.com/office/powerpoint/2010/main" val="4232575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22</a:t>
            </a:fld>
            <a:endParaRPr lang="zh-CN" altLang="en-US"/>
          </a:p>
        </p:txBody>
      </p:sp>
    </p:spTree>
    <p:extLst>
      <p:ext uri="{BB962C8B-B14F-4D97-AF65-F5344CB8AC3E}">
        <p14:creationId xmlns:p14="http://schemas.microsoft.com/office/powerpoint/2010/main" val="3938693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23</a:t>
            </a:fld>
            <a:endParaRPr lang="zh-CN" altLang="en-US"/>
          </a:p>
        </p:txBody>
      </p:sp>
    </p:spTree>
    <p:extLst>
      <p:ext uri="{BB962C8B-B14F-4D97-AF65-F5344CB8AC3E}">
        <p14:creationId xmlns:p14="http://schemas.microsoft.com/office/powerpoint/2010/main" val="2984893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24</a:t>
            </a:fld>
            <a:endParaRPr lang="zh-CN" altLang="en-US"/>
          </a:p>
        </p:txBody>
      </p:sp>
    </p:spTree>
    <p:extLst>
      <p:ext uri="{BB962C8B-B14F-4D97-AF65-F5344CB8AC3E}">
        <p14:creationId xmlns:p14="http://schemas.microsoft.com/office/powerpoint/2010/main" val="6574834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25</a:t>
            </a:fld>
            <a:endParaRPr lang="zh-CN" altLang="en-US"/>
          </a:p>
        </p:txBody>
      </p:sp>
    </p:spTree>
    <p:extLst>
      <p:ext uri="{BB962C8B-B14F-4D97-AF65-F5344CB8AC3E}">
        <p14:creationId xmlns:p14="http://schemas.microsoft.com/office/powerpoint/2010/main" val="2727001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4B6B4D-7663-4406-AE7B-7A328EFFA26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37183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3</a:t>
            </a:fld>
            <a:endParaRPr lang="zh-CN" altLang="en-US"/>
          </a:p>
        </p:txBody>
      </p:sp>
    </p:spTree>
    <p:extLst>
      <p:ext uri="{BB962C8B-B14F-4D97-AF65-F5344CB8AC3E}">
        <p14:creationId xmlns:p14="http://schemas.microsoft.com/office/powerpoint/2010/main" val="4040655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4</a:t>
            </a:fld>
            <a:endParaRPr lang="zh-CN" altLang="en-US"/>
          </a:p>
        </p:txBody>
      </p:sp>
    </p:spTree>
    <p:extLst>
      <p:ext uri="{BB962C8B-B14F-4D97-AF65-F5344CB8AC3E}">
        <p14:creationId xmlns:p14="http://schemas.microsoft.com/office/powerpoint/2010/main" val="227902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5</a:t>
            </a:fld>
            <a:endParaRPr lang="zh-CN" altLang="en-US"/>
          </a:p>
        </p:txBody>
      </p:sp>
    </p:spTree>
    <p:extLst>
      <p:ext uri="{BB962C8B-B14F-4D97-AF65-F5344CB8AC3E}">
        <p14:creationId xmlns:p14="http://schemas.microsoft.com/office/powerpoint/2010/main" val="2538247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6</a:t>
            </a:fld>
            <a:endParaRPr lang="zh-CN" altLang="en-US"/>
          </a:p>
        </p:txBody>
      </p:sp>
    </p:spTree>
    <p:extLst>
      <p:ext uri="{BB962C8B-B14F-4D97-AF65-F5344CB8AC3E}">
        <p14:creationId xmlns:p14="http://schemas.microsoft.com/office/powerpoint/2010/main" val="3732624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7</a:t>
            </a:fld>
            <a:endParaRPr lang="zh-CN" altLang="en-US"/>
          </a:p>
        </p:txBody>
      </p:sp>
    </p:spTree>
    <p:extLst>
      <p:ext uri="{BB962C8B-B14F-4D97-AF65-F5344CB8AC3E}">
        <p14:creationId xmlns:p14="http://schemas.microsoft.com/office/powerpoint/2010/main" val="1245648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8</a:t>
            </a:fld>
            <a:endParaRPr lang="zh-CN" altLang="en-US"/>
          </a:p>
        </p:txBody>
      </p:sp>
    </p:spTree>
    <p:extLst>
      <p:ext uri="{BB962C8B-B14F-4D97-AF65-F5344CB8AC3E}">
        <p14:creationId xmlns:p14="http://schemas.microsoft.com/office/powerpoint/2010/main" val="543132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4B6B4D-7663-4406-AE7B-7A328EFFA26B}" type="slidenum">
              <a:rPr lang="zh-CN" altLang="en-US" smtClean="0"/>
              <a:t>9</a:t>
            </a:fld>
            <a:endParaRPr lang="zh-CN" altLang="en-US"/>
          </a:p>
        </p:txBody>
      </p:sp>
    </p:spTree>
    <p:extLst>
      <p:ext uri="{BB962C8B-B14F-4D97-AF65-F5344CB8AC3E}">
        <p14:creationId xmlns:p14="http://schemas.microsoft.com/office/powerpoint/2010/main" val="1158462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139168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1555319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62574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46342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29035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353478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800133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251360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55242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819662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206687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568235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098285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23305897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2787806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2389590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799155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3865758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170372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3930894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671113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79DB1A0-788E-4CDD-B7E6-8A2D0B242812}" type="datetimeFigureOut">
              <a:rPr lang="zh-CN" altLang="en-US" smtClean="0"/>
              <a:t>2017/4/16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374029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9DB1A0-788E-4CDD-B7E6-8A2D0B242812}" type="datetimeFigureOut">
              <a:rPr lang="zh-CN" altLang="en-US" smtClean="0"/>
              <a:t>2017/4/16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BA3A76-BB9A-47B9-B4B2-08D348CD56C0}" type="slidenum">
              <a:rPr lang="zh-CN" altLang="en-US" smtClean="0"/>
              <a:t>‹#›</a:t>
            </a:fld>
            <a:endParaRPr lang="zh-CN" altLang="en-US"/>
          </a:p>
        </p:txBody>
      </p:sp>
    </p:spTree>
    <p:extLst>
      <p:ext uri="{BB962C8B-B14F-4D97-AF65-F5344CB8AC3E}">
        <p14:creationId xmlns:p14="http://schemas.microsoft.com/office/powerpoint/2010/main" val="598579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79DB1A0-788E-4CDD-B7E6-8A2D0B242812}"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2017/4/16</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3BA3A76-BB9A-47B9-B4B2-08D348CD56C0}"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677659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0.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2.xml"/><Relationship Id="rId5" Type="http://schemas.openxmlformats.org/officeDocument/2006/relationships/image" Target="../media/image12.jp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5.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18.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hemeOverride" Target="../theme/themeOverride19.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986840" y="2075447"/>
            <a:ext cx="6218320" cy="1862048"/>
          </a:xfrm>
          <a:prstGeom prst="rect">
            <a:avLst/>
          </a:prstGeom>
          <a:noFill/>
        </p:spPr>
        <p:txBody>
          <a:bodyPr wrap="square" rtlCol="0">
            <a:spAutoFit/>
          </a:bodyPr>
          <a:lstStyle/>
          <a:p>
            <a:pPr algn="ctr"/>
            <a:r>
              <a:rPr lang="zh-CN" altLang="en-US" sz="11500" b="1" spc="300" dirty="0" smtClean="0">
                <a:solidFill>
                  <a:srgbClr val="C00000"/>
                </a:solidFill>
                <a:latin typeface="华文行楷" panose="02010800040101010101" pitchFamily="2" charset="-122"/>
                <a:ea typeface="华文行楷" panose="02010800040101010101" pitchFamily="2" charset="-122"/>
              </a:rPr>
              <a:t>聚焦两会</a:t>
            </a:r>
            <a:endParaRPr lang="zh-CN" altLang="en-US" sz="11500" b="1" spc="300" dirty="0">
              <a:solidFill>
                <a:srgbClr val="C00000"/>
              </a:solidFill>
              <a:latin typeface="华文行楷" panose="02010800040101010101" pitchFamily="2" charset="-122"/>
              <a:ea typeface="华文行楷" panose="02010800040101010101" pitchFamily="2" charset="-122"/>
            </a:endParaRPr>
          </a:p>
        </p:txBody>
      </p:sp>
      <p:sp>
        <p:nvSpPr>
          <p:cNvPr id="5" name="文本框 4"/>
          <p:cNvSpPr txBox="1"/>
          <p:nvPr/>
        </p:nvSpPr>
        <p:spPr>
          <a:xfrm>
            <a:off x="2199774" y="1557088"/>
            <a:ext cx="7792453" cy="523220"/>
          </a:xfrm>
          <a:prstGeom prst="rect">
            <a:avLst/>
          </a:prstGeom>
          <a:noFill/>
        </p:spPr>
        <p:txBody>
          <a:bodyPr wrap="square" rtlCol="0">
            <a:spAutoFit/>
          </a:bodyPr>
          <a:lstStyle/>
          <a:p>
            <a:r>
              <a:rPr lang="zh-CN" altLang="en-US" sz="2800" spc="300" dirty="0">
                <a:solidFill>
                  <a:srgbClr val="C00000"/>
                </a:solidFill>
                <a:latin typeface="+mj-ea"/>
                <a:ea typeface="+mj-ea"/>
              </a:rPr>
              <a:t>共同</a:t>
            </a:r>
            <a:r>
              <a:rPr lang="zh-CN" altLang="en-US" sz="2800" spc="300" dirty="0" smtClean="0">
                <a:solidFill>
                  <a:srgbClr val="C00000"/>
                </a:solidFill>
                <a:latin typeface="+mj-ea"/>
                <a:ea typeface="+mj-ea"/>
              </a:rPr>
              <a:t>携手建设有中国特色的社会主义国家</a:t>
            </a:r>
            <a:endParaRPr lang="zh-CN" altLang="en-US" sz="2800" spc="300" dirty="0">
              <a:solidFill>
                <a:srgbClr val="C00000"/>
              </a:solidFill>
              <a:latin typeface="+mj-ea"/>
              <a:ea typeface="+mj-ea"/>
            </a:endParaRPr>
          </a:p>
        </p:txBody>
      </p:sp>
      <p:grpSp>
        <p:nvGrpSpPr>
          <p:cNvPr id="15" name="组合 14"/>
          <p:cNvGrpSpPr/>
          <p:nvPr/>
        </p:nvGrpSpPr>
        <p:grpSpPr>
          <a:xfrm>
            <a:off x="3606466" y="3804298"/>
            <a:ext cx="4979068" cy="584775"/>
            <a:chOff x="3699711" y="3866310"/>
            <a:chExt cx="4979068" cy="584775"/>
          </a:xfrm>
        </p:grpSpPr>
        <p:sp>
          <p:nvSpPr>
            <p:cNvPr id="7" name="文本框 6"/>
            <p:cNvSpPr txBox="1"/>
            <p:nvPr/>
          </p:nvSpPr>
          <p:spPr>
            <a:xfrm>
              <a:off x="4230103" y="3866310"/>
              <a:ext cx="3918284" cy="584775"/>
            </a:xfrm>
            <a:prstGeom prst="rect">
              <a:avLst/>
            </a:prstGeom>
            <a:noFill/>
            <a:ln w="57150">
              <a:noFill/>
            </a:ln>
          </p:spPr>
          <p:txBody>
            <a:bodyPr wrap="square" rtlCol="0">
              <a:spAutoFit/>
            </a:bodyPr>
            <a:lstStyle/>
            <a:p>
              <a:pPr algn="ctr"/>
              <a:r>
                <a:rPr lang="en-US" altLang="zh-CN" sz="3200" dirty="0" smtClean="0">
                  <a:solidFill>
                    <a:srgbClr val="C00000"/>
                  </a:solidFill>
                  <a:latin typeface="+mj-ea"/>
                  <a:ea typeface="+mj-ea"/>
                </a:rPr>
                <a:t>XX</a:t>
              </a:r>
              <a:r>
                <a:rPr lang="zh-CN" altLang="en-US" sz="3200" dirty="0" smtClean="0">
                  <a:solidFill>
                    <a:srgbClr val="C00000"/>
                  </a:solidFill>
                  <a:latin typeface="+mj-ea"/>
                  <a:ea typeface="+mj-ea"/>
                </a:rPr>
                <a:t>部门党委宣传部</a:t>
              </a:r>
              <a:endParaRPr lang="zh-CN" altLang="en-US" sz="3200" dirty="0">
                <a:solidFill>
                  <a:srgbClr val="C00000"/>
                </a:solidFill>
                <a:latin typeface="+mj-ea"/>
                <a:ea typeface="+mj-ea"/>
              </a:endParaRPr>
            </a:p>
          </p:txBody>
        </p:sp>
        <p:cxnSp>
          <p:nvCxnSpPr>
            <p:cNvPr id="9" name="直接连接符 8"/>
            <p:cNvCxnSpPr/>
            <p:nvPr/>
          </p:nvCxnSpPr>
          <p:spPr>
            <a:xfrm>
              <a:off x="7892716" y="4158697"/>
              <a:ext cx="786063"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99711" y="4158697"/>
              <a:ext cx="786063"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79" y="-166902"/>
            <a:ext cx="3569369" cy="2012748"/>
          </a:xfrm>
          <a:prstGeom prst="rect">
            <a:avLst/>
          </a:prstGeom>
        </p:spPr>
      </p:pic>
    </p:spTree>
    <p:extLst>
      <p:ext uri="{BB962C8B-B14F-4D97-AF65-F5344CB8AC3E}">
        <p14:creationId xmlns:p14="http://schemas.microsoft.com/office/powerpoint/2010/main" val="72612162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12758"/>
            <a:ext cx="12192000" cy="10748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88043" y="3128212"/>
            <a:ext cx="7603958" cy="737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5180" y="1864911"/>
            <a:ext cx="2765345" cy="2045336"/>
          </a:xfrm>
          <a:prstGeom prst="rect">
            <a:avLst/>
          </a:prstGeom>
        </p:spPr>
      </p:pic>
      <p:sp>
        <p:nvSpPr>
          <p:cNvPr id="5" name="文本框 4"/>
          <p:cNvSpPr txBox="1"/>
          <p:nvPr/>
        </p:nvSpPr>
        <p:spPr>
          <a:xfrm>
            <a:off x="1187116" y="1996225"/>
            <a:ext cx="3400927" cy="769441"/>
          </a:xfrm>
          <a:prstGeom prst="rect">
            <a:avLst/>
          </a:prstGeom>
          <a:noFill/>
        </p:spPr>
        <p:txBody>
          <a:bodyPr wrap="square" rtlCol="0">
            <a:spAutoFit/>
          </a:bodyPr>
          <a:lstStyle/>
          <a:p>
            <a:r>
              <a:rPr lang="zh-CN" altLang="en-US" sz="4400" spc="600" dirty="0" smtClean="0">
                <a:solidFill>
                  <a:schemeClr val="bg1"/>
                </a:solidFill>
                <a:latin typeface="汉仪菱心体简" panose="02010609000101010101" pitchFamily="49" charset="-122"/>
                <a:ea typeface="汉仪菱心体简" panose="02010609000101010101" pitchFamily="49" charset="-122"/>
              </a:rPr>
              <a:t>第二部分</a:t>
            </a:r>
            <a:endParaRPr lang="zh-CN" altLang="en-US" sz="4400" spc="600" dirty="0">
              <a:solidFill>
                <a:schemeClr val="bg1"/>
              </a:solidFill>
              <a:latin typeface="汉仪菱心体简" panose="02010609000101010101" pitchFamily="49" charset="-122"/>
              <a:ea typeface="汉仪菱心体简" panose="02010609000101010101" pitchFamily="49" charset="-122"/>
            </a:endParaRPr>
          </a:p>
        </p:txBody>
      </p:sp>
      <p:sp>
        <p:nvSpPr>
          <p:cNvPr id="6" name="文本框 5"/>
          <p:cNvSpPr txBox="1"/>
          <p:nvPr/>
        </p:nvSpPr>
        <p:spPr>
          <a:xfrm>
            <a:off x="4908884" y="3272589"/>
            <a:ext cx="3774820" cy="584775"/>
          </a:xfrm>
          <a:prstGeom prst="rect">
            <a:avLst/>
          </a:prstGeom>
          <a:noFill/>
        </p:spPr>
        <p:txBody>
          <a:bodyPr wrap="square" rtlCol="0">
            <a:spAutoFit/>
          </a:bodyPr>
          <a:lstStyle/>
          <a:p>
            <a:r>
              <a:rPr lang="zh-CN" altLang="en-US" sz="3200" spc="600" dirty="0" smtClean="0">
                <a:solidFill>
                  <a:schemeClr val="bg1"/>
                </a:solidFill>
                <a:latin typeface="汉仪菱心体简" panose="02010609000101010101" pitchFamily="49" charset="-122"/>
                <a:ea typeface="汉仪菱心体简" panose="02010609000101010101" pitchFamily="49" charset="-122"/>
              </a:rPr>
              <a:t>点击输入标题二</a:t>
            </a:r>
            <a:endParaRPr lang="zh-CN" altLang="en-US" sz="3200" spc="6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8667699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150"/>
          <p:cNvSpPr>
            <a:spLocks/>
          </p:cNvSpPr>
          <p:nvPr/>
        </p:nvSpPr>
        <p:spPr bwMode="auto">
          <a:xfrm flipH="1">
            <a:off x="1057466" y="1515657"/>
            <a:ext cx="3025275" cy="2378026"/>
          </a:xfrm>
          <a:custGeom>
            <a:avLst/>
            <a:gdLst/>
            <a:ahLst/>
            <a:cxnLst>
              <a:cxn ang="0">
                <a:pos x="129" y="146"/>
              </a:cxn>
              <a:cxn ang="0">
                <a:pos x="62" y="307"/>
              </a:cxn>
              <a:cxn ang="0">
                <a:pos x="12" y="273"/>
              </a:cxn>
              <a:cxn ang="0">
                <a:pos x="9" y="351"/>
              </a:cxn>
              <a:cxn ang="0">
                <a:pos x="5" y="334"/>
              </a:cxn>
              <a:cxn ang="0">
                <a:pos x="0" y="135"/>
              </a:cxn>
              <a:cxn ang="0">
                <a:pos x="96" y="87"/>
              </a:cxn>
              <a:cxn ang="0">
                <a:pos x="563" y="71"/>
              </a:cxn>
              <a:cxn ang="0">
                <a:pos x="534" y="264"/>
              </a:cxn>
              <a:cxn ang="0">
                <a:pos x="593" y="371"/>
              </a:cxn>
              <a:cxn ang="0">
                <a:pos x="632" y="496"/>
              </a:cxn>
              <a:cxn ang="0">
                <a:pos x="279" y="139"/>
              </a:cxn>
              <a:cxn ang="0">
                <a:pos x="33" y="90"/>
              </a:cxn>
              <a:cxn ang="0">
                <a:pos x="539" y="81"/>
              </a:cxn>
              <a:cxn ang="0">
                <a:pos x="543" y="79"/>
              </a:cxn>
              <a:cxn ang="0">
                <a:pos x="522" y="88"/>
              </a:cxn>
              <a:cxn ang="0">
                <a:pos x="347" y="135"/>
              </a:cxn>
              <a:cxn ang="0">
                <a:pos x="395" y="297"/>
              </a:cxn>
              <a:cxn ang="0">
                <a:pos x="504" y="94"/>
              </a:cxn>
              <a:cxn ang="0">
                <a:pos x="20" y="146"/>
              </a:cxn>
              <a:cxn ang="0">
                <a:pos x="467" y="325"/>
              </a:cxn>
              <a:cxn ang="0">
                <a:pos x="47" y="263"/>
              </a:cxn>
              <a:cxn ang="0">
                <a:pos x="341" y="197"/>
              </a:cxn>
              <a:cxn ang="0">
                <a:pos x="341" y="197"/>
              </a:cxn>
              <a:cxn ang="0">
                <a:pos x="298" y="197"/>
              </a:cxn>
              <a:cxn ang="0">
                <a:pos x="298" y="243"/>
              </a:cxn>
              <a:cxn ang="0">
                <a:pos x="327" y="212"/>
              </a:cxn>
              <a:cxn ang="0">
                <a:pos x="334" y="236"/>
              </a:cxn>
              <a:cxn ang="0">
                <a:pos x="327" y="276"/>
              </a:cxn>
              <a:cxn ang="0">
                <a:pos x="334" y="320"/>
              </a:cxn>
              <a:cxn ang="0">
                <a:pos x="334" y="320"/>
              </a:cxn>
              <a:cxn ang="0">
                <a:pos x="304" y="292"/>
              </a:cxn>
              <a:cxn ang="0">
                <a:pos x="277" y="301"/>
              </a:cxn>
              <a:cxn ang="0">
                <a:pos x="304" y="355"/>
              </a:cxn>
              <a:cxn ang="0">
                <a:pos x="359" y="353"/>
              </a:cxn>
              <a:cxn ang="0">
                <a:pos x="437" y="378"/>
              </a:cxn>
              <a:cxn ang="0">
                <a:pos x="277" y="369"/>
              </a:cxn>
              <a:cxn ang="0">
                <a:pos x="369" y="370"/>
              </a:cxn>
              <a:cxn ang="0">
                <a:pos x="384" y="419"/>
              </a:cxn>
              <a:cxn ang="0">
                <a:pos x="297" y="387"/>
              </a:cxn>
              <a:cxn ang="0">
                <a:pos x="267" y="387"/>
              </a:cxn>
              <a:cxn ang="0">
                <a:pos x="491" y="418"/>
              </a:cxn>
              <a:cxn ang="0">
                <a:pos x="492" y="422"/>
              </a:cxn>
              <a:cxn ang="0">
                <a:pos x="518" y="482"/>
              </a:cxn>
              <a:cxn ang="0">
                <a:pos x="338" y="423"/>
              </a:cxn>
              <a:cxn ang="0">
                <a:pos x="341" y="423"/>
              </a:cxn>
              <a:cxn ang="0">
                <a:pos x="379" y="432"/>
              </a:cxn>
              <a:cxn ang="0">
                <a:pos x="610" y="481"/>
              </a:cxn>
              <a:cxn ang="0">
                <a:pos x="418" y="426"/>
              </a:cxn>
              <a:cxn ang="0">
                <a:pos x="403" y="424"/>
              </a:cxn>
              <a:cxn ang="0">
                <a:pos x="273" y="463"/>
              </a:cxn>
              <a:cxn ang="0">
                <a:pos x="258" y="446"/>
              </a:cxn>
              <a:cxn ang="0">
                <a:pos x="260" y="446"/>
              </a:cxn>
              <a:cxn ang="0">
                <a:pos x="341" y="447"/>
              </a:cxn>
              <a:cxn ang="0">
                <a:pos x="341" y="447"/>
              </a:cxn>
              <a:cxn ang="0">
                <a:pos x="276" y="447"/>
              </a:cxn>
              <a:cxn ang="0">
                <a:pos x="276" y="481"/>
              </a:cxn>
              <a:cxn ang="0">
                <a:pos x="274" y="481"/>
              </a:cxn>
            </a:cxnLst>
            <a:rect l="0" t="0" r="r" b="b"/>
            <a:pathLst>
              <a:path w="632" h="496">
                <a:moveTo>
                  <a:pt x="291" y="128"/>
                </a:moveTo>
                <a:cubicBezTo>
                  <a:pt x="293" y="127"/>
                  <a:pt x="295" y="127"/>
                  <a:pt x="297" y="126"/>
                </a:cubicBezTo>
                <a:cubicBezTo>
                  <a:pt x="297" y="124"/>
                  <a:pt x="297" y="122"/>
                  <a:pt x="297" y="120"/>
                </a:cubicBezTo>
                <a:cubicBezTo>
                  <a:pt x="254" y="125"/>
                  <a:pt x="211" y="130"/>
                  <a:pt x="169" y="136"/>
                </a:cubicBezTo>
                <a:cubicBezTo>
                  <a:pt x="156" y="137"/>
                  <a:pt x="144" y="139"/>
                  <a:pt x="131" y="140"/>
                </a:cubicBezTo>
                <a:cubicBezTo>
                  <a:pt x="130" y="142"/>
                  <a:pt x="130" y="144"/>
                  <a:pt x="129" y="146"/>
                </a:cubicBezTo>
                <a:cubicBezTo>
                  <a:pt x="122" y="149"/>
                  <a:pt x="113" y="152"/>
                  <a:pt x="105" y="151"/>
                </a:cubicBezTo>
                <a:cubicBezTo>
                  <a:pt x="103" y="153"/>
                  <a:pt x="101" y="154"/>
                  <a:pt x="99" y="157"/>
                </a:cubicBezTo>
                <a:cubicBezTo>
                  <a:pt x="97" y="169"/>
                  <a:pt x="95" y="181"/>
                  <a:pt x="93" y="193"/>
                </a:cubicBezTo>
                <a:cubicBezTo>
                  <a:pt x="88" y="216"/>
                  <a:pt x="84" y="238"/>
                  <a:pt x="80" y="261"/>
                </a:cubicBezTo>
                <a:cubicBezTo>
                  <a:pt x="77" y="274"/>
                  <a:pt x="75" y="287"/>
                  <a:pt x="73" y="301"/>
                </a:cubicBezTo>
                <a:cubicBezTo>
                  <a:pt x="69" y="303"/>
                  <a:pt x="65" y="305"/>
                  <a:pt x="62" y="307"/>
                </a:cubicBezTo>
                <a:cubicBezTo>
                  <a:pt x="54" y="300"/>
                  <a:pt x="48" y="286"/>
                  <a:pt x="42" y="277"/>
                </a:cubicBezTo>
                <a:cubicBezTo>
                  <a:pt x="33" y="261"/>
                  <a:pt x="26" y="243"/>
                  <a:pt x="18" y="224"/>
                </a:cubicBezTo>
                <a:cubicBezTo>
                  <a:pt x="15" y="216"/>
                  <a:pt x="12" y="208"/>
                  <a:pt x="9" y="200"/>
                </a:cubicBezTo>
                <a:cubicBezTo>
                  <a:pt x="9" y="206"/>
                  <a:pt x="9" y="213"/>
                  <a:pt x="9" y="220"/>
                </a:cubicBezTo>
                <a:cubicBezTo>
                  <a:pt x="9" y="236"/>
                  <a:pt x="9" y="253"/>
                  <a:pt x="9" y="269"/>
                </a:cubicBezTo>
                <a:cubicBezTo>
                  <a:pt x="9" y="271"/>
                  <a:pt x="11" y="271"/>
                  <a:pt x="12" y="273"/>
                </a:cubicBezTo>
                <a:cubicBezTo>
                  <a:pt x="13" y="276"/>
                  <a:pt x="9" y="278"/>
                  <a:pt x="9" y="280"/>
                </a:cubicBezTo>
                <a:cubicBezTo>
                  <a:pt x="9" y="285"/>
                  <a:pt x="9" y="290"/>
                  <a:pt x="9" y="295"/>
                </a:cubicBezTo>
                <a:cubicBezTo>
                  <a:pt x="9" y="308"/>
                  <a:pt x="9" y="322"/>
                  <a:pt x="9" y="335"/>
                </a:cubicBezTo>
                <a:cubicBezTo>
                  <a:pt x="10" y="336"/>
                  <a:pt x="11" y="338"/>
                  <a:pt x="13" y="339"/>
                </a:cubicBezTo>
                <a:cubicBezTo>
                  <a:pt x="13" y="342"/>
                  <a:pt x="13" y="345"/>
                  <a:pt x="13" y="348"/>
                </a:cubicBezTo>
                <a:cubicBezTo>
                  <a:pt x="11" y="349"/>
                  <a:pt x="10" y="350"/>
                  <a:pt x="9" y="351"/>
                </a:cubicBezTo>
                <a:cubicBezTo>
                  <a:pt x="9" y="399"/>
                  <a:pt x="9" y="447"/>
                  <a:pt x="9" y="495"/>
                </a:cubicBezTo>
                <a:cubicBezTo>
                  <a:pt x="8" y="495"/>
                  <a:pt x="6" y="495"/>
                  <a:pt x="5" y="496"/>
                </a:cubicBezTo>
                <a:cubicBezTo>
                  <a:pt x="5" y="459"/>
                  <a:pt x="5" y="423"/>
                  <a:pt x="5" y="387"/>
                </a:cubicBezTo>
                <a:cubicBezTo>
                  <a:pt x="5" y="374"/>
                  <a:pt x="8" y="354"/>
                  <a:pt x="1" y="348"/>
                </a:cubicBezTo>
                <a:cubicBezTo>
                  <a:pt x="1" y="345"/>
                  <a:pt x="1" y="342"/>
                  <a:pt x="1" y="338"/>
                </a:cubicBezTo>
                <a:cubicBezTo>
                  <a:pt x="2" y="337"/>
                  <a:pt x="4" y="335"/>
                  <a:pt x="5" y="334"/>
                </a:cubicBezTo>
                <a:cubicBezTo>
                  <a:pt x="5" y="317"/>
                  <a:pt x="5" y="299"/>
                  <a:pt x="5" y="282"/>
                </a:cubicBezTo>
                <a:cubicBezTo>
                  <a:pt x="5" y="280"/>
                  <a:pt x="2" y="278"/>
                  <a:pt x="2" y="274"/>
                </a:cubicBezTo>
                <a:cubicBezTo>
                  <a:pt x="2" y="272"/>
                  <a:pt x="5" y="271"/>
                  <a:pt x="5" y="269"/>
                </a:cubicBezTo>
                <a:cubicBezTo>
                  <a:pt x="6" y="242"/>
                  <a:pt x="6" y="215"/>
                  <a:pt x="6" y="188"/>
                </a:cubicBezTo>
                <a:cubicBezTo>
                  <a:pt x="4" y="176"/>
                  <a:pt x="3" y="162"/>
                  <a:pt x="0" y="149"/>
                </a:cubicBezTo>
                <a:cubicBezTo>
                  <a:pt x="0" y="144"/>
                  <a:pt x="0" y="140"/>
                  <a:pt x="0" y="135"/>
                </a:cubicBezTo>
                <a:cubicBezTo>
                  <a:pt x="0" y="131"/>
                  <a:pt x="0" y="127"/>
                  <a:pt x="0" y="123"/>
                </a:cubicBezTo>
                <a:cubicBezTo>
                  <a:pt x="3" y="106"/>
                  <a:pt x="4" y="89"/>
                  <a:pt x="8" y="73"/>
                </a:cubicBezTo>
                <a:cubicBezTo>
                  <a:pt x="12" y="53"/>
                  <a:pt x="16" y="35"/>
                  <a:pt x="23" y="18"/>
                </a:cubicBezTo>
                <a:cubicBezTo>
                  <a:pt x="26" y="11"/>
                  <a:pt x="27" y="5"/>
                  <a:pt x="33" y="0"/>
                </a:cubicBezTo>
                <a:cubicBezTo>
                  <a:pt x="41" y="1"/>
                  <a:pt x="47" y="15"/>
                  <a:pt x="51" y="21"/>
                </a:cubicBezTo>
                <a:cubicBezTo>
                  <a:pt x="66" y="43"/>
                  <a:pt x="81" y="65"/>
                  <a:pt x="96" y="87"/>
                </a:cubicBezTo>
                <a:cubicBezTo>
                  <a:pt x="99" y="89"/>
                  <a:pt x="122" y="86"/>
                  <a:pt x="128" y="85"/>
                </a:cubicBezTo>
                <a:cubicBezTo>
                  <a:pt x="156" y="81"/>
                  <a:pt x="184" y="78"/>
                  <a:pt x="213" y="75"/>
                </a:cubicBezTo>
                <a:cubicBezTo>
                  <a:pt x="327" y="61"/>
                  <a:pt x="442" y="47"/>
                  <a:pt x="556" y="34"/>
                </a:cubicBezTo>
                <a:cubicBezTo>
                  <a:pt x="556" y="45"/>
                  <a:pt x="556" y="57"/>
                  <a:pt x="556" y="68"/>
                </a:cubicBezTo>
                <a:cubicBezTo>
                  <a:pt x="558" y="69"/>
                  <a:pt x="559" y="69"/>
                  <a:pt x="561" y="69"/>
                </a:cubicBezTo>
                <a:cubicBezTo>
                  <a:pt x="562" y="69"/>
                  <a:pt x="562" y="70"/>
                  <a:pt x="563" y="71"/>
                </a:cubicBezTo>
                <a:cubicBezTo>
                  <a:pt x="563" y="78"/>
                  <a:pt x="561" y="82"/>
                  <a:pt x="559" y="87"/>
                </a:cubicBezTo>
                <a:cubicBezTo>
                  <a:pt x="553" y="99"/>
                  <a:pt x="549" y="111"/>
                  <a:pt x="535" y="114"/>
                </a:cubicBezTo>
                <a:cubicBezTo>
                  <a:pt x="535" y="131"/>
                  <a:pt x="539" y="158"/>
                  <a:pt x="523" y="161"/>
                </a:cubicBezTo>
                <a:cubicBezTo>
                  <a:pt x="507" y="212"/>
                  <a:pt x="491" y="264"/>
                  <a:pt x="475" y="315"/>
                </a:cubicBezTo>
                <a:cubicBezTo>
                  <a:pt x="480" y="310"/>
                  <a:pt x="484" y="306"/>
                  <a:pt x="489" y="301"/>
                </a:cubicBezTo>
                <a:cubicBezTo>
                  <a:pt x="503" y="287"/>
                  <a:pt x="516" y="274"/>
                  <a:pt x="534" y="264"/>
                </a:cubicBezTo>
                <a:cubicBezTo>
                  <a:pt x="541" y="260"/>
                  <a:pt x="556" y="253"/>
                  <a:pt x="564" y="259"/>
                </a:cubicBezTo>
                <a:cubicBezTo>
                  <a:pt x="571" y="265"/>
                  <a:pt x="568" y="279"/>
                  <a:pt x="564" y="285"/>
                </a:cubicBezTo>
                <a:cubicBezTo>
                  <a:pt x="553" y="307"/>
                  <a:pt x="541" y="328"/>
                  <a:pt x="529" y="350"/>
                </a:cubicBezTo>
                <a:cubicBezTo>
                  <a:pt x="533" y="355"/>
                  <a:pt x="555" y="364"/>
                  <a:pt x="562" y="366"/>
                </a:cubicBezTo>
                <a:cubicBezTo>
                  <a:pt x="571" y="366"/>
                  <a:pt x="580" y="366"/>
                  <a:pt x="589" y="366"/>
                </a:cubicBezTo>
                <a:cubicBezTo>
                  <a:pt x="590" y="368"/>
                  <a:pt x="592" y="369"/>
                  <a:pt x="593" y="371"/>
                </a:cubicBezTo>
                <a:cubicBezTo>
                  <a:pt x="593" y="387"/>
                  <a:pt x="592" y="403"/>
                  <a:pt x="592" y="419"/>
                </a:cubicBezTo>
                <a:cubicBezTo>
                  <a:pt x="599" y="419"/>
                  <a:pt x="606" y="420"/>
                  <a:pt x="614" y="420"/>
                </a:cubicBezTo>
                <a:cubicBezTo>
                  <a:pt x="614" y="440"/>
                  <a:pt x="615" y="460"/>
                  <a:pt x="616" y="480"/>
                </a:cubicBezTo>
                <a:cubicBezTo>
                  <a:pt x="618" y="481"/>
                  <a:pt x="621" y="482"/>
                  <a:pt x="623" y="483"/>
                </a:cubicBezTo>
                <a:cubicBezTo>
                  <a:pt x="623" y="486"/>
                  <a:pt x="623" y="490"/>
                  <a:pt x="624" y="493"/>
                </a:cubicBezTo>
                <a:cubicBezTo>
                  <a:pt x="626" y="494"/>
                  <a:pt x="629" y="495"/>
                  <a:pt x="632" y="496"/>
                </a:cubicBezTo>
                <a:cubicBezTo>
                  <a:pt x="490" y="495"/>
                  <a:pt x="348" y="493"/>
                  <a:pt x="206" y="492"/>
                </a:cubicBezTo>
                <a:cubicBezTo>
                  <a:pt x="205" y="488"/>
                  <a:pt x="205" y="484"/>
                  <a:pt x="205" y="480"/>
                </a:cubicBezTo>
                <a:cubicBezTo>
                  <a:pt x="214" y="476"/>
                  <a:pt x="223" y="471"/>
                  <a:pt x="232" y="466"/>
                </a:cubicBezTo>
                <a:cubicBezTo>
                  <a:pt x="249" y="358"/>
                  <a:pt x="266" y="250"/>
                  <a:pt x="283" y="142"/>
                </a:cubicBezTo>
                <a:cubicBezTo>
                  <a:pt x="282" y="142"/>
                  <a:pt x="282" y="141"/>
                  <a:pt x="281" y="140"/>
                </a:cubicBezTo>
                <a:cubicBezTo>
                  <a:pt x="280" y="139"/>
                  <a:pt x="280" y="139"/>
                  <a:pt x="279" y="139"/>
                </a:cubicBezTo>
                <a:cubicBezTo>
                  <a:pt x="281" y="137"/>
                  <a:pt x="282" y="135"/>
                  <a:pt x="283" y="133"/>
                </a:cubicBezTo>
                <a:cubicBezTo>
                  <a:pt x="285" y="132"/>
                  <a:pt x="289" y="132"/>
                  <a:pt x="291" y="133"/>
                </a:cubicBezTo>
                <a:cubicBezTo>
                  <a:pt x="291" y="131"/>
                  <a:pt x="291" y="129"/>
                  <a:pt x="291" y="128"/>
                </a:cubicBezTo>
                <a:close/>
                <a:moveTo>
                  <a:pt x="34" y="42"/>
                </a:moveTo>
                <a:cubicBezTo>
                  <a:pt x="30" y="55"/>
                  <a:pt x="27" y="67"/>
                  <a:pt x="24" y="79"/>
                </a:cubicBezTo>
                <a:cubicBezTo>
                  <a:pt x="27" y="83"/>
                  <a:pt x="30" y="87"/>
                  <a:pt x="33" y="90"/>
                </a:cubicBezTo>
                <a:cubicBezTo>
                  <a:pt x="37" y="93"/>
                  <a:pt x="42" y="92"/>
                  <a:pt x="49" y="92"/>
                </a:cubicBezTo>
                <a:cubicBezTo>
                  <a:pt x="56" y="82"/>
                  <a:pt x="63" y="73"/>
                  <a:pt x="70" y="64"/>
                </a:cubicBezTo>
                <a:cubicBezTo>
                  <a:pt x="65" y="57"/>
                  <a:pt x="61" y="49"/>
                  <a:pt x="56" y="42"/>
                </a:cubicBezTo>
                <a:cubicBezTo>
                  <a:pt x="49" y="42"/>
                  <a:pt x="41" y="42"/>
                  <a:pt x="34" y="42"/>
                </a:cubicBezTo>
                <a:close/>
                <a:moveTo>
                  <a:pt x="541" y="79"/>
                </a:moveTo>
                <a:cubicBezTo>
                  <a:pt x="540" y="80"/>
                  <a:pt x="540" y="80"/>
                  <a:pt x="539" y="81"/>
                </a:cubicBezTo>
                <a:cubicBezTo>
                  <a:pt x="539" y="82"/>
                  <a:pt x="539" y="83"/>
                  <a:pt x="539" y="84"/>
                </a:cubicBezTo>
                <a:cubicBezTo>
                  <a:pt x="540" y="84"/>
                  <a:pt x="540" y="85"/>
                  <a:pt x="541" y="85"/>
                </a:cubicBezTo>
                <a:cubicBezTo>
                  <a:pt x="541" y="85"/>
                  <a:pt x="542" y="85"/>
                  <a:pt x="543" y="85"/>
                </a:cubicBezTo>
                <a:cubicBezTo>
                  <a:pt x="544" y="85"/>
                  <a:pt x="544" y="84"/>
                  <a:pt x="545" y="84"/>
                </a:cubicBezTo>
                <a:cubicBezTo>
                  <a:pt x="545" y="83"/>
                  <a:pt x="545" y="82"/>
                  <a:pt x="545" y="81"/>
                </a:cubicBezTo>
                <a:cubicBezTo>
                  <a:pt x="544" y="80"/>
                  <a:pt x="544" y="80"/>
                  <a:pt x="543" y="79"/>
                </a:cubicBezTo>
                <a:cubicBezTo>
                  <a:pt x="542" y="79"/>
                  <a:pt x="541" y="79"/>
                  <a:pt x="541" y="79"/>
                </a:cubicBezTo>
                <a:close/>
                <a:moveTo>
                  <a:pt x="520" y="82"/>
                </a:moveTo>
                <a:cubicBezTo>
                  <a:pt x="519" y="83"/>
                  <a:pt x="518" y="83"/>
                  <a:pt x="518" y="84"/>
                </a:cubicBezTo>
                <a:cubicBezTo>
                  <a:pt x="518" y="84"/>
                  <a:pt x="518" y="85"/>
                  <a:pt x="518" y="86"/>
                </a:cubicBezTo>
                <a:cubicBezTo>
                  <a:pt x="518" y="87"/>
                  <a:pt x="519" y="87"/>
                  <a:pt x="519" y="88"/>
                </a:cubicBezTo>
                <a:cubicBezTo>
                  <a:pt x="520" y="88"/>
                  <a:pt x="521" y="88"/>
                  <a:pt x="522" y="88"/>
                </a:cubicBezTo>
                <a:cubicBezTo>
                  <a:pt x="522" y="87"/>
                  <a:pt x="523" y="87"/>
                  <a:pt x="524" y="86"/>
                </a:cubicBezTo>
                <a:cubicBezTo>
                  <a:pt x="524" y="86"/>
                  <a:pt x="524" y="85"/>
                  <a:pt x="524" y="84"/>
                </a:cubicBezTo>
                <a:cubicBezTo>
                  <a:pt x="523" y="83"/>
                  <a:pt x="523" y="82"/>
                  <a:pt x="522" y="82"/>
                </a:cubicBezTo>
                <a:cubicBezTo>
                  <a:pt x="521" y="82"/>
                  <a:pt x="520" y="82"/>
                  <a:pt x="520" y="82"/>
                </a:cubicBezTo>
                <a:close/>
                <a:moveTo>
                  <a:pt x="328" y="128"/>
                </a:moveTo>
                <a:cubicBezTo>
                  <a:pt x="335" y="129"/>
                  <a:pt x="343" y="131"/>
                  <a:pt x="347" y="135"/>
                </a:cubicBezTo>
                <a:cubicBezTo>
                  <a:pt x="347" y="137"/>
                  <a:pt x="346" y="138"/>
                  <a:pt x="345" y="140"/>
                </a:cubicBezTo>
                <a:cubicBezTo>
                  <a:pt x="346" y="141"/>
                  <a:pt x="348" y="143"/>
                  <a:pt x="349" y="144"/>
                </a:cubicBezTo>
                <a:cubicBezTo>
                  <a:pt x="349" y="145"/>
                  <a:pt x="349" y="145"/>
                  <a:pt x="350" y="145"/>
                </a:cubicBezTo>
                <a:cubicBezTo>
                  <a:pt x="347" y="148"/>
                  <a:pt x="344" y="150"/>
                  <a:pt x="342" y="153"/>
                </a:cubicBezTo>
                <a:cubicBezTo>
                  <a:pt x="352" y="198"/>
                  <a:pt x="363" y="243"/>
                  <a:pt x="373" y="287"/>
                </a:cubicBezTo>
                <a:cubicBezTo>
                  <a:pt x="375" y="291"/>
                  <a:pt x="390" y="295"/>
                  <a:pt x="395" y="297"/>
                </a:cubicBezTo>
                <a:cubicBezTo>
                  <a:pt x="415" y="305"/>
                  <a:pt x="435" y="314"/>
                  <a:pt x="456" y="322"/>
                </a:cubicBezTo>
                <a:cubicBezTo>
                  <a:pt x="474" y="266"/>
                  <a:pt x="492" y="209"/>
                  <a:pt x="510" y="153"/>
                </a:cubicBezTo>
                <a:cubicBezTo>
                  <a:pt x="511" y="146"/>
                  <a:pt x="506" y="139"/>
                  <a:pt x="507" y="130"/>
                </a:cubicBezTo>
                <a:cubicBezTo>
                  <a:pt x="509" y="121"/>
                  <a:pt x="512" y="114"/>
                  <a:pt x="515" y="107"/>
                </a:cubicBezTo>
                <a:cubicBezTo>
                  <a:pt x="513" y="103"/>
                  <a:pt x="511" y="98"/>
                  <a:pt x="508" y="94"/>
                </a:cubicBezTo>
                <a:cubicBezTo>
                  <a:pt x="507" y="94"/>
                  <a:pt x="506" y="94"/>
                  <a:pt x="504" y="94"/>
                </a:cubicBezTo>
                <a:cubicBezTo>
                  <a:pt x="494" y="102"/>
                  <a:pt x="468" y="100"/>
                  <a:pt x="452" y="103"/>
                </a:cubicBezTo>
                <a:cubicBezTo>
                  <a:pt x="411" y="108"/>
                  <a:pt x="369" y="113"/>
                  <a:pt x="327" y="118"/>
                </a:cubicBezTo>
                <a:cubicBezTo>
                  <a:pt x="328" y="121"/>
                  <a:pt x="328" y="125"/>
                  <a:pt x="328" y="128"/>
                </a:cubicBezTo>
                <a:close/>
                <a:moveTo>
                  <a:pt x="35" y="107"/>
                </a:moveTo>
                <a:cubicBezTo>
                  <a:pt x="30" y="111"/>
                  <a:pt x="25" y="115"/>
                  <a:pt x="20" y="119"/>
                </a:cubicBezTo>
                <a:cubicBezTo>
                  <a:pt x="20" y="128"/>
                  <a:pt x="20" y="137"/>
                  <a:pt x="20" y="146"/>
                </a:cubicBezTo>
                <a:cubicBezTo>
                  <a:pt x="23" y="148"/>
                  <a:pt x="33" y="153"/>
                  <a:pt x="37" y="153"/>
                </a:cubicBezTo>
                <a:cubicBezTo>
                  <a:pt x="43" y="152"/>
                  <a:pt x="48" y="150"/>
                  <a:pt x="53" y="149"/>
                </a:cubicBezTo>
                <a:cubicBezTo>
                  <a:pt x="53" y="135"/>
                  <a:pt x="53" y="121"/>
                  <a:pt x="52" y="107"/>
                </a:cubicBezTo>
                <a:cubicBezTo>
                  <a:pt x="47" y="107"/>
                  <a:pt x="41" y="107"/>
                  <a:pt x="35" y="107"/>
                </a:cubicBezTo>
                <a:close/>
                <a:moveTo>
                  <a:pt x="461" y="324"/>
                </a:moveTo>
                <a:cubicBezTo>
                  <a:pt x="463" y="325"/>
                  <a:pt x="465" y="325"/>
                  <a:pt x="467" y="325"/>
                </a:cubicBezTo>
                <a:cubicBezTo>
                  <a:pt x="484" y="271"/>
                  <a:pt x="501" y="216"/>
                  <a:pt x="518" y="161"/>
                </a:cubicBezTo>
                <a:cubicBezTo>
                  <a:pt x="518" y="158"/>
                  <a:pt x="516" y="158"/>
                  <a:pt x="514" y="157"/>
                </a:cubicBezTo>
                <a:cubicBezTo>
                  <a:pt x="497" y="213"/>
                  <a:pt x="479" y="268"/>
                  <a:pt x="461" y="324"/>
                </a:cubicBezTo>
                <a:close/>
                <a:moveTo>
                  <a:pt x="43" y="167"/>
                </a:moveTo>
                <a:cubicBezTo>
                  <a:pt x="35" y="173"/>
                  <a:pt x="28" y="180"/>
                  <a:pt x="21" y="187"/>
                </a:cubicBezTo>
                <a:cubicBezTo>
                  <a:pt x="29" y="212"/>
                  <a:pt x="38" y="238"/>
                  <a:pt x="47" y="263"/>
                </a:cubicBezTo>
                <a:cubicBezTo>
                  <a:pt x="49" y="265"/>
                  <a:pt x="55" y="264"/>
                  <a:pt x="58" y="264"/>
                </a:cubicBezTo>
                <a:cubicBezTo>
                  <a:pt x="60" y="264"/>
                  <a:pt x="61" y="264"/>
                  <a:pt x="63" y="264"/>
                </a:cubicBezTo>
                <a:cubicBezTo>
                  <a:pt x="68" y="240"/>
                  <a:pt x="73" y="216"/>
                  <a:pt x="78" y="191"/>
                </a:cubicBezTo>
                <a:cubicBezTo>
                  <a:pt x="71" y="183"/>
                  <a:pt x="63" y="175"/>
                  <a:pt x="56" y="167"/>
                </a:cubicBezTo>
                <a:cubicBezTo>
                  <a:pt x="51" y="167"/>
                  <a:pt x="47" y="167"/>
                  <a:pt x="43" y="167"/>
                </a:cubicBezTo>
                <a:close/>
                <a:moveTo>
                  <a:pt x="341" y="197"/>
                </a:moveTo>
                <a:cubicBezTo>
                  <a:pt x="342" y="195"/>
                  <a:pt x="342" y="194"/>
                  <a:pt x="343" y="192"/>
                </a:cubicBezTo>
                <a:cubicBezTo>
                  <a:pt x="343" y="189"/>
                  <a:pt x="339" y="186"/>
                  <a:pt x="339" y="183"/>
                </a:cubicBezTo>
                <a:cubicBezTo>
                  <a:pt x="338" y="179"/>
                  <a:pt x="337" y="175"/>
                  <a:pt x="336" y="171"/>
                </a:cubicBezTo>
                <a:cubicBezTo>
                  <a:pt x="335" y="171"/>
                  <a:pt x="334" y="171"/>
                  <a:pt x="334" y="170"/>
                </a:cubicBezTo>
                <a:cubicBezTo>
                  <a:pt x="334" y="179"/>
                  <a:pt x="334" y="188"/>
                  <a:pt x="334" y="197"/>
                </a:cubicBezTo>
                <a:cubicBezTo>
                  <a:pt x="336" y="197"/>
                  <a:pt x="339" y="197"/>
                  <a:pt x="341" y="197"/>
                </a:cubicBezTo>
                <a:close/>
                <a:moveTo>
                  <a:pt x="304" y="170"/>
                </a:moveTo>
                <a:cubicBezTo>
                  <a:pt x="304" y="179"/>
                  <a:pt x="304" y="188"/>
                  <a:pt x="304" y="197"/>
                </a:cubicBezTo>
                <a:cubicBezTo>
                  <a:pt x="312" y="197"/>
                  <a:pt x="320" y="196"/>
                  <a:pt x="327" y="196"/>
                </a:cubicBezTo>
                <a:cubicBezTo>
                  <a:pt x="327" y="188"/>
                  <a:pt x="327" y="180"/>
                  <a:pt x="327" y="171"/>
                </a:cubicBezTo>
                <a:cubicBezTo>
                  <a:pt x="320" y="171"/>
                  <a:pt x="312" y="171"/>
                  <a:pt x="304" y="170"/>
                </a:cubicBezTo>
                <a:close/>
                <a:moveTo>
                  <a:pt x="298" y="197"/>
                </a:moveTo>
                <a:cubicBezTo>
                  <a:pt x="298" y="189"/>
                  <a:pt x="298" y="181"/>
                  <a:pt x="298" y="173"/>
                </a:cubicBezTo>
                <a:cubicBezTo>
                  <a:pt x="293" y="177"/>
                  <a:pt x="292" y="189"/>
                  <a:pt x="292" y="197"/>
                </a:cubicBezTo>
                <a:cubicBezTo>
                  <a:pt x="294" y="197"/>
                  <a:pt x="296" y="197"/>
                  <a:pt x="298" y="197"/>
                </a:cubicBezTo>
                <a:close/>
                <a:moveTo>
                  <a:pt x="289" y="212"/>
                </a:moveTo>
                <a:cubicBezTo>
                  <a:pt x="286" y="226"/>
                  <a:pt x="284" y="240"/>
                  <a:pt x="282" y="255"/>
                </a:cubicBezTo>
                <a:cubicBezTo>
                  <a:pt x="287" y="251"/>
                  <a:pt x="293" y="247"/>
                  <a:pt x="298" y="243"/>
                </a:cubicBezTo>
                <a:cubicBezTo>
                  <a:pt x="298" y="232"/>
                  <a:pt x="298" y="222"/>
                  <a:pt x="298" y="212"/>
                </a:cubicBezTo>
                <a:cubicBezTo>
                  <a:pt x="295" y="212"/>
                  <a:pt x="292" y="212"/>
                  <a:pt x="289" y="212"/>
                </a:cubicBezTo>
                <a:close/>
                <a:moveTo>
                  <a:pt x="304" y="212"/>
                </a:moveTo>
                <a:cubicBezTo>
                  <a:pt x="304" y="221"/>
                  <a:pt x="304" y="229"/>
                  <a:pt x="304" y="238"/>
                </a:cubicBezTo>
                <a:cubicBezTo>
                  <a:pt x="312" y="231"/>
                  <a:pt x="320" y="225"/>
                  <a:pt x="327" y="218"/>
                </a:cubicBezTo>
                <a:cubicBezTo>
                  <a:pt x="327" y="216"/>
                  <a:pt x="327" y="214"/>
                  <a:pt x="327" y="212"/>
                </a:cubicBezTo>
                <a:cubicBezTo>
                  <a:pt x="320" y="212"/>
                  <a:pt x="312" y="212"/>
                  <a:pt x="304" y="212"/>
                </a:cubicBezTo>
                <a:close/>
                <a:moveTo>
                  <a:pt x="355" y="276"/>
                </a:moveTo>
                <a:cubicBezTo>
                  <a:pt x="358" y="273"/>
                  <a:pt x="356" y="266"/>
                  <a:pt x="355" y="262"/>
                </a:cubicBezTo>
                <a:cubicBezTo>
                  <a:pt x="352" y="249"/>
                  <a:pt x="349" y="237"/>
                  <a:pt x="346" y="225"/>
                </a:cubicBezTo>
                <a:cubicBezTo>
                  <a:pt x="346" y="225"/>
                  <a:pt x="346" y="224"/>
                  <a:pt x="346" y="224"/>
                </a:cubicBezTo>
                <a:cubicBezTo>
                  <a:pt x="342" y="228"/>
                  <a:pt x="338" y="232"/>
                  <a:pt x="334" y="236"/>
                </a:cubicBezTo>
                <a:cubicBezTo>
                  <a:pt x="334" y="249"/>
                  <a:pt x="334" y="262"/>
                  <a:pt x="334" y="275"/>
                </a:cubicBezTo>
                <a:cubicBezTo>
                  <a:pt x="341" y="275"/>
                  <a:pt x="348" y="275"/>
                  <a:pt x="355" y="276"/>
                </a:cubicBezTo>
                <a:close/>
                <a:moveTo>
                  <a:pt x="327" y="241"/>
                </a:moveTo>
                <a:cubicBezTo>
                  <a:pt x="320" y="248"/>
                  <a:pt x="312" y="254"/>
                  <a:pt x="305" y="261"/>
                </a:cubicBezTo>
                <a:cubicBezTo>
                  <a:pt x="303" y="264"/>
                  <a:pt x="304" y="272"/>
                  <a:pt x="304" y="277"/>
                </a:cubicBezTo>
                <a:cubicBezTo>
                  <a:pt x="312" y="276"/>
                  <a:pt x="320" y="276"/>
                  <a:pt x="327" y="276"/>
                </a:cubicBezTo>
                <a:cubicBezTo>
                  <a:pt x="327" y="264"/>
                  <a:pt x="327" y="253"/>
                  <a:pt x="327" y="241"/>
                </a:cubicBezTo>
                <a:close/>
                <a:moveTo>
                  <a:pt x="288" y="278"/>
                </a:moveTo>
                <a:cubicBezTo>
                  <a:pt x="291" y="277"/>
                  <a:pt x="294" y="277"/>
                  <a:pt x="298" y="277"/>
                </a:cubicBezTo>
                <a:cubicBezTo>
                  <a:pt x="299" y="275"/>
                  <a:pt x="298" y="269"/>
                  <a:pt x="298" y="267"/>
                </a:cubicBezTo>
                <a:cubicBezTo>
                  <a:pt x="294" y="269"/>
                  <a:pt x="290" y="273"/>
                  <a:pt x="288" y="278"/>
                </a:cubicBezTo>
                <a:close/>
                <a:moveTo>
                  <a:pt x="334" y="320"/>
                </a:moveTo>
                <a:cubicBezTo>
                  <a:pt x="338" y="323"/>
                  <a:pt x="342" y="325"/>
                  <a:pt x="345" y="328"/>
                </a:cubicBezTo>
                <a:cubicBezTo>
                  <a:pt x="345" y="317"/>
                  <a:pt x="347" y="309"/>
                  <a:pt x="352" y="302"/>
                </a:cubicBezTo>
                <a:cubicBezTo>
                  <a:pt x="354" y="300"/>
                  <a:pt x="356" y="297"/>
                  <a:pt x="358" y="295"/>
                </a:cubicBezTo>
                <a:cubicBezTo>
                  <a:pt x="359" y="294"/>
                  <a:pt x="360" y="294"/>
                  <a:pt x="360" y="293"/>
                </a:cubicBezTo>
                <a:cubicBezTo>
                  <a:pt x="355" y="289"/>
                  <a:pt x="343" y="292"/>
                  <a:pt x="334" y="292"/>
                </a:cubicBezTo>
                <a:cubicBezTo>
                  <a:pt x="334" y="301"/>
                  <a:pt x="334" y="311"/>
                  <a:pt x="334" y="320"/>
                </a:cubicBezTo>
                <a:close/>
                <a:moveTo>
                  <a:pt x="304" y="292"/>
                </a:moveTo>
                <a:cubicBezTo>
                  <a:pt x="304" y="295"/>
                  <a:pt x="304" y="299"/>
                  <a:pt x="304" y="302"/>
                </a:cubicBezTo>
                <a:cubicBezTo>
                  <a:pt x="311" y="307"/>
                  <a:pt x="319" y="311"/>
                  <a:pt x="326" y="316"/>
                </a:cubicBezTo>
                <a:cubicBezTo>
                  <a:pt x="327" y="316"/>
                  <a:pt x="327" y="317"/>
                  <a:pt x="327" y="317"/>
                </a:cubicBezTo>
                <a:cubicBezTo>
                  <a:pt x="327" y="309"/>
                  <a:pt x="327" y="300"/>
                  <a:pt x="327" y="292"/>
                </a:cubicBezTo>
                <a:cubicBezTo>
                  <a:pt x="320" y="292"/>
                  <a:pt x="312" y="292"/>
                  <a:pt x="304" y="292"/>
                </a:cubicBezTo>
                <a:close/>
                <a:moveTo>
                  <a:pt x="288" y="292"/>
                </a:moveTo>
                <a:cubicBezTo>
                  <a:pt x="291" y="294"/>
                  <a:pt x="294" y="296"/>
                  <a:pt x="298" y="298"/>
                </a:cubicBezTo>
                <a:cubicBezTo>
                  <a:pt x="298" y="296"/>
                  <a:pt x="298" y="294"/>
                  <a:pt x="298" y="292"/>
                </a:cubicBezTo>
                <a:cubicBezTo>
                  <a:pt x="295" y="292"/>
                  <a:pt x="291" y="292"/>
                  <a:pt x="288" y="292"/>
                </a:cubicBezTo>
                <a:close/>
                <a:moveTo>
                  <a:pt x="298" y="315"/>
                </a:moveTo>
                <a:cubicBezTo>
                  <a:pt x="291" y="311"/>
                  <a:pt x="284" y="306"/>
                  <a:pt x="277" y="301"/>
                </a:cubicBezTo>
                <a:cubicBezTo>
                  <a:pt x="274" y="319"/>
                  <a:pt x="270" y="337"/>
                  <a:pt x="267" y="355"/>
                </a:cubicBezTo>
                <a:cubicBezTo>
                  <a:pt x="277" y="355"/>
                  <a:pt x="288" y="355"/>
                  <a:pt x="298" y="355"/>
                </a:cubicBezTo>
                <a:cubicBezTo>
                  <a:pt x="298" y="342"/>
                  <a:pt x="298" y="328"/>
                  <a:pt x="298" y="315"/>
                </a:cubicBezTo>
                <a:close/>
                <a:moveTo>
                  <a:pt x="327" y="333"/>
                </a:moveTo>
                <a:cubicBezTo>
                  <a:pt x="320" y="328"/>
                  <a:pt x="312" y="323"/>
                  <a:pt x="304" y="318"/>
                </a:cubicBezTo>
                <a:cubicBezTo>
                  <a:pt x="304" y="330"/>
                  <a:pt x="304" y="343"/>
                  <a:pt x="304" y="355"/>
                </a:cubicBezTo>
                <a:cubicBezTo>
                  <a:pt x="312" y="355"/>
                  <a:pt x="320" y="355"/>
                  <a:pt x="327" y="355"/>
                </a:cubicBezTo>
                <a:cubicBezTo>
                  <a:pt x="327" y="348"/>
                  <a:pt x="327" y="340"/>
                  <a:pt x="327" y="333"/>
                </a:cubicBezTo>
                <a:close/>
                <a:moveTo>
                  <a:pt x="359" y="353"/>
                </a:moveTo>
                <a:cubicBezTo>
                  <a:pt x="351" y="348"/>
                  <a:pt x="342" y="342"/>
                  <a:pt x="334" y="336"/>
                </a:cubicBezTo>
                <a:cubicBezTo>
                  <a:pt x="334" y="342"/>
                  <a:pt x="334" y="347"/>
                  <a:pt x="334" y="353"/>
                </a:cubicBezTo>
                <a:cubicBezTo>
                  <a:pt x="342" y="353"/>
                  <a:pt x="351" y="353"/>
                  <a:pt x="359" y="353"/>
                </a:cubicBezTo>
                <a:close/>
                <a:moveTo>
                  <a:pt x="437" y="378"/>
                </a:moveTo>
                <a:cubicBezTo>
                  <a:pt x="421" y="370"/>
                  <a:pt x="405" y="363"/>
                  <a:pt x="389" y="355"/>
                </a:cubicBezTo>
                <a:cubicBezTo>
                  <a:pt x="389" y="356"/>
                  <a:pt x="388" y="356"/>
                  <a:pt x="387" y="357"/>
                </a:cubicBezTo>
                <a:cubicBezTo>
                  <a:pt x="392" y="378"/>
                  <a:pt x="397" y="398"/>
                  <a:pt x="402" y="419"/>
                </a:cubicBezTo>
                <a:cubicBezTo>
                  <a:pt x="404" y="420"/>
                  <a:pt x="421" y="419"/>
                  <a:pt x="425" y="419"/>
                </a:cubicBezTo>
                <a:cubicBezTo>
                  <a:pt x="426" y="402"/>
                  <a:pt x="431" y="390"/>
                  <a:pt x="437" y="378"/>
                </a:cubicBezTo>
                <a:close/>
                <a:moveTo>
                  <a:pt x="267" y="368"/>
                </a:moveTo>
                <a:cubicBezTo>
                  <a:pt x="267" y="373"/>
                  <a:pt x="267" y="378"/>
                  <a:pt x="267" y="383"/>
                </a:cubicBezTo>
                <a:cubicBezTo>
                  <a:pt x="269" y="383"/>
                  <a:pt x="271" y="383"/>
                  <a:pt x="272" y="383"/>
                </a:cubicBezTo>
                <a:cubicBezTo>
                  <a:pt x="272" y="378"/>
                  <a:pt x="272" y="373"/>
                  <a:pt x="272" y="368"/>
                </a:cubicBezTo>
                <a:cubicBezTo>
                  <a:pt x="271" y="368"/>
                  <a:pt x="269" y="368"/>
                  <a:pt x="267" y="368"/>
                </a:cubicBezTo>
                <a:close/>
                <a:moveTo>
                  <a:pt x="277" y="369"/>
                </a:moveTo>
                <a:cubicBezTo>
                  <a:pt x="277" y="374"/>
                  <a:pt x="277" y="378"/>
                  <a:pt x="277" y="383"/>
                </a:cubicBezTo>
                <a:cubicBezTo>
                  <a:pt x="283" y="383"/>
                  <a:pt x="290" y="383"/>
                  <a:pt x="296" y="383"/>
                </a:cubicBezTo>
                <a:cubicBezTo>
                  <a:pt x="296" y="378"/>
                  <a:pt x="296" y="374"/>
                  <a:pt x="296" y="369"/>
                </a:cubicBezTo>
                <a:cubicBezTo>
                  <a:pt x="290" y="369"/>
                  <a:pt x="283" y="369"/>
                  <a:pt x="277" y="369"/>
                </a:cubicBezTo>
                <a:close/>
                <a:moveTo>
                  <a:pt x="300" y="403"/>
                </a:moveTo>
                <a:cubicBezTo>
                  <a:pt x="323" y="392"/>
                  <a:pt x="346" y="381"/>
                  <a:pt x="369" y="370"/>
                </a:cubicBezTo>
                <a:cubicBezTo>
                  <a:pt x="370" y="370"/>
                  <a:pt x="370" y="370"/>
                  <a:pt x="370" y="370"/>
                </a:cubicBezTo>
                <a:cubicBezTo>
                  <a:pt x="347" y="370"/>
                  <a:pt x="323" y="370"/>
                  <a:pt x="300" y="370"/>
                </a:cubicBezTo>
                <a:cubicBezTo>
                  <a:pt x="300" y="381"/>
                  <a:pt x="300" y="392"/>
                  <a:pt x="300" y="403"/>
                </a:cubicBezTo>
                <a:close/>
                <a:moveTo>
                  <a:pt x="308" y="416"/>
                </a:moveTo>
                <a:cubicBezTo>
                  <a:pt x="307" y="417"/>
                  <a:pt x="306" y="418"/>
                  <a:pt x="305" y="419"/>
                </a:cubicBezTo>
                <a:cubicBezTo>
                  <a:pt x="331" y="419"/>
                  <a:pt x="358" y="419"/>
                  <a:pt x="384" y="419"/>
                </a:cubicBezTo>
                <a:cubicBezTo>
                  <a:pt x="382" y="407"/>
                  <a:pt x="380" y="395"/>
                  <a:pt x="377" y="384"/>
                </a:cubicBezTo>
                <a:cubicBezTo>
                  <a:pt x="354" y="394"/>
                  <a:pt x="331" y="405"/>
                  <a:pt x="308" y="416"/>
                </a:cubicBezTo>
                <a:close/>
                <a:moveTo>
                  <a:pt x="277" y="387"/>
                </a:moveTo>
                <a:cubicBezTo>
                  <a:pt x="277" y="397"/>
                  <a:pt x="277" y="407"/>
                  <a:pt x="277" y="417"/>
                </a:cubicBezTo>
                <a:cubicBezTo>
                  <a:pt x="283" y="413"/>
                  <a:pt x="290" y="409"/>
                  <a:pt x="297" y="405"/>
                </a:cubicBezTo>
                <a:cubicBezTo>
                  <a:pt x="297" y="399"/>
                  <a:pt x="297" y="393"/>
                  <a:pt x="297" y="387"/>
                </a:cubicBezTo>
                <a:cubicBezTo>
                  <a:pt x="290" y="387"/>
                  <a:pt x="283" y="387"/>
                  <a:pt x="277" y="387"/>
                </a:cubicBezTo>
                <a:close/>
                <a:moveTo>
                  <a:pt x="267" y="387"/>
                </a:moveTo>
                <a:cubicBezTo>
                  <a:pt x="267" y="396"/>
                  <a:pt x="267" y="405"/>
                  <a:pt x="267" y="413"/>
                </a:cubicBezTo>
                <a:cubicBezTo>
                  <a:pt x="269" y="413"/>
                  <a:pt x="271" y="413"/>
                  <a:pt x="272" y="413"/>
                </a:cubicBezTo>
                <a:cubicBezTo>
                  <a:pt x="272" y="405"/>
                  <a:pt x="272" y="396"/>
                  <a:pt x="272" y="387"/>
                </a:cubicBezTo>
                <a:cubicBezTo>
                  <a:pt x="271" y="387"/>
                  <a:pt x="269" y="387"/>
                  <a:pt x="267" y="387"/>
                </a:cubicBezTo>
                <a:close/>
                <a:moveTo>
                  <a:pt x="263" y="389"/>
                </a:moveTo>
                <a:cubicBezTo>
                  <a:pt x="261" y="399"/>
                  <a:pt x="259" y="409"/>
                  <a:pt x="257" y="420"/>
                </a:cubicBezTo>
                <a:cubicBezTo>
                  <a:pt x="260" y="420"/>
                  <a:pt x="262" y="420"/>
                  <a:pt x="265" y="420"/>
                </a:cubicBezTo>
                <a:cubicBezTo>
                  <a:pt x="264" y="409"/>
                  <a:pt x="264" y="399"/>
                  <a:pt x="263" y="389"/>
                </a:cubicBezTo>
                <a:close/>
                <a:moveTo>
                  <a:pt x="492" y="417"/>
                </a:moveTo>
                <a:cubicBezTo>
                  <a:pt x="492" y="417"/>
                  <a:pt x="492" y="418"/>
                  <a:pt x="491" y="418"/>
                </a:cubicBezTo>
                <a:cubicBezTo>
                  <a:pt x="500" y="418"/>
                  <a:pt x="508" y="418"/>
                  <a:pt x="517" y="419"/>
                </a:cubicBezTo>
                <a:cubicBezTo>
                  <a:pt x="518" y="417"/>
                  <a:pt x="518" y="416"/>
                  <a:pt x="519" y="414"/>
                </a:cubicBezTo>
                <a:cubicBezTo>
                  <a:pt x="513" y="411"/>
                  <a:pt x="506" y="408"/>
                  <a:pt x="500" y="405"/>
                </a:cubicBezTo>
                <a:cubicBezTo>
                  <a:pt x="497" y="406"/>
                  <a:pt x="493" y="414"/>
                  <a:pt x="492" y="417"/>
                </a:cubicBezTo>
                <a:close/>
                <a:moveTo>
                  <a:pt x="494" y="423"/>
                </a:moveTo>
                <a:cubicBezTo>
                  <a:pt x="494" y="423"/>
                  <a:pt x="493" y="422"/>
                  <a:pt x="492" y="422"/>
                </a:cubicBezTo>
                <a:cubicBezTo>
                  <a:pt x="481" y="441"/>
                  <a:pt x="470" y="461"/>
                  <a:pt x="460" y="480"/>
                </a:cubicBezTo>
                <a:cubicBezTo>
                  <a:pt x="465" y="485"/>
                  <a:pt x="484" y="482"/>
                  <a:pt x="494" y="482"/>
                </a:cubicBezTo>
                <a:cubicBezTo>
                  <a:pt x="494" y="462"/>
                  <a:pt x="494" y="443"/>
                  <a:pt x="494" y="423"/>
                </a:cubicBezTo>
                <a:close/>
                <a:moveTo>
                  <a:pt x="499" y="422"/>
                </a:moveTo>
                <a:cubicBezTo>
                  <a:pt x="498" y="442"/>
                  <a:pt x="498" y="462"/>
                  <a:pt x="498" y="482"/>
                </a:cubicBezTo>
                <a:cubicBezTo>
                  <a:pt x="505" y="482"/>
                  <a:pt x="511" y="482"/>
                  <a:pt x="518" y="482"/>
                </a:cubicBezTo>
                <a:cubicBezTo>
                  <a:pt x="518" y="462"/>
                  <a:pt x="518" y="443"/>
                  <a:pt x="517" y="423"/>
                </a:cubicBezTo>
                <a:cubicBezTo>
                  <a:pt x="511" y="423"/>
                  <a:pt x="505" y="423"/>
                  <a:pt x="499" y="422"/>
                </a:cubicBezTo>
                <a:close/>
                <a:moveTo>
                  <a:pt x="300" y="423"/>
                </a:moveTo>
                <a:cubicBezTo>
                  <a:pt x="300" y="426"/>
                  <a:pt x="300" y="429"/>
                  <a:pt x="300" y="432"/>
                </a:cubicBezTo>
                <a:cubicBezTo>
                  <a:pt x="312" y="432"/>
                  <a:pt x="325" y="432"/>
                  <a:pt x="338" y="432"/>
                </a:cubicBezTo>
                <a:cubicBezTo>
                  <a:pt x="338" y="429"/>
                  <a:pt x="338" y="426"/>
                  <a:pt x="338" y="423"/>
                </a:cubicBezTo>
                <a:cubicBezTo>
                  <a:pt x="325" y="423"/>
                  <a:pt x="312" y="423"/>
                  <a:pt x="300" y="423"/>
                </a:cubicBezTo>
                <a:close/>
                <a:moveTo>
                  <a:pt x="341" y="423"/>
                </a:moveTo>
                <a:cubicBezTo>
                  <a:pt x="341" y="426"/>
                  <a:pt x="341" y="429"/>
                  <a:pt x="341" y="432"/>
                </a:cubicBezTo>
                <a:cubicBezTo>
                  <a:pt x="353" y="432"/>
                  <a:pt x="364" y="432"/>
                  <a:pt x="376" y="432"/>
                </a:cubicBezTo>
                <a:cubicBezTo>
                  <a:pt x="376" y="429"/>
                  <a:pt x="376" y="426"/>
                  <a:pt x="376" y="423"/>
                </a:cubicBezTo>
                <a:cubicBezTo>
                  <a:pt x="364" y="423"/>
                  <a:pt x="353" y="423"/>
                  <a:pt x="341" y="423"/>
                </a:cubicBezTo>
                <a:close/>
                <a:moveTo>
                  <a:pt x="296" y="423"/>
                </a:moveTo>
                <a:cubicBezTo>
                  <a:pt x="290" y="426"/>
                  <a:pt x="284" y="428"/>
                  <a:pt x="278" y="431"/>
                </a:cubicBezTo>
                <a:cubicBezTo>
                  <a:pt x="284" y="431"/>
                  <a:pt x="290" y="432"/>
                  <a:pt x="296" y="432"/>
                </a:cubicBezTo>
                <a:cubicBezTo>
                  <a:pt x="296" y="429"/>
                  <a:pt x="296" y="426"/>
                  <a:pt x="296" y="423"/>
                </a:cubicBezTo>
                <a:close/>
                <a:moveTo>
                  <a:pt x="379" y="423"/>
                </a:moveTo>
                <a:cubicBezTo>
                  <a:pt x="379" y="426"/>
                  <a:pt x="379" y="429"/>
                  <a:pt x="379" y="432"/>
                </a:cubicBezTo>
                <a:cubicBezTo>
                  <a:pt x="381" y="432"/>
                  <a:pt x="383" y="432"/>
                  <a:pt x="386" y="432"/>
                </a:cubicBezTo>
                <a:cubicBezTo>
                  <a:pt x="386" y="429"/>
                  <a:pt x="386" y="426"/>
                  <a:pt x="386" y="423"/>
                </a:cubicBezTo>
                <a:cubicBezTo>
                  <a:pt x="383" y="423"/>
                  <a:pt x="381" y="423"/>
                  <a:pt x="379" y="423"/>
                </a:cubicBezTo>
                <a:close/>
                <a:moveTo>
                  <a:pt x="592" y="424"/>
                </a:moveTo>
                <a:cubicBezTo>
                  <a:pt x="592" y="443"/>
                  <a:pt x="592" y="462"/>
                  <a:pt x="592" y="481"/>
                </a:cubicBezTo>
                <a:cubicBezTo>
                  <a:pt x="598" y="481"/>
                  <a:pt x="604" y="481"/>
                  <a:pt x="610" y="481"/>
                </a:cubicBezTo>
                <a:cubicBezTo>
                  <a:pt x="611" y="462"/>
                  <a:pt x="611" y="443"/>
                  <a:pt x="611" y="425"/>
                </a:cubicBezTo>
                <a:cubicBezTo>
                  <a:pt x="605" y="424"/>
                  <a:pt x="598" y="424"/>
                  <a:pt x="592" y="424"/>
                </a:cubicBezTo>
                <a:close/>
                <a:moveTo>
                  <a:pt x="434" y="482"/>
                </a:moveTo>
                <a:cubicBezTo>
                  <a:pt x="432" y="474"/>
                  <a:pt x="427" y="470"/>
                  <a:pt x="426" y="463"/>
                </a:cubicBezTo>
                <a:cubicBezTo>
                  <a:pt x="423" y="451"/>
                  <a:pt x="424" y="436"/>
                  <a:pt x="424" y="424"/>
                </a:cubicBezTo>
                <a:cubicBezTo>
                  <a:pt x="422" y="424"/>
                  <a:pt x="420" y="425"/>
                  <a:pt x="418" y="426"/>
                </a:cubicBezTo>
                <a:cubicBezTo>
                  <a:pt x="418" y="441"/>
                  <a:pt x="417" y="456"/>
                  <a:pt x="417" y="470"/>
                </a:cubicBezTo>
                <a:cubicBezTo>
                  <a:pt x="419" y="473"/>
                  <a:pt x="421" y="475"/>
                  <a:pt x="423" y="477"/>
                </a:cubicBezTo>
                <a:cubicBezTo>
                  <a:pt x="423" y="478"/>
                  <a:pt x="423" y="480"/>
                  <a:pt x="423" y="482"/>
                </a:cubicBezTo>
                <a:cubicBezTo>
                  <a:pt x="427" y="482"/>
                  <a:pt x="431" y="482"/>
                  <a:pt x="434" y="482"/>
                </a:cubicBezTo>
                <a:close/>
                <a:moveTo>
                  <a:pt x="403" y="424"/>
                </a:moveTo>
                <a:cubicBezTo>
                  <a:pt x="403" y="424"/>
                  <a:pt x="403" y="424"/>
                  <a:pt x="403" y="424"/>
                </a:cubicBezTo>
                <a:cubicBezTo>
                  <a:pt x="406" y="438"/>
                  <a:pt x="409" y="451"/>
                  <a:pt x="412" y="465"/>
                </a:cubicBezTo>
                <a:cubicBezTo>
                  <a:pt x="412" y="451"/>
                  <a:pt x="412" y="437"/>
                  <a:pt x="413" y="424"/>
                </a:cubicBezTo>
                <a:cubicBezTo>
                  <a:pt x="410" y="424"/>
                  <a:pt x="406" y="424"/>
                  <a:pt x="403" y="424"/>
                </a:cubicBezTo>
                <a:close/>
                <a:moveTo>
                  <a:pt x="267" y="446"/>
                </a:moveTo>
                <a:cubicBezTo>
                  <a:pt x="267" y="452"/>
                  <a:pt x="267" y="458"/>
                  <a:pt x="267" y="463"/>
                </a:cubicBezTo>
                <a:cubicBezTo>
                  <a:pt x="269" y="463"/>
                  <a:pt x="271" y="463"/>
                  <a:pt x="273" y="463"/>
                </a:cubicBezTo>
                <a:cubicBezTo>
                  <a:pt x="273" y="458"/>
                  <a:pt x="273" y="452"/>
                  <a:pt x="273" y="446"/>
                </a:cubicBezTo>
                <a:cubicBezTo>
                  <a:pt x="271" y="446"/>
                  <a:pt x="269" y="446"/>
                  <a:pt x="267" y="446"/>
                </a:cubicBezTo>
                <a:close/>
                <a:moveTo>
                  <a:pt x="251" y="446"/>
                </a:moveTo>
                <a:cubicBezTo>
                  <a:pt x="251" y="455"/>
                  <a:pt x="251" y="465"/>
                  <a:pt x="251" y="474"/>
                </a:cubicBezTo>
                <a:cubicBezTo>
                  <a:pt x="253" y="474"/>
                  <a:pt x="255" y="474"/>
                  <a:pt x="258" y="474"/>
                </a:cubicBezTo>
                <a:cubicBezTo>
                  <a:pt x="258" y="465"/>
                  <a:pt x="258" y="455"/>
                  <a:pt x="258" y="446"/>
                </a:cubicBezTo>
                <a:cubicBezTo>
                  <a:pt x="255" y="446"/>
                  <a:pt x="253" y="446"/>
                  <a:pt x="251" y="446"/>
                </a:cubicBezTo>
                <a:close/>
                <a:moveTo>
                  <a:pt x="260" y="446"/>
                </a:moveTo>
                <a:cubicBezTo>
                  <a:pt x="260" y="456"/>
                  <a:pt x="260" y="466"/>
                  <a:pt x="260" y="476"/>
                </a:cubicBezTo>
                <a:cubicBezTo>
                  <a:pt x="262" y="476"/>
                  <a:pt x="263" y="476"/>
                  <a:pt x="264" y="476"/>
                </a:cubicBezTo>
                <a:cubicBezTo>
                  <a:pt x="264" y="466"/>
                  <a:pt x="264" y="456"/>
                  <a:pt x="264" y="446"/>
                </a:cubicBezTo>
                <a:cubicBezTo>
                  <a:pt x="263" y="446"/>
                  <a:pt x="262" y="446"/>
                  <a:pt x="260" y="446"/>
                </a:cubicBezTo>
                <a:close/>
                <a:moveTo>
                  <a:pt x="389" y="447"/>
                </a:moveTo>
                <a:cubicBezTo>
                  <a:pt x="386" y="447"/>
                  <a:pt x="383" y="447"/>
                  <a:pt x="380" y="447"/>
                </a:cubicBezTo>
                <a:cubicBezTo>
                  <a:pt x="380" y="457"/>
                  <a:pt x="380" y="467"/>
                  <a:pt x="380" y="477"/>
                </a:cubicBezTo>
                <a:cubicBezTo>
                  <a:pt x="385" y="477"/>
                  <a:pt x="389" y="476"/>
                  <a:pt x="393" y="476"/>
                </a:cubicBezTo>
                <a:cubicBezTo>
                  <a:pt x="393" y="465"/>
                  <a:pt x="390" y="457"/>
                  <a:pt x="389" y="447"/>
                </a:cubicBezTo>
                <a:close/>
                <a:moveTo>
                  <a:pt x="341" y="447"/>
                </a:moveTo>
                <a:cubicBezTo>
                  <a:pt x="341" y="459"/>
                  <a:pt x="341" y="470"/>
                  <a:pt x="341" y="481"/>
                </a:cubicBezTo>
                <a:cubicBezTo>
                  <a:pt x="351" y="481"/>
                  <a:pt x="360" y="481"/>
                  <a:pt x="369" y="481"/>
                </a:cubicBezTo>
                <a:cubicBezTo>
                  <a:pt x="369" y="480"/>
                  <a:pt x="369" y="478"/>
                  <a:pt x="369" y="477"/>
                </a:cubicBezTo>
                <a:cubicBezTo>
                  <a:pt x="372" y="477"/>
                  <a:pt x="374" y="477"/>
                  <a:pt x="376" y="477"/>
                </a:cubicBezTo>
                <a:cubicBezTo>
                  <a:pt x="376" y="467"/>
                  <a:pt x="376" y="457"/>
                  <a:pt x="376" y="447"/>
                </a:cubicBezTo>
                <a:cubicBezTo>
                  <a:pt x="364" y="447"/>
                  <a:pt x="353" y="447"/>
                  <a:pt x="341" y="447"/>
                </a:cubicBezTo>
                <a:close/>
                <a:moveTo>
                  <a:pt x="300" y="447"/>
                </a:moveTo>
                <a:cubicBezTo>
                  <a:pt x="300" y="459"/>
                  <a:pt x="300" y="470"/>
                  <a:pt x="300" y="481"/>
                </a:cubicBezTo>
                <a:cubicBezTo>
                  <a:pt x="313" y="481"/>
                  <a:pt x="325" y="481"/>
                  <a:pt x="337" y="481"/>
                </a:cubicBezTo>
                <a:cubicBezTo>
                  <a:pt x="337" y="470"/>
                  <a:pt x="337" y="459"/>
                  <a:pt x="337" y="447"/>
                </a:cubicBezTo>
                <a:cubicBezTo>
                  <a:pt x="325" y="447"/>
                  <a:pt x="313" y="447"/>
                  <a:pt x="300" y="447"/>
                </a:cubicBezTo>
                <a:close/>
                <a:moveTo>
                  <a:pt x="276" y="447"/>
                </a:moveTo>
                <a:cubicBezTo>
                  <a:pt x="276" y="452"/>
                  <a:pt x="276" y="458"/>
                  <a:pt x="276" y="463"/>
                </a:cubicBezTo>
                <a:cubicBezTo>
                  <a:pt x="283" y="463"/>
                  <a:pt x="290" y="463"/>
                  <a:pt x="297" y="463"/>
                </a:cubicBezTo>
                <a:cubicBezTo>
                  <a:pt x="297" y="458"/>
                  <a:pt x="297" y="452"/>
                  <a:pt x="297" y="447"/>
                </a:cubicBezTo>
                <a:cubicBezTo>
                  <a:pt x="290" y="447"/>
                  <a:pt x="283" y="447"/>
                  <a:pt x="276" y="447"/>
                </a:cubicBezTo>
                <a:close/>
                <a:moveTo>
                  <a:pt x="276" y="467"/>
                </a:moveTo>
                <a:cubicBezTo>
                  <a:pt x="276" y="472"/>
                  <a:pt x="276" y="476"/>
                  <a:pt x="276" y="481"/>
                </a:cubicBezTo>
                <a:cubicBezTo>
                  <a:pt x="283" y="481"/>
                  <a:pt x="290" y="481"/>
                  <a:pt x="297" y="481"/>
                </a:cubicBezTo>
                <a:cubicBezTo>
                  <a:pt x="297" y="476"/>
                  <a:pt x="297" y="472"/>
                  <a:pt x="297" y="467"/>
                </a:cubicBezTo>
                <a:cubicBezTo>
                  <a:pt x="290" y="467"/>
                  <a:pt x="283" y="467"/>
                  <a:pt x="276" y="467"/>
                </a:cubicBezTo>
                <a:close/>
                <a:moveTo>
                  <a:pt x="267" y="467"/>
                </a:moveTo>
                <a:cubicBezTo>
                  <a:pt x="267" y="472"/>
                  <a:pt x="267" y="476"/>
                  <a:pt x="267" y="481"/>
                </a:cubicBezTo>
                <a:cubicBezTo>
                  <a:pt x="269" y="481"/>
                  <a:pt x="271" y="481"/>
                  <a:pt x="274" y="481"/>
                </a:cubicBezTo>
                <a:cubicBezTo>
                  <a:pt x="274" y="476"/>
                  <a:pt x="274" y="472"/>
                  <a:pt x="274" y="467"/>
                </a:cubicBezTo>
                <a:cubicBezTo>
                  <a:pt x="271" y="467"/>
                  <a:pt x="269" y="467"/>
                  <a:pt x="267" y="467"/>
                </a:cubicBezTo>
                <a:close/>
              </a:path>
            </a:pathLst>
          </a:custGeom>
          <a:solidFill>
            <a:srgbClr val="C00000"/>
          </a:solidFill>
          <a:ln w="9525">
            <a:noFill/>
            <a:round/>
            <a:headEnd/>
            <a:tailEnd/>
          </a:ln>
        </p:spPr>
        <p:txBody>
          <a:bodyPr anchor="ctr"/>
          <a:lstStyle/>
          <a:p>
            <a:pPr algn="ctr"/>
            <a:endParaRPr/>
          </a:p>
        </p:txBody>
      </p:sp>
      <p:sp>
        <p:nvSpPr>
          <p:cNvPr id="5" name="Rectangle 151"/>
          <p:cNvSpPr/>
          <p:nvPr/>
        </p:nvSpPr>
        <p:spPr>
          <a:xfrm flipH="1">
            <a:off x="-1" y="3792107"/>
            <a:ext cx="12191995" cy="23252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 name="Group 3"/>
          <p:cNvGrpSpPr/>
          <p:nvPr/>
        </p:nvGrpSpPr>
        <p:grpSpPr>
          <a:xfrm>
            <a:off x="730511" y="3949053"/>
            <a:ext cx="2563892" cy="1618071"/>
            <a:chOff x="730511" y="4060542"/>
            <a:chExt cx="2563893" cy="1618072"/>
          </a:xfrm>
        </p:grpSpPr>
        <p:sp>
          <p:nvSpPr>
            <p:cNvPr id="60" name="TextBox 157"/>
            <p:cNvSpPr txBox="1"/>
            <p:nvPr/>
          </p:nvSpPr>
          <p:spPr>
            <a:xfrm>
              <a:off x="730511" y="5124616"/>
              <a:ext cx="2563893" cy="553998"/>
            </a:xfrm>
            <a:prstGeom prst="rect">
              <a:avLst/>
            </a:prstGeom>
            <a:noFill/>
          </p:spPr>
          <p:txBody>
            <a:bodyPr wrap="square" lIns="0" tIns="0" rIns="0" bIns="0">
              <a:normAutofit/>
            </a:bodyPr>
            <a:lstStyle/>
            <a:p>
              <a:pPr algn="ctr"/>
              <a:r>
                <a:rPr lang="zh-CN" altLang="en-US" sz="1400" dirty="0">
                  <a:solidFill>
                    <a:schemeClr val="bg1"/>
                  </a:solidFill>
                  <a:latin typeface="+mn-ea"/>
                </a:rPr>
                <a:t>在这里进行编辑内容，建议使用微软雅黑。大小可进行调整。</a:t>
              </a:r>
              <a:endParaRPr lang="en-US" altLang="zh-CN" sz="1400" dirty="0">
                <a:solidFill>
                  <a:schemeClr val="bg1"/>
                </a:solidFill>
                <a:latin typeface="+mn-ea"/>
              </a:endParaRPr>
            </a:p>
          </p:txBody>
        </p:sp>
        <p:sp>
          <p:nvSpPr>
            <p:cNvPr id="61" name="Rectangle 158"/>
            <p:cNvSpPr/>
            <p:nvPr/>
          </p:nvSpPr>
          <p:spPr>
            <a:xfrm>
              <a:off x="1396904" y="4799206"/>
              <a:ext cx="1231106" cy="369332"/>
            </a:xfrm>
            <a:prstGeom prst="rect">
              <a:avLst/>
            </a:prstGeom>
          </p:spPr>
          <p:txBody>
            <a:bodyPr wrap="none" lIns="0" tIns="0" rIns="0" bIns="0">
              <a:normAutofit/>
            </a:bodyPr>
            <a:lstStyle/>
            <a:p>
              <a:pPr algn="ctr"/>
              <a:r>
                <a:rPr lang="zh-CN" altLang="en-US" sz="1600" b="1" dirty="0" smtClean="0">
                  <a:solidFill>
                    <a:schemeClr val="bg1"/>
                  </a:solidFill>
                </a:rPr>
                <a:t>点击输入标题</a:t>
              </a:r>
              <a:endParaRPr lang="zh-CN" altLang="en-US" sz="1600" b="1" dirty="0">
                <a:solidFill>
                  <a:schemeClr val="bg1"/>
                </a:solidFill>
              </a:endParaRPr>
            </a:p>
          </p:txBody>
        </p:sp>
        <p:sp>
          <p:nvSpPr>
            <p:cNvPr id="62" name="Rectangle 159"/>
            <p:cNvSpPr/>
            <p:nvPr/>
          </p:nvSpPr>
          <p:spPr>
            <a:xfrm>
              <a:off x="1396103" y="4060542"/>
              <a:ext cx="1232709" cy="738664"/>
            </a:xfrm>
            <a:prstGeom prst="rect">
              <a:avLst/>
            </a:prstGeom>
          </p:spPr>
          <p:txBody>
            <a:bodyPr wrap="none" lIns="0" tIns="0" rIns="0" bIns="0" anchor="ctr">
              <a:normAutofit/>
            </a:bodyPr>
            <a:lstStyle/>
            <a:p>
              <a:pPr algn="ctr"/>
              <a:r>
                <a:rPr lang="en-US" sz="4800" b="1">
                  <a:solidFill>
                    <a:schemeClr val="bg1"/>
                  </a:solidFill>
                </a:rPr>
                <a:t>70%</a:t>
              </a:r>
            </a:p>
          </p:txBody>
        </p:sp>
      </p:grpSp>
      <p:sp>
        <p:nvSpPr>
          <p:cNvPr id="15" name="Rectangle 164"/>
          <p:cNvSpPr/>
          <p:nvPr/>
        </p:nvSpPr>
        <p:spPr>
          <a:xfrm>
            <a:off x="7723711" y="5626359"/>
            <a:ext cx="455253" cy="369332"/>
          </a:xfrm>
          <a:prstGeom prst="rect">
            <a:avLst/>
          </a:prstGeom>
        </p:spPr>
        <p:txBody>
          <a:bodyPr wrap="none" lIns="0" tIns="0" rIns="0" bIns="0">
            <a:normAutofit/>
          </a:bodyPr>
          <a:lstStyle/>
          <a:p>
            <a:pPr algn="ctr"/>
            <a:r>
              <a:rPr lang="en-US" sz="1600" b="1" dirty="0">
                <a:solidFill>
                  <a:schemeClr val="bg1"/>
                </a:solidFill>
              </a:rPr>
              <a:t>2001</a:t>
            </a:r>
          </a:p>
        </p:txBody>
      </p:sp>
      <p:sp>
        <p:nvSpPr>
          <p:cNvPr id="16" name="Rectangle 165"/>
          <p:cNvSpPr/>
          <p:nvPr/>
        </p:nvSpPr>
        <p:spPr>
          <a:xfrm>
            <a:off x="6622941" y="5626359"/>
            <a:ext cx="455253" cy="369332"/>
          </a:xfrm>
          <a:prstGeom prst="rect">
            <a:avLst/>
          </a:prstGeom>
        </p:spPr>
        <p:txBody>
          <a:bodyPr wrap="none" lIns="0" tIns="0" rIns="0" bIns="0">
            <a:normAutofit/>
          </a:bodyPr>
          <a:lstStyle/>
          <a:p>
            <a:pPr algn="ctr"/>
            <a:r>
              <a:rPr lang="en-US" sz="1600" b="1" dirty="0">
                <a:solidFill>
                  <a:schemeClr val="bg1"/>
                </a:solidFill>
              </a:rPr>
              <a:t>2008</a:t>
            </a:r>
          </a:p>
        </p:txBody>
      </p:sp>
      <p:sp>
        <p:nvSpPr>
          <p:cNvPr id="17" name="Rectangle 166"/>
          <p:cNvSpPr/>
          <p:nvPr/>
        </p:nvSpPr>
        <p:spPr>
          <a:xfrm>
            <a:off x="5355893" y="5626359"/>
            <a:ext cx="455253" cy="369332"/>
          </a:xfrm>
          <a:prstGeom prst="rect">
            <a:avLst/>
          </a:prstGeom>
        </p:spPr>
        <p:txBody>
          <a:bodyPr wrap="none" lIns="0" tIns="0" rIns="0" bIns="0">
            <a:normAutofit/>
          </a:bodyPr>
          <a:lstStyle/>
          <a:p>
            <a:pPr algn="ctr"/>
            <a:r>
              <a:rPr lang="en-US" sz="1600" b="1">
                <a:solidFill>
                  <a:schemeClr val="bg1"/>
                </a:solidFill>
              </a:rPr>
              <a:t>2010</a:t>
            </a:r>
          </a:p>
        </p:txBody>
      </p:sp>
      <p:sp>
        <p:nvSpPr>
          <p:cNvPr id="18" name="Rectangle 167"/>
          <p:cNvSpPr/>
          <p:nvPr/>
        </p:nvSpPr>
        <p:spPr>
          <a:xfrm>
            <a:off x="3829713" y="5626359"/>
            <a:ext cx="455253" cy="369332"/>
          </a:xfrm>
          <a:prstGeom prst="rect">
            <a:avLst/>
          </a:prstGeom>
        </p:spPr>
        <p:txBody>
          <a:bodyPr wrap="none" lIns="0" tIns="0" rIns="0" bIns="0">
            <a:normAutofit/>
          </a:bodyPr>
          <a:lstStyle/>
          <a:p>
            <a:pPr algn="ctr"/>
            <a:r>
              <a:rPr lang="en-US" sz="1600" b="1">
                <a:solidFill>
                  <a:schemeClr val="bg1"/>
                </a:solidFill>
              </a:rPr>
              <a:t>2014</a:t>
            </a:r>
          </a:p>
        </p:txBody>
      </p:sp>
      <p:grpSp>
        <p:nvGrpSpPr>
          <p:cNvPr id="19" name="Group 168"/>
          <p:cNvGrpSpPr/>
          <p:nvPr/>
        </p:nvGrpSpPr>
        <p:grpSpPr>
          <a:xfrm>
            <a:off x="6469781" y="3103861"/>
            <a:ext cx="1871567" cy="688245"/>
            <a:chOff x="649288" y="2586037"/>
            <a:chExt cx="2076450" cy="763588"/>
          </a:xfrm>
          <a:solidFill>
            <a:srgbClr val="C00000"/>
          </a:solidFill>
        </p:grpSpPr>
        <p:sp>
          <p:nvSpPr>
            <p:cNvPr id="58" name="Freeform: Shape 169"/>
            <p:cNvSpPr>
              <a:spLocks/>
            </p:cNvSpPr>
            <p:nvPr/>
          </p:nvSpPr>
          <p:spPr bwMode="auto">
            <a:xfrm>
              <a:off x="649288" y="2586037"/>
              <a:ext cx="2076450" cy="763588"/>
            </a:xfrm>
            <a:custGeom>
              <a:avLst/>
              <a:gdLst/>
              <a:ahLst/>
              <a:cxnLst>
                <a:cxn ang="0">
                  <a:pos x="0" y="247"/>
                </a:cxn>
                <a:cxn ang="0">
                  <a:pos x="134" y="247"/>
                </a:cxn>
                <a:cxn ang="0">
                  <a:pos x="120" y="290"/>
                </a:cxn>
                <a:cxn ang="0">
                  <a:pos x="54" y="290"/>
                </a:cxn>
                <a:cxn ang="0">
                  <a:pos x="0" y="276"/>
                </a:cxn>
                <a:cxn ang="0">
                  <a:pos x="0" y="247"/>
                </a:cxn>
                <a:cxn ang="0">
                  <a:pos x="660" y="290"/>
                </a:cxn>
                <a:cxn ang="0">
                  <a:pos x="262" y="290"/>
                </a:cxn>
                <a:cxn ang="0">
                  <a:pos x="248" y="247"/>
                </a:cxn>
                <a:cxn ang="0">
                  <a:pos x="651" y="247"/>
                </a:cxn>
                <a:cxn ang="0">
                  <a:pos x="642" y="216"/>
                </a:cxn>
                <a:cxn ang="0">
                  <a:pos x="590" y="231"/>
                </a:cxn>
                <a:cxn ang="0">
                  <a:pos x="97" y="231"/>
                </a:cxn>
                <a:cxn ang="0">
                  <a:pos x="0" y="133"/>
                </a:cxn>
                <a:cxn ang="0">
                  <a:pos x="0" y="98"/>
                </a:cxn>
                <a:cxn ang="0">
                  <a:pos x="97" y="0"/>
                </a:cxn>
                <a:cxn ang="0">
                  <a:pos x="590" y="0"/>
                </a:cxn>
                <a:cxn ang="0">
                  <a:pos x="688" y="98"/>
                </a:cxn>
                <a:cxn ang="0">
                  <a:pos x="688" y="133"/>
                </a:cxn>
                <a:cxn ang="0">
                  <a:pos x="663" y="197"/>
                </a:cxn>
                <a:cxn ang="0">
                  <a:pos x="678" y="247"/>
                </a:cxn>
                <a:cxn ang="0">
                  <a:pos x="712" y="247"/>
                </a:cxn>
                <a:cxn ang="0">
                  <a:pos x="712" y="0"/>
                </a:cxn>
                <a:cxn ang="0">
                  <a:pos x="832" y="0"/>
                </a:cxn>
                <a:cxn ang="0">
                  <a:pos x="832" y="29"/>
                </a:cxn>
                <a:cxn ang="0">
                  <a:pos x="869" y="143"/>
                </a:cxn>
                <a:cxn ang="0">
                  <a:pos x="936" y="171"/>
                </a:cxn>
                <a:cxn ang="0">
                  <a:pos x="936" y="290"/>
                </a:cxn>
                <a:cxn ang="0">
                  <a:pos x="879" y="290"/>
                </a:cxn>
                <a:cxn ang="0">
                  <a:pos x="879" y="285"/>
                </a:cxn>
                <a:cxn ang="0">
                  <a:pos x="871" y="258"/>
                </a:cxn>
                <a:cxn ang="0">
                  <a:pos x="808" y="219"/>
                </a:cxn>
                <a:cxn ang="0">
                  <a:pos x="737" y="290"/>
                </a:cxn>
                <a:cxn ang="0">
                  <a:pos x="686" y="290"/>
                </a:cxn>
                <a:cxn ang="0">
                  <a:pos x="841" y="143"/>
                </a:cxn>
                <a:cxn ang="0">
                  <a:pos x="813" y="57"/>
                </a:cxn>
                <a:cxn ang="0">
                  <a:pos x="746" y="57"/>
                </a:cxn>
                <a:cxn ang="0">
                  <a:pos x="746" y="143"/>
                </a:cxn>
                <a:cxn ang="0">
                  <a:pos x="841" y="143"/>
                </a:cxn>
                <a:cxn ang="0">
                  <a:pos x="243" y="290"/>
                </a:cxn>
                <a:cxn ang="0">
                  <a:pos x="191" y="342"/>
                </a:cxn>
                <a:cxn ang="0">
                  <a:pos x="139" y="290"/>
                </a:cxn>
                <a:cxn ang="0">
                  <a:pos x="191" y="238"/>
                </a:cxn>
                <a:cxn ang="0">
                  <a:pos x="243" y="290"/>
                </a:cxn>
                <a:cxn ang="0">
                  <a:pos x="220" y="290"/>
                </a:cxn>
                <a:cxn ang="0">
                  <a:pos x="191" y="262"/>
                </a:cxn>
                <a:cxn ang="0">
                  <a:pos x="163" y="290"/>
                </a:cxn>
                <a:cxn ang="0">
                  <a:pos x="191" y="318"/>
                </a:cxn>
                <a:cxn ang="0">
                  <a:pos x="220" y="290"/>
                </a:cxn>
                <a:cxn ang="0">
                  <a:pos x="860" y="290"/>
                </a:cxn>
                <a:cxn ang="0">
                  <a:pos x="808" y="342"/>
                </a:cxn>
                <a:cxn ang="0">
                  <a:pos x="755" y="290"/>
                </a:cxn>
                <a:cxn ang="0">
                  <a:pos x="808" y="238"/>
                </a:cxn>
                <a:cxn ang="0">
                  <a:pos x="860" y="290"/>
                </a:cxn>
                <a:cxn ang="0">
                  <a:pos x="836" y="290"/>
                </a:cxn>
                <a:cxn ang="0">
                  <a:pos x="808" y="262"/>
                </a:cxn>
                <a:cxn ang="0">
                  <a:pos x="779" y="290"/>
                </a:cxn>
                <a:cxn ang="0">
                  <a:pos x="808" y="318"/>
                </a:cxn>
                <a:cxn ang="0">
                  <a:pos x="836" y="290"/>
                </a:cxn>
              </a:cxnLst>
              <a:rect l="0" t="0" r="r" b="b"/>
              <a:pathLst>
                <a:path w="936" h="342">
                  <a:moveTo>
                    <a:pt x="0" y="247"/>
                  </a:moveTo>
                  <a:cubicBezTo>
                    <a:pt x="134" y="247"/>
                    <a:pt x="134" y="247"/>
                    <a:pt x="134" y="247"/>
                  </a:cubicBezTo>
                  <a:cubicBezTo>
                    <a:pt x="125" y="259"/>
                    <a:pt x="120" y="274"/>
                    <a:pt x="120" y="290"/>
                  </a:cubicBezTo>
                  <a:cubicBezTo>
                    <a:pt x="54" y="290"/>
                    <a:pt x="54" y="290"/>
                    <a:pt x="54" y="290"/>
                  </a:cubicBezTo>
                  <a:cubicBezTo>
                    <a:pt x="0" y="276"/>
                    <a:pt x="0" y="276"/>
                    <a:pt x="0" y="276"/>
                  </a:cubicBezTo>
                  <a:lnTo>
                    <a:pt x="0" y="247"/>
                  </a:lnTo>
                  <a:close/>
                  <a:moveTo>
                    <a:pt x="660" y="290"/>
                  </a:moveTo>
                  <a:cubicBezTo>
                    <a:pt x="262" y="290"/>
                    <a:pt x="262" y="290"/>
                    <a:pt x="262" y="290"/>
                  </a:cubicBezTo>
                  <a:cubicBezTo>
                    <a:pt x="262" y="274"/>
                    <a:pt x="257" y="259"/>
                    <a:pt x="248" y="247"/>
                  </a:cubicBezTo>
                  <a:cubicBezTo>
                    <a:pt x="651" y="247"/>
                    <a:pt x="651" y="247"/>
                    <a:pt x="651" y="247"/>
                  </a:cubicBezTo>
                  <a:cubicBezTo>
                    <a:pt x="648" y="235"/>
                    <a:pt x="645" y="225"/>
                    <a:pt x="642" y="216"/>
                  </a:cubicBezTo>
                  <a:cubicBezTo>
                    <a:pt x="627" y="225"/>
                    <a:pt x="609" y="231"/>
                    <a:pt x="590" y="231"/>
                  </a:cubicBezTo>
                  <a:cubicBezTo>
                    <a:pt x="97" y="231"/>
                    <a:pt x="97" y="231"/>
                    <a:pt x="97" y="231"/>
                  </a:cubicBezTo>
                  <a:cubicBezTo>
                    <a:pt x="44" y="231"/>
                    <a:pt x="0" y="187"/>
                    <a:pt x="0" y="133"/>
                  </a:cubicBezTo>
                  <a:cubicBezTo>
                    <a:pt x="0" y="98"/>
                    <a:pt x="0" y="98"/>
                    <a:pt x="0" y="98"/>
                  </a:cubicBezTo>
                  <a:cubicBezTo>
                    <a:pt x="0" y="44"/>
                    <a:pt x="44" y="0"/>
                    <a:pt x="97" y="0"/>
                  </a:cubicBezTo>
                  <a:cubicBezTo>
                    <a:pt x="590" y="0"/>
                    <a:pt x="590" y="0"/>
                    <a:pt x="590" y="0"/>
                  </a:cubicBezTo>
                  <a:cubicBezTo>
                    <a:pt x="644" y="0"/>
                    <a:pt x="688" y="44"/>
                    <a:pt x="688" y="98"/>
                  </a:cubicBezTo>
                  <a:cubicBezTo>
                    <a:pt x="688" y="133"/>
                    <a:pt x="688" y="133"/>
                    <a:pt x="688" y="133"/>
                  </a:cubicBezTo>
                  <a:cubicBezTo>
                    <a:pt x="688" y="158"/>
                    <a:pt x="678" y="180"/>
                    <a:pt x="663" y="197"/>
                  </a:cubicBezTo>
                  <a:cubicBezTo>
                    <a:pt x="667" y="209"/>
                    <a:pt x="673" y="227"/>
                    <a:pt x="678" y="247"/>
                  </a:cubicBezTo>
                  <a:cubicBezTo>
                    <a:pt x="712" y="247"/>
                    <a:pt x="712" y="247"/>
                    <a:pt x="712" y="247"/>
                  </a:cubicBezTo>
                  <a:cubicBezTo>
                    <a:pt x="712" y="0"/>
                    <a:pt x="712" y="0"/>
                    <a:pt x="712" y="0"/>
                  </a:cubicBezTo>
                  <a:cubicBezTo>
                    <a:pt x="832" y="0"/>
                    <a:pt x="832" y="0"/>
                    <a:pt x="832" y="0"/>
                  </a:cubicBezTo>
                  <a:cubicBezTo>
                    <a:pt x="832" y="29"/>
                    <a:pt x="832" y="29"/>
                    <a:pt x="832" y="29"/>
                  </a:cubicBezTo>
                  <a:cubicBezTo>
                    <a:pt x="869" y="143"/>
                    <a:pt x="869" y="143"/>
                    <a:pt x="869" y="143"/>
                  </a:cubicBezTo>
                  <a:cubicBezTo>
                    <a:pt x="936" y="171"/>
                    <a:pt x="936" y="171"/>
                    <a:pt x="936" y="171"/>
                  </a:cubicBezTo>
                  <a:cubicBezTo>
                    <a:pt x="936" y="290"/>
                    <a:pt x="936" y="290"/>
                    <a:pt x="936" y="290"/>
                  </a:cubicBezTo>
                  <a:cubicBezTo>
                    <a:pt x="879" y="290"/>
                    <a:pt x="879" y="290"/>
                    <a:pt x="879" y="290"/>
                  </a:cubicBezTo>
                  <a:cubicBezTo>
                    <a:pt x="879" y="288"/>
                    <a:pt x="879" y="287"/>
                    <a:pt x="879" y="285"/>
                  </a:cubicBezTo>
                  <a:cubicBezTo>
                    <a:pt x="878" y="275"/>
                    <a:pt x="875" y="266"/>
                    <a:pt x="871" y="258"/>
                  </a:cubicBezTo>
                  <a:cubicBezTo>
                    <a:pt x="859" y="235"/>
                    <a:pt x="835" y="219"/>
                    <a:pt x="808" y="219"/>
                  </a:cubicBezTo>
                  <a:cubicBezTo>
                    <a:pt x="768" y="219"/>
                    <a:pt x="737" y="251"/>
                    <a:pt x="737" y="290"/>
                  </a:cubicBezTo>
                  <a:cubicBezTo>
                    <a:pt x="686" y="290"/>
                    <a:pt x="686" y="290"/>
                    <a:pt x="686" y="290"/>
                  </a:cubicBezTo>
                  <a:moveTo>
                    <a:pt x="841" y="143"/>
                  </a:moveTo>
                  <a:cubicBezTo>
                    <a:pt x="813" y="57"/>
                    <a:pt x="813" y="57"/>
                    <a:pt x="813" y="57"/>
                  </a:cubicBezTo>
                  <a:cubicBezTo>
                    <a:pt x="746" y="57"/>
                    <a:pt x="746" y="57"/>
                    <a:pt x="746" y="57"/>
                  </a:cubicBezTo>
                  <a:cubicBezTo>
                    <a:pt x="746" y="143"/>
                    <a:pt x="746" y="143"/>
                    <a:pt x="746" y="143"/>
                  </a:cubicBezTo>
                  <a:lnTo>
                    <a:pt x="841" y="143"/>
                  </a:lnTo>
                  <a:close/>
                  <a:moveTo>
                    <a:pt x="243" y="290"/>
                  </a:moveTo>
                  <a:cubicBezTo>
                    <a:pt x="243" y="319"/>
                    <a:pt x="220" y="342"/>
                    <a:pt x="191" y="342"/>
                  </a:cubicBezTo>
                  <a:cubicBezTo>
                    <a:pt x="162" y="342"/>
                    <a:pt x="139" y="319"/>
                    <a:pt x="139" y="290"/>
                  </a:cubicBezTo>
                  <a:cubicBezTo>
                    <a:pt x="139" y="261"/>
                    <a:pt x="162" y="238"/>
                    <a:pt x="191" y="238"/>
                  </a:cubicBezTo>
                  <a:cubicBezTo>
                    <a:pt x="220" y="238"/>
                    <a:pt x="243" y="261"/>
                    <a:pt x="243" y="290"/>
                  </a:cubicBezTo>
                  <a:close/>
                  <a:moveTo>
                    <a:pt x="220" y="290"/>
                  </a:moveTo>
                  <a:cubicBezTo>
                    <a:pt x="220" y="274"/>
                    <a:pt x="207" y="262"/>
                    <a:pt x="191" y="262"/>
                  </a:cubicBezTo>
                  <a:cubicBezTo>
                    <a:pt x="175" y="262"/>
                    <a:pt x="163" y="274"/>
                    <a:pt x="163" y="290"/>
                  </a:cubicBezTo>
                  <a:cubicBezTo>
                    <a:pt x="163" y="306"/>
                    <a:pt x="175" y="318"/>
                    <a:pt x="191" y="318"/>
                  </a:cubicBezTo>
                  <a:cubicBezTo>
                    <a:pt x="207" y="318"/>
                    <a:pt x="220" y="306"/>
                    <a:pt x="220" y="290"/>
                  </a:cubicBezTo>
                  <a:close/>
                  <a:moveTo>
                    <a:pt x="860" y="290"/>
                  </a:moveTo>
                  <a:cubicBezTo>
                    <a:pt x="860" y="319"/>
                    <a:pt x="837" y="342"/>
                    <a:pt x="808" y="342"/>
                  </a:cubicBezTo>
                  <a:cubicBezTo>
                    <a:pt x="779" y="342"/>
                    <a:pt x="755" y="319"/>
                    <a:pt x="755" y="290"/>
                  </a:cubicBezTo>
                  <a:cubicBezTo>
                    <a:pt x="755" y="261"/>
                    <a:pt x="779" y="238"/>
                    <a:pt x="808" y="238"/>
                  </a:cubicBezTo>
                  <a:cubicBezTo>
                    <a:pt x="837" y="238"/>
                    <a:pt x="860" y="261"/>
                    <a:pt x="860" y="290"/>
                  </a:cubicBezTo>
                  <a:close/>
                  <a:moveTo>
                    <a:pt x="836" y="290"/>
                  </a:moveTo>
                  <a:cubicBezTo>
                    <a:pt x="836" y="274"/>
                    <a:pt x="824" y="262"/>
                    <a:pt x="808" y="262"/>
                  </a:cubicBezTo>
                  <a:cubicBezTo>
                    <a:pt x="792" y="262"/>
                    <a:pt x="779" y="274"/>
                    <a:pt x="779" y="290"/>
                  </a:cubicBezTo>
                  <a:cubicBezTo>
                    <a:pt x="779" y="306"/>
                    <a:pt x="792" y="318"/>
                    <a:pt x="808" y="318"/>
                  </a:cubicBezTo>
                  <a:cubicBezTo>
                    <a:pt x="824" y="318"/>
                    <a:pt x="836" y="306"/>
                    <a:pt x="836" y="290"/>
                  </a:cubicBezTo>
                  <a:close/>
                </a:path>
              </a:pathLst>
            </a:custGeom>
            <a:grpFill/>
            <a:ln w="9525">
              <a:noFill/>
              <a:round/>
              <a:headEnd/>
              <a:tailEnd/>
            </a:ln>
          </p:spPr>
          <p:txBody>
            <a:bodyPr anchor="ctr"/>
            <a:lstStyle/>
            <a:p>
              <a:pPr algn="ctr"/>
              <a:endParaRPr/>
            </a:p>
          </p:txBody>
        </p:sp>
        <p:sp>
          <p:nvSpPr>
            <p:cNvPr id="59" name="Freeform: Shape 170"/>
            <p:cNvSpPr>
              <a:spLocks/>
            </p:cNvSpPr>
            <p:nvPr/>
          </p:nvSpPr>
          <p:spPr bwMode="auto">
            <a:xfrm>
              <a:off x="1294638" y="2661095"/>
              <a:ext cx="256761" cy="351747"/>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grpFill/>
            <a:ln w="9525">
              <a:noFill/>
              <a:round/>
              <a:headEnd/>
              <a:tailEnd/>
            </a:ln>
          </p:spPr>
          <p:txBody>
            <a:bodyPr anchor="ctr"/>
            <a:lstStyle/>
            <a:p>
              <a:pPr algn="ctr"/>
              <a:endParaRPr/>
            </a:p>
          </p:txBody>
        </p:sp>
      </p:grpSp>
      <p:grpSp>
        <p:nvGrpSpPr>
          <p:cNvPr id="21" name="Group 174"/>
          <p:cNvGrpSpPr/>
          <p:nvPr/>
        </p:nvGrpSpPr>
        <p:grpSpPr>
          <a:xfrm>
            <a:off x="5057675" y="3051836"/>
            <a:ext cx="1147897" cy="734896"/>
            <a:chOff x="196850" y="1958976"/>
            <a:chExt cx="1200150" cy="768350"/>
          </a:xfrm>
          <a:solidFill>
            <a:srgbClr val="C00000"/>
          </a:solidFill>
        </p:grpSpPr>
        <p:grpSp>
          <p:nvGrpSpPr>
            <p:cNvPr id="49" name="Group 175"/>
            <p:cNvGrpSpPr/>
            <p:nvPr/>
          </p:nvGrpSpPr>
          <p:grpSpPr>
            <a:xfrm>
              <a:off x="196850" y="1958976"/>
              <a:ext cx="1200150" cy="768350"/>
              <a:chOff x="196850" y="1958976"/>
              <a:chExt cx="1200150" cy="768350"/>
            </a:xfrm>
            <a:grpFill/>
          </p:grpSpPr>
          <p:sp>
            <p:nvSpPr>
              <p:cNvPr id="51" name="Freeform: Shape 177"/>
              <p:cNvSpPr>
                <a:spLocks/>
              </p:cNvSpPr>
              <p:nvPr/>
            </p:nvSpPr>
            <p:spPr bwMode="auto">
              <a:xfrm>
                <a:off x="196850" y="1958976"/>
                <a:ext cx="1200150" cy="641350"/>
              </a:xfrm>
              <a:custGeom>
                <a:avLst/>
                <a:gdLst/>
                <a:ahLst/>
                <a:cxnLst>
                  <a:cxn ang="0">
                    <a:pos x="2" y="159"/>
                  </a:cxn>
                  <a:cxn ang="0">
                    <a:pos x="6" y="157"/>
                  </a:cxn>
                  <a:cxn ang="0">
                    <a:pos x="100" y="157"/>
                  </a:cxn>
                  <a:cxn ang="0">
                    <a:pos x="105" y="159"/>
                  </a:cxn>
                  <a:cxn ang="0">
                    <a:pos x="107" y="163"/>
                  </a:cxn>
                  <a:cxn ang="0">
                    <a:pos x="107" y="164"/>
                  </a:cxn>
                  <a:cxn ang="0">
                    <a:pos x="105" y="168"/>
                  </a:cxn>
                  <a:cxn ang="0">
                    <a:pos x="100" y="170"/>
                  </a:cxn>
                  <a:cxn ang="0">
                    <a:pos x="6" y="170"/>
                  </a:cxn>
                  <a:cxn ang="0">
                    <a:pos x="2" y="168"/>
                  </a:cxn>
                  <a:cxn ang="0">
                    <a:pos x="0" y="164"/>
                  </a:cxn>
                  <a:cxn ang="0">
                    <a:pos x="0" y="163"/>
                  </a:cxn>
                  <a:cxn ang="0">
                    <a:pos x="2" y="159"/>
                  </a:cxn>
                  <a:cxn ang="0">
                    <a:pos x="317" y="90"/>
                  </a:cxn>
                  <a:cxn ang="0">
                    <a:pos x="299" y="132"/>
                  </a:cxn>
                  <a:cxn ang="0">
                    <a:pos x="257" y="150"/>
                  </a:cxn>
                  <a:cxn ang="0">
                    <a:pos x="63" y="150"/>
                  </a:cxn>
                  <a:cxn ang="0">
                    <a:pos x="20" y="132"/>
                  </a:cxn>
                  <a:cxn ang="0">
                    <a:pos x="3" y="90"/>
                  </a:cxn>
                  <a:cxn ang="0">
                    <a:pos x="3" y="83"/>
                  </a:cxn>
                  <a:cxn ang="0">
                    <a:pos x="20" y="41"/>
                  </a:cxn>
                  <a:cxn ang="0">
                    <a:pos x="63" y="23"/>
                  </a:cxn>
                  <a:cxn ang="0">
                    <a:pos x="68" y="23"/>
                  </a:cxn>
                  <a:cxn ang="0">
                    <a:pos x="68" y="20"/>
                  </a:cxn>
                  <a:cxn ang="0">
                    <a:pos x="71" y="12"/>
                  </a:cxn>
                  <a:cxn ang="0">
                    <a:pos x="79" y="9"/>
                  </a:cxn>
                  <a:cxn ang="0">
                    <a:pos x="87" y="12"/>
                  </a:cxn>
                  <a:cxn ang="0">
                    <a:pos x="90" y="20"/>
                  </a:cxn>
                  <a:cxn ang="0">
                    <a:pos x="90" y="23"/>
                  </a:cxn>
                  <a:cxn ang="0">
                    <a:pos x="123" y="23"/>
                  </a:cxn>
                  <a:cxn ang="0">
                    <a:pos x="122" y="18"/>
                  </a:cxn>
                  <a:cxn ang="0">
                    <a:pos x="122" y="17"/>
                  </a:cxn>
                  <a:cxn ang="0">
                    <a:pos x="127" y="5"/>
                  </a:cxn>
                  <a:cxn ang="0">
                    <a:pos x="140" y="0"/>
                  </a:cxn>
                  <a:cxn ang="0">
                    <a:pos x="180" y="0"/>
                  </a:cxn>
                  <a:cxn ang="0">
                    <a:pos x="193" y="5"/>
                  </a:cxn>
                  <a:cxn ang="0">
                    <a:pos x="198" y="17"/>
                  </a:cxn>
                  <a:cxn ang="0">
                    <a:pos x="198" y="18"/>
                  </a:cxn>
                  <a:cxn ang="0">
                    <a:pos x="197" y="23"/>
                  </a:cxn>
                  <a:cxn ang="0">
                    <a:pos x="226" y="23"/>
                  </a:cxn>
                  <a:cxn ang="0">
                    <a:pos x="226" y="20"/>
                  </a:cxn>
                  <a:cxn ang="0">
                    <a:pos x="229" y="12"/>
                  </a:cxn>
                  <a:cxn ang="0">
                    <a:pos x="237" y="9"/>
                  </a:cxn>
                  <a:cxn ang="0">
                    <a:pos x="245" y="12"/>
                  </a:cxn>
                  <a:cxn ang="0">
                    <a:pos x="248" y="20"/>
                  </a:cxn>
                  <a:cxn ang="0">
                    <a:pos x="248" y="23"/>
                  </a:cxn>
                  <a:cxn ang="0">
                    <a:pos x="257" y="23"/>
                  </a:cxn>
                  <a:cxn ang="0">
                    <a:pos x="299" y="41"/>
                  </a:cxn>
                  <a:cxn ang="0">
                    <a:pos x="317" y="83"/>
                  </a:cxn>
                  <a:cxn ang="0">
                    <a:pos x="317" y="90"/>
                  </a:cxn>
                  <a:cxn ang="0">
                    <a:pos x="301" y="159"/>
                  </a:cxn>
                  <a:cxn ang="0">
                    <a:pos x="303" y="163"/>
                  </a:cxn>
                  <a:cxn ang="0">
                    <a:pos x="303" y="164"/>
                  </a:cxn>
                  <a:cxn ang="0">
                    <a:pos x="301" y="168"/>
                  </a:cxn>
                  <a:cxn ang="0">
                    <a:pos x="296" y="170"/>
                  </a:cxn>
                  <a:cxn ang="0">
                    <a:pos x="202" y="170"/>
                  </a:cxn>
                  <a:cxn ang="0">
                    <a:pos x="198" y="168"/>
                  </a:cxn>
                  <a:cxn ang="0">
                    <a:pos x="196" y="164"/>
                  </a:cxn>
                  <a:cxn ang="0">
                    <a:pos x="196" y="163"/>
                  </a:cxn>
                  <a:cxn ang="0">
                    <a:pos x="198" y="159"/>
                  </a:cxn>
                  <a:cxn ang="0">
                    <a:pos x="202" y="157"/>
                  </a:cxn>
                  <a:cxn ang="0">
                    <a:pos x="296" y="157"/>
                  </a:cxn>
                  <a:cxn ang="0">
                    <a:pos x="301" y="159"/>
                  </a:cxn>
                </a:cxnLst>
                <a:rect l="0" t="0" r="r" b="b"/>
                <a:pathLst>
                  <a:path w="317" h="170">
                    <a:moveTo>
                      <a:pt x="2" y="159"/>
                    </a:moveTo>
                    <a:cubicBezTo>
                      <a:pt x="3" y="158"/>
                      <a:pt x="4" y="157"/>
                      <a:pt x="6" y="157"/>
                    </a:cubicBezTo>
                    <a:cubicBezTo>
                      <a:pt x="100" y="157"/>
                      <a:pt x="100" y="157"/>
                      <a:pt x="100" y="157"/>
                    </a:cubicBezTo>
                    <a:cubicBezTo>
                      <a:pt x="102" y="157"/>
                      <a:pt x="104" y="158"/>
                      <a:pt x="105" y="159"/>
                    </a:cubicBezTo>
                    <a:cubicBezTo>
                      <a:pt x="106" y="160"/>
                      <a:pt x="107" y="162"/>
                      <a:pt x="107" y="163"/>
                    </a:cubicBezTo>
                    <a:cubicBezTo>
                      <a:pt x="107" y="164"/>
                      <a:pt x="107" y="164"/>
                      <a:pt x="107" y="164"/>
                    </a:cubicBezTo>
                    <a:cubicBezTo>
                      <a:pt x="107" y="165"/>
                      <a:pt x="106" y="167"/>
                      <a:pt x="105" y="168"/>
                    </a:cubicBezTo>
                    <a:cubicBezTo>
                      <a:pt x="104" y="169"/>
                      <a:pt x="102" y="170"/>
                      <a:pt x="100" y="170"/>
                    </a:cubicBezTo>
                    <a:cubicBezTo>
                      <a:pt x="6" y="170"/>
                      <a:pt x="6" y="170"/>
                      <a:pt x="6" y="170"/>
                    </a:cubicBezTo>
                    <a:cubicBezTo>
                      <a:pt x="4" y="170"/>
                      <a:pt x="3" y="169"/>
                      <a:pt x="2" y="168"/>
                    </a:cubicBezTo>
                    <a:cubicBezTo>
                      <a:pt x="0" y="167"/>
                      <a:pt x="0" y="165"/>
                      <a:pt x="0" y="164"/>
                    </a:cubicBezTo>
                    <a:cubicBezTo>
                      <a:pt x="0" y="163"/>
                      <a:pt x="0" y="163"/>
                      <a:pt x="0" y="163"/>
                    </a:cubicBezTo>
                    <a:cubicBezTo>
                      <a:pt x="0" y="162"/>
                      <a:pt x="0" y="160"/>
                      <a:pt x="2" y="159"/>
                    </a:cubicBezTo>
                    <a:close/>
                    <a:moveTo>
                      <a:pt x="317" y="90"/>
                    </a:moveTo>
                    <a:cubicBezTo>
                      <a:pt x="317" y="107"/>
                      <a:pt x="311" y="121"/>
                      <a:pt x="299" y="132"/>
                    </a:cubicBezTo>
                    <a:cubicBezTo>
                      <a:pt x="287" y="144"/>
                      <a:pt x="273" y="150"/>
                      <a:pt x="257" y="150"/>
                    </a:cubicBezTo>
                    <a:cubicBezTo>
                      <a:pt x="63" y="150"/>
                      <a:pt x="63" y="150"/>
                      <a:pt x="63" y="150"/>
                    </a:cubicBezTo>
                    <a:cubicBezTo>
                      <a:pt x="46" y="150"/>
                      <a:pt x="32" y="144"/>
                      <a:pt x="20" y="132"/>
                    </a:cubicBezTo>
                    <a:cubicBezTo>
                      <a:pt x="9" y="121"/>
                      <a:pt x="3" y="107"/>
                      <a:pt x="3" y="90"/>
                    </a:cubicBezTo>
                    <a:cubicBezTo>
                      <a:pt x="3" y="83"/>
                      <a:pt x="3" y="83"/>
                      <a:pt x="3" y="83"/>
                    </a:cubicBezTo>
                    <a:cubicBezTo>
                      <a:pt x="3" y="66"/>
                      <a:pt x="9" y="52"/>
                      <a:pt x="20" y="41"/>
                    </a:cubicBezTo>
                    <a:cubicBezTo>
                      <a:pt x="32" y="29"/>
                      <a:pt x="46" y="23"/>
                      <a:pt x="63" y="23"/>
                    </a:cubicBezTo>
                    <a:cubicBezTo>
                      <a:pt x="68" y="23"/>
                      <a:pt x="68" y="23"/>
                      <a:pt x="68" y="23"/>
                    </a:cubicBezTo>
                    <a:cubicBezTo>
                      <a:pt x="68" y="20"/>
                      <a:pt x="68" y="20"/>
                      <a:pt x="68" y="20"/>
                    </a:cubicBezTo>
                    <a:cubicBezTo>
                      <a:pt x="68" y="17"/>
                      <a:pt x="69" y="14"/>
                      <a:pt x="71" y="12"/>
                    </a:cubicBezTo>
                    <a:cubicBezTo>
                      <a:pt x="73" y="10"/>
                      <a:pt x="76" y="9"/>
                      <a:pt x="79" y="9"/>
                    </a:cubicBezTo>
                    <a:cubicBezTo>
                      <a:pt x="82" y="9"/>
                      <a:pt x="84" y="10"/>
                      <a:pt x="87" y="12"/>
                    </a:cubicBezTo>
                    <a:cubicBezTo>
                      <a:pt x="89" y="14"/>
                      <a:pt x="90" y="17"/>
                      <a:pt x="90" y="20"/>
                    </a:cubicBezTo>
                    <a:cubicBezTo>
                      <a:pt x="90" y="23"/>
                      <a:pt x="90" y="23"/>
                      <a:pt x="90" y="23"/>
                    </a:cubicBezTo>
                    <a:cubicBezTo>
                      <a:pt x="123" y="23"/>
                      <a:pt x="123" y="23"/>
                      <a:pt x="123" y="23"/>
                    </a:cubicBezTo>
                    <a:cubicBezTo>
                      <a:pt x="122" y="21"/>
                      <a:pt x="122" y="20"/>
                      <a:pt x="122" y="18"/>
                    </a:cubicBezTo>
                    <a:cubicBezTo>
                      <a:pt x="122" y="17"/>
                      <a:pt x="122" y="17"/>
                      <a:pt x="122" y="17"/>
                    </a:cubicBezTo>
                    <a:cubicBezTo>
                      <a:pt x="122" y="12"/>
                      <a:pt x="124" y="8"/>
                      <a:pt x="127" y="5"/>
                    </a:cubicBezTo>
                    <a:cubicBezTo>
                      <a:pt x="130" y="1"/>
                      <a:pt x="135" y="0"/>
                      <a:pt x="140" y="0"/>
                    </a:cubicBezTo>
                    <a:cubicBezTo>
                      <a:pt x="180" y="0"/>
                      <a:pt x="180" y="0"/>
                      <a:pt x="180" y="0"/>
                    </a:cubicBezTo>
                    <a:cubicBezTo>
                      <a:pt x="185" y="0"/>
                      <a:pt x="189" y="1"/>
                      <a:pt x="193" y="5"/>
                    </a:cubicBezTo>
                    <a:cubicBezTo>
                      <a:pt x="196" y="8"/>
                      <a:pt x="198" y="12"/>
                      <a:pt x="198" y="17"/>
                    </a:cubicBezTo>
                    <a:cubicBezTo>
                      <a:pt x="198" y="18"/>
                      <a:pt x="198" y="18"/>
                      <a:pt x="198" y="18"/>
                    </a:cubicBezTo>
                    <a:cubicBezTo>
                      <a:pt x="198" y="20"/>
                      <a:pt x="198" y="21"/>
                      <a:pt x="197" y="23"/>
                    </a:cubicBezTo>
                    <a:cubicBezTo>
                      <a:pt x="226" y="23"/>
                      <a:pt x="226" y="23"/>
                      <a:pt x="226" y="23"/>
                    </a:cubicBezTo>
                    <a:cubicBezTo>
                      <a:pt x="226" y="20"/>
                      <a:pt x="226" y="20"/>
                      <a:pt x="226" y="20"/>
                    </a:cubicBezTo>
                    <a:cubicBezTo>
                      <a:pt x="226" y="17"/>
                      <a:pt x="227" y="14"/>
                      <a:pt x="229" y="12"/>
                    </a:cubicBezTo>
                    <a:cubicBezTo>
                      <a:pt x="231" y="10"/>
                      <a:pt x="234" y="9"/>
                      <a:pt x="237" y="9"/>
                    </a:cubicBezTo>
                    <a:cubicBezTo>
                      <a:pt x="240" y="9"/>
                      <a:pt x="242" y="10"/>
                      <a:pt x="245" y="12"/>
                    </a:cubicBezTo>
                    <a:cubicBezTo>
                      <a:pt x="247" y="14"/>
                      <a:pt x="248" y="17"/>
                      <a:pt x="248" y="20"/>
                    </a:cubicBezTo>
                    <a:cubicBezTo>
                      <a:pt x="248" y="23"/>
                      <a:pt x="248" y="23"/>
                      <a:pt x="248" y="23"/>
                    </a:cubicBezTo>
                    <a:cubicBezTo>
                      <a:pt x="257" y="23"/>
                      <a:pt x="257" y="23"/>
                      <a:pt x="257" y="23"/>
                    </a:cubicBezTo>
                    <a:cubicBezTo>
                      <a:pt x="273" y="23"/>
                      <a:pt x="287" y="29"/>
                      <a:pt x="299" y="41"/>
                    </a:cubicBezTo>
                    <a:cubicBezTo>
                      <a:pt x="311" y="52"/>
                      <a:pt x="317" y="66"/>
                      <a:pt x="317" y="83"/>
                    </a:cubicBezTo>
                    <a:lnTo>
                      <a:pt x="317" y="90"/>
                    </a:lnTo>
                    <a:close/>
                    <a:moveTo>
                      <a:pt x="301" y="159"/>
                    </a:moveTo>
                    <a:cubicBezTo>
                      <a:pt x="302" y="160"/>
                      <a:pt x="303" y="162"/>
                      <a:pt x="303" y="163"/>
                    </a:cubicBezTo>
                    <a:cubicBezTo>
                      <a:pt x="303" y="164"/>
                      <a:pt x="303" y="164"/>
                      <a:pt x="303" y="164"/>
                    </a:cubicBezTo>
                    <a:cubicBezTo>
                      <a:pt x="303" y="165"/>
                      <a:pt x="302" y="167"/>
                      <a:pt x="301" y="168"/>
                    </a:cubicBezTo>
                    <a:cubicBezTo>
                      <a:pt x="300" y="169"/>
                      <a:pt x="298" y="170"/>
                      <a:pt x="296" y="170"/>
                    </a:cubicBezTo>
                    <a:cubicBezTo>
                      <a:pt x="202" y="170"/>
                      <a:pt x="202" y="170"/>
                      <a:pt x="202" y="170"/>
                    </a:cubicBezTo>
                    <a:cubicBezTo>
                      <a:pt x="200" y="170"/>
                      <a:pt x="199" y="169"/>
                      <a:pt x="198" y="168"/>
                    </a:cubicBezTo>
                    <a:cubicBezTo>
                      <a:pt x="196" y="167"/>
                      <a:pt x="196" y="165"/>
                      <a:pt x="196" y="164"/>
                    </a:cubicBezTo>
                    <a:cubicBezTo>
                      <a:pt x="196" y="163"/>
                      <a:pt x="196" y="163"/>
                      <a:pt x="196" y="163"/>
                    </a:cubicBezTo>
                    <a:cubicBezTo>
                      <a:pt x="196" y="162"/>
                      <a:pt x="196" y="160"/>
                      <a:pt x="198" y="159"/>
                    </a:cubicBezTo>
                    <a:cubicBezTo>
                      <a:pt x="199" y="158"/>
                      <a:pt x="200" y="157"/>
                      <a:pt x="202" y="157"/>
                    </a:cubicBezTo>
                    <a:cubicBezTo>
                      <a:pt x="296" y="157"/>
                      <a:pt x="296" y="157"/>
                      <a:pt x="296" y="157"/>
                    </a:cubicBezTo>
                    <a:cubicBezTo>
                      <a:pt x="298" y="157"/>
                      <a:pt x="300" y="158"/>
                      <a:pt x="301" y="159"/>
                    </a:cubicBezTo>
                    <a:close/>
                  </a:path>
                </a:pathLst>
              </a:custGeom>
              <a:grpFill/>
              <a:ln w="9525">
                <a:noFill/>
                <a:round/>
                <a:headEnd/>
                <a:tailEnd/>
              </a:ln>
            </p:spPr>
            <p:txBody>
              <a:bodyPr anchor="ctr"/>
              <a:lstStyle/>
              <a:p>
                <a:pPr algn="ctr"/>
                <a:endParaRPr/>
              </a:p>
            </p:txBody>
          </p:sp>
          <p:sp>
            <p:nvSpPr>
              <p:cNvPr id="52" name="Freeform: Shape 178"/>
              <p:cNvSpPr>
                <a:spLocks/>
              </p:cNvSpPr>
              <p:nvPr/>
            </p:nvSpPr>
            <p:spPr bwMode="auto">
              <a:xfrm>
                <a:off x="261938" y="2611438"/>
                <a:ext cx="117475" cy="115888"/>
              </a:xfrm>
              <a:custGeom>
                <a:avLst/>
                <a:gdLst/>
                <a:ahLst/>
                <a:cxnLst>
                  <a:cxn ang="0">
                    <a:pos x="26" y="26"/>
                  </a:cxn>
                  <a:cxn ang="0">
                    <a:pos x="15" y="31"/>
                  </a:cxn>
                  <a:cxn ang="0">
                    <a:pos x="4" y="26"/>
                  </a:cxn>
                  <a:cxn ang="0">
                    <a:pos x="0" y="15"/>
                  </a:cxn>
                  <a:cxn ang="0">
                    <a:pos x="4" y="4"/>
                  </a:cxn>
                  <a:cxn ang="0">
                    <a:pos x="15" y="0"/>
                  </a:cxn>
                  <a:cxn ang="0">
                    <a:pos x="26" y="4"/>
                  </a:cxn>
                  <a:cxn ang="0">
                    <a:pos x="31" y="15"/>
                  </a:cxn>
                  <a:cxn ang="0">
                    <a:pos x="26" y="26"/>
                  </a:cxn>
                </a:cxnLst>
                <a:rect l="0" t="0" r="r" b="b"/>
                <a:pathLst>
                  <a:path w="31" h="31">
                    <a:moveTo>
                      <a:pt x="26" y="26"/>
                    </a:moveTo>
                    <a:cubicBezTo>
                      <a:pt x="23" y="29"/>
                      <a:pt x="19" y="31"/>
                      <a:pt x="15" y="31"/>
                    </a:cubicBez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lose/>
                  </a:path>
                </a:pathLst>
              </a:custGeom>
              <a:grpFill/>
              <a:ln w="9525">
                <a:noFill/>
                <a:round/>
                <a:headEnd/>
                <a:tailEnd/>
              </a:ln>
            </p:spPr>
            <p:txBody>
              <a:bodyPr anchor="ctr"/>
              <a:lstStyle/>
              <a:p>
                <a:pPr algn="ctr"/>
                <a:endParaRPr/>
              </a:p>
            </p:txBody>
          </p:sp>
          <p:sp>
            <p:nvSpPr>
              <p:cNvPr id="53" name="Freeform: Shape 179"/>
              <p:cNvSpPr>
                <a:spLocks/>
              </p:cNvSpPr>
              <p:nvPr/>
            </p:nvSpPr>
            <p:spPr bwMode="auto">
              <a:xfrm>
                <a:off x="420688"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anchor="ctr"/>
              <a:lstStyle/>
              <a:p>
                <a:pPr algn="ctr"/>
                <a:endParaRPr/>
              </a:p>
            </p:txBody>
          </p:sp>
          <p:sp>
            <p:nvSpPr>
              <p:cNvPr id="54" name="Freeform: Shape 180"/>
              <p:cNvSpPr>
                <a:spLocks/>
              </p:cNvSpPr>
              <p:nvPr/>
            </p:nvSpPr>
            <p:spPr bwMode="auto">
              <a:xfrm>
                <a:off x="1003300"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anchor="ctr"/>
              <a:lstStyle/>
              <a:p>
                <a:pPr algn="ctr"/>
                <a:endParaRPr/>
              </a:p>
            </p:txBody>
          </p:sp>
          <p:sp>
            <p:nvSpPr>
              <p:cNvPr id="55" name="Freeform: Shape 181"/>
              <p:cNvSpPr>
                <a:spLocks/>
              </p:cNvSpPr>
              <p:nvPr/>
            </p:nvSpPr>
            <p:spPr bwMode="auto">
              <a:xfrm>
                <a:off x="1162050" y="2611438"/>
                <a:ext cx="117475" cy="115888"/>
              </a:xfrm>
              <a:custGeom>
                <a:avLst/>
                <a:gdLst/>
                <a:ahLst/>
                <a:cxnLst>
                  <a:cxn ang="0">
                    <a:pos x="4" y="26"/>
                  </a:cxn>
                  <a:cxn ang="0">
                    <a:pos x="0" y="15"/>
                  </a:cxn>
                  <a:cxn ang="0">
                    <a:pos x="4" y="4"/>
                  </a:cxn>
                  <a:cxn ang="0">
                    <a:pos x="15" y="0"/>
                  </a:cxn>
                  <a:cxn ang="0">
                    <a:pos x="26" y="4"/>
                  </a:cxn>
                  <a:cxn ang="0">
                    <a:pos x="31" y="15"/>
                  </a:cxn>
                  <a:cxn ang="0">
                    <a:pos x="26" y="26"/>
                  </a:cxn>
                  <a:cxn ang="0">
                    <a:pos x="15" y="31"/>
                  </a:cxn>
                  <a:cxn ang="0">
                    <a:pos x="4" y="26"/>
                  </a:cxn>
                </a:cxnLst>
                <a:rect l="0" t="0" r="r" b="b"/>
                <a:pathLst>
                  <a:path w="31" h="31">
                    <a:moveTo>
                      <a:pt x="4" y="26"/>
                    </a:move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ubicBezTo>
                      <a:pt x="11" y="31"/>
                      <a:pt x="7" y="29"/>
                      <a:pt x="4" y="26"/>
                    </a:cubicBezTo>
                    <a:close/>
                  </a:path>
                </a:pathLst>
              </a:custGeom>
              <a:grpFill/>
              <a:ln w="9525">
                <a:noFill/>
                <a:round/>
                <a:headEnd/>
                <a:tailEnd/>
              </a:ln>
            </p:spPr>
            <p:txBody>
              <a:bodyPr anchor="ctr"/>
              <a:lstStyle/>
              <a:p>
                <a:pPr algn="ctr"/>
                <a:endParaRPr/>
              </a:p>
            </p:txBody>
          </p:sp>
        </p:grpSp>
        <p:sp>
          <p:nvSpPr>
            <p:cNvPr id="50" name="Freeform: Shape 176"/>
            <p:cNvSpPr>
              <a:spLocks/>
            </p:cNvSpPr>
            <p:nvPr/>
          </p:nvSpPr>
          <p:spPr bwMode="auto">
            <a:xfrm>
              <a:off x="668545" y="2082800"/>
              <a:ext cx="256761" cy="351747"/>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grpFill/>
            <a:ln w="9525">
              <a:noFill/>
              <a:round/>
              <a:headEnd/>
              <a:tailEnd/>
            </a:ln>
          </p:spPr>
          <p:txBody>
            <a:bodyPr anchor="ctr"/>
            <a:lstStyle/>
            <a:p>
              <a:pPr algn="ctr"/>
              <a:endParaRPr/>
            </a:p>
          </p:txBody>
        </p:sp>
      </p:grpSp>
      <p:grpSp>
        <p:nvGrpSpPr>
          <p:cNvPr id="22" name="Group 182"/>
          <p:cNvGrpSpPr/>
          <p:nvPr/>
        </p:nvGrpSpPr>
        <p:grpSpPr>
          <a:xfrm>
            <a:off x="9712456" y="1400137"/>
            <a:ext cx="1469877" cy="2398389"/>
            <a:chOff x="5587424" y="1150693"/>
            <a:chExt cx="1102409" cy="1798792"/>
          </a:xfrm>
          <a:solidFill>
            <a:srgbClr val="C00000"/>
          </a:solidFill>
        </p:grpSpPr>
        <p:grpSp>
          <p:nvGrpSpPr>
            <p:cNvPr id="27" name="Group 183"/>
            <p:cNvGrpSpPr/>
            <p:nvPr/>
          </p:nvGrpSpPr>
          <p:grpSpPr>
            <a:xfrm>
              <a:off x="5587424" y="1658310"/>
              <a:ext cx="1102409" cy="1291175"/>
              <a:chOff x="4498975" y="1352551"/>
              <a:chExt cx="463550" cy="542925"/>
            </a:xfrm>
            <a:grpFill/>
          </p:grpSpPr>
          <p:sp>
            <p:nvSpPr>
              <p:cNvPr id="32" name="Rectangle 188"/>
              <p:cNvSpPr>
                <a:spLocks/>
              </p:cNvSpPr>
              <p:nvPr/>
            </p:nvSpPr>
            <p:spPr bwMode="auto">
              <a:xfrm>
                <a:off x="4681538" y="1352551"/>
                <a:ext cx="96838" cy="69850"/>
              </a:xfrm>
              <a:prstGeom prst="rect">
                <a:avLst/>
              </a:prstGeom>
              <a:grpFill/>
              <a:ln w="9525">
                <a:noFill/>
                <a:miter lim="800000"/>
                <a:headEnd/>
                <a:tailEnd/>
              </a:ln>
            </p:spPr>
            <p:txBody>
              <a:bodyPr anchor="ctr"/>
              <a:lstStyle/>
              <a:p>
                <a:pPr algn="ctr"/>
                <a:endParaRPr/>
              </a:p>
            </p:txBody>
          </p:sp>
          <p:sp>
            <p:nvSpPr>
              <p:cNvPr id="33" name="Rectangle 189"/>
              <p:cNvSpPr>
                <a:spLocks/>
              </p:cNvSpPr>
              <p:nvPr/>
            </p:nvSpPr>
            <p:spPr bwMode="auto">
              <a:xfrm>
                <a:off x="4721225" y="1416051"/>
                <a:ext cx="14288" cy="239713"/>
              </a:xfrm>
              <a:prstGeom prst="rect">
                <a:avLst/>
              </a:prstGeom>
              <a:grpFill/>
              <a:ln w="9525">
                <a:noFill/>
                <a:miter lim="800000"/>
                <a:headEnd/>
                <a:tailEnd/>
              </a:ln>
            </p:spPr>
            <p:txBody>
              <a:bodyPr anchor="ctr"/>
              <a:lstStyle/>
              <a:p>
                <a:pPr algn="ctr"/>
                <a:endParaRPr/>
              </a:p>
            </p:txBody>
          </p:sp>
          <p:sp>
            <p:nvSpPr>
              <p:cNvPr id="34" name="Rectangle 190"/>
              <p:cNvSpPr>
                <a:spLocks/>
              </p:cNvSpPr>
              <p:nvPr/>
            </p:nvSpPr>
            <p:spPr bwMode="auto">
              <a:xfrm>
                <a:off x="4587875" y="1651001"/>
                <a:ext cx="285750" cy="23813"/>
              </a:xfrm>
              <a:prstGeom prst="rect">
                <a:avLst/>
              </a:prstGeom>
              <a:grpFill/>
              <a:ln w="9525">
                <a:noFill/>
                <a:miter lim="800000"/>
                <a:headEnd/>
                <a:tailEnd/>
              </a:ln>
            </p:spPr>
            <p:txBody>
              <a:bodyPr anchor="ctr"/>
              <a:lstStyle/>
              <a:p>
                <a:pPr algn="ctr"/>
                <a:endParaRPr/>
              </a:p>
            </p:txBody>
          </p:sp>
          <p:sp>
            <p:nvSpPr>
              <p:cNvPr id="35" name="Freeform: Shape 191"/>
              <p:cNvSpPr>
                <a:spLocks/>
              </p:cNvSpPr>
              <p:nvPr/>
            </p:nvSpPr>
            <p:spPr bwMode="auto">
              <a:xfrm>
                <a:off x="4627563" y="1420814"/>
                <a:ext cx="76200" cy="238125"/>
              </a:xfrm>
              <a:custGeom>
                <a:avLst/>
                <a:gdLst/>
                <a:ahLst/>
                <a:cxnLst>
                  <a:cxn ang="0">
                    <a:pos x="32" y="1"/>
                  </a:cxn>
                  <a:cxn ang="0">
                    <a:pos x="6" y="143"/>
                  </a:cxn>
                  <a:cxn ang="0">
                    <a:pos x="18" y="143"/>
                  </a:cxn>
                  <a:cxn ang="0">
                    <a:pos x="46" y="0"/>
                  </a:cxn>
                </a:cxnLst>
                <a:rect l="0" t="0" r="r" b="b"/>
                <a:pathLst>
                  <a:path w="46" h="143">
                    <a:moveTo>
                      <a:pt x="32" y="1"/>
                    </a:moveTo>
                    <a:cubicBezTo>
                      <a:pt x="32" y="1"/>
                      <a:pt x="0" y="80"/>
                      <a:pt x="6" y="143"/>
                    </a:cubicBezTo>
                    <a:cubicBezTo>
                      <a:pt x="18" y="143"/>
                      <a:pt x="18" y="143"/>
                      <a:pt x="18" y="143"/>
                    </a:cubicBezTo>
                    <a:cubicBezTo>
                      <a:pt x="18" y="143"/>
                      <a:pt x="8" y="76"/>
                      <a:pt x="46" y="0"/>
                    </a:cubicBezTo>
                  </a:path>
                </a:pathLst>
              </a:custGeom>
              <a:grpFill/>
              <a:ln w="9525">
                <a:noFill/>
                <a:round/>
                <a:headEnd/>
                <a:tailEnd/>
              </a:ln>
            </p:spPr>
            <p:txBody>
              <a:bodyPr anchor="ctr"/>
              <a:lstStyle/>
              <a:p>
                <a:pPr algn="ctr"/>
                <a:endParaRPr/>
              </a:p>
            </p:txBody>
          </p:sp>
          <p:sp>
            <p:nvSpPr>
              <p:cNvPr id="36" name="Freeform: Shape 192"/>
              <p:cNvSpPr>
                <a:spLocks/>
              </p:cNvSpPr>
              <p:nvPr/>
            </p:nvSpPr>
            <p:spPr bwMode="auto">
              <a:xfrm>
                <a:off x="4751388" y="1417639"/>
                <a:ext cx="79375" cy="236538"/>
              </a:xfrm>
              <a:custGeom>
                <a:avLst/>
                <a:gdLst/>
                <a:ahLst/>
                <a:cxnLst>
                  <a:cxn ang="0">
                    <a:pos x="15" y="1"/>
                  </a:cxn>
                  <a:cxn ang="0">
                    <a:pos x="43" y="142"/>
                  </a:cxn>
                  <a:cxn ang="0">
                    <a:pos x="31" y="142"/>
                  </a:cxn>
                  <a:cxn ang="0">
                    <a:pos x="0" y="0"/>
                  </a:cxn>
                </a:cxnLst>
                <a:rect l="0" t="0" r="r" b="b"/>
                <a:pathLst>
                  <a:path w="48" h="142">
                    <a:moveTo>
                      <a:pt x="15" y="1"/>
                    </a:moveTo>
                    <a:cubicBezTo>
                      <a:pt x="15" y="1"/>
                      <a:pt x="48" y="79"/>
                      <a:pt x="43" y="142"/>
                    </a:cubicBezTo>
                    <a:cubicBezTo>
                      <a:pt x="31" y="142"/>
                      <a:pt x="31" y="142"/>
                      <a:pt x="31" y="142"/>
                    </a:cubicBezTo>
                    <a:cubicBezTo>
                      <a:pt x="31" y="142"/>
                      <a:pt x="40" y="75"/>
                      <a:pt x="0" y="0"/>
                    </a:cubicBezTo>
                  </a:path>
                </a:pathLst>
              </a:custGeom>
              <a:grpFill/>
              <a:ln w="9525">
                <a:noFill/>
                <a:round/>
                <a:headEnd/>
                <a:tailEnd/>
              </a:ln>
            </p:spPr>
            <p:txBody>
              <a:bodyPr anchor="ctr"/>
              <a:lstStyle/>
              <a:p>
                <a:pPr algn="ctr"/>
                <a:endParaRPr/>
              </a:p>
            </p:txBody>
          </p:sp>
          <p:sp>
            <p:nvSpPr>
              <p:cNvPr id="37" name="Freeform: Shape 193"/>
              <p:cNvSpPr>
                <a:spLocks/>
              </p:cNvSpPr>
              <p:nvPr/>
            </p:nvSpPr>
            <p:spPr bwMode="auto">
              <a:xfrm>
                <a:off x="4643438" y="1508126"/>
                <a:ext cx="155575" cy="149225"/>
              </a:xfrm>
              <a:custGeom>
                <a:avLst/>
                <a:gdLst/>
                <a:ahLst/>
                <a:cxnLst>
                  <a:cxn ang="0">
                    <a:pos x="14" y="94"/>
                  </a:cxn>
                  <a:cxn ang="0">
                    <a:pos x="98" y="10"/>
                  </a:cxn>
                  <a:cxn ang="0">
                    <a:pos x="93" y="0"/>
                  </a:cxn>
                  <a:cxn ang="0">
                    <a:pos x="0" y="91"/>
                  </a:cxn>
                  <a:cxn ang="0">
                    <a:pos x="14" y="94"/>
                  </a:cxn>
                </a:cxnLst>
                <a:rect l="0" t="0" r="r" b="b"/>
                <a:pathLst>
                  <a:path w="98" h="94">
                    <a:moveTo>
                      <a:pt x="14" y="94"/>
                    </a:moveTo>
                    <a:lnTo>
                      <a:pt x="98" y="10"/>
                    </a:lnTo>
                    <a:lnTo>
                      <a:pt x="93" y="0"/>
                    </a:lnTo>
                    <a:lnTo>
                      <a:pt x="0" y="91"/>
                    </a:lnTo>
                    <a:lnTo>
                      <a:pt x="14" y="94"/>
                    </a:lnTo>
                    <a:close/>
                  </a:path>
                </a:pathLst>
              </a:custGeom>
              <a:grpFill/>
              <a:ln w="9525">
                <a:noFill/>
                <a:round/>
                <a:headEnd/>
                <a:tailEnd/>
              </a:ln>
            </p:spPr>
            <p:txBody>
              <a:bodyPr anchor="ctr"/>
              <a:lstStyle/>
              <a:p>
                <a:pPr algn="ctr"/>
                <a:endParaRPr/>
              </a:p>
            </p:txBody>
          </p:sp>
          <p:sp>
            <p:nvSpPr>
              <p:cNvPr id="38" name="Freeform: Shape 194"/>
              <p:cNvSpPr>
                <a:spLocks/>
              </p:cNvSpPr>
              <p:nvPr/>
            </p:nvSpPr>
            <p:spPr bwMode="auto">
              <a:xfrm>
                <a:off x="4643438" y="1508126"/>
                <a:ext cx="155575" cy="149225"/>
              </a:xfrm>
              <a:custGeom>
                <a:avLst/>
                <a:gdLst/>
                <a:ahLst/>
                <a:cxnLst>
                  <a:cxn ang="0">
                    <a:pos x="14" y="94"/>
                  </a:cxn>
                  <a:cxn ang="0">
                    <a:pos x="98" y="10"/>
                  </a:cxn>
                  <a:cxn ang="0">
                    <a:pos x="93" y="0"/>
                  </a:cxn>
                  <a:cxn ang="0">
                    <a:pos x="0" y="91"/>
                  </a:cxn>
                </a:cxnLst>
                <a:rect l="0" t="0" r="r" b="b"/>
                <a:pathLst>
                  <a:path w="98" h="94">
                    <a:moveTo>
                      <a:pt x="14" y="94"/>
                    </a:moveTo>
                    <a:lnTo>
                      <a:pt x="98" y="10"/>
                    </a:lnTo>
                    <a:lnTo>
                      <a:pt x="93" y="0"/>
                    </a:lnTo>
                    <a:lnTo>
                      <a:pt x="0" y="91"/>
                    </a:lnTo>
                  </a:path>
                </a:pathLst>
              </a:custGeom>
              <a:grpFill/>
              <a:ln w="9525">
                <a:noFill/>
                <a:round/>
                <a:headEnd/>
                <a:tailEnd/>
              </a:ln>
            </p:spPr>
            <p:txBody>
              <a:bodyPr anchor="ctr"/>
              <a:lstStyle/>
              <a:p>
                <a:pPr algn="ctr"/>
                <a:endParaRPr/>
              </a:p>
            </p:txBody>
          </p:sp>
          <p:sp>
            <p:nvSpPr>
              <p:cNvPr id="39" name="Freeform: Shape 195"/>
              <p:cNvSpPr>
                <a:spLocks/>
              </p:cNvSpPr>
              <p:nvPr/>
            </p:nvSpPr>
            <p:spPr bwMode="auto">
              <a:xfrm>
                <a:off x="4652963" y="1512889"/>
                <a:ext cx="160338" cy="144463"/>
              </a:xfrm>
              <a:custGeom>
                <a:avLst/>
                <a:gdLst/>
                <a:ahLst/>
                <a:cxnLst>
                  <a:cxn ang="0">
                    <a:pos x="101" y="78"/>
                  </a:cxn>
                  <a:cxn ang="0">
                    <a:pos x="10" y="0"/>
                  </a:cxn>
                  <a:cxn ang="0">
                    <a:pos x="0" y="5"/>
                  </a:cxn>
                  <a:cxn ang="0">
                    <a:pos x="97" y="91"/>
                  </a:cxn>
                  <a:cxn ang="0">
                    <a:pos x="101" y="78"/>
                  </a:cxn>
                </a:cxnLst>
                <a:rect l="0" t="0" r="r" b="b"/>
                <a:pathLst>
                  <a:path w="101" h="91">
                    <a:moveTo>
                      <a:pt x="101" y="78"/>
                    </a:moveTo>
                    <a:lnTo>
                      <a:pt x="10" y="0"/>
                    </a:lnTo>
                    <a:lnTo>
                      <a:pt x="0" y="5"/>
                    </a:lnTo>
                    <a:lnTo>
                      <a:pt x="97" y="91"/>
                    </a:lnTo>
                    <a:lnTo>
                      <a:pt x="101" y="78"/>
                    </a:lnTo>
                    <a:close/>
                  </a:path>
                </a:pathLst>
              </a:custGeom>
              <a:grpFill/>
              <a:ln w="9525">
                <a:noFill/>
                <a:round/>
                <a:headEnd/>
                <a:tailEnd/>
              </a:ln>
            </p:spPr>
            <p:txBody>
              <a:bodyPr anchor="ctr"/>
              <a:lstStyle/>
              <a:p>
                <a:pPr algn="ctr"/>
                <a:endParaRPr/>
              </a:p>
            </p:txBody>
          </p:sp>
          <p:sp>
            <p:nvSpPr>
              <p:cNvPr id="40" name="Freeform: Shape 196"/>
              <p:cNvSpPr>
                <a:spLocks/>
              </p:cNvSpPr>
              <p:nvPr/>
            </p:nvSpPr>
            <p:spPr bwMode="auto">
              <a:xfrm>
                <a:off x="4652963" y="1512889"/>
                <a:ext cx="160338" cy="144463"/>
              </a:xfrm>
              <a:custGeom>
                <a:avLst/>
                <a:gdLst/>
                <a:ahLst/>
                <a:cxnLst>
                  <a:cxn ang="0">
                    <a:pos x="101" y="78"/>
                  </a:cxn>
                  <a:cxn ang="0">
                    <a:pos x="10" y="0"/>
                  </a:cxn>
                  <a:cxn ang="0">
                    <a:pos x="0" y="5"/>
                  </a:cxn>
                  <a:cxn ang="0">
                    <a:pos x="97" y="91"/>
                  </a:cxn>
                </a:cxnLst>
                <a:rect l="0" t="0" r="r" b="b"/>
                <a:pathLst>
                  <a:path w="101" h="91">
                    <a:moveTo>
                      <a:pt x="101" y="78"/>
                    </a:moveTo>
                    <a:lnTo>
                      <a:pt x="10" y="0"/>
                    </a:lnTo>
                    <a:lnTo>
                      <a:pt x="0" y="5"/>
                    </a:lnTo>
                    <a:lnTo>
                      <a:pt x="97" y="91"/>
                    </a:lnTo>
                  </a:path>
                </a:pathLst>
              </a:custGeom>
              <a:grpFill/>
              <a:ln w="9525">
                <a:noFill/>
                <a:round/>
                <a:headEnd/>
                <a:tailEnd/>
              </a:ln>
            </p:spPr>
            <p:txBody>
              <a:bodyPr anchor="ctr"/>
              <a:lstStyle/>
              <a:p>
                <a:pPr algn="ctr"/>
                <a:endParaRPr/>
              </a:p>
            </p:txBody>
          </p:sp>
          <p:sp>
            <p:nvSpPr>
              <p:cNvPr id="41" name="Freeform: Shape 197"/>
              <p:cNvSpPr>
                <a:spLocks/>
              </p:cNvSpPr>
              <p:nvPr/>
            </p:nvSpPr>
            <p:spPr bwMode="auto">
              <a:xfrm>
                <a:off x="4664075" y="1427164"/>
                <a:ext cx="114300" cy="98425"/>
              </a:xfrm>
              <a:custGeom>
                <a:avLst/>
                <a:gdLst/>
                <a:ahLst/>
                <a:cxnLst>
                  <a:cxn ang="0">
                    <a:pos x="11" y="62"/>
                  </a:cxn>
                  <a:cxn ang="0">
                    <a:pos x="72" y="8"/>
                  </a:cxn>
                  <a:cxn ang="0">
                    <a:pos x="68" y="0"/>
                  </a:cxn>
                  <a:cxn ang="0">
                    <a:pos x="0" y="60"/>
                  </a:cxn>
                  <a:cxn ang="0">
                    <a:pos x="11" y="62"/>
                  </a:cxn>
                </a:cxnLst>
                <a:rect l="0" t="0" r="r" b="b"/>
                <a:pathLst>
                  <a:path w="72" h="62">
                    <a:moveTo>
                      <a:pt x="11" y="62"/>
                    </a:moveTo>
                    <a:lnTo>
                      <a:pt x="72" y="8"/>
                    </a:lnTo>
                    <a:lnTo>
                      <a:pt x="68" y="0"/>
                    </a:lnTo>
                    <a:lnTo>
                      <a:pt x="0" y="60"/>
                    </a:lnTo>
                    <a:lnTo>
                      <a:pt x="11" y="62"/>
                    </a:lnTo>
                    <a:close/>
                  </a:path>
                </a:pathLst>
              </a:custGeom>
              <a:grpFill/>
              <a:ln w="9525">
                <a:noFill/>
                <a:round/>
                <a:headEnd/>
                <a:tailEnd/>
              </a:ln>
            </p:spPr>
            <p:txBody>
              <a:bodyPr anchor="ctr"/>
              <a:lstStyle/>
              <a:p>
                <a:pPr algn="ctr"/>
                <a:endParaRPr/>
              </a:p>
            </p:txBody>
          </p:sp>
          <p:sp>
            <p:nvSpPr>
              <p:cNvPr id="42" name="Freeform: Shape 198"/>
              <p:cNvSpPr>
                <a:spLocks/>
              </p:cNvSpPr>
              <p:nvPr/>
            </p:nvSpPr>
            <p:spPr bwMode="auto">
              <a:xfrm>
                <a:off x="4664075" y="1427164"/>
                <a:ext cx="114300" cy="98425"/>
              </a:xfrm>
              <a:custGeom>
                <a:avLst/>
                <a:gdLst/>
                <a:ahLst/>
                <a:cxnLst>
                  <a:cxn ang="0">
                    <a:pos x="11" y="62"/>
                  </a:cxn>
                  <a:cxn ang="0">
                    <a:pos x="72" y="8"/>
                  </a:cxn>
                  <a:cxn ang="0">
                    <a:pos x="68" y="0"/>
                  </a:cxn>
                  <a:cxn ang="0">
                    <a:pos x="0" y="60"/>
                  </a:cxn>
                </a:cxnLst>
                <a:rect l="0" t="0" r="r" b="b"/>
                <a:pathLst>
                  <a:path w="72" h="62">
                    <a:moveTo>
                      <a:pt x="11" y="62"/>
                    </a:moveTo>
                    <a:lnTo>
                      <a:pt x="72" y="8"/>
                    </a:lnTo>
                    <a:lnTo>
                      <a:pt x="68" y="0"/>
                    </a:lnTo>
                    <a:lnTo>
                      <a:pt x="0" y="60"/>
                    </a:lnTo>
                  </a:path>
                </a:pathLst>
              </a:custGeom>
              <a:grpFill/>
              <a:ln w="9525">
                <a:noFill/>
                <a:round/>
                <a:headEnd/>
                <a:tailEnd/>
              </a:ln>
            </p:spPr>
            <p:txBody>
              <a:bodyPr anchor="ctr"/>
              <a:lstStyle/>
              <a:p>
                <a:pPr algn="ctr"/>
                <a:endParaRPr/>
              </a:p>
            </p:txBody>
          </p:sp>
          <p:sp>
            <p:nvSpPr>
              <p:cNvPr id="43" name="Freeform: Shape 199"/>
              <p:cNvSpPr>
                <a:spLocks/>
              </p:cNvSpPr>
              <p:nvPr/>
            </p:nvSpPr>
            <p:spPr bwMode="auto">
              <a:xfrm>
                <a:off x="4678363" y="1435101"/>
                <a:ext cx="112713" cy="90488"/>
              </a:xfrm>
              <a:custGeom>
                <a:avLst/>
                <a:gdLst/>
                <a:ahLst/>
                <a:cxnLst>
                  <a:cxn ang="0">
                    <a:pos x="71" y="49"/>
                  </a:cxn>
                  <a:cxn ang="0">
                    <a:pos x="8" y="0"/>
                  </a:cxn>
                  <a:cxn ang="0">
                    <a:pos x="0" y="3"/>
                  </a:cxn>
                  <a:cxn ang="0">
                    <a:pos x="70" y="57"/>
                  </a:cxn>
                  <a:cxn ang="0">
                    <a:pos x="71" y="49"/>
                  </a:cxn>
                </a:cxnLst>
                <a:rect l="0" t="0" r="r" b="b"/>
                <a:pathLst>
                  <a:path w="71" h="57">
                    <a:moveTo>
                      <a:pt x="71" y="49"/>
                    </a:moveTo>
                    <a:lnTo>
                      <a:pt x="8" y="0"/>
                    </a:lnTo>
                    <a:lnTo>
                      <a:pt x="0" y="3"/>
                    </a:lnTo>
                    <a:lnTo>
                      <a:pt x="70" y="57"/>
                    </a:lnTo>
                    <a:lnTo>
                      <a:pt x="71" y="49"/>
                    </a:lnTo>
                    <a:close/>
                  </a:path>
                </a:pathLst>
              </a:custGeom>
              <a:grpFill/>
              <a:ln w="9525">
                <a:noFill/>
                <a:round/>
                <a:headEnd/>
                <a:tailEnd/>
              </a:ln>
            </p:spPr>
            <p:txBody>
              <a:bodyPr anchor="ctr"/>
              <a:lstStyle/>
              <a:p>
                <a:pPr algn="ctr"/>
                <a:endParaRPr/>
              </a:p>
            </p:txBody>
          </p:sp>
          <p:sp>
            <p:nvSpPr>
              <p:cNvPr id="44" name="Freeform: Shape 200"/>
              <p:cNvSpPr>
                <a:spLocks/>
              </p:cNvSpPr>
              <p:nvPr/>
            </p:nvSpPr>
            <p:spPr bwMode="auto">
              <a:xfrm>
                <a:off x="4678363" y="1435101"/>
                <a:ext cx="112713" cy="90488"/>
              </a:xfrm>
              <a:custGeom>
                <a:avLst/>
                <a:gdLst/>
                <a:ahLst/>
                <a:cxnLst>
                  <a:cxn ang="0">
                    <a:pos x="71" y="49"/>
                  </a:cxn>
                  <a:cxn ang="0">
                    <a:pos x="8" y="0"/>
                  </a:cxn>
                  <a:cxn ang="0">
                    <a:pos x="0" y="3"/>
                  </a:cxn>
                  <a:cxn ang="0">
                    <a:pos x="70" y="57"/>
                  </a:cxn>
                </a:cxnLst>
                <a:rect l="0" t="0" r="r" b="b"/>
                <a:pathLst>
                  <a:path w="71" h="57">
                    <a:moveTo>
                      <a:pt x="71" y="49"/>
                    </a:moveTo>
                    <a:lnTo>
                      <a:pt x="8" y="0"/>
                    </a:lnTo>
                    <a:lnTo>
                      <a:pt x="0" y="3"/>
                    </a:lnTo>
                    <a:lnTo>
                      <a:pt x="70" y="57"/>
                    </a:lnTo>
                  </a:path>
                </a:pathLst>
              </a:custGeom>
              <a:grpFill/>
              <a:ln w="9525">
                <a:noFill/>
                <a:round/>
                <a:headEnd/>
                <a:tailEnd/>
              </a:ln>
            </p:spPr>
            <p:txBody>
              <a:bodyPr anchor="ctr"/>
              <a:lstStyle/>
              <a:p>
                <a:pPr algn="ctr"/>
                <a:endParaRPr/>
              </a:p>
            </p:txBody>
          </p:sp>
          <p:sp>
            <p:nvSpPr>
              <p:cNvPr id="45" name="Rectangle 201"/>
              <p:cNvSpPr>
                <a:spLocks/>
              </p:cNvSpPr>
              <p:nvPr/>
            </p:nvSpPr>
            <p:spPr bwMode="auto">
              <a:xfrm>
                <a:off x="4498975" y="1719264"/>
                <a:ext cx="463550" cy="85725"/>
              </a:xfrm>
              <a:prstGeom prst="rect">
                <a:avLst/>
              </a:prstGeom>
              <a:grpFill/>
              <a:ln w="9525">
                <a:noFill/>
                <a:miter lim="800000"/>
                <a:headEnd/>
                <a:tailEnd/>
              </a:ln>
            </p:spPr>
            <p:txBody>
              <a:bodyPr anchor="ctr"/>
              <a:lstStyle/>
              <a:p>
                <a:pPr algn="ctr"/>
                <a:endParaRPr/>
              </a:p>
            </p:txBody>
          </p:sp>
          <p:sp>
            <p:nvSpPr>
              <p:cNvPr id="46" name="Rectangle 202"/>
              <p:cNvSpPr>
                <a:spLocks/>
              </p:cNvSpPr>
              <p:nvPr/>
            </p:nvSpPr>
            <p:spPr bwMode="auto">
              <a:xfrm>
                <a:off x="4498975" y="1682751"/>
                <a:ext cx="463550" cy="23813"/>
              </a:xfrm>
              <a:prstGeom prst="rect">
                <a:avLst/>
              </a:prstGeom>
              <a:grpFill/>
              <a:ln w="9525">
                <a:noFill/>
                <a:miter lim="800000"/>
                <a:headEnd/>
                <a:tailEnd/>
              </a:ln>
            </p:spPr>
            <p:txBody>
              <a:bodyPr anchor="ctr"/>
              <a:lstStyle/>
              <a:p>
                <a:pPr algn="ctr"/>
                <a:endParaRPr/>
              </a:p>
            </p:txBody>
          </p:sp>
          <p:sp>
            <p:nvSpPr>
              <p:cNvPr id="47" name="Rectangle 203"/>
              <p:cNvSpPr>
                <a:spLocks/>
              </p:cNvSpPr>
              <p:nvPr/>
            </p:nvSpPr>
            <p:spPr bwMode="auto">
              <a:xfrm>
                <a:off x="4549775" y="1787526"/>
                <a:ext cx="39688" cy="107950"/>
              </a:xfrm>
              <a:prstGeom prst="rect">
                <a:avLst/>
              </a:prstGeom>
              <a:grpFill/>
              <a:ln w="9525">
                <a:noFill/>
                <a:miter lim="800000"/>
                <a:headEnd/>
                <a:tailEnd/>
              </a:ln>
            </p:spPr>
            <p:txBody>
              <a:bodyPr anchor="ctr"/>
              <a:lstStyle/>
              <a:p>
                <a:pPr algn="ctr"/>
                <a:endParaRPr/>
              </a:p>
            </p:txBody>
          </p:sp>
          <p:sp>
            <p:nvSpPr>
              <p:cNvPr id="48" name="Rectangle 204"/>
              <p:cNvSpPr>
                <a:spLocks/>
              </p:cNvSpPr>
              <p:nvPr/>
            </p:nvSpPr>
            <p:spPr bwMode="auto">
              <a:xfrm>
                <a:off x="4864100" y="1787526"/>
                <a:ext cx="41275" cy="107950"/>
              </a:xfrm>
              <a:prstGeom prst="rect">
                <a:avLst/>
              </a:prstGeom>
              <a:grpFill/>
              <a:ln w="9525">
                <a:noFill/>
                <a:miter lim="800000"/>
                <a:headEnd/>
                <a:tailEnd/>
              </a:ln>
            </p:spPr>
            <p:txBody>
              <a:bodyPr anchor="ctr"/>
              <a:lstStyle/>
              <a:p>
                <a:pPr algn="ctr"/>
                <a:endParaRPr/>
              </a:p>
            </p:txBody>
          </p:sp>
        </p:grpSp>
        <p:grpSp>
          <p:nvGrpSpPr>
            <p:cNvPr id="28" name="Group 184"/>
            <p:cNvGrpSpPr/>
            <p:nvPr/>
          </p:nvGrpSpPr>
          <p:grpSpPr>
            <a:xfrm>
              <a:off x="5758941" y="1150693"/>
              <a:ext cx="753079" cy="464804"/>
              <a:chOff x="1614646" y="682233"/>
              <a:chExt cx="865797" cy="537413"/>
            </a:xfrm>
            <a:grpFill/>
          </p:grpSpPr>
          <p:sp>
            <p:nvSpPr>
              <p:cNvPr id="29" name="Freeform: Shape 185"/>
              <p:cNvSpPr>
                <a:spLocks/>
              </p:cNvSpPr>
              <p:nvPr/>
            </p:nvSpPr>
            <p:spPr bwMode="auto">
              <a:xfrm rot="15791816">
                <a:off x="2180191" y="913932"/>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anchor="ctr"/>
              <a:lstStyle/>
              <a:p>
                <a:pPr algn="ctr"/>
                <a:endParaRPr/>
              </a:p>
            </p:txBody>
          </p:sp>
          <p:sp>
            <p:nvSpPr>
              <p:cNvPr id="30" name="Freeform: Shape 186"/>
              <p:cNvSpPr>
                <a:spLocks/>
              </p:cNvSpPr>
              <p:nvPr/>
            </p:nvSpPr>
            <p:spPr bwMode="auto">
              <a:xfrm rot="5808184" flipH="1">
                <a:off x="1670197" y="91939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anchor="ctr"/>
              <a:lstStyle/>
              <a:p>
                <a:pPr algn="ctr"/>
                <a:endParaRPr/>
              </a:p>
            </p:txBody>
          </p:sp>
          <p:sp>
            <p:nvSpPr>
              <p:cNvPr id="31" name="Freeform: Shape 187"/>
              <p:cNvSpPr>
                <a:spLocks/>
              </p:cNvSpPr>
              <p:nvPr/>
            </p:nvSpPr>
            <p:spPr bwMode="auto">
              <a:xfrm rot="10237099" flipH="1">
                <a:off x="1897887" y="68223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anchor="ctr"/>
              <a:lstStyle/>
              <a:p>
                <a:pPr algn="ctr"/>
                <a:endParaRPr/>
              </a:p>
            </p:txBody>
          </p:sp>
        </p:grpSp>
      </p:grpSp>
      <p:grpSp>
        <p:nvGrpSpPr>
          <p:cNvPr id="23" name="Group 4"/>
          <p:cNvGrpSpPr/>
          <p:nvPr/>
        </p:nvGrpSpPr>
        <p:grpSpPr>
          <a:xfrm>
            <a:off x="8905430" y="3949053"/>
            <a:ext cx="2563892" cy="1618071"/>
            <a:chOff x="8905434" y="3949052"/>
            <a:chExt cx="2563893" cy="1618072"/>
          </a:xfrm>
        </p:grpSpPr>
        <p:sp>
          <p:nvSpPr>
            <p:cNvPr id="24" name="TextBox 206"/>
            <p:cNvSpPr txBox="1"/>
            <p:nvPr/>
          </p:nvSpPr>
          <p:spPr>
            <a:xfrm>
              <a:off x="8905434" y="5013126"/>
              <a:ext cx="2563893" cy="553998"/>
            </a:xfrm>
            <a:prstGeom prst="rect">
              <a:avLst/>
            </a:prstGeom>
            <a:noFill/>
          </p:spPr>
          <p:txBody>
            <a:bodyPr wrap="square" lIns="0" tIns="0" rIns="0" bIns="0">
              <a:normAutofit/>
            </a:bodyPr>
            <a:lstStyle/>
            <a:p>
              <a:pPr algn="ctr"/>
              <a:r>
                <a:rPr lang="zh-CN" altLang="en-US" sz="1400" dirty="0">
                  <a:solidFill>
                    <a:schemeClr val="bg1"/>
                  </a:solidFill>
                  <a:latin typeface="+mn-ea"/>
                </a:rPr>
                <a:t>在这里进行编辑内容，建议使用微软雅黑。大小可进行调整。</a:t>
              </a:r>
              <a:endParaRPr lang="en-US" altLang="zh-CN" sz="1400" dirty="0">
                <a:solidFill>
                  <a:schemeClr val="bg1"/>
                </a:solidFill>
                <a:latin typeface="+mn-ea"/>
              </a:endParaRPr>
            </a:p>
          </p:txBody>
        </p:sp>
        <p:sp>
          <p:nvSpPr>
            <p:cNvPr id="25" name="Rectangle 207"/>
            <p:cNvSpPr/>
            <p:nvPr/>
          </p:nvSpPr>
          <p:spPr>
            <a:xfrm>
              <a:off x="9571827" y="4687716"/>
              <a:ext cx="1231106" cy="369332"/>
            </a:xfrm>
            <a:prstGeom prst="rect">
              <a:avLst/>
            </a:prstGeom>
          </p:spPr>
          <p:txBody>
            <a:bodyPr wrap="none" lIns="0" tIns="0" rIns="0" bIns="0">
              <a:normAutofit/>
            </a:bodyPr>
            <a:lstStyle/>
            <a:p>
              <a:pPr algn="ctr"/>
              <a:r>
                <a:rPr lang="zh-CN" altLang="en-US" sz="1600" b="1" dirty="0">
                  <a:solidFill>
                    <a:schemeClr val="bg1"/>
                  </a:solidFill>
                </a:rPr>
                <a:t>点击输入标题</a:t>
              </a:r>
            </a:p>
          </p:txBody>
        </p:sp>
        <p:sp>
          <p:nvSpPr>
            <p:cNvPr id="26" name="Rectangle 208"/>
            <p:cNvSpPr/>
            <p:nvPr/>
          </p:nvSpPr>
          <p:spPr>
            <a:xfrm>
              <a:off x="9571026" y="3949052"/>
              <a:ext cx="1232709" cy="738664"/>
            </a:xfrm>
            <a:prstGeom prst="rect">
              <a:avLst/>
            </a:prstGeom>
          </p:spPr>
          <p:txBody>
            <a:bodyPr wrap="none" lIns="0" tIns="0" rIns="0" bIns="0" anchor="ctr">
              <a:normAutofit/>
            </a:bodyPr>
            <a:lstStyle/>
            <a:p>
              <a:pPr algn="ctr"/>
              <a:r>
                <a:rPr lang="en-US" sz="4800" b="1" dirty="0">
                  <a:solidFill>
                    <a:schemeClr val="bg1"/>
                  </a:solidFill>
                </a:rPr>
                <a:t>80%</a:t>
              </a:r>
            </a:p>
          </p:txBody>
        </p:sp>
      </p:grpSp>
      <p:grpSp>
        <p:nvGrpSpPr>
          <p:cNvPr id="57" name="组合 56"/>
          <p:cNvGrpSpPr/>
          <p:nvPr/>
        </p:nvGrpSpPr>
        <p:grpSpPr>
          <a:xfrm>
            <a:off x="3419274" y="3792108"/>
            <a:ext cx="1326932" cy="1868980"/>
            <a:chOff x="3419274" y="3792108"/>
            <a:chExt cx="1326932" cy="1868980"/>
          </a:xfrm>
        </p:grpSpPr>
        <p:sp>
          <p:nvSpPr>
            <p:cNvPr id="6" name="Freeform: Shape 152"/>
            <p:cNvSpPr>
              <a:spLocks/>
            </p:cNvSpPr>
            <p:nvPr/>
          </p:nvSpPr>
          <p:spPr bwMode="auto">
            <a:xfrm>
              <a:off x="3419274" y="3792108"/>
              <a:ext cx="1326932" cy="1868980"/>
            </a:xfrm>
            <a:custGeom>
              <a:avLst/>
              <a:gdLst/>
              <a:ahLst/>
              <a:cxnLst>
                <a:cxn ang="0">
                  <a:pos x="233" y="11"/>
                </a:cxn>
                <a:cxn ang="0">
                  <a:pos x="43" y="342"/>
                </a:cxn>
                <a:cxn ang="0">
                  <a:pos x="43" y="575"/>
                </a:cxn>
                <a:cxn ang="0">
                  <a:pos x="363" y="662"/>
                </a:cxn>
                <a:cxn ang="0">
                  <a:pos x="450" y="342"/>
                </a:cxn>
                <a:cxn ang="0">
                  <a:pos x="261" y="11"/>
                </a:cxn>
                <a:cxn ang="0">
                  <a:pos x="233" y="11"/>
                </a:cxn>
                <a:cxn ang="0">
                  <a:pos x="233" y="11"/>
                </a:cxn>
                <a:cxn ang="0">
                  <a:pos x="233" y="11"/>
                </a:cxn>
              </a:cxnLst>
              <a:rect l="0" t="0" r="r" b="b"/>
              <a:pathLst>
                <a:path w="515" h="726">
                  <a:moveTo>
                    <a:pt x="233" y="11"/>
                  </a:moveTo>
                  <a:cubicBezTo>
                    <a:pt x="43" y="342"/>
                    <a:pt x="43" y="342"/>
                    <a:pt x="43" y="342"/>
                  </a:cubicBezTo>
                  <a:cubicBezTo>
                    <a:pt x="3" y="411"/>
                    <a:pt x="0" y="500"/>
                    <a:pt x="43" y="575"/>
                  </a:cubicBezTo>
                  <a:cubicBezTo>
                    <a:pt x="108" y="687"/>
                    <a:pt x="251" y="726"/>
                    <a:pt x="363" y="662"/>
                  </a:cubicBezTo>
                  <a:cubicBezTo>
                    <a:pt x="476" y="597"/>
                    <a:pt x="515" y="454"/>
                    <a:pt x="450" y="342"/>
                  </a:cubicBezTo>
                  <a:cubicBezTo>
                    <a:pt x="261" y="11"/>
                    <a:pt x="261" y="11"/>
                    <a:pt x="261" y="11"/>
                  </a:cubicBezTo>
                  <a:cubicBezTo>
                    <a:pt x="255" y="0"/>
                    <a:pt x="239" y="0"/>
                    <a:pt x="233" y="11"/>
                  </a:cubicBezTo>
                  <a:close/>
                  <a:moveTo>
                    <a:pt x="233" y="11"/>
                  </a:moveTo>
                  <a:cubicBezTo>
                    <a:pt x="233" y="11"/>
                    <a:pt x="233" y="11"/>
                    <a:pt x="233" y="11"/>
                  </a:cubicBezTo>
                </a:path>
              </a:pathLst>
            </a:custGeom>
            <a:solidFill>
              <a:schemeClr val="accent1">
                <a:lumMod val="20000"/>
                <a:lumOff val="80000"/>
              </a:schemeClr>
            </a:solidFill>
            <a:ln w="9525">
              <a:noFill/>
              <a:round/>
              <a:headEnd/>
              <a:tailEnd/>
            </a:ln>
          </p:spPr>
          <p:txBody>
            <a:bodyPr anchor="ctr"/>
            <a:lstStyle/>
            <a:p>
              <a:pPr algn="ctr"/>
              <a:endParaRPr/>
            </a:p>
          </p:txBody>
        </p:sp>
        <p:sp>
          <p:nvSpPr>
            <p:cNvPr id="11" name="Rectangle 160"/>
            <p:cNvSpPr/>
            <p:nvPr/>
          </p:nvSpPr>
          <p:spPr>
            <a:xfrm>
              <a:off x="3608515" y="4839955"/>
              <a:ext cx="923330" cy="553998"/>
            </a:xfrm>
            <a:prstGeom prst="rect">
              <a:avLst/>
            </a:prstGeom>
          </p:spPr>
          <p:txBody>
            <a:bodyPr wrap="none" lIns="0" tIns="0" rIns="0" bIns="0" anchor="ctr">
              <a:normAutofit/>
            </a:bodyPr>
            <a:lstStyle/>
            <a:p>
              <a:pPr algn="ctr"/>
              <a:r>
                <a:rPr lang="en-US" sz="3600" b="1" dirty="0">
                  <a:solidFill>
                    <a:schemeClr val="accent1"/>
                  </a:solidFill>
                </a:rPr>
                <a:t>70%</a:t>
              </a:r>
            </a:p>
          </p:txBody>
        </p:sp>
      </p:grpSp>
      <p:grpSp>
        <p:nvGrpSpPr>
          <p:cNvPr id="56" name="组合 55"/>
          <p:cNvGrpSpPr/>
          <p:nvPr/>
        </p:nvGrpSpPr>
        <p:grpSpPr>
          <a:xfrm>
            <a:off x="4998315" y="3997606"/>
            <a:ext cx="1173820" cy="1653322"/>
            <a:chOff x="4998315" y="3997606"/>
            <a:chExt cx="1173820" cy="1653322"/>
          </a:xfrm>
        </p:grpSpPr>
        <p:sp>
          <p:nvSpPr>
            <p:cNvPr id="7" name="Freeform: Shape 153"/>
            <p:cNvSpPr>
              <a:spLocks/>
            </p:cNvSpPr>
            <p:nvPr/>
          </p:nvSpPr>
          <p:spPr bwMode="auto">
            <a:xfrm>
              <a:off x="4998315" y="3997606"/>
              <a:ext cx="1173820" cy="1653322"/>
            </a:xfrm>
            <a:custGeom>
              <a:avLst/>
              <a:gdLst/>
              <a:ahLst/>
              <a:cxnLst>
                <a:cxn ang="0">
                  <a:pos x="233" y="11"/>
                </a:cxn>
                <a:cxn ang="0">
                  <a:pos x="43" y="342"/>
                </a:cxn>
                <a:cxn ang="0">
                  <a:pos x="43" y="575"/>
                </a:cxn>
                <a:cxn ang="0">
                  <a:pos x="363" y="662"/>
                </a:cxn>
                <a:cxn ang="0">
                  <a:pos x="450" y="342"/>
                </a:cxn>
                <a:cxn ang="0">
                  <a:pos x="261" y="11"/>
                </a:cxn>
                <a:cxn ang="0">
                  <a:pos x="233" y="11"/>
                </a:cxn>
                <a:cxn ang="0">
                  <a:pos x="233" y="11"/>
                </a:cxn>
                <a:cxn ang="0">
                  <a:pos x="233" y="11"/>
                </a:cxn>
              </a:cxnLst>
              <a:rect l="0" t="0" r="r" b="b"/>
              <a:pathLst>
                <a:path w="515" h="726">
                  <a:moveTo>
                    <a:pt x="233" y="11"/>
                  </a:moveTo>
                  <a:cubicBezTo>
                    <a:pt x="43" y="342"/>
                    <a:pt x="43" y="342"/>
                    <a:pt x="43" y="342"/>
                  </a:cubicBezTo>
                  <a:cubicBezTo>
                    <a:pt x="3" y="411"/>
                    <a:pt x="0" y="500"/>
                    <a:pt x="43" y="575"/>
                  </a:cubicBezTo>
                  <a:cubicBezTo>
                    <a:pt x="108" y="687"/>
                    <a:pt x="251" y="726"/>
                    <a:pt x="363" y="662"/>
                  </a:cubicBezTo>
                  <a:cubicBezTo>
                    <a:pt x="476" y="597"/>
                    <a:pt x="515" y="454"/>
                    <a:pt x="450" y="342"/>
                  </a:cubicBezTo>
                  <a:cubicBezTo>
                    <a:pt x="261" y="11"/>
                    <a:pt x="261" y="11"/>
                    <a:pt x="261" y="11"/>
                  </a:cubicBezTo>
                  <a:cubicBezTo>
                    <a:pt x="255" y="0"/>
                    <a:pt x="239" y="0"/>
                    <a:pt x="233" y="11"/>
                  </a:cubicBezTo>
                  <a:close/>
                  <a:moveTo>
                    <a:pt x="233" y="11"/>
                  </a:moveTo>
                  <a:cubicBezTo>
                    <a:pt x="233" y="11"/>
                    <a:pt x="233" y="11"/>
                    <a:pt x="233" y="11"/>
                  </a:cubicBezTo>
                </a:path>
              </a:pathLst>
            </a:custGeom>
            <a:solidFill>
              <a:schemeClr val="accent1">
                <a:lumMod val="20000"/>
                <a:lumOff val="80000"/>
              </a:schemeClr>
            </a:solidFill>
            <a:ln w="9525">
              <a:noFill/>
              <a:round/>
              <a:headEnd/>
              <a:tailEnd/>
            </a:ln>
          </p:spPr>
          <p:txBody>
            <a:bodyPr anchor="ctr"/>
            <a:lstStyle/>
            <a:p>
              <a:pPr algn="ctr"/>
              <a:endParaRPr/>
            </a:p>
          </p:txBody>
        </p:sp>
        <p:sp>
          <p:nvSpPr>
            <p:cNvPr id="12" name="Rectangle 161"/>
            <p:cNvSpPr/>
            <p:nvPr/>
          </p:nvSpPr>
          <p:spPr>
            <a:xfrm>
              <a:off x="5158651" y="4870733"/>
              <a:ext cx="820739" cy="492443"/>
            </a:xfrm>
            <a:prstGeom prst="rect">
              <a:avLst/>
            </a:prstGeom>
          </p:spPr>
          <p:txBody>
            <a:bodyPr wrap="none" lIns="0" tIns="0" rIns="0" bIns="0" anchor="ctr">
              <a:normAutofit/>
            </a:bodyPr>
            <a:lstStyle/>
            <a:p>
              <a:pPr algn="ctr"/>
              <a:r>
                <a:rPr lang="en-US" sz="3200" b="1" dirty="0">
                  <a:solidFill>
                    <a:schemeClr val="accent1"/>
                  </a:solidFill>
                </a:rPr>
                <a:t>50%</a:t>
              </a:r>
            </a:p>
          </p:txBody>
        </p:sp>
      </p:grpSp>
      <p:grpSp>
        <p:nvGrpSpPr>
          <p:cNvPr id="20" name="组合 19"/>
          <p:cNvGrpSpPr/>
          <p:nvPr/>
        </p:nvGrpSpPr>
        <p:grpSpPr>
          <a:xfrm>
            <a:off x="6380881" y="4260473"/>
            <a:ext cx="979979" cy="1380296"/>
            <a:chOff x="6380881" y="4260473"/>
            <a:chExt cx="979979" cy="1380296"/>
          </a:xfrm>
        </p:grpSpPr>
        <p:sp>
          <p:nvSpPr>
            <p:cNvPr id="8" name="Freeform: Shape 154"/>
            <p:cNvSpPr>
              <a:spLocks/>
            </p:cNvSpPr>
            <p:nvPr/>
          </p:nvSpPr>
          <p:spPr bwMode="auto">
            <a:xfrm>
              <a:off x="6380881" y="4260473"/>
              <a:ext cx="979979" cy="1380296"/>
            </a:xfrm>
            <a:custGeom>
              <a:avLst/>
              <a:gdLst/>
              <a:ahLst/>
              <a:cxnLst>
                <a:cxn ang="0">
                  <a:pos x="233" y="11"/>
                </a:cxn>
                <a:cxn ang="0">
                  <a:pos x="43" y="342"/>
                </a:cxn>
                <a:cxn ang="0">
                  <a:pos x="43" y="575"/>
                </a:cxn>
                <a:cxn ang="0">
                  <a:pos x="363" y="662"/>
                </a:cxn>
                <a:cxn ang="0">
                  <a:pos x="450" y="342"/>
                </a:cxn>
                <a:cxn ang="0">
                  <a:pos x="261" y="11"/>
                </a:cxn>
                <a:cxn ang="0">
                  <a:pos x="233" y="11"/>
                </a:cxn>
                <a:cxn ang="0">
                  <a:pos x="233" y="11"/>
                </a:cxn>
                <a:cxn ang="0">
                  <a:pos x="233" y="11"/>
                </a:cxn>
              </a:cxnLst>
              <a:rect l="0" t="0" r="r" b="b"/>
              <a:pathLst>
                <a:path w="515" h="726">
                  <a:moveTo>
                    <a:pt x="233" y="11"/>
                  </a:moveTo>
                  <a:cubicBezTo>
                    <a:pt x="43" y="342"/>
                    <a:pt x="43" y="342"/>
                    <a:pt x="43" y="342"/>
                  </a:cubicBezTo>
                  <a:cubicBezTo>
                    <a:pt x="3" y="411"/>
                    <a:pt x="0" y="500"/>
                    <a:pt x="43" y="575"/>
                  </a:cubicBezTo>
                  <a:cubicBezTo>
                    <a:pt x="108" y="687"/>
                    <a:pt x="251" y="726"/>
                    <a:pt x="363" y="662"/>
                  </a:cubicBezTo>
                  <a:cubicBezTo>
                    <a:pt x="476" y="597"/>
                    <a:pt x="515" y="454"/>
                    <a:pt x="450" y="342"/>
                  </a:cubicBezTo>
                  <a:cubicBezTo>
                    <a:pt x="261" y="11"/>
                    <a:pt x="261" y="11"/>
                    <a:pt x="261" y="11"/>
                  </a:cubicBezTo>
                  <a:cubicBezTo>
                    <a:pt x="255" y="0"/>
                    <a:pt x="239" y="0"/>
                    <a:pt x="233" y="11"/>
                  </a:cubicBezTo>
                  <a:close/>
                  <a:moveTo>
                    <a:pt x="233" y="11"/>
                  </a:moveTo>
                  <a:cubicBezTo>
                    <a:pt x="233" y="11"/>
                    <a:pt x="233" y="11"/>
                    <a:pt x="233" y="11"/>
                  </a:cubicBezTo>
                </a:path>
              </a:pathLst>
            </a:custGeom>
            <a:solidFill>
              <a:schemeClr val="accent1">
                <a:lumMod val="20000"/>
                <a:lumOff val="80000"/>
              </a:schemeClr>
            </a:solidFill>
            <a:ln w="9525">
              <a:noFill/>
              <a:round/>
              <a:headEnd/>
              <a:tailEnd/>
            </a:ln>
          </p:spPr>
          <p:txBody>
            <a:bodyPr anchor="ctr"/>
            <a:lstStyle/>
            <a:p>
              <a:pPr algn="ctr"/>
              <a:endParaRPr/>
            </a:p>
          </p:txBody>
        </p:sp>
        <p:sp>
          <p:nvSpPr>
            <p:cNvPr id="13" name="Rectangle 162"/>
            <p:cNvSpPr/>
            <p:nvPr/>
          </p:nvSpPr>
          <p:spPr>
            <a:xfrm>
              <a:off x="6508645" y="4901512"/>
              <a:ext cx="719749" cy="430887"/>
            </a:xfrm>
            <a:prstGeom prst="rect">
              <a:avLst/>
            </a:prstGeom>
          </p:spPr>
          <p:txBody>
            <a:bodyPr wrap="none" lIns="0" tIns="0" rIns="0" bIns="0" anchor="ctr">
              <a:normAutofit/>
            </a:bodyPr>
            <a:lstStyle/>
            <a:p>
              <a:pPr algn="ctr"/>
              <a:r>
                <a:rPr lang="en-US" sz="2800" b="1" dirty="0">
                  <a:solidFill>
                    <a:schemeClr val="accent1"/>
                  </a:solidFill>
                </a:rPr>
                <a:t>30%</a:t>
              </a:r>
            </a:p>
          </p:txBody>
        </p:sp>
      </p:grpSp>
      <p:grpSp>
        <p:nvGrpSpPr>
          <p:cNvPr id="3" name="组合 2"/>
          <p:cNvGrpSpPr/>
          <p:nvPr/>
        </p:nvGrpSpPr>
        <p:grpSpPr>
          <a:xfrm>
            <a:off x="7533021" y="4413721"/>
            <a:ext cx="856749" cy="1206728"/>
            <a:chOff x="7533021" y="4413721"/>
            <a:chExt cx="856749" cy="1206728"/>
          </a:xfrm>
        </p:grpSpPr>
        <p:sp>
          <p:nvSpPr>
            <p:cNvPr id="9" name="Freeform: Shape 155"/>
            <p:cNvSpPr>
              <a:spLocks/>
            </p:cNvSpPr>
            <p:nvPr/>
          </p:nvSpPr>
          <p:spPr bwMode="auto">
            <a:xfrm>
              <a:off x="7533021" y="4413721"/>
              <a:ext cx="856749" cy="1206728"/>
            </a:xfrm>
            <a:custGeom>
              <a:avLst/>
              <a:gdLst/>
              <a:ahLst/>
              <a:cxnLst>
                <a:cxn ang="0">
                  <a:pos x="233" y="11"/>
                </a:cxn>
                <a:cxn ang="0">
                  <a:pos x="43" y="342"/>
                </a:cxn>
                <a:cxn ang="0">
                  <a:pos x="43" y="575"/>
                </a:cxn>
                <a:cxn ang="0">
                  <a:pos x="363" y="662"/>
                </a:cxn>
                <a:cxn ang="0">
                  <a:pos x="450" y="342"/>
                </a:cxn>
                <a:cxn ang="0">
                  <a:pos x="261" y="11"/>
                </a:cxn>
                <a:cxn ang="0">
                  <a:pos x="233" y="11"/>
                </a:cxn>
                <a:cxn ang="0">
                  <a:pos x="233" y="11"/>
                </a:cxn>
                <a:cxn ang="0">
                  <a:pos x="233" y="11"/>
                </a:cxn>
              </a:cxnLst>
              <a:rect l="0" t="0" r="r" b="b"/>
              <a:pathLst>
                <a:path w="515" h="726">
                  <a:moveTo>
                    <a:pt x="233" y="11"/>
                  </a:moveTo>
                  <a:cubicBezTo>
                    <a:pt x="43" y="342"/>
                    <a:pt x="43" y="342"/>
                    <a:pt x="43" y="342"/>
                  </a:cubicBezTo>
                  <a:cubicBezTo>
                    <a:pt x="3" y="411"/>
                    <a:pt x="0" y="500"/>
                    <a:pt x="43" y="575"/>
                  </a:cubicBezTo>
                  <a:cubicBezTo>
                    <a:pt x="108" y="687"/>
                    <a:pt x="251" y="726"/>
                    <a:pt x="363" y="662"/>
                  </a:cubicBezTo>
                  <a:cubicBezTo>
                    <a:pt x="476" y="597"/>
                    <a:pt x="515" y="454"/>
                    <a:pt x="450" y="342"/>
                  </a:cubicBezTo>
                  <a:cubicBezTo>
                    <a:pt x="261" y="11"/>
                    <a:pt x="261" y="11"/>
                    <a:pt x="261" y="11"/>
                  </a:cubicBezTo>
                  <a:cubicBezTo>
                    <a:pt x="255" y="0"/>
                    <a:pt x="239" y="0"/>
                    <a:pt x="233" y="11"/>
                  </a:cubicBezTo>
                  <a:close/>
                  <a:moveTo>
                    <a:pt x="233" y="11"/>
                  </a:moveTo>
                  <a:cubicBezTo>
                    <a:pt x="233" y="11"/>
                    <a:pt x="233" y="11"/>
                    <a:pt x="233" y="11"/>
                  </a:cubicBezTo>
                </a:path>
              </a:pathLst>
            </a:custGeom>
            <a:solidFill>
              <a:schemeClr val="accent1">
                <a:lumMod val="20000"/>
                <a:lumOff val="80000"/>
              </a:schemeClr>
            </a:solidFill>
            <a:ln w="9525">
              <a:noFill/>
              <a:round/>
              <a:headEnd/>
              <a:tailEnd/>
            </a:ln>
          </p:spPr>
          <p:txBody>
            <a:bodyPr anchor="ctr"/>
            <a:lstStyle/>
            <a:p>
              <a:pPr algn="ctr"/>
              <a:endParaRPr/>
            </a:p>
          </p:txBody>
        </p:sp>
        <p:sp>
          <p:nvSpPr>
            <p:cNvPr id="14" name="Rectangle 163"/>
            <p:cNvSpPr/>
            <p:nvPr/>
          </p:nvSpPr>
          <p:spPr>
            <a:xfrm>
              <a:off x="7642757" y="4932289"/>
              <a:ext cx="617157" cy="369332"/>
            </a:xfrm>
            <a:prstGeom prst="rect">
              <a:avLst/>
            </a:prstGeom>
          </p:spPr>
          <p:txBody>
            <a:bodyPr wrap="none" lIns="0" tIns="0" rIns="0" bIns="0" anchor="ctr">
              <a:normAutofit/>
            </a:bodyPr>
            <a:lstStyle/>
            <a:p>
              <a:pPr algn="ctr"/>
              <a:r>
                <a:rPr lang="en-US" sz="2400" b="1" dirty="0">
                  <a:solidFill>
                    <a:schemeClr val="accent1"/>
                  </a:solidFill>
                </a:rPr>
                <a:t>20%</a:t>
              </a:r>
            </a:p>
          </p:txBody>
        </p:sp>
      </p:grpSp>
    </p:spTree>
    <p:extLst>
      <p:ext uri="{BB962C8B-B14F-4D97-AF65-F5344CB8AC3E}">
        <p14:creationId xmlns:p14="http://schemas.microsoft.com/office/powerpoint/2010/main" val="42372962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childTnLst>
                          </p:cTn>
                        </p:par>
                        <p:par>
                          <p:cTn id="62" fill="hold">
                            <p:stCondLst>
                              <p:cond delay="9500"/>
                            </p:stCondLst>
                            <p:childTnLst>
                              <p:par>
                                <p:cTn id="63" presetID="42" presetClass="entr" presetSubtype="0" fill="hold" nodeType="after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1000"/>
                                        <p:tgtEl>
                                          <p:spTgt spid="56"/>
                                        </p:tgtEl>
                                      </p:cBhvr>
                                    </p:animEffect>
                                    <p:anim calcmode="lin" valueType="num">
                                      <p:cBhvr>
                                        <p:cTn id="66" dur="1000" fill="hold"/>
                                        <p:tgtEl>
                                          <p:spTgt spid="56"/>
                                        </p:tgtEl>
                                        <p:attrNameLst>
                                          <p:attrName>ppt_x</p:attrName>
                                        </p:attrNameLst>
                                      </p:cBhvr>
                                      <p:tavLst>
                                        <p:tav tm="0">
                                          <p:val>
                                            <p:strVal val="#ppt_x"/>
                                          </p:val>
                                        </p:tav>
                                        <p:tav tm="100000">
                                          <p:val>
                                            <p:strVal val="#ppt_x"/>
                                          </p:val>
                                        </p:tav>
                                      </p:tavLst>
                                    </p:anim>
                                    <p:anim calcmode="lin" valueType="num">
                                      <p:cBhvr>
                                        <p:cTn id="67" dur="1000" fill="hold"/>
                                        <p:tgtEl>
                                          <p:spTgt spid="56"/>
                                        </p:tgtEl>
                                        <p:attrNameLst>
                                          <p:attrName>ppt_y</p:attrName>
                                        </p:attrNameLst>
                                      </p:cBhvr>
                                      <p:tavLst>
                                        <p:tav tm="0">
                                          <p:val>
                                            <p:strVal val="#ppt_y+.1"/>
                                          </p:val>
                                        </p:tav>
                                        <p:tav tm="100000">
                                          <p:val>
                                            <p:strVal val="#ppt_y"/>
                                          </p:val>
                                        </p:tav>
                                      </p:tavLst>
                                    </p:anim>
                                  </p:childTnLst>
                                </p:cTn>
                              </p:par>
                            </p:childTnLst>
                          </p:cTn>
                        </p:par>
                        <p:par>
                          <p:cTn id="68" fill="hold">
                            <p:stCondLst>
                              <p:cond delay="105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11500"/>
                            </p:stCondLst>
                            <p:childTnLst>
                              <p:par>
                                <p:cTn id="75" presetID="42" presetClass="entr" presetSubtype="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childTnLst>
                          </p:cTn>
                        </p:par>
                        <p:par>
                          <p:cTn id="80" fill="hold">
                            <p:stCondLst>
                              <p:cond delay="12500"/>
                            </p:stCondLst>
                            <p:childTnLst>
                              <p:par>
                                <p:cTn id="81" presetID="6" presetClass="entr" presetSubtype="16"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circle(in)">
                                      <p:cBhvr>
                                        <p:cTn id="83" dur="2000"/>
                                        <p:tgtEl>
                                          <p:spTgt spid="23"/>
                                        </p:tgtEl>
                                      </p:cBhvr>
                                    </p:animEffect>
                                  </p:childTnLst>
                                </p:cTn>
                              </p:par>
                            </p:childTnLst>
                          </p:cTn>
                        </p:par>
                        <p:par>
                          <p:cTn id="84" fill="hold">
                            <p:stCondLst>
                              <p:cond delay="14500"/>
                            </p:stCondLst>
                            <p:childTnLst>
                              <p:par>
                                <p:cTn id="85" presetID="6" presetClass="entr" presetSubtype="16" fill="hold"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circle(in)">
                                      <p:cBhvr>
                                        <p:cTn id="8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a:stCxn id="2" idx="7"/>
          </p:cNvCxnSpPr>
          <p:nvPr/>
        </p:nvCxnSpPr>
        <p:spPr>
          <a:xfrm flipV="1">
            <a:off x="1425469" y="2016475"/>
            <a:ext cx="2198951" cy="160366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3" idx="1"/>
          </p:cNvCxnSpPr>
          <p:nvPr/>
        </p:nvCxnSpPr>
        <p:spPr>
          <a:xfrm>
            <a:off x="4331370" y="1998707"/>
            <a:ext cx="2517511" cy="218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555831" y="2792789"/>
            <a:ext cx="1388909" cy="138881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638179" y="3678742"/>
            <a:ext cx="3073957" cy="1362877"/>
            <a:chOff x="7972926" y="1913220"/>
            <a:chExt cx="3073957" cy="1362877"/>
          </a:xfrm>
        </p:grpSpPr>
        <p:sp>
          <p:nvSpPr>
            <p:cNvPr id="24" name="文本框 23"/>
            <p:cNvSpPr txBox="1"/>
            <p:nvPr/>
          </p:nvSpPr>
          <p:spPr>
            <a:xfrm>
              <a:off x="7972926" y="1913220"/>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25" name="直接连接符 24"/>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972927" y="2352767"/>
              <a:ext cx="3073956" cy="923330"/>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39" name="组合 38"/>
          <p:cNvGrpSpPr/>
          <p:nvPr/>
        </p:nvGrpSpPr>
        <p:grpSpPr>
          <a:xfrm>
            <a:off x="6407326" y="5495123"/>
            <a:ext cx="3073957" cy="1362877"/>
            <a:chOff x="7972926" y="1913220"/>
            <a:chExt cx="3073957" cy="1362877"/>
          </a:xfrm>
        </p:grpSpPr>
        <p:sp>
          <p:nvSpPr>
            <p:cNvPr id="40" name="文本框 39"/>
            <p:cNvSpPr txBox="1"/>
            <p:nvPr/>
          </p:nvSpPr>
          <p:spPr>
            <a:xfrm>
              <a:off x="7972926" y="1913220"/>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41" name="直接连接符 40"/>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972927" y="2352767"/>
              <a:ext cx="3073956" cy="923330"/>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43" name="组合 42"/>
          <p:cNvGrpSpPr/>
          <p:nvPr/>
        </p:nvGrpSpPr>
        <p:grpSpPr>
          <a:xfrm>
            <a:off x="8736892" y="3198826"/>
            <a:ext cx="3073957" cy="1362877"/>
            <a:chOff x="7972926" y="1913220"/>
            <a:chExt cx="3073957" cy="1362877"/>
          </a:xfrm>
        </p:grpSpPr>
        <p:sp>
          <p:nvSpPr>
            <p:cNvPr id="44" name="文本框 43"/>
            <p:cNvSpPr txBox="1"/>
            <p:nvPr/>
          </p:nvSpPr>
          <p:spPr>
            <a:xfrm>
              <a:off x="7972926" y="1913220"/>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45" name="直接连接符 44"/>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972927" y="2352767"/>
              <a:ext cx="3073956" cy="923330"/>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47" name="组合 46"/>
          <p:cNvGrpSpPr/>
          <p:nvPr/>
        </p:nvGrpSpPr>
        <p:grpSpPr>
          <a:xfrm>
            <a:off x="4982641" y="1015926"/>
            <a:ext cx="3073957" cy="1362877"/>
            <a:chOff x="7972926" y="1913220"/>
            <a:chExt cx="3073957" cy="1362877"/>
          </a:xfrm>
        </p:grpSpPr>
        <p:sp>
          <p:nvSpPr>
            <p:cNvPr id="48" name="文本框 47"/>
            <p:cNvSpPr txBox="1"/>
            <p:nvPr/>
          </p:nvSpPr>
          <p:spPr>
            <a:xfrm>
              <a:off x="7972926" y="1913220"/>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49" name="直接连接符 48"/>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7972927" y="2352767"/>
              <a:ext cx="3073956" cy="923330"/>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58" name="组合 57"/>
          <p:cNvGrpSpPr/>
          <p:nvPr/>
        </p:nvGrpSpPr>
        <p:grpSpPr>
          <a:xfrm>
            <a:off x="330045" y="3432191"/>
            <a:ext cx="1283369" cy="1283369"/>
            <a:chOff x="330045" y="3432191"/>
            <a:chExt cx="1283369" cy="1283369"/>
          </a:xfrm>
        </p:grpSpPr>
        <p:sp>
          <p:nvSpPr>
            <p:cNvPr id="2" name="椭圆 1"/>
            <p:cNvSpPr/>
            <p:nvPr/>
          </p:nvSpPr>
          <p:spPr>
            <a:xfrm>
              <a:off x="330045" y="3432191"/>
              <a:ext cx="1283369" cy="12833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delivery-van_67653"/>
            <p:cNvSpPr>
              <a:spLocks noChangeAspect="1"/>
            </p:cNvSpPr>
            <p:nvPr/>
          </p:nvSpPr>
          <p:spPr bwMode="auto">
            <a:xfrm>
              <a:off x="711269" y="3900701"/>
              <a:ext cx="609685" cy="346347"/>
            </a:xfrm>
            <a:custGeom>
              <a:avLst/>
              <a:gdLst>
                <a:gd name="connsiteX0" fmla="*/ 277813 w 338138"/>
                <a:gd name="connsiteY0" fmla="*/ 141288 h 192088"/>
                <a:gd name="connsiteX1" fmla="*/ 263525 w 338138"/>
                <a:gd name="connsiteY1" fmla="*/ 156370 h 192088"/>
                <a:gd name="connsiteX2" fmla="*/ 277813 w 338138"/>
                <a:gd name="connsiteY2" fmla="*/ 171452 h 192088"/>
                <a:gd name="connsiteX3" fmla="*/ 292101 w 338138"/>
                <a:gd name="connsiteY3" fmla="*/ 156370 h 192088"/>
                <a:gd name="connsiteX4" fmla="*/ 277813 w 338138"/>
                <a:gd name="connsiteY4" fmla="*/ 141288 h 192088"/>
                <a:gd name="connsiteX5" fmla="*/ 61119 w 338138"/>
                <a:gd name="connsiteY5" fmla="*/ 141288 h 192088"/>
                <a:gd name="connsiteX6" fmla="*/ 46037 w 338138"/>
                <a:gd name="connsiteY6" fmla="*/ 156370 h 192088"/>
                <a:gd name="connsiteX7" fmla="*/ 61119 w 338138"/>
                <a:gd name="connsiteY7" fmla="*/ 171452 h 192088"/>
                <a:gd name="connsiteX8" fmla="*/ 76201 w 338138"/>
                <a:gd name="connsiteY8" fmla="*/ 156370 h 192088"/>
                <a:gd name="connsiteX9" fmla="*/ 61119 w 338138"/>
                <a:gd name="connsiteY9" fmla="*/ 141288 h 192088"/>
                <a:gd name="connsiteX10" fmla="*/ 196850 w 338138"/>
                <a:gd name="connsiteY10" fmla="*/ 22225 h 192088"/>
                <a:gd name="connsiteX11" fmla="*/ 196850 w 338138"/>
                <a:gd name="connsiteY11" fmla="*/ 85725 h 192088"/>
                <a:gd name="connsiteX12" fmla="*/ 265113 w 338138"/>
                <a:gd name="connsiteY12" fmla="*/ 85725 h 192088"/>
                <a:gd name="connsiteX13" fmla="*/ 225425 w 338138"/>
                <a:gd name="connsiteY13" fmla="*/ 22225 h 192088"/>
                <a:gd name="connsiteX14" fmla="*/ 22454 w 338138"/>
                <a:gd name="connsiteY14" fmla="*/ 0 h 192088"/>
                <a:gd name="connsiteX15" fmla="*/ 225865 w 338138"/>
                <a:gd name="connsiteY15" fmla="*/ 0 h 192088"/>
                <a:gd name="connsiteX16" fmla="*/ 245678 w 338138"/>
                <a:gd name="connsiteY16" fmla="*/ 10525 h 192088"/>
                <a:gd name="connsiteX17" fmla="*/ 282662 w 338138"/>
                <a:gd name="connsiteY17" fmla="*/ 69730 h 192088"/>
                <a:gd name="connsiteX18" fmla="*/ 338138 w 338138"/>
                <a:gd name="connsiteY18" fmla="*/ 130251 h 192088"/>
                <a:gd name="connsiteX19" fmla="*/ 338138 w 338138"/>
                <a:gd name="connsiteY19" fmla="*/ 148671 h 192088"/>
                <a:gd name="connsiteX20" fmla="*/ 315684 w 338138"/>
                <a:gd name="connsiteY20" fmla="*/ 172353 h 192088"/>
                <a:gd name="connsiteX21" fmla="*/ 309079 w 338138"/>
                <a:gd name="connsiteY21" fmla="*/ 172353 h 192088"/>
                <a:gd name="connsiteX22" fmla="*/ 277379 w 338138"/>
                <a:gd name="connsiteY22" fmla="*/ 192088 h 192088"/>
                <a:gd name="connsiteX23" fmla="*/ 244357 w 338138"/>
                <a:gd name="connsiteY23" fmla="*/ 172353 h 192088"/>
                <a:gd name="connsiteX24" fmla="*/ 93780 w 338138"/>
                <a:gd name="connsiteY24" fmla="*/ 172353 h 192088"/>
                <a:gd name="connsiteX25" fmla="*/ 60759 w 338138"/>
                <a:gd name="connsiteY25" fmla="*/ 192088 h 192088"/>
                <a:gd name="connsiteX26" fmla="*/ 29059 w 338138"/>
                <a:gd name="connsiteY26" fmla="*/ 172353 h 192088"/>
                <a:gd name="connsiteX27" fmla="*/ 22454 w 338138"/>
                <a:gd name="connsiteY27" fmla="*/ 172353 h 192088"/>
                <a:gd name="connsiteX28" fmla="*/ 0 w 338138"/>
                <a:gd name="connsiteY28" fmla="*/ 148671 h 192088"/>
                <a:gd name="connsiteX29" fmla="*/ 0 w 338138"/>
                <a:gd name="connsiteY29" fmla="*/ 22366 h 192088"/>
                <a:gd name="connsiteX30" fmla="*/ 22454 w 338138"/>
                <a:gd name="connsiteY30" fmla="*/ 0 h 1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8138" h="192088">
                  <a:moveTo>
                    <a:pt x="277813" y="141288"/>
                  </a:moveTo>
                  <a:cubicBezTo>
                    <a:pt x="269922" y="141288"/>
                    <a:pt x="263525" y="148040"/>
                    <a:pt x="263525" y="156370"/>
                  </a:cubicBezTo>
                  <a:cubicBezTo>
                    <a:pt x="263525" y="164700"/>
                    <a:pt x="269922" y="171452"/>
                    <a:pt x="277813" y="171452"/>
                  </a:cubicBezTo>
                  <a:cubicBezTo>
                    <a:pt x="285704" y="171452"/>
                    <a:pt x="292101" y="164700"/>
                    <a:pt x="292101" y="156370"/>
                  </a:cubicBezTo>
                  <a:cubicBezTo>
                    <a:pt x="292101" y="148040"/>
                    <a:pt x="285704" y="141288"/>
                    <a:pt x="277813" y="141288"/>
                  </a:cubicBezTo>
                  <a:close/>
                  <a:moveTo>
                    <a:pt x="61119" y="141288"/>
                  </a:moveTo>
                  <a:cubicBezTo>
                    <a:pt x="52789" y="141288"/>
                    <a:pt x="46037" y="148040"/>
                    <a:pt x="46037" y="156370"/>
                  </a:cubicBezTo>
                  <a:cubicBezTo>
                    <a:pt x="46037" y="164700"/>
                    <a:pt x="52789" y="171452"/>
                    <a:pt x="61119" y="171452"/>
                  </a:cubicBezTo>
                  <a:cubicBezTo>
                    <a:pt x="69449" y="171452"/>
                    <a:pt x="76201" y="164700"/>
                    <a:pt x="76201" y="156370"/>
                  </a:cubicBezTo>
                  <a:cubicBezTo>
                    <a:pt x="76201" y="148040"/>
                    <a:pt x="69449" y="141288"/>
                    <a:pt x="61119" y="141288"/>
                  </a:cubicBezTo>
                  <a:close/>
                  <a:moveTo>
                    <a:pt x="196850" y="22225"/>
                  </a:moveTo>
                  <a:lnTo>
                    <a:pt x="196850" y="85725"/>
                  </a:lnTo>
                  <a:lnTo>
                    <a:pt x="265113" y="85725"/>
                  </a:lnTo>
                  <a:lnTo>
                    <a:pt x="225425" y="22225"/>
                  </a:lnTo>
                  <a:close/>
                  <a:moveTo>
                    <a:pt x="22454" y="0"/>
                  </a:moveTo>
                  <a:cubicBezTo>
                    <a:pt x="22454" y="0"/>
                    <a:pt x="22454" y="0"/>
                    <a:pt x="225865" y="0"/>
                  </a:cubicBezTo>
                  <a:cubicBezTo>
                    <a:pt x="233791" y="0"/>
                    <a:pt x="241716" y="3947"/>
                    <a:pt x="245678" y="10525"/>
                  </a:cubicBezTo>
                  <a:cubicBezTo>
                    <a:pt x="245678" y="10525"/>
                    <a:pt x="245678" y="10525"/>
                    <a:pt x="282662" y="69730"/>
                  </a:cubicBezTo>
                  <a:cubicBezTo>
                    <a:pt x="313042" y="72362"/>
                    <a:pt x="338138" y="98675"/>
                    <a:pt x="338138" y="130251"/>
                  </a:cubicBezTo>
                  <a:cubicBezTo>
                    <a:pt x="338138" y="130251"/>
                    <a:pt x="338138" y="130251"/>
                    <a:pt x="338138" y="148671"/>
                  </a:cubicBezTo>
                  <a:cubicBezTo>
                    <a:pt x="338138" y="161828"/>
                    <a:pt x="327571" y="172353"/>
                    <a:pt x="315684" y="172353"/>
                  </a:cubicBezTo>
                  <a:cubicBezTo>
                    <a:pt x="315684" y="172353"/>
                    <a:pt x="315684" y="172353"/>
                    <a:pt x="309079" y="172353"/>
                  </a:cubicBezTo>
                  <a:cubicBezTo>
                    <a:pt x="303796" y="184194"/>
                    <a:pt x="291908" y="192088"/>
                    <a:pt x="277379" y="192088"/>
                  </a:cubicBezTo>
                  <a:cubicBezTo>
                    <a:pt x="262849" y="192088"/>
                    <a:pt x="250962" y="184194"/>
                    <a:pt x="244357" y="172353"/>
                  </a:cubicBezTo>
                  <a:cubicBezTo>
                    <a:pt x="244357" y="172353"/>
                    <a:pt x="244357" y="172353"/>
                    <a:pt x="93780" y="172353"/>
                  </a:cubicBezTo>
                  <a:cubicBezTo>
                    <a:pt x="87176" y="184194"/>
                    <a:pt x="75288" y="192088"/>
                    <a:pt x="60759" y="192088"/>
                  </a:cubicBezTo>
                  <a:cubicBezTo>
                    <a:pt x="46230" y="192088"/>
                    <a:pt x="34342" y="184194"/>
                    <a:pt x="29059" y="172353"/>
                  </a:cubicBezTo>
                  <a:cubicBezTo>
                    <a:pt x="29059" y="172353"/>
                    <a:pt x="29059" y="172353"/>
                    <a:pt x="22454" y="172353"/>
                  </a:cubicBezTo>
                  <a:cubicBezTo>
                    <a:pt x="10567" y="172353"/>
                    <a:pt x="0" y="161828"/>
                    <a:pt x="0" y="148671"/>
                  </a:cubicBezTo>
                  <a:cubicBezTo>
                    <a:pt x="0" y="148671"/>
                    <a:pt x="0" y="148671"/>
                    <a:pt x="0" y="22366"/>
                  </a:cubicBezTo>
                  <a:cubicBezTo>
                    <a:pt x="0" y="9209"/>
                    <a:pt x="10567" y="0"/>
                    <a:pt x="22454" y="0"/>
                  </a:cubicBezTo>
                  <a:close/>
                </a:path>
              </a:pathLst>
            </a:custGeom>
            <a:solidFill>
              <a:schemeClr val="bg1"/>
            </a:solidFill>
            <a:ln>
              <a:noFill/>
            </a:ln>
          </p:spPr>
        </p:sp>
      </p:grpSp>
      <p:grpSp>
        <p:nvGrpSpPr>
          <p:cNvPr id="59" name="组合 58"/>
          <p:cNvGrpSpPr/>
          <p:nvPr/>
        </p:nvGrpSpPr>
        <p:grpSpPr>
          <a:xfrm>
            <a:off x="3404387" y="1090046"/>
            <a:ext cx="1283369" cy="1283369"/>
            <a:chOff x="3404387" y="1090046"/>
            <a:chExt cx="1283369" cy="1283369"/>
          </a:xfrm>
        </p:grpSpPr>
        <p:sp>
          <p:nvSpPr>
            <p:cNvPr id="4" name="椭圆 3"/>
            <p:cNvSpPr/>
            <p:nvPr/>
          </p:nvSpPr>
          <p:spPr>
            <a:xfrm>
              <a:off x="3404387" y="1090046"/>
              <a:ext cx="1283369" cy="12833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delivery-van_67653"/>
            <p:cNvSpPr>
              <a:spLocks noChangeAspect="1"/>
            </p:cNvSpPr>
            <p:nvPr/>
          </p:nvSpPr>
          <p:spPr bwMode="auto">
            <a:xfrm>
              <a:off x="3829729" y="1439122"/>
              <a:ext cx="495190" cy="609685"/>
            </a:xfrm>
            <a:custGeom>
              <a:avLst/>
              <a:gdLst>
                <a:gd name="connsiteX0" fmla="*/ 95250 w 274638"/>
                <a:gd name="connsiteY0" fmla="*/ 161925 h 338138"/>
                <a:gd name="connsiteX1" fmla="*/ 106135 w 274638"/>
                <a:gd name="connsiteY1" fmla="*/ 174137 h 338138"/>
                <a:gd name="connsiteX2" fmla="*/ 123825 w 274638"/>
                <a:gd name="connsiteY2" fmla="*/ 176579 h 338138"/>
                <a:gd name="connsiteX3" fmla="*/ 123825 w 274638"/>
                <a:gd name="connsiteY3" fmla="*/ 168031 h 338138"/>
                <a:gd name="connsiteX4" fmla="*/ 121103 w 274638"/>
                <a:gd name="connsiteY4" fmla="*/ 168031 h 338138"/>
                <a:gd name="connsiteX5" fmla="*/ 95250 w 274638"/>
                <a:gd name="connsiteY5" fmla="*/ 161925 h 338138"/>
                <a:gd name="connsiteX6" fmla="*/ 160338 w 274638"/>
                <a:gd name="connsiteY6" fmla="*/ 146050 h 338138"/>
                <a:gd name="connsiteX7" fmla="*/ 153723 w 274638"/>
                <a:gd name="connsiteY7" fmla="*/ 153942 h 338138"/>
                <a:gd name="connsiteX8" fmla="*/ 155046 w 274638"/>
                <a:gd name="connsiteY8" fmla="*/ 163150 h 338138"/>
                <a:gd name="connsiteX9" fmla="*/ 152400 w 274638"/>
                <a:gd name="connsiteY9" fmla="*/ 186827 h 338138"/>
                <a:gd name="connsiteX10" fmla="*/ 164307 w 274638"/>
                <a:gd name="connsiteY10" fmla="*/ 185511 h 338138"/>
                <a:gd name="connsiteX11" fmla="*/ 176213 w 274638"/>
                <a:gd name="connsiteY11" fmla="*/ 165781 h 338138"/>
                <a:gd name="connsiteX12" fmla="*/ 173567 w 274638"/>
                <a:gd name="connsiteY12" fmla="*/ 155258 h 338138"/>
                <a:gd name="connsiteX13" fmla="*/ 173567 w 274638"/>
                <a:gd name="connsiteY13" fmla="*/ 153942 h 338138"/>
                <a:gd name="connsiteX14" fmla="*/ 160338 w 274638"/>
                <a:gd name="connsiteY14" fmla="*/ 146050 h 338138"/>
                <a:gd name="connsiteX15" fmla="*/ 142600 w 274638"/>
                <a:gd name="connsiteY15" fmla="*/ 0 h 338138"/>
                <a:gd name="connsiteX16" fmla="*/ 199377 w 274638"/>
                <a:gd name="connsiteY16" fmla="*/ 36984 h 338138"/>
                <a:gd name="connsiteX17" fmla="*/ 256153 w 274638"/>
                <a:gd name="connsiteY17" fmla="*/ 97743 h 338138"/>
                <a:gd name="connsiteX18" fmla="*/ 254833 w 274638"/>
                <a:gd name="connsiteY18" fmla="*/ 110951 h 338138"/>
                <a:gd name="connsiteX19" fmla="*/ 274638 w 274638"/>
                <a:gd name="connsiteY19" fmla="*/ 141331 h 338138"/>
                <a:gd name="connsiteX20" fmla="*/ 241629 w 274638"/>
                <a:gd name="connsiteY20" fmla="*/ 175673 h 338138"/>
                <a:gd name="connsiteX21" fmla="*/ 236347 w 274638"/>
                <a:gd name="connsiteY21" fmla="*/ 174353 h 338138"/>
                <a:gd name="connsiteX22" fmla="*/ 207299 w 274638"/>
                <a:gd name="connsiteY22" fmla="*/ 190203 h 338138"/>
                <a:gd name="connsiteX23" fmla="*/ 182212 w 274638"/>
                <a:gd name="connsiteY23" fmla="*/ 178315 h 338138"/>
                <a:gd name="connsiteX24" fmla="*/ 172969 w 274638"/>
                <a:gd name="connsiteY24" fmla="*/ 199449 h 338138"/>
                <a:gd name="connsiteX25" fmla="*/ 158445 w 274638"/>
                <a:gd name="connsiteY25" fmla="*/ 229828 h 338138"/>
                <a:gd name="connsiteX26" fmla="*/ 170329 w 274638"/>
                <a:gd name="connsiteY26" fmla="*/ 278700 h 338138"/>
                <a:gd name="connsiteX27" fmla="*/ 203338 w 274638"/>
                <a:gd name="connsiteY27" fmla="*/ 294550 h 338138"/>
                <a:gd name="connsiteX28" fmla="*/ 249551 w 274638"/>
                <a:gd name="connsiteY28" fmla="*/ 317005 h 338138"/>
                <a:gd name="connsiteX29" fmla="*/ 172969 w 274638"/>
                <a:gd name="connsiteY29" fmla="*/ 302475 h 338138"/>
                <a:gd name="connsiteX30" fmla="*/ 171649 w 274638"/>
                <a:gd name="connsiteY30" fmla="*/ 314363 h 338138"/>
                <a:gd name="connsiteX31" fmla="*/ 198056 w 274638"/>
                <a:gd name="connsiteY31" fmla="*/ 335496 h 338138"/>
                <a:gd name="connsiteX32" fmla="*/ 139960 w 274638"/>
                <a:gd name="connsiteY32" fmla="*/ 302475 h 338138"/>
                <a:gd name="connsiteX33" fmla="*/ 75261 w 274638"/>
                <a:gd name="connsiteY33" fmla="*/ 338138 h 338138"/>
                <a:gd name="connsiteX34" fmla="*/ 101669 w 274638"/>
                <a:gd name="connsiteY34" fmla="*/ 317005 h 338138"/>
                <a:gd name="connsiteX35" fmla="*/ 108271 w 274638"/>
                <a:gd name="connsiteY35" fmla="*/ 301154 h 338138"/>
                <a:gd name="connsiteX36" fmla="*/ 66019 w 274638"/>
                <a:gd name="connsiteY36" fmla="*/ 320967 h 338138"/>
                <a:gd name="connsiteX37" fmla="*/ 81863 w 274638"/>
                <a:gd name="connsiteY37" fmla="*/ 305117 h 338138"/>
                <a:gd name="connsiteX38" fmla="*/ 30368 w 274638"/>
                <a:gd name="connsiteY38" fmla="*/ 317005 h 338138"/>
                <a:gd name="connsiteX39" fmla="*/ 75261 w 274638"/>
                <a:gd name="connsiteY39" fmla="*/ 291908 h 338138"/>
                <a:gd name="connsiteX40" fmla="*/ 104309 w 274638"/>
                <a:gd name="connsiteY40" fmla="*/ 274737 h 338138"/>
                <a:gd name="connsiteX41" fmla="*/ 117513 w 274638"/>
                <a:gd name="connsiteY41" fmla="*/ 200770 h 338138"/>
                <a:gd name="connsiteX42" fmla="*/ 101669 w 274638"/>
                <a:gd name="connsiteY42" fmla="*/ 188882 h 338138"/>
                <a:gd name="connsiteX43" fmla="*/ 88465 w 274638"/>
                <a:gd name="connsiteY43" fmla="*/ 161144 h 338138"/>
                <a:gd name="connsiteX44" fmla="*/ 48854 w 274638"/>
                <a:gd name="connsiteY44" fmla="*/ 180957 h 338138"/>
                <a:gd name="connsiteX45" fmla="*/ 0 w 274638"/>
                <a:gd name="connsiteY45" fmla="*/ 130764 h 338138"/>
                <a:gd name="connsiteX46" fmla="*/ 27728 w 274638"/>
                <a:gd name="connsiteY46" fmla="*/ 85855 h 338138"/>
                <a:gd name="connsiteX47" fmla="*/ 75261 w 274638"/>
                <a:gd name="connsiteY47" fmla="*/ 47551 h 338138"/>
                <a:gd name="connsiteX48" fmla="*/ 83183 w 274638"/>
                <a:gd name="connsiteY48" fmla="*/ 48871 h 338138"/>
                <a:gd name="connsiteX49" fmla="*/ 142600 w 274638"/>
                <a:gd name="connsiteY4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638" h="338138">
                  <a:moveTo>
                    <a:pt x="95250" y="161925"/>
                  </a:moveTo>
                  <a:cubicBezTo>
                    <a:pt x="99332" y="166810"/>
                    <a:pt x="103414" y="171694"/>
                    <a:pt x="106135" y="174137"/>
                  </a:cubicBezTo>
                  <a:cubicBezTo>
                    <a:pt x="111578" y="177800"/>
                    <a:pt x="123825" y="176579"/>
                    <a:pt x="123825" y="176579"/>
                  </a:cubicBezTo>
                  <a:cubicBezTo>
                    <a:pt x="123825" y="176579"/>
                    <a:pt x="123825" y="172916"/>
                    <a:pt x="123825" y="168031"/>
                  </a:cubicBezTo>
                  <a:cubicBezTo>
                    <a:pt x="122464" y="168031"/>
                    <a:pt x="121103" y="168031"/>
                    <a:pt x="121103" y="168031"/>
                  </a:cubicBezTo>
                  <a:cubicBezTo>
                    <a:pt x="111578" y="168031"/>
                    <a:pt x="102053" y="165589"/>
                    <a:pt x="95250" y="161925"/>
                  </a:cubicBezTo>
                  <a:close/>
                  <a:moveTo>
                    <a:pt x="160338" y="146050"/>
                  </a:moveTo>
                  <a:cubicBezTo>
                    <a:pt x="157692" y="148681"/>
                    <a:pt x="156369" y="151312"/>
                    <a:pt x="153723" y="153942"/>
                  </a:cubicBezTo>
                  <a:cubicBezTo>
                    <a:pt x="153723" y="157888"/>
                    <a:pt x="153723" y="160519"/>
                    <a:pt x="155046" y="163150"/>
                  </a:cubicBezTo>
                  <a:cubicBezTo>
                    <a:pt x="157692" y="171042"/>
                    <a:pt x="152400" y="186827"/>
                    <a:pt x="152400" y="186827"/>
                  </a:cubicBezTo>
                  <a:cubicBezTo>
                    <a:pt x="152400" y="186827"/>
                    <a:pt x="160338" y="192088"/>
                    <a:pt x="164307" y="185511"/>
                  </a:cubicBezTo>
                  <a:cubicBezTo>
                    <a:pt x="165630" y="182881"/>
                    <a:pt x="170921" y="174988"/>
                    <a:pt x="176213" y="165781"/>
                  </a:cubicBezTo>
                  <a:cubicBezTo>
                    <a:pt x="174890" y="161835"/>
                    <a:pt x="173567" y="159204"/>
                    <a:pt x="173567" y="155258"/>
                  </a:cubicBezTo>
                  <a:cubicBezTo>
                    <a:pt x="173567" y="155258"/>
                    <a:pt x="173567" y="153942"/>
                    <a:pt x="173567" y="153942"/>
                  </a:cubicBezTo>
                  <a:cubicBezTo>
                    <a:pt x="169599" y="151312"/>
                    <a:pt x="164307" y="149996"/>
                    <a:pt x="160338" y="146050"/>
                  </a:cubicBezTo>
                  <a:close/>
                  <a:moveTo>
                    <a:pt x="142600" y="0"/>
                  </a:moveTo>
                  <a:cubicBezTo>
                    <a:pt x="167688" y="0"/>
                    <a:pt x="190134" y="14529"/>
                    <a:pt x="199377" y="36984"/>
                  </a:cubicBezTo>
                  <a:cubicBezTo>
                    <a:pt x="231066" y="38305"/>
                    <a:pt x="256153" y="64722"/>
                    <a:pt x="256153" y="97743"/>
                  </a:cubicBezTo>
                  <a:cubicBezTo>
                    <a:pt x="256153" y="101705"/>
                    <a:pt x="256153" y="105668"/>
                    <a:pt x="254833" y="110951"/>
                  </a:cubicBezTo>
                  <a:cubicBezTo>
                    <a:pt x="266716" y="116235"/>
                    <a:pt x="274638" y="126802"/>
                    <a:pt x="274638" y="141331"/>
                  </a:cubicBezTo>
                  <a:cubicBezTo>
                    <a:pt x="274638" y="159823"/>
                    <a:pt x="260114" y="175673"/>
                    <a:pt x="241629" y="175673"/>
                  </a:cubicBezTo>
                  <a:cubicBezTo>
                    <a:pt x="238988" y="175673"/>
                    <a:pt x="237668" y="175673"/>
                    <a:pt x="236347" y="174353"/>
                  </a:cubicBezTo>
                  <a:cubicBezTo>
                    <a:pt x="229745" y="183599"/>
                    <a:pt x="219182" y="190203"/>
                    <a:pt x="207299" y="190203"/>
                  </a:cubicBezTo>
                  <a:cubicBezTo>
                    <a:pt x="196736" y="190203"/>
                    <a:pt x="187493" y="184919"/>
                    <a:pt x="182212" y="178315"/>
                  </a:cubicBezTo>
                  <a:cubicBezTo>
                    <a:pt x="179571" y="187561"/>
                    <a:pt x="175610" y="195486"/>
                    <a:pt x="172969" y="199449"/>
                  </a:cubicBezTo>
                  <a:cubicBezTo>
                    <a:pt x="165047" y="208695"/>
                    <a:pt x="155804" y="211336"/>
                    <a:pt x="158445" y="229828"/>
                  </a:cubicBezTo>
                  <a:cubicBezTo>
                    <a:pt x="159766" y="237753"/>
                    <a:pt x="159766" y="274737"/>
                    <a:pt x="170329" y="278700"/>
                  </a:cubicBezTo>
                  <a:cubicBezTo>
                    <a:pt x="180892" y="282662"/>
                    <a:pt x="188814" y="285304"/>
                    <a:pt x="203338" y="294550"/>
                  </a:cubicBezTo>
                  <a:cubicBezTo>
                    <a:pt x="217862" y="305117"/>
                    <a:pt x="235027" y="310400"/>
                    <a:pt x="249551" y="317005"/>
                  </a:cubicBezTo>
                  <a:cubicBezTo>
                    <a:pt x="213901" y="318325"/>
                    <a:pt x="172969" y="302475"/>
                    <a:pt x="172969" y="302475"/>
                  </a:cubicBezTo>
                  <a:cubicBezTo>
                    <a:pt x="172969" y="302475"/>
                    <a:pt x="167688" y="306438"/>
                    <a:pt x="171649" y="314363"/>
                  </a:cubicBezTo>
                  <a:cubicBezTo>
                    <a:pt x="175610" y="320967"/>
                    <a:pt x="198056" y="335496"/>
                    <a:pt x="198056" y="335496"/>
                  </a:cubicBezTo>
                  <a:cubicBezTo>
                    <a:pt x="198056" y="335496"/>
                    <a:pt x="161086" y="330213"/>
                    <a:pt x="139960" y="302475"/>
                  </a:cubicBezTo>
                  <a:cubicBezTo>
                    <a:pt x="130717" y="320967"/>
                    <a:pt x="75261" y="338138"/>
                    <a:pt x="75261" y="338138"/>
                  </a:cubicBezTo>
                  <a:cubicBezTo>
                    <a:pt x="75261" y="338138"/>
                    <a:pt x="91106" y="327571"/>
                    <a:pt x="101669" y="317005"/>
                  </a:cubicBezTo>
                  <a:cubicBezTo>
                    <a:pt x="108271" y="310400"/>
                    <a:pt x="108271" y="301154"/>
                    <a:pt x="108271" y="301154"/>
                  </a:cubicBezTo>
                  <a:cubicBezTo>
                    <a:pt x="108271" y="301154"/>
                    <a:pt x="73941" y="319646"/>
                    <a:pt x="66019" y="320967"/>
                  </a:cubicBezTo>
                  <a:cubicBezTo>
                    <a:pt x="62057" y="320967"/>
                    <a:pt x="87145" y="303796"/>
                    <a:pt x="81863" y="305117"/>
                  </a:cubicBezTo>
                  <a:cubicBezTo>
                    <a:pt x="64698" y="307759"/>
                    <a:pt x="42252" y="311721"/>
                    <a:pt x="30368" y="317005"/>
                  </a:cubicBezTo>
                  <a:cubicBezTo>
                    <a:pt x="34330" y="310400"/>
                    <a:pt x="67339" y="294550"/>
                    <a:pt x="75261" y="291908"/>
                  </a:cubicBezTo>
                  <a:cubicBezTo>
                    <a:pt x="84504" y="287946"/>
                    <a:pt x="99028" y="282662"/>
                    <a:pt x="104309" y="274737"/>
                  </a:cubicBezTo>
                  <a:cubicBezTo>
                    <a:pt x="109591" y="268133"/>
                    <a:pt x="120154" y="207374"/>
                    <a:pt x="117513" y="200770"/>
                  </a:cubicBezTo>
                  <a:cubicBezTo>
                    <a:pt x="114872" y="194165"/>
                    <a:pt x="112232" y="194165"/>
                    <a:pt x="101669" y="188882"/>
                  </a:cubicBezTo>
                  <a:cubicBezTo>
                    <a:pt x="97708" y="184919"/>
                    <a:pt x="92426" y="173032"/>
                    <a:pt x="88465" y="161144"/>
                  </a:cubicBezTo>
                  <a:cubicBezTo>
                    <a:pt x="79222" y="173032"/>
                    <a:pt x="64698" y="180957"/>
                    <a:pt x="48854" y="180957"/>
                  </a:cubicBezTo>
                  <a:cubicBezTo>
                    <a:pt x="21126" y="180957"/>
                    <a:pt x="0" y="158502"/>
                    <a:pt x="0" y="130764"/>
                  </a:cubicBezTo>
                  <a:cubicBezTo>
                    <a:pt x="0" y="110951"/>
                    <a:pt x="10563" y="95101"/>
                    <a:pt x="27728" y="85855"/>
                  </a:cubicBezTo>
                  <a:cubicBezTo>
                    <a:pt x="31689" y="64722"/>
                    <a:pt x="51494" y="47551"/>
                    <a:pt x="75261" y="47551"/>
                  </a:cubicBezTo>
                  <a:cubicBezTo>
                    <a:pt x="77902" y="47551"/>
                    <a:pt x="80543" y="47551"/>
                    <a:pt x="83183" y="48871"/>
                  </a:cubicBezTo>
                  <a:cubicBezTo>
                    <a:pt x="89785" y="21133"/>
                    <a:pt x="113552" y="0"/>
                    <a:pt x="142600" y="0"/>
                  </a:cubicBezTo>
                  <a:close/>
                </a:path>
              </a:pathLst>
            </a:custGeom>
            <a:solidFill>
              <a:schemeClr val="bg1"/>
            </a:solidFill>
            <a:ln>
              <a:noFill/>
            </a:ln>
          </p:spPr>
          <p:txBody>
            <a:bodyPr/>
            <a:lstStyle/>
            <a:p>
              <a:endParaRPr lang="zh-CN" altLang="en-US"/>
            </a:p>
          </p:txBody>
        </p:sp>
      </p:grpSp>
      <p:grpSp>
        <p:nvGrpSpPr>
          <p:cNvPr id="60" name="组合 59"/>
          <p:cNvGrpSpPr/>
          <p:nvPr/>
        </p:nvGrpSpPr>
        <p:grpSpPr>
          <a:xfrm>
            <a:off x="6660936" y="3993662"/>
            <a:ext cx="1283369" cy="1283369"/>
            <a:chOff x="6660936" y="3993662"/>
            <a:chExt cx="1283369" cy="1283369"/>
          </a:xfrm>
        </p:grpSpPr>
        <p:sp>
          <p:nvSpPr>
            <p:cNvPr id="3" name="椭圆 2"/>
            <p:cNvSpPr/>
            <p:nvPr/>
          </p:nvSpPr>
          <p:spPr>
            <a:xfrm>
              <a:off x="6660936" y="3993662"/>
              <a:ext cx="1283369" cy="12833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delivery-van_67653"/>
            <p:cNvSpPr>
              <a:spLocks noChangeAspect="1"/>
            </p:cNvSpPr>
            <p:nvPr/>
          </p:nvSpPr>
          <p:spPr bwMode="auto">
            <a:xfrm>
              <a:off x="7045859" y="4354258"/>
              <a:ext cx="609685" cy="562174"/>
            </a:xfrm>
            <a:custGeom>
              <a:avLst/>
              <a:gdLst>
                <a:gd name="connsiteX0" fmla="*/ 204635 w 338124"/>
                <a:gd name="connsiteY0" fmla="*/ 256464 h 311775"/>
                <a:gd name="connsiteX1" fmla="*/ 211277 w 338124"/>
                <a:gd name="connsiteY1" fmla="*/ 256464 h 311775"/>
                <a:gd name="connsiteX2" fmla="*/ 217919 w 338124"/>
                <a:gd name="connsiteY2" fmla="*/ 272127 h 311775"/>
                <a:gd name="connsiteX3" fmla="*/ 235187 w 338124"/>
                <a:gd name="connsiteY3" fmla="*/ 273432 h 311775"/>
                <a:gd name="connsiteX4" fmla="*/ 237844 w 338124"/>
                <a:gd name="connsiteY4" fmla="*/ 279959 h 311775"/>
                <a:gd name="connsiteX5" fmla="*/ 224560 w 338124"/>
                <a:gd name="connsiteY5" fmla="*/ 290401 h 311775"/>
                <a:gd name="connsiteX6" fmla="*/ 228545 w 338124"/>
                <a:gd name="connsiteY6" fmla="*/ 307370 h 311775"/>
                <a:gd name="connsiteX7" fmla="*/ 223232 w 338124"/>
                <a:gd name="connsiteY7" fmla="*/ 311286 h 311775"/>
                <a:gd name="connsiteX8" fmla="*/ 207292 w 338124"/>
                <a:gd name="connsiteY8" fmla="*/ 302149 h 311775"/>
                <a:gd name="connsiteX9" fmla="*/ 192680 w 338124"/>
                <a:gd name="connsiteY9" fmla="*/ 311286 h 311775"/>
                <a:gd name="connsiteX10" fmla="*/ 187367 w 338124"/>
                <a:gd name="connsiteY10" fmla="*/ 307370 h 311775"/>
                <a:gd name="connsiteX11" fmla="*/ 191352 w 338124"/>
                <a:gd name="connsiteY11" fmla="*/ 290401 h 311775"/>
                <a:gd name="connsiteX12" fmla="*/ 178069 w 338124"/>
                <a:gd name="connsiteY12" fmla="*/ 279959 h 311775"/>
                <a:gd name="connsiteX13" fmla="*/ 180726 w 338124"/>
                <a:gd name="connsiteY13" fmla="*/ 273432 h 311775"/>
                <a:gd name="connsiteX14" fmla="*/ 197994 w 338124"/>
                <a:gd name="connsiteY14" fmla="*/ 272127 h 311775"/>
                <a:gd name="connsiteX15" fmla="*/ 204635 w 338124"/>
                <a:gd name="connsiteY15" fmla="*/ 256464 h 311775"/>
                <a:gd name="connsiteX16" fmla="*/ 126847 w 338124"/>
                <a:gd name="connsiteY16" fmla="*/ 256464 h 311775"/>
                <a:gd name="connsiteX17" fmla="*/ 133489 w 338124"/>
                <a:gd name="connsiteY17" fmla="*/ 256464 h 311775"/>
                <a:gd name="connsiteX18" fmla="*/ 140130 w 338124"/>
                <a:gd name="connsiteY18" fmla="*/ 272127 h 311775"/>
                <a:gd name="connsiteX19" fmla="*/ 157398 w 338124"/>
                <a:gd name="connsiteY19" fmla="*/ 273432 h 311775"/>
                <a:gd name="connsiteX20" fmla="*/ 160055 w 338124"/>
                <a:gd name="connsiteY20" fmla="*/ 279959 h 311775"/>
                <a:gd name="connsiteX21" fmla="*/ 146772 w 338124"/>
                <a:gd name="connsiteY21" fmla="*/ 290401 h 311775"/>
                <a:gd name="connsiteX22" fmla="*/ 150757 w 338124"/>
                <a:gd name="connsiteY22" fmla="*/ 307370 h 311775"/>
                <a:gd name="connsiteX23" fmla="*/ 145444 w 338124"/>
                <a:gd name="connsiteY23" fmla="*/ 311286 h 311775"/>
                <a:gd name="connsiteX24" fmla="*/ 130832 w 338124"/>
                <a:gd name="connsiteY24" fmla="*/ 302149 h 311775"/>
                <a:gd name="connsiteX25" fmla="*/ 114892 w 338124"/>
                <a:gd name="connsiteY25" fmla="*/ 311286 h 311775"/>
                <a:gd name="connsiteX26" fmla="*/ 109579 w 338124"/>
                <a:gd name="connsiteY26" fmla="*/ 307370 h 311775"/>
                <a:gd name="connsiteX27" fmla="*/ 113564 w 338124"/>
                <a:gd name="connsiteY27" fmla="*/ 290401 h 311775"/>
                <a:gd name="connsiteX28" fmla="*/ 100280 w 338124"/>
                <a:gd name="connsiteY28" fmla="*/ 279959 h 311775"/>
                <a:gd name="connsiteX29" fmla="*/ 102937 w 338124"/>
                <a:gd name="connsiteY29" fmla="*/ 273432 h 311775"/>
                <a:gd name="connsiteX30" fmla="*/ 120205 w 338124"/>
                <a:gd name="connsiteY30" fmla="*/ 272127 h 311775"/>
                <a:gd name="connsiteX31" fmla="*/ 126847 w 338124"/>
                <a:gd name="connsiteY31" fmla="*/ 256464 h 311775"/>
                <a:gd name="connsiteX32" fmla="*/ 242880 w 338124"/>
                <a:gd name="connsiteY32" fmla="*/ 191458 h 311775"/>
                <a:gd name="connsiteX33" fmla="*/ 250818 w 338124"/>
                <a:gd name="connsiteY33" fmla="*/ 191458 h 311775"/>
                <a:gd name="connsiteX34" fmla="*/ 256110 w 338124"/>
                <a:gd name="connsiteY34" fmla="*/ 207609 h 311775"/>
                <a:gd name="connsiteX35" fmla="*/ 274630 w 338124"/>
                <a:gd name="connsiteY35" fmla="*/ 208955 h 311775"/>
                <a:gd name="connsiteX36" fmla="*/ 275953 w 338124"/>
                <a:gd name="connsiteY36" fmla="*/ 215685 h 311775"/>
                <a:gd name="connsiteX37" fmla="*/ 262724 w 338124"/>
                <a:gd name="connsiteY37" fmla="*/ 226452 h 311775"/>
                <a:gd name="connsiteX38" fmla="*/ 266693 w 338124"/>
                <a:gd name="connsiteY38" fmla="*/ 243949 h 311775"/>
                <a:gd name="connsiteX39" fmla="*/ 261401 w 338124"/>
                <a:gd name="connsiteY39" fmla="*/ 247987 h 311775"/>
                <a:gd name="connsiteX40" fmla="*/ 246849 w 338124"/>
                <a:gd name="connsiteY40" fmla="*/ 238566 h 311775"/>
                <a:gd name="connsiteX41" fmla="*/ 232297 w 338124"/>
                <a:gd name="connsiteY41" fmla="*/ 247987 h 311775"/>
                <a:gd name="connsiteX42" fmla="*/ 227005 w 338124"/>
                <a:gd name="connsiteY42" fmla="*/ 243949 h 311775"/>
                <a:gd name="connsiteX43" fmla="*/ 230974 w 338124"/>
                <a:gd name="connsiteY43" fmla="*/ 226452 h 311775"/>
                <a:gd name="connsiteX44" fmla="*/ 217745 w 338124"/>
                <a:gd name="connsiteY44" fmla="*/ 215685 h 311775"/>
                <a:gd name="connsiteX45" fmla="*/ 219068 w 338124"/>
                <a:gd name="connsiteY45" fmla="*/ 208955 h 311775"/>
                <a:gd name="connsiteX46" fmla="*/ 236266 w 338124"/>
                <a:gd name="connsiteY46" fmla="*/ 207609 h 311775"/>
                <a:gd name="connsiteX47" fmla="*/ 242880 w 338124"/>
                <a:gd name="connsiteY47" fmla="*/ 191458 h 311775"/>
                <a:gd name="connsiteX48" fmla="*/ 165093 w 338124"/>
                <a:gd name="connsiteY48" fmla="*/ 191458 h 311775"/>
                <a:gd name="connsiteX49" fmla="*/ 173031 w 338124"/>
                <a:gd name="connsiteY49" fmla="*/ 191458 h 311775"/>
                <a:gd name="connsiteX50" fmla="*/ 179646 w 338124"/>
                <a:gd name="connsiteY50" fmla="*/ 207609 h 311775"/>
                <a:gd name="connsiteX51" fmla="*/ 196843 w 338124"/>
                <a:gd name="connsiteY51" fmla="*/ 208955 h 311775"/>
                <a:gd name="connsiteX52" fmla="*/ 198166 w 338124"/>
                <a:gd name="connsiteY52" fmla="*/ 215685 h 311775"/>
                <a:gd name="connsiteX53" fmla="*/ 184937 w 338124"/>
                <a:gd name="connsiteY53" fmla="*/ 226452 h 311775"/>
                <a:gd name="connsiteX54" fmla="*/ 188906 w 338124"/>
                <a:gd name="connsiteY54" fmla="*/ 243949 h 311775"/>
                <a:gd name="connsiteX55" fmla="*/ 183614 w 338124"/>
                <a:gd name="connsiteY55" fmla="*/ 247987 h 311775"/>
                <a:gd name="connsiteX56" fmla="*/ 169062 w 338124"/>
                <a:gd name="connsiteY56" fmla="*/ 238566 h 311775"/>
                <a:gd name="connsiteX57" fmla="*/ 154510 w 338124"/>
                <a:gd name="connsiteY57" fmla="*/ 247987 h 311775"/>
                <a:gd name="connsiteX58" fmla="*/ 149218 w 338124"/>
                <a:gd name="connsiteY58" fmla="*/ 243949 h 311775"/>
                <a:gd name="connsiteX59" fmla="*/ 153187 w 338124"/>
                <a:gd name="connsiteY59" fmla="*/ 226452 h 311775"/>
                <a:gd name="connsiteX60" fmla="*/ 139958 w 338124"/>
                <a:gd name="connsiteY60" fmla="*/ 215685 h 311775"/>
                <a:gd name="connsiteX61" fmla="*/ 141281 w 338124"/>
                <a:gd name="connsiteY61" fmla="*/ 208955 h 311775"/>
                <a:gd name="connsiteX62" fmla="*/ 158478 w 338124"/>
                <a:gd name="connsiteY62" fmla="*/ 207609 h 311775"/>
                <a:gd name="connsiteX63" fmla="*/ 165093 w 338124"/>
                <a:gd name="connsiteY63" fmla="*/ 191458 h 311775"/>
                <a:gd name="connsiteX64" fmla="*/ 87305 w 338124"/>
                <a:gd name="connsiteY64" fmla="*/ 191458 h 311775"/>
                <a:gd name="connsiteX65" fmla="*/ 95243 w 338124"/>
                <a:gd name="connsiteY65" fmla="*/ 191458 h 311775"/>
                <a:gd name="connsiteX66" fmla="*/ 101857 w 338124"/>
                <a:gd name="connsiteY66" fmla="*/ 207609 h 311775"/>
                <a:gd name="connsiteX67" fmla="*/ 119055 w 338124"/>
                <a:gd name="connsiteY67" fmla="*/ 208955 h 311775"/>
                <a:gd name="connsiteX68" fmla="*/ 120378 w 338124"/>
                <a:gd name="connsiteY68" fmla="*/ 215685 h 311775"/>
                <a:gd name="connsiteX69" fmla="*/ 107149 w 338124"/>
                <a:gd name="connsiteY69" fmla="*/ 226452 h 311775"/>
                <a:gd name="connsiteX70" fmla="*/ 111118 w 338124"/>
                <a:gd name="connsiteY70" fmla="*/ 243949 h 311775"/>
                <a:gd name="connsiteX71" fmla="*/ 105826 w 338124"/>
                <a:gd name="connsiteY71" fmla="*/ 247987 h 311775"/>
                <a:gd name="connsiteX72" fmla="*/ 91274 w 338124"/>
                <a:gd name="connsiteY72" fmla="*/ 238566 h 311775"/>
                <a:gd name="connsiteX73" fmla="*/ 76722 w 338124"/>
                <a:gd name="connsiteY73" fmla="*/ 247987 h 311775"/>
                <a:gd name="connsiteX74" fmla="*/ 71430 w 338124"/>
                <a:gd name="connsiteY74" fmla="*/ 243949 h 311775"/>
                <a:gd name="connsiteX75" fmla="*/ 75399 w 338124"/>
                <a:gd name="connsiteY75" fmla="*/ 226452 h 311775"/>
                <a:gd name="connsiteX76" fmla="*/ 62170 w 338124"/>
                <a:gd name="connsiteY76" fmla="*/ 215685 h 311775"/>
                <a:gd name="connsiteX77" fmla="*/ 63493 w 338124"/>
                <a:gd name="connsiteY77" fmla="*/ 208955 h 311775"/>
                <a:gd name="connsiteX78" fmla="*/ 82013 w 338124"/>
                <a:gd name="connsiteY78" fmla="*/ 207609 h 311775"/>
                <a:gd name="connsiteX79" fmla="*/ 87305 w 338124"/>
                <a:gd name="connsiteY79" fmla="*/ 191458 h 311775"/>
                <a:gd name="connsiteX80" fmla="*/ 183349 w 338124"/>
                <a:gd name="connsiteY80" fmla="*/ 64941 h 311775"/>
                <a:gd name="connsiteX81" fmla="*/ 162711 w 338124"/>
                <a:gd name="connsiteY81" fmla="*/ 85579 h 311775"/>
                <a:gd name="connsiteX82" fmla="*/ 154774 w 338124"/>
                <a:gd name="connsiteY82" fmla="*/ 77641 h 311775"/>
                <a:gd name="connsiteX83" fmla="*/ 145249 w 338124"/>
                <a:gd name="connsiteY83" fmla="*/ 87166 h 311775"/>
                <a:gd name="connsiteX84" fmla="*/ 154774 w 338124"/>
                <a:gd name="connsiteY84" fmla="*/ 95104 h 311775"/>
                <a:gd name="connsiteX85" fmla="*/ 162711 w 338124"/>
                <a:gd name="connsiteY85" fmla="*/ 104629 h 311775"/>
                <a:gd name="connsiteX86" fmla="*/ 170649 w 338124"/>
                <a:gd name="connsiteY86" fmla="*/ 95104 h 311775"/>
                <a:gd name="connsiteX87" fmla="*/ 192874 w 338124"/>
                <a:gd name="connsiteY87" fmla="*/ 74466 h 311775"/>
                <a:gd name="connsiteX88" fmla="*/ 263774 w 338124"/>
                <a:gd name="connsiteY88" fmla="*/ 58591 h 311775"/>
                <a:gd name="connsiteX89" fmla="*/ 334970 w 338124"/>
                <a:gd name="connsiteY89" fmla="*/ 58591 h 311775"/>
                <a:gd name="connsiteX90" fmla="*/ 337607 w 338124"/>
                <a:gd name="connsiteY90" fmla="*/ 62540 h 311775"/>
                <a:gd name="connsiteX91" fmla="*/ 319149 w 338124"/>
                <a:gd name="connsiteY91" fmla="*/ 84920 h 311775"/>
                <a:gd name="connsiteX92" fmla="*/ 319149 w 338124"/>
                <a:gd name="connsiteY92" fmla="*/ 87553 h 311775"/>
                <a:gd name="connsiteX93" fmla="*/ 336288 w 338124"/>
                <a:gd name="connsiteY93" fmla="*/ 107300 h 311775"/>
                <a:gd name="connsiteX94" fmla="*/ 334970 w 338124"/>
                <a:gd name="connsiteY94" fmla="*/ 112566 h 311775"/>
                <a:gd name="connsiteX95" fmla="*/ 263774 w 338124"/>
                <a:gd name="connsiteY95" fmla="*/ 112566 h 311775"/>
                <a:gd name="connsiteX96" fmla="*/ 262456 w 338124"/>
                <a:gd name="connsiteY96" fmla="*/ 107300 h 311775"/>
                <a:gd name="connsiteX97" fmla="*/ 261137 w 338124"/>
                <a:gd name="connsiteY97" fmla="*/ 107300 h 311775"/>
                <a:gd name="connsiteX98" fmla="*/ 262456 w 338124"/>
                <a:gd name="connsiteY98" fmla="*/ 105984 h 311775"/>
                <a:gd name="connsiteX99" fmla="*/ 271685 w 338124"/>
                <a:gd name="connsiteY99" fmla="*/ 86237 h 311775"/>
                <a:gd name="connsiteX100" fmla="*/ 262456 w 338124"/>
                <a:gd name="connsiteY100" fmla="*/ 65173 h 311775"/>
                <a:gd name="connsiteX101" fmla="*/ 262456 w 338124"/>
                <a:gd name="connsiteY101" fmla="*/ 63857 h 311775"/>
                <a:gd name="connsiteX102" fmla="*/ 263774 w 338124"/>
                <a:gd name="connsiteY102" fmla="*/ 58591 h 311775"/>
                <a:gd name="connsiteX103" fmla="*/ 3154 w 338124"/>
                <a:gd name="connsiteY103" fmla="*/ 58591 h 311775"/>
                <a:gd name="connsiteX104" fmla="*/ 74350 w 338124"/>
                <a:gd name="connsiteY104" fmla="*/ 58591 h 311775"/>
                <a:gd name="connsiteX105" fmla="*/ 75668 w 338124"/>
                <a:gd name="connsiteY105" fmla="*/ 63857 h 311775"/>
                <a:gd name="connsiteX106" fmla="*/ 66439 w 338124"/>
                <a:gd name="connsiteY106" fmla="*/ 84920 h 311775"/>
                <a:gd name="connsiteX107" fmla="*/ 75668 w 338124"/>
                <a:gd name="connsiteY107" fmla="*/ 105984 h 311775"/>
                <a:gd name="connsiteX108" fmla="*/ 75668 w 338124"/>
                <a:gd name="connsiteY108" fmla="*/ 107300 h 311775"/>
                <a:gd name="connsiteX109" fmla="*/ 74350 w 338124"/>
                <a:gd name="connsiteY109" fmla="*/ 112566 h 311775"/>
                <a:gd name="connsiteX110" fmla="*/ 3154 w 338124"/>
                <a:gd name="connsiteY110" fmla="*/ 112566 h 311775"/>
                <a:gd name="connsiteX111" fmla="*/ 517 w 338124"/>
                <a:gd name="connsiteY111" fmla="*/ 107300 h 311775"/>
                <a:gd name="connsiteX112" fmla="*/ 18975 w 338124"/>
                <a:gd name="connsiteY112" fmla="*/ 86237 h 311775"/>
                <a:gd name="connsiteX113" fmla="*/ 18975 w 338124"/>
                <a:gd name="connsiteY113" fmla="*/ 83604 h 311775"/>
                <a:gd name="connsiteX114" fmla="*/ 1836 w 338124"/>
                <a:gd name="connsiteY114" fmla="*/ 62540 h 311775"/>
                <a:gd name="connsiteX115" fmla="*/ 3154 w 338124"/>
                <a:gd name="connsiteY115" fmla="*/ 58591 h 311775"/>
                <a:gd name="connsiteX116" fmla="*/ 169062 w 338124"/>
                <a:gd name="connsiteY116" fmla="*/ 44303 h 311775"/>
                <a:gd name="connsiteX117" fmla="*/ 208750 w 338124"/>
                <a:gd name="connsiteY117" fmla="*/ 83991 h 311775"/>
                <a:gd name="connsiteX118" fmla="*/ 169062 w 338124"/>
                <a:gd name="connsiteY118" fmla="*/ 123679 h 311775"/>
                <a:gd name="connsiteX119" fmla="*/ 129374 w 338124"/>
                <a:gd name="connsiteY119" fmla="*/ 83991 h 311775"/>
                <a:gd name="connsiteX120" fmla="*/ 169062 w 338124"/>
                <a:gd name="connsiteY120" fmla="*/ 44303 h 311775"/>
                <a:gd name="connsiteX121" fmla="*/ 169062 w 338124"/>
                <a:gd name="connsiteY121" fmla="*/ 30016 h 311775"/>
                <a:gd name="connsiteX122" fmla="*/ 113499 w 338124"/>
                <a:gd name="connsiteY122" fmla="*/ 84785 h 311775"/>
                <a:gd name="connsiteX123" fmla="*/ 169062 w 338124"/>
                <a:gd name="connsiteY123" fmla="*/ 139554 h 311775"/>
                <a:gd name="connsiteX124" fmla="*/ 224625 w 338124"/>
                <a:gd name="connsiteY124" fmla="*/ 84785 h 311775"/>
                <a:gd name="connsiteX125" fmla="*/ 169062 w 338124"/>
                <a:gd name="connsiteY125" fmla="*/ 30016 h 311775"/>
                <a:gd name="connsiteX126" fmla="*/ 149548 w 338124"/>
                <a:gd name="connsiteY126" fmla="*/ 247 h 311775"/>
                <a:gd name="connsiteX127" fmla="*/ 158478 w 338124"/>
                <a:gd name="connsiteY127" fmla="*/ 2229 h 311775"/>
                <a:gd name="connsiteX128" fmla="*/ 162447 w 338124"/>
                <a:gd name="connsiteY128" fmla="*/ 4870 h 311775"/>
                <a:gd name="connsiteX129" fmla="*/ 175676 w 338124"/>
                <a:gd name="connsiteY129" fmla="*/ 4870 h 311775"/>
                <a:gd name="connsiteX130" fmla="*/ 179645 w 338124"/>
                <a:gd name="connsiteY130" fmla="*/ 2229 h 311775"/>
                <a:gd name="connsiteX131" fmla="*/ 188575 w 338124"/>
                <a:gd name="connsiteY131" fmla="*/ 247 h 311775"/>
                <a:gd name="connsiteX132" fmla="*/ 195520 w 338124"/>
                <a:gd name="connsiteY132" fmla="*/ 6191 h 311775"/>
                <a:gd name="connsiteX133" fmla="*/ 198166 w 338124"/>
                <a:gd name="connsiteY133" fmla="*/ 10154 h 311775"/>
                <a:gd name="connsiteX134" fmla="*/ 210072 w 338124"/>
                <a:gd name="connsiteY134" fmla="*/ 15438 h 311775"/>
                <a:gd name="connsiteX135" fmla="*/ 214041 w 338124"/>
                <a:gd name="connsiteY135" fmla="*/ 15438 h 311775"/>
                <a:gd name="connsiteX136" fmla="*/ 227270 w 338124"/>
                <a:gd name="connsiteY136" fmla="*/ 26005 h 311775"/>
                <a:gd name="connsiteX137" fmla="*/ 227270 w 338124"/>
                <a:gd name="connsiteY137" fmla="*/ 29968 h 311775"/>
                <a:gd name="connsiteX138" fmla="*/ 235208 w 338124"/>
                <a:gd name="connsiteY138" fmla="*/ 40535 h 311775"/>
                <a:gd name="connsiteX139" fmla="*/ 240499 w 338124"/>
                <a:gd name="connsiteY139" fmla="*/ 41856 h 311775"/>
                <a:gd name="connsiteX140" fmla="*/ 247114 w 338124"/>
                <a:gd name="connsiteY140" fmla="*/ 56386 h 311775"/>
                <a:gd name="connsiteX141" fmla="*/ 245791 w 338124"/>
                <a:gd name="connsiteY141" fmla="*/ 60348 h 311775"/>
                <a:gd name="connsiteX142" fmla="*/ 248437 w 338124"/>
                <a:gd name="connsiteY142" fmla="*/ 73557 h 311775"/>
                <a:gd name="connsiteX143" fmla="*/ 251083 w 338124"/>
                <a:gd name="connsiteY143" fmla="*/ 76199 h 311775"/>
                <a:gd name="connsiteX144" fmla="*/ 251083 w 338124"/>
                <a:gd name="connsiteY144" fmla="*/ 93371 h 311775"/>
                <a:gd name="connsiteX145" fmla="*/ 248437 w 338124"/>
                <a:gd name="connsiteY145" fmla="*/ 96013 h 311775"/>
                <a:gd name="connsiteX146" fmla="*/ 245791 w 338124"/>
                <a:gd name="connsiteY146" fmla="*/ 109222 h 311775"/>
                <a:gd name="connsiteX147" fmla="*/ 247114 w 338124"/>
                <a:gd name="connsiteY147" fmla="*/ 113184 h 311775"/>
                <a:gd name="connsiteX148" fmla="*/ 239176 w 338124"/>
                <a:gd name="connsiteY148" fmla="*/ 127714 h 311775"/>
                <a:gd name="connsiteX149" fmla="*/ 235208 w 338124"/>
                <a:gd name="connsiteY149" fmla="*/ 129035 h 311775"/>
                <a:gd name="connsiteX150" fmla="*/ 227270 w 338124"/>
                <a:gd name="connsiteY150" fmla="*/ 139602 h 311775"/>
                <a:gd name="connsiteX151" fmla="*/ 227270 w 338124"/>
                <a:gd name="connsiteY151" fmla="*/ 143565 h 311775"/>
                <a:gd name="connsiteX152" fmla="*/ 214041 w 338124"/>
                <a:gd name="connsiteY152" fmla="*/ 154132 h 311775"/>
                <a:gd name="connsiteX153" fmla="*/ 210072 w 338124"/>
                <a:gd name="connsiteY153" fmla="*/ 154132 h 311775"/>
                <a:gd name="connsiteX154" fmla="*/ 198166 w 338124"/>
                <a:gd name="connsiteY154" fmla="*/ 159416 h 311775"/>
                <a:gd name="connsiteX155" fmla="*/ 195520 w 338124"/>
                <a:gd name="connsiteY155" fmla="*/ 163379 h 311775"/>
                <a:gd name="connsiteX156" fmla="*/ 179645 w 338124"/>
                <a:gd name="connsiteY156" fmla="*/ 167341 h 311775"/>
                <a:gd name="connsiteX157" fmla="*/ 175676 w 338124"/>
                <a:gd name="connsiteY157" fmla="*/ 164699 h 311775"/>
                <a:gd name="connsiteX158" fmla="*/ 162447 w 338124"/>
                <a:gd name="connsiteY158" fmla="*/ 164699 h 311775"/>
                <a:gd name="connsiteX159" fmla="*/ 158478 w 338124"/>
                <a:gd name="connsiteY159" fmla="*/ 167341 h 311775"/>
                <a:gd name="connsiteX160" fmla="*/ 142603 w 338124"/>
                <a:gd name="connsiteY160" fmla="*/ 163379 h 311775"/>
                <a:gd name="connsiteX161" fmla="*/ 139957 w 338124"/>
                <a:gd name="connsiteY161" fmla="*/ 159416 h 311775"/>
                <a:gd name="connsiteX162" fmla="*/ 128051 w 338124"/>
                <a:gd name="connsiteY162" fmla="*/ 152811 h 311775"/>
                <a:gd name="connsiteX163" fmla="*/ 124082 w 338124"/>
                <a:gd name="connsiteY163" fmla="*/ 154132 h 311775"/>
                <a:gd name="connsiteX164" fmla="*/ 110853 w 338124"/>
                <a:gd name="connsiteY164" fmla="*/ 143565 h 311775"/>
                <a:gd name="connsiteX165" fmla="*/ 110853 w 338124"/>
                <a:gd name="connsiteY165" fmla="*/ 139602 h 311775"/>
                <a:gd name="connsiteX166" fmla="*/ 102915 w 338124"/>
                <a:gd name="connsiteY166" fmla="*/ 129035 h 311775"/>
                <a:gd name="connsiteX167" fmla="*/ 97624 w 338124"/>
                <a:gd name="connsiteY167" fmla="*/ 127714 h 311775"/>
                <a:gd name="connsiteX168" fmla="*/ 91009 w 338124"/>
                <a:gd name="connsiteY168" fmla="*/ 111863 h 311775"/>
                <a:gd name="connsiteX169" fmla="*/ 92332 w 338124"/>
                <a:gd name="connsiteY169" fmla="*/ 107901 h 311775"/>
                <a:gd name="connsiteX170" fmla="*/ 89686 w 338124"/>
                <a:gd name="connsiteY170" fmla="*/ 96013 h 311775"/>
                <a:gd name="connsiteX171" fmla="*/ 87040 w 338124"/>
                <a:gd name="connsiteY171" fmla="*/ 93371 h 311775"/>
                <a:gd name="connsiteX172" fmla="*/ 87040 w 338124"/>
                <a:gd name="connsiteY172" fmla="*/ 76199 h 311775"/>
                <a:gd name="connsiteX173" fmla="*/ 89686 w 338124"/>
                <a:gd name="connsiteY173" fmla="*/ 73557 h 311775"/>
                <a:gd name="connsiteX174" fmla="*/ 92332 w 338124"/>
                <a:gd name="connsiteY174" fmla="*/ 60348 h 311775"/>
                <a:gd name="connsiteX175" fmla="*/ 91009 w 338124"/>
                <a:gd name="connsiteY175" fmla="*/ 56386 h 311775"/>
                <a:gd name="connsiteX176" fmla="*/ 98947 w 338124"/>
                <a:gd name="connsiteY176" fmla="*/ 40535 h 311775"/>
                <a:gd name="connsiteX177" fmla="*/ 102915 w 338124"/>
                <a:gd name="connsiteY177" fmla="*/ 39214 h 311775"/>
                <a:gd name="connsiteX178" fmla="*/ 110853 w 338124"/>
                <a:gd name="connsiteY178" fmla="*/ 29968 h 311775"/>
                <a:gd name="connsiteX179" fmla="*/ 110853 w 338124"/>
                <a:gd name="connsiteY179" fmla="*/ 24684 h 311775"/>
                <a:gd name="connsiteX180" fmla="*/ 124082 w 338124"/>
                <a:gd name="connsiteY180" fmla="*/ 14117 h 311775"/>
                <a:gd name="connsiteX181" fmla="*/ 128051 w 338124"/>
                <a:gd name="connsiteY181" fmla="*/ 15438 h 311775"/>
                <a:gd name="connsiteX182" fmla="*/ 139957 w 338124"/>
                <a:gd name="connsiteY182" fmla="*/ 10154 h 311775"/>
                <a:gd name="connsiteX183" fmla="*/ 142603 w 338124"/>
                <a:gd name="connsiteY183" fmla="*/ 6191 h 311775"/>
                <a:gd name="connsiteX184" fmla="*/ 149548 w 338124"/>
                <a:gd name="connsiteY184" fmla="*/ 247 h 31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38124" h="311775">
                  <a:moveTo>
                    <a:pt x="204635" y="256464"/>
                  </a:moveTo>
                  <a:cubicBezTo>
                    <a:pt x="205964" y="253853"/>
                    <a:pt x="209949" y="253853"/>
                    <a:pt x="211277" y="256464"/>
                  </a:cubicBezTo>
                  <a:cubicBezTo>
                    <a:pt x="211277" y="256464"/>
                    <a:pt x="211277" y="256464"/>
                    <a:pt x="217919" y="272127"/>
                  </a:cubicBezTo>
                  <a:cubicBezTo>
                    <a:pt x="217919" y="272127"/>
                    <a:pt x="217919" y="272127"/>
                    <a:pt x="235187" y="273432"/>
                  </a:cubicBezTo>
                  <a:cubicBezTo>
                    <a:pt x="239172" y="273432"/>
                    <a:pt x="240500" y="277348"/>
                    <a:pt x="237844" y="279959"/>
                  </a:cubicBezTo>
                  <a:cubicBezTo>
                    <a:pt x="237844" y="279959"/>
                    <a:pt x="237844" y="279959"/>
                    <a:pt x="224560" y="290401"/>
                  </a:cubicBezTo>
                  <a:cubicBezTo>
                    <a:pt x="224560" y="290401"/>
                    <a:pt x="224560" y="290401"/>
                    <a:pt x="228545" y="307370"/>
                  </a:cubicBezTo>
                  <a:cubicBezTo>
                    <a:pt x="228545" y="311286"/>
                    <a:pt x="225889" y="312591"/>
                    <a:pt x="223232" y="311286"/>
                  </a:cubicBezTo>
                  <a:cubicBezTo>
                    <a:pt x="223232" y="311286"/>
                    <a:pt x="223232" y="311286"/>
                    <a:pt x="207292" y="302149"/>
                  </a:cubicBezTo>
                  <a:cubicBezTo>
                    <a:pt x="207292" y="302149"/>
                    <a:pt x="207292" y="302149"/>
                    <a:pt x="192680" y="311286"/>
                  </a:cubicBezTo>
                  <a:cubicBezTo>
                    <a:pt x="190024" y="312591"/>
                    <a:pt x="187367" y="311286"/>
                    <a:pt x="187367" y="307370"/>
                  </a:cubicBezTo>
                  <a:cubicBezTo>
                    <a:pt x="187367" y="307370"/>
                    <a:pt x="187367" y="307370"/>
                    <a:pt x="191352" y="290401"/>
                  </a:cubicBezTo>
                  <a:cubicBezTo>
                    <a:pt x="191352" y="290401"/>
                    <a:pt x="191352" y="290401"/>
                    <a:pt x="178069" y="279959"/>
                  </a:cubicBezTo>
                  <a:cubicBezTo>
                    <a:pt x="175412" y="277348"/>
                    <a:pt x="176741" y="273432"/>
                    <a:pt x="180726" y="273432"/>
                  </a:cubicBezTo>
                  <a:cubicBezTo>
                    <a:pt x="180726" y="273432"/>
                    <a:pt x="180726" y="273432"/>
                    <a:pt x="197994" y="272127"/>
                  </a:cubicBezTo>
                  <a:cubicBezTo>
                    <a:pt x="197994" y="272127"/>
                    <a:pt x="197994" y="272127"/>
                    <a:pt x="204635" y="256464"/>
                  </a:cubicBezTo>
                  <a:close/>
                  <a:moveTo>
                    <a:pt x="126847" y="256464"/>
                  </a:moveTo>
                  <a:cubicBezTo>
                    <a:pt x="128175" y="253853"/>
                    <a:pt x="132160" y="253853"/>
                    <a:pt x="133489" y="256464"/>
                  </a:cubicBezTo>
                  <a:cubicBezTo>
                    <a:pt x="133489" y="256464"/>
                    <a:pt x="133489" y="256464"/>
                    <a:pt x="140130" y="272127"/>
                  </a:cubicBezTo>
                  <a:cubicBezTo>
                    <a:pt x="140130" y="272127"/>
                    <a:pt x="140130" y="272127"/>
                    <a:pt x="157398" y="273432"/>
                  </a:cubicBezTo>
                  <a:cubicBezTo>
                    <a:pt x="161383" y="273432"/>
                    <a:pt x="162712" y="277348"/>
                    <a:pt x="160055" y="279959"/>
                  </a:cubicBezTo>
                  <a:cubicBezTo>
                    <a:pt x="160055" y="279959"/>
                    <a:pt x="160055" y="279959"/>
                    <a:pt x="146772" y="290401"/>
                  </a:cubicBezTo>
                  <a:cubicBezTo>
                    <a:pt x="146772" y="290401"/>
                    <a:pt x="146772" y="290401"/>
                    <a:pt x="150757" y="307370"/>
                  </a:cubicBezTo>
                  <a:cubicBezTo>
                    <a:pt x="150757" y="311286"/>
                    <a:pt x="148100" y="312591"/>
                    <a:pt x="145444" y="311286"/>
                  </a:cubicBezTo>
                  <a:cubicBezTo>
                    <a:pt x="145444" y="311286"/>
                    <a:pt x="145444" y="311286"/>
                    <a:pt x="130832" y="302149"/>
                  </a:cubicBezTo>
                  <a:cubicBezTo>
                    <a:pt x="130832" y="302149"/>
                    <a:pt x="130832" y="302149"/>
                    <a:pt x="114892" y="311286"/>
                  </a:cubicBezTo>
                  <a:cubicBezTo>
                    <a:pt x="112235" y="312591"/>
                    <a:pt x="109579" y="311286"/>
                    <a:pt x="109579" y="307370"/>
                  </a:cubicBezTo>
                  <a:cubicBezTo>
                    <a:pt x="109579" y="307370"/>
                    <a:pt x="109579" y="307370"/>
                    <a:pt x="113564" y="290401"/>
                  </a:cubicBezTo>
                  <a:cubicBezTo>
                    <a:pt x="113564" y="290401"/>
                    <a:pt x="113564" y="290401"/>
                    <a:pt x="100280" y="279959"/>
                  </a:cubicBezTo>
                  <a:cubicBezTo>
                    <a:pt x="97624" y="277348"/>
                    <a:pt x="98952" y="273432"/>
                    <a:pt x="102937" y="273432"/>
                  </a:cubicBezTo>
                  <a:cubicBezTo>
                    <a:pt x="102937" y="273432"/>
                    <a:pt x="102937" y="273432"/>
                    <a:pt x="120205" y="272127"/>
                  </a:cubicBezTo>
                  <a:cubicBezTo>
                    <a:pt x="120205" y="272127"/>
                    <a:pt x="120205" y="272127"/>
                    <a:pt x="126847" y="256464"/>
                  </a:cubicBezTo>
                  <a:close/>
                  <a:moveTo>
                    <a:pt x="242880" y="191458"/>
                  </a:moveTo>
                  <a:cubicBezTo>
                    <a:pt x="244203" y="188766"/>
                    <a:pt x="249495" y="188766"/>
                    <a:pt x="250818" y="191458"/>
                  </a:cubicBezTo>
                  <a:cubicBezTo>
                    <a:pt x="250818" y="191458"/>
                    <a:pt x="250818" y="191458"/>
                    <a:pt x="256110" y="207609"/>
                  </a:cubicBezTo>
                  <a:cubicBezTo>
                    <a:pt x="256110" y="207609"/>
                    <a:pt x="256110" y="207609"/>
                    <a:pt x="274630" y="208955"/>
                  </a:cubicBezTo>
                  <a:cubicBezTo>
                    <a:pt x="277276" y="208955"/>
                    <a:pt x="278599" y="212993"/>
                    <a:pt x="275953" y="215685"/>
                  </a:cubicBezTo>
                  <a:cubicBezTo>
                    <a:pt x="275953" y="215685"/>
                    <a:pt x="275953" y="215685"/>
                    <a:pt x="262724" y="226452"/>
                  </a:cubicBezTo>
                  <a:cubicBezTo>
                    <a:pt x="262724" y="226452"/>
                    <a:pt x="262724" y="226452"/>
                    <a:pt x="266693" y="243949"/>
                  </a:cubicBezTo>
                  <a:cubicBezTo>
                    <a:pt x="268016" y="247987"/>
                    <a:pt x="264047" y="250679"/>
                    <a:pt x="261401" y="247987"/>
                  </a:cubicBezTo>
                  <a:cubicBezTo>
                    <a:pt x="261401" y="247987"/>
                    <a:pt x="261401" y="247987"/>
                    <a:pt x="246849" y="238566"/>
                  </a:cubicBezTo>
                  <a:cubicBezTo>
                    <a:pt x="246849" y="238566"/>
                    <a:pt x="246849" y="238566"/>
                    <a:pt x="232297" y="247987"/>
                  </a:cubicBezTo>
                  <a:cubicBezTo>
                    <a:pt x="229651" y="250679"/>
                    <a:pt x="225683" y="247987"/>
                    <a:pt x="227005" y="243949"/>
                  </a:cubicBezTo>
                  <a:cubicBezTo>
                    <a:pt x="227005" y="243949"/>
                    <a:pt x="227005" y="243949"/>
                    <a:pt x="230974" y="226452"/>
                  </a:cubicBezTo>
                  <a:cubicBezTo>
                    <a:pt x="230974" y="226452"/>
                    <a:pt x="230974" y="226452"/>
                    <a:pt x="217745" y="215685"/>
                  </a:cubicBezTo>
                  <a:cubicBezTo>
                    <a:pt x="215099" y="212993"/>
                    <a:pt x="216422" y="208955"/>
                    <a:pt x="219068" y="208955"/>
                  </a:cubicBezTo>
                  <a:cubicBezTo>
                    <a:pt x="219068" y="208955"/>
                    <a:pt x="219068" y="208955"/>
                    <a:pt x="236266" y="207609"/>
                  </a:cubicBezTo>
                  <a:cubicBezTo>
                    <a:pt x="236266" y="207609"/>
                    <a:pt x="236266" y="207609"/>
                    <a:pt x="242880" y="191458"/>
                  </a:cubicBezTo>
                  <a:close/>
                  <a:moveTo>
                    <a:pt x="165093" y="191458"/>
                  </a:moveTo>
                  <a:cubicBezTo>
                    <a:pt x="166416" y="188766"/>
                    <a:pt x="171708" y="188766"/>
                    <a:pt x="173031" y="191458"/>
                  </a:cubicBezTo>
                  <a:cubicBezTo>
                    <a:pt x="173031" y="191458"/>
                    <a:pt x="173031" y="191458"/>
                    <a:pt x="179646" y="207609"/>
                  </a:cubicBezTo>
                  <a:cubicBezTo>
                    <a:pt x="179646" y="207609"/>
                    <a:pt x="179646" y="207609"/>
                    <a:pt x="196843" y="208955"/>
                  </a:cubicBezTo>
                  <a:cubicBezTo>
                    <a:pt x="199489" y="208955"/>
                    <a:pt x="200812" y="212993"/>
                    <a:pt x="198166" y="215685"/>
                  </a:cubicBezTo>
                  <a:cubicBezTo>
                    <a:pt x="198166" y="215685"/>
                    <a:pt x="198166" y="215685"/>
                    <a:pt x="184937" y="226452"/>
                  </a:cubicBezTo>
                  <a:cubicBezTo>
                    <a:pt x="184937" y="226452"/>
                    <a:pt x="184937" y="226452"/>
                    <a:pt x="188906" y="243949"/>
                  </a:cubicBezTo>
                  <a:cubicBezTo>
                    <a:pt x="190229" y="247987"/>
                    <a:pt x="186260" y="250679"/>
                    <a:pt x="183614" y="247987"/>
                  </a:cubicBezTo>
                  <a:cubicBezTo>
                    <a:pt x="183614" y="247987"/>
                    <a:pt x="183614" y="247987"/>
                    <a:pt x="169062" y="238566"/>
                  </a:cubicBezTo>
                  <a:cubicBezTo>
                    <a:pt x="169062" y="238566"/>
                    <a:pt x="169062" y="238566"/>
                    <a:pt x="154510" y="247987"/>
                  </a:cubicBezTo>
                  <a:cubicBezTo>
                    <a:pt x="151864" y="250679"/>
                    <a:pt x="147895" y="247987"/>
                    <a:pt x="149218" y="243949"/>
                  </a:cubicBezTo>
                  <a:cubicBezTo>
                    <a:pt x="149218" y="243949"/>
                    <a:pt x="149218" y="243949"/>
                    <a:pt x="153187" y="226452"/>
                  </a:cubicBezTo>
                  <a:cubicBezTo>
                    <a:pt x="153187" y="226452"/>
                    <a:pt x="153187" y="226452"/>
                    <a:pt x="139958" y="215685"/>
                  </a:cubicBezTo>
                  <a:cubicBezTo>
                    <a:pt x="137312" y="212993"/>
                    <a:pt x="138635" y="208955"/>
                    <a:pt x="141281" y="208955"/>
                  </a:cubicBezTo>
                  <a:cubicBezTo>
                    <a:pt x="141281" y="208955"/>
                    <a:pt x="141281" y="208955"/>
                    <a:pt x="158478" y="207609"/>
                  </a:cubicBezTo>
                  <a:cubicBezTo>
                    <a:pt x="158478" y="207609"/>
                    <a:pt x="158478" y="207609"/>
                    <a:pt x="165093" y="191458"/>
                  </a:cubicBezTo>
                  <a:close/>
                  <a:moveTo>
                    <a:pt x="87305" y="191458"/>
                  </a:moveTo>
                  <a:cubicBezTo>
                    <a:pt x="88628" y="188766"/>
                    <a:pt x="93920" y="188766"/>
                    <a:pt x="95243" y="191458"/>
                  </a:cubicBezTo>
                  <a:cubicBezTo>
                    <a:pt x="95243" y="191458"/>
                    <a:pt x="95243" y="191458"/>
                    <a:pt x="101857" y="207609"/>
                  </a:cubicBezTo>
                  <a:cubicBezTo>
                    <a:pt x="101857" y="207609"/>
                    <a:pt x="101857" y="207609"/>
                    <a:pt x="119055" y="208955"/>
                  </a:cubicBezTo>
                  <a:cubicBezTo>
                    <a:pt x="121701" y="208955"/>
                    <a:pt x="123024" y="212993"/>
                    <a:pt x="120378" y="215685"/>
                  </a:cubicBezTo>
                  <a:cubicBezTo>
                    <a:pt x="120378" y="215685"/>
                    <a:pt x="120378" y="215685"/>
                    <a:pt x="107149" y="226452"/>
                  </a:cubicBezTo>
                  <a:cubicBezTo>
                    <a:pt x="107149" y="226452"/>
                    <a:pt x="107149" y="226452"/>
                    <a:pt x="111118" y="243949"/>
                  </a:cubicBezTo>
                  <a:cubicBezTo>
                    <a:pt x="112440" y="247987"/>
                    <a:pt x="108472" y="250679"/>
                    <a:pt x="105826" y="247987"/>
                  </a:cubicBezTo>
                  <a:cubicBezTo>
                    <a:pt x="105826" y="247987"/>
                    <a:pt x="105826" y="247987"/>
                    <a:pt x="91274" y="238566"/>
                  </a:cubicBezTo>
                  <a:cubicBezTo>
                    <a:pt x="91274" y="238566"/>
                    <a:pt x="91274" y="238566"/>
                    <a:pt x="76722" y="247987"/>
                  </a:cubicBezTo>
                  <a:cubicBezTo>
                    <a:pt x="74076" y="250679"/>
                    <a:pt x="70107" y="247987"/>
                    <a:pt x="71430" y="243949"/>
                  </a:cubicBezTo>
                  <a:cubicBezTo>
                    <a:pt x="71430" y="243949"/>
                    <a:pt x="71430" y="243949"/>
                    <a:pt x="75399" y="226452"/>
                  </a:cubicBezTo>
                  <a:cubicBezTo>
                    <a:pt x="75399" y="226452"/>
                    <a:pt x="75399" y="226452"/>
                    <a:pt x="62170" y="215685"/>
                  </a:cubicBezTo>
                  <a:cubicBezTo>
                    <a:pt x="59524" y="212993"/>
                    <a:pt x="60847" y="208955"/>
                    <a:pt x="63493" y="208955"/>
                  </a:cubicBezTo>
                  <a:cubicBezTo>
                    <a:pt x="63493" y="208955"/>
                    <a:pt x="63493" y="208955"/>
                    <a:pt x="82013" y="207609"/>
                  </a:cubicBezTo>
                  <a:cubicBezTo>
                    <a:pt x="82013" y="207609"/>
                    <a:pt x="82013" y="207609"/>
                    <a:pt x="87305" y="191458"/>
                  </a:cubicBezTo>
                  <a:close/>
                  <a:moveTo>
                    <a:pt x="183349" y="64941"/>
                  </a:moveTo>
                  <a:lnTo>
                    <a:pt x="162711" y="85579"/>
                  </a:lnTo>
                  <a:lnTo>
                    <a:pt x="154774" y="77641"/>
                  </a:lnTo>
                  <a:lnTo>
                    <a:pt x="145249" y="87166"/>
                  </a:lnTo>
                  <a:lnTo>
                    <a:pt x="154774" y="95104"/>
                  </a:lnTo>
                  <a:lnTo>
                    <a:pt x="162711" y="104629"/>
                  </a:lnTo>
                  <a:lnTo>
                    <a:pt x="170649" y="95104"/>
                  </a:lnTo>
                  <a:lnTo>
                    <a:pt x="192874" y="74466"/>
                  </a:lnTo>
                  <a:close/>
                  <a:moveTo>
                    <a:pt x="263774" y="58591"/>
                  </a:moveTo>
                  <a:cubicBezTo>
                    <a:pt x="334970" y="58591"/>
                    <a:pt x="334970" y="58591"/>
                    <a:pt x="334970" y="58591"/>
                  </a:cubicBezTo>
                  <a:cubicBezTo>
                    <a:pt x="337607" y="58591"/>
                    <a:pt x="338925" y="61224"/>
                    <a:pt x="337607" y="62540"/>
                  </a:cubicBezTo>
                  <a:cubicBezTo>
                    <a:pt x="319149" y="84920"/>
                    <a:pt x="319149" y="84920"/>
                    <a:pt x="319149" y="84920"/>
                  </a:cubicBezTo>
                  <a:cubicBezTo>
                    <a:pt x="319149" y="84920"/>
                    <a:pt x="319149" y="86237"/>
                    <a:pt x="319149" y="87553"/>
                  </a:cubicBezTo>
                  <a:lnTo>
                    <a:pt x="336288" y="107300"/>
                  </a:lnTo>
                  <a:cubicBezTo>
                    <a:pt x="338925" y="109933"/>
                    <a:pt x="337607" y="112566"/>
                    <a:pt x="334970" y="112566"/>
                  </a:cubicBezTo>
                  <a:cubicBezTo>
                    <a:pt x="263774" y="112566"/>
                    <a:pt x="263774" y="112566"/>
                    <a:pt x="263774" y="112566"/>
                  </a:cubicBezTo>
                  <a:cubicBezTo>
                    <a:pt x="263774" y="109933"/>
                    <a:pt x="262456" y="108617"/>
                    <a:pt x="262456" y="107300"/>
                  </a:cubicBezTo>
                  <a:cubicBezTo>
                    <a:pt x="261137" y="107300"/>
                    <a:pt x="261137" y="107300"/>
                    <a:pt x="261137" y="107300"/>
                  </a:cubicBezTo>
                  <a:cubicBezTo>
                    <a:pt x="262456" y="105984"/>
                    <a:pt x="262456" y="105984"/>
                    <a:pt x="262456" y="105984"/>
                  </a:cubicBezTo>
                  <a:cubicBezTo>
                    <a:pt x="267729" y="100718"/>
                    <a:pt x="271685" y="94135"/>
                    <a:pt x="271685" y="86237"/>
                  </a:cubicBezTo>
                  <a:cubicBezTo>
                    <a:pt x="271685" y="77021"/>
                    <a:pt x="267729" y="70439"/>
                    <a:pt x="262456" y="65173"/>
                  </a:cubicBezTo>
                  <a:cubicBezTo>
                    <a:pt x="262456" y="63857"/>
                    <a:pt x="262456" y="63857"/>
                    <a:pt x="262456" y="63857"/>
                  </a:cubicBezTo>
                  <a:cubicBezTo>
                    <a:pt x="262456" y="62540"/>
                    <a:pt x="263774" y="59907"/>
                    <a:pt x="263774" y="58591"/>
                  </a:cubicBezTo>
                  <a:close/>
                  <a:moveTo>
                    <a:pt x="3154" y="58591"/>
                  </a:moveTo>
                  <a:cubicBezTo>
                    <a:pt x="3154" y="58591"/>
                    <a:pt x="3154" y="58591"/>
                    <a:pt x="74350" y="58591"/>
                  </a:cubicBezTo>
                  <a:cubicBezTo>
                    <a:pt x="74350" y="59907"/>
                    <a:pt x="75668" y="61224"/>
                    <a:pt x="75668" y="63857"/>
                  </a:cubicBezTo>
                  <a:cubicBezTo>
                    <a:pt x="70395" y="69123"/>
                    <a:pt x="66439" y="77021"/>
                    <a:pt x="66439" y="84920"/>
                  </a:cubicBezTo>
                  <a:cubicBezTo>
                    <a:pt x="66439" y="92819"/>
                    <a:pt x="70395" y="100718"/>
                    <a:pt x="75668" y="105984"/>
                  </a:cubicBezTo>
                  <a:cubicBezTo>
                    <a:pt x="75668" y="105984"/>
                    <a:pt x="75668" y="105984"/>
                    <a:pt x="75668" y="107300"/>
                  </a:cubicBezTo>
                  <a:cubicBezTo>
                    <a:pt x="75668" y="108617"/>
                    <a:pt x="74350" y="109933"/>
                    <a:pt x="74350" y="112566"/>
                  </a:cubicBezTo>
                  <a:cubicBezTo>
                    <a:pt x="74350" y="112566"/>
                    <a:pt x="74350" y="112566"/>
                    <a:pt x="3154" y="112566"/>
                  </a:cubicBezTo>
                  <a:cubicBezTo>
                    <a:pt x="517" y="112566"/>
                    <a:pt x="-801" y="109933"/>
                    <a:pt x="517" y="107300"/>
                  </a:cubicBezTo>
                  <a:cubicBezTo>
                    <a:pt x="517" y="107300"/>
                    <a:pt x="517" y="107300"/>
                    <a:pt x="18975" y="86237"/>
                  </a:cubicBezTo>
                  <a:cubicBezTo>
                    <a:pt x="18975" y="84920"/>
                    <a:pt x="18975" y="84920"/>
                    <a:pt x="18975" y="83604"/>
                  </a:cubicBezTo>
                  <a:cubicBezTo>
                    <a:pt x="18975" y="83604"/>
                    <a:pt x="18975" y="83604"/>
                    <a:pt x="1836" y="62540"/>
                  </a:cubicBezTo>
                  <a:cubicBezTo>
                    <a:pt x="-801" y="61224"/>
                    <a:pt x="517" y="58591"/>
                    <a:pt x="3154" y="58591"/>
                  </a:cubicBezTo>
                  <a:close/>
                  <a:moveTo>
                    <a:pt x="169062" y="44303"/>
                  </a:moveTo>
                  <a:cubicBezTo>
                    <a:pt x="190981" y="44303"/>
                    <a:pt x="208750" y="62072"/>
                    <a:pt x="208750" y="83991"/>
                  </a:cubicBezTo>
                  <a:cubicBezTo>
                    <a:pt x="208750" y="105910"/>
                    <a:pt x="190981" y="123679"/>
                    <a:pt x="169062" y="123679"/>
                  </a:cubicBezTo>
                  <a:cubicBezTo>
                    <a:pt x="147143" y="123679"/>
                    <a:pt x="129374" y="105910"/>
                    <a:pt x="129374" y="83991"/>
                  </a:cubicBezTo>
                  <a:cubicBezTo>
                    <a:pt x="129374" y="62072"/>
                    <a:pt x="147143" y="44303"/>
                    <a:pt x="169062" y="44303"/>
                  </a:cubicBezTo>
                  <a:close/>
                  <a:moveTo>
                    <a:pt x="169062" y="30016"/>
                  </a:moveTo>
                  <a:cubicBezTo>
                    <a:pt x="138375" y="30016"/>
                    <a:pt x="113499" y="54537"/>
                    <a:pt x="113499" y="84785"/>
                  </a:cubicBezTo>
                  <a:cubicBezTo>
                    <a:pt x="113499" y="115033"/>
                    <a:pt x="138375" y="139554"/>
                    <a:pt x="169062" y="139554"/>
                  </a:cubicBezTo>
                  <a:cubicBezTo>
                    <a:pt x="199749" y="139554"/>
                    <a:pt x="224625" y="115033"/>
                    <a:pt x="224625" y="84785"/>
                  </a:cubicBezTo>
                  <a:cubicBezTo>
                    <a:pt x="224625" y="54537"/>
                    <a:pt x="199749" y="30016"/>
                    <a:pt x="169062" y="30016"/>
                  </a:cubicBezTo>
                  <a:close/>
                  <a:moveTo>
                    <a:pt x="149548" y="247"/>
                  </a:moveTo>
                  <a:cubicBezTo>
                    <a:pt x="152525" y="-413"/>
                    <a:pt x="155832" y="247"/>
                    <a:pt x="158478" y="2229"/>
                  </a:cubicBezTo>
                  <a:cubicBezTo>
                    <a:pt x="162447" y="4870"/>
                    <a:pt x="162447" y="4870"/>
                    <a:pt x="162447" y="4870"/>
                  </a:cubicBezTo>
                  <a:cubicBezTo>
                    <a:pt x="166415" y="7512"/>
                    <a:pt x="171707" y="7512"/>
                    <a:pt x="175676" y="4870"/>
                  </a:cubicBezTo>
                  <a:cubicBezTo>
                    <a:pt x="179645" y="2229"/>
                    <a:pt x="179645" y="2229"/>
                    <a:pt x="179645" y="2229"/>
                  </a:cubicBezTo>
                  <a:cubicBezTo>
                    <a:pt x="182291" y="247"/>
                    <a:pt x="185598" y="-413"/>
                    <a:pt x="188575" y="247"/>
                  </a:cubicBezTo>
                  <a:cubicBezTo>
                    <a:pt x="191551" y="908"/>
                    <a:pt x="194197" y="2889"/>
                    <a:pt x="195520" y="6191"/>
                  </a:cubicBezTo>
                  <a:cubicBezTo>
                    <a:pt x="198166" y="10154"/>
                    <a:pt x="198166" y="10154"/>
                    <a:pt x="198166" y="10154"/>
                  </a:cubicBezTo>
                  <a:cubicBezTo>
                    <a:pt x="200812" y="14117"/>
                    <a:pt x="204780" y="16759"/>
                    <a:pt x="210072" y="15438"/>
                  </a:cubicBezTo>
                  <a:cubicBezTo>
                    <a:pt x="214041" y="15438"/>
                    <a:pt x="214041" y="15438"/>
                    <a:pt x="214041" y="15438"/>
                  </a:cubicBezTo>
                  <a:cubicBezTo>
                    <a:pt x="220655" y="14117"/>
                    <a:pt x="227270" y="18079"/>
                    <a:pt x="227270" y="26005"/>
                  </a:cubicBezTo>
                  <a:cubicBezTo>
                    <a:pt x="227270" y="29968"/>
                    <a:pt x="227270" y="29968"/>
                    <a:pt x="227270" y="29968"/>
                  </a:cubicBezTo>
                  <a:cubicBezTo>
                    <a:pt x="227270" y="35251"/>
                    <a:pt x="231239" y="39214"/>
                    <a:pt x="235208" y="40535"/>
                  </a:cubicBezTo>
                  <a:cubicBezTo>
                    <a:pt x="240499" y="41856"/>
                    <a:pt x="240499" y="41856"/>
                    <a:pt x="240499" y="41856"/>
                  </a:cubicBezTo>
                  <a:cubicBezTo>
                    <a:pt x="245791" y="43177"/>
                    <a:pt x="249760" y="49781"/>
                    <a:pt x="247114" y="56386"/>
                  </a:cubicBezTo>
                  <a:cubicBezTo>
                    <a:pt x="245791" y="60348"/>
                    <a:pt x="245791" y="60348"/>
                    <a:pt x="245791" y="60348"/>
                  </a:cubicBezTo>
                  <a:cubicBezTo>
                    <a:pt x="243145" y="65632"/>
                    <a:pt x="244468" y="70915"/>
                    <a:pt x="248437" y="73557"/>
                  </a:cubicBezTo>
                  <a:cubicBezTo>
                    <a:pt x="251083" y="76199"/>
                    <a:pt x="251083" y="76199"/>
                    <a:pt x="251083" y="76199"/>
                  </a:cubicBezTo>
                  <a:cubicBezTo>
                    <a:pt x="256374" y="81483"/>
                    <a:pt x="256374" y="88087"/>
                    <a:pt x="251083" y="93371"/>
                  </a:cubicBezTo>
                  <a:cubicBezTo>
                    <a:pt x="248437" y="96013"/>
                    <a:pt x="248437" y="96013"/>
                    <a:pt x="248437" y="96013"/>
                  </a:cubicBezTo>
                  <a:cubicBezTo>
                    <a:pt x="244468" y="98654"/>
                    <a:pt x="243145" y="103938"/>
                    <a:pt x="245791" y="109222"/>
                  </a:cubicBezTo>
                  <a:cubicBezTo>
                    <a:pt x="247114" y="113184"/>
                    <a:pt x="247114" y="113184"/>
                    <a:pt x="247114" y="113184"/>
                  </a:cubicBezTo>
                  <a:cubicBezTo>
                    <a:pt x="249760" y="119789"/>
                    <a:pt x="245791" y="126393"/>
                    <a:pt x="239176" y="127714"/>
                  </a:cubicBezTo>
                  <a:cubicBezTo>
                    <a:pt x="235208" y="129035"/>
                    <a:pt x="235208" y="129035"/>
                    <a:pt x="235208" y="129035"/>
                  </a:cubicBezTo>
                  <a:cubicBezTo>
                    <a:pt x="231239" y="130356"/>
                    <a:pt x="227270" y="134319"/>
                    <a:pt x="227270" y="139602"/>
                  </a:cubicBezTo>
                  <a:cubicBezTo>
                    <a:pt x="227270" y="143565"/>
                    <a:pt x="227270" y="143565"/>
                    <a:pt x="227270" y="143565"/>
                  </a:cubicBezTo>
                  <a:cubicBezTo>
                    <a:pt x="227270" y="150170"/>
                    <a:pt x="220655" y="155453"/>
                    <a:pt x="214041" y="154132"/>
                  </a:cubicBezTo>
                  <a:cubicBezTo>
                    <a:pt x="210072" y="154132"/>
                    <a:pt x="210072" y="154132"/>
                    <a:pt x="210072" y="154132"/>
                  </a:cubicBezTo>
                  <a:cubicBezTo>
                    <a:pt x="204780" y="152811"/>
                    <a:pt x="199489" y="155453"/>
                    <a:pt x="198166" y="159416"/>
                  </a:cubicBezTo>
                  <a:cubicBezTo>
                    <a:pt x="195520" y="163379"/>
                    <a:pt x="195520" y="163379"/>
                    <a:pt x="195520" y="163379"/>
                  </a:cubicBezTo>
                  <a:cubicBezTo>
                    <a:pt x="192874" y="168662"/>
                    <a:pt x="184937" y="171304"/>
                    <a:pt x="179645" y="167341"/>
                  </a:cubicBezTo>
                  <a:cubicBezTo>
                    <a:pt x="175676" y="164699"/>
                    <a:pt x="175676" y="164699"/>
                    <a:pt x="175676" y="164699"/>
                  </a:cubicBezTo>
                  <a:cubicBezTo>
                    <a:pt x="171707" y="162058"/>
                    <a:pt x="166415" y="162058"/>
                    <a:pt x="162447" y="164699"/>
                  </a:cubicBezTo>
                  <a:cubicBezTo>
                    <a:pt x="158478" y="167341"/>
                    <a:pt x="158478" y="167341"/>
                    <a:pt x="158478" y="167341"/>
                  </a:cubicBezTo>
                  <a:cubicBezTo>
                    <a:pt x="153186" y="171304"/>
                    <a:pt x="145249" y="168662"/>
                    <a:pt x="142603" y="163379"/>
                  </a:cubicBezTo>
                  <a:cubicBezTo>
                    <a:pt x="139957" y="159416"/>
                    <a:pt x="139957" y="159416"/>
                    <a:pt x="139957" y="159416"/>
                  </a:cubicBezTo>
                  <a:cubicBezTo>
                    <a:pt x="137311" y="155453"/>
                    <a:pt x="133343" y="152811"/>
                    <a:pt x="128051" y="152811"/>
                  </a:cubicBezTo>
                  <a:cubicBezTo>
                    <a:pt x="124082" y="154132"/>
                    <a:pt x="124082" y="154132"/>
                    <a:pt x="124082" y="154132"/>
                  </a:cubicBezTo>
                  <a:cubicBezTo>
                    <a:pt x="117468" y="155453"/>
                    <a:pt x="110853" y="150170"/>
                    <a:pt x="110853" y="143565"/>
                  </a:cubicBezTo>
                  <a:cubicBezTo>
                    <a:pt x="110853" y="139602"/>
                    <a:pt x="110853" y="139602"/>
                    <a:pt x="110853" y="139602"/>
                  </a:cubicBezTo>
                  <a:cubicBezTo>
                    <a:pt x="110853" y="134319"/>
                    <a:pt x="106884" y="130356"/>
                    <a:pt x="102915" y="129035"/>
                  </a:cubicBezTo>
                  <a:cubicBezTo>
                    <a:pt x="97624" y="127714"/>
                    <a:pt x="97624" y="127714"/>
                    <a:pt x="97624" y="127714"/>
                  </a:cubicBezTo>
                  <a:cubicBezTo>
                    <a:pt x="92332" y="126393"/>
                    <a:pt x="88363" y="118468"/>
                    <a:pt x="91009" y="111863"/>
                  </a:cubicBezTo>
                  <a:cubicBezTo>
                    <a:pt x="92332" y="107901"/>
                    <a:pt x="92332" y="107901"/>
                    <a:pt x="92332" y="107901"/>
                  </a:cubicBezTo>
                  <a:cubicBezTo>
                    <a:pt x="94978" y="103938"/>
                    <a:pt x="93655" y="98654"/>
                    <a:pt x="89686" y="96013"/>
                  </a:cubicBezTo>
                  <a:cubicBezTo>
                    <a:pt x="87040" y="93371"/>
                    <a:pt x="87040" y="93371"/>
                    <a:pt x="87040" y="93371"/>
                  </a:cubicBezTo>
                  <a:cubicBezTo>
                    <a:pt x="81749" y="88087"/>
                    <a:pt x="81749" y="80162"/>
                    <a:pt x="87040" y="76199"/>
                  </a:cubicBezTo>
                  <a:cubicBezTo>
                    <a:pt x="89686" y="73557"/>
                    <a:pt x="89686" y="73557"/>
                    <a:pt x="89686" y="73557"/>
                  </a:cubicBezTo>
                  <a:cubicBezTo>
                    <a:pt x="93655" y="69595"/>
                    <a:pt x="94978" y="64311"/>
                    <a:pt x="92332" y="60348"/>
                  </a:cubicBezTo>
                  <a:cubicBezTo>
                    <a:pt x="91009" y="56386"/>
                    <a:pt x="91009" y="56386"/>
                    <a:pt x="91009" y="56386"/>
                  </a:cubicBezTo>
                  <a:cubicBezTo>
                    <a:pt x="88363" y="49781"/>
                    <a:pt x="92332" y="43177"/>
                    <a:pt x="98947" y="40535"/>
                  </a:cubicBezTo>
                  <a:cubicBezTo>
                    <a:pt x="102915" y="39214"/>
                    <a:pt x="102915" y="39214"/>
                    <a:pt x="102915" y="39214"/>
                  </a:cubicBezTo>
                  <a:cubicBezTo>
                    <a:pt x="106884" y="37893"/>
                    <a:pt x="110853" y="33930"/>
                    <a:pt x="110853" y="29968"/>
                  </a:cubicBezTo>
                  <a:cubicBezTo>
                    <a:pt x="110853" y="24684"/>
                    <a:pt x="110853" y="24684"/>
                    <a:pt x="110853" y="24684"/>
                  </a:cubicBezTo>
                  <a:cubicBezTo>
                    <a:pt x="110853" y="18079"/>
                    <a:pt x="117468" y="14117"/>
                    <a:pt x="124082" y="14117"/>
                  </a:cubicBezTo>
                  <a:cubicBezTo>
                    <a:pt x="128051" y="15438"/>
                    <a:pt x="128051" y="15438"/>
                    <a:pt x="128051" y="15438"/>
                  </a:cubicBezTo>
                  <a:cubicBezTo>
                    <a:pt x="133343" y="16759"/>
                    <a:pt x="138634" y="14117"/>
                    <a:pt x="139957" y="10154"/>
                  </a:cubicBezTo>
                  <a:cubicBezTo>
                    <a:pt x="142603" y="6191"/>
                    <a:pt x="142603" y="6191"/>
                    <a:pt x="142603" y="6191"/>
                  </a:cubicBezTo>
                  <a:cubicBezTo>
                    <a:pt x="143926" y="2889"/>
                    <a:pt x="146572" y="908"/>
                    <a:pt x="149548" y="247"/>
                  </a:cubicBezTo>
                  <a:close/>
                </a:path>
              </a:pathLst>
            </a:custGeom>
            <a:solidFill>
              <a:schemeClr val="bg1"/>
            </a:solidFill>
            <a:ln>
              <a:noFill/>
            </a:ln>
          </p:spPr>
          <p:txBody>
            <a:bodyPr/>
            <a:lstStyle/>
            <a:p>
              <a:endParaRPr lang="zh-CN" altLang="en-US"/>
            </a:p>
          </p:txBody>
        </p:sp>
      </p:grpSp>
      <p:grpSp>
        <p:nvGrpSpPr>
          <p:cNvPr id="61" name="组合 60"/>
          <p:cNvGrpSpPr/>
          <p:nvPr/>
        </p:nvGrpSpPr>
        <p:grpSpPr>
          <a:xfrm>
            <a:off x="8536762" y="1697365"/>
            <a:ext cx="1283369" cy="1283369"/>
            <a:chOff x="8536762" y="1697365"/>
            <a:chExt cx="1283369" cy="1283369"/>
          </a:xfrm>
        </p:grpSpPr>
        <p:sp>
          <p:nvSpPr>
            <p:cNvPr id="5" name="椭圆 4"/>
            <p:cNvSpPr/>
            <p:nvPr/>
          </p:nvSpPr>
          <p:spPr>
            <a:xfrm>
              <a:off x="8536762" y="1697365"/>
              <a:ext cx="1283369" cy="12833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delivery-van_67653"/>
            <p:cNvSpPr>
              <a:spLocks noChangeAspect="1"/>
            </p:cNvSpPr>
            <p:nvPr/>
          </p:nvSpPr>
          <p:spPr bwMode="auto">
            <a:xfrm>
              <a:off x="8919806" y="2111490"/>
              <a:ext cx="609685" cy="455117"/>
            </a:xfrm>
            <a:custGeom>
              <a:avLst/>
              <a:gdLst>
                <a:gd name="connsiteX0" fmla="*/ 11112 w 338138"/>
                <a:gd name="connsiteY0" fmla="*/ 238125 h 252413"/>
                <a:gd name="connsiteX1" fmla="*/ 331787 w 338138"/>
                <a:gd name="connsiteY1" fmla="*/ 238125 h 252413"/>
                <a:gd name="connsiteX2" fmla="*/ 331787 w 338138"/>
                <a:gd name="connsiteY2" fmla="*/ 252413 h 252413"/>
                <a:gd name="connsiteX3" fmla="*/ 11112 w 338138"/>
                <a:gd name="connsiteY3" fmla="*/ 252413 h 252413"/>
                <a:gd name="connsiteX4" fmla="*/ 109538 w 338138"/>
                <a:gd name="connsiteY4" fmla="*/ 14287 h 252413"/>
                <a:gd name="connsiteX5" fmla="*/ 88371 w 338138"/>
                <a:gd name="connsiteY5" fmla="*/ 15600 h 252413"/>
                <a:gd name="connsiteX6" fmla="*/ 157163 w 338138"/>
                <a:gd name="connsiteY6" fmla="*/ 83862 h 252413"/>
                <a:gd name="connsiteX7" fmla="*/ 85725 w 338138"/>
                <a:gd name="connsiteY7" fmla="*/ 117994 h 252413"/>
                <a:gd name="connsiteX8" fmla="*/ 34131 w 338138"/>
                <a:gd name="connsiteY8" fmla="*/ 98302 h 252413"/>
                <a:gd name="connsiteX9" fmla="*/ 22225 w 338138"/>
                <a:gd name="connsiteY9" fmla="*/ 104866 h 252413"/>
                <a:gd name="connsiteX10" fmla="*/ 50006 w 338138"/>
                <a:gd name="connsiteY10" fmla="*/ 138997 h 252413"/>
                <a:gd name="connsiteX11" fmla="*/ 44715 w 338138"/>
                <a:gd name="connsiteY11" fmla="*/ 142936 h 252413"/>
                <a:gd name="connsiteX12" fmla="*/ 40746 w 338138"/>
                <a:gd name="connsiteY12" fmla="*/ 146874 h 252413"/>
                <a:gd name="connsiteX13" fmla="*/ 69850 w 338138"/>
                <a:gd name="connsiteY13" fmla="*/ 149499 h 252413"/>
                <a:gd name="connsiteX14" fmla="*/ 114829 w 338138"/>
                <a:gd name="connsiteY14" fmla="*/ 137685 h 252413"/>
                <a:gd name="connsiteX15" fmla="*/ 306652 w 338138"/>
                <a:gd name="connsiteY15" fmla="*/ 49731 h 252413"/>
                <a:gd name="connsiteX16" fmla="*/ 323850 w 338138"/>
                <a:gd name="connsiteY16" fmla="*/ 36604 h 252413"/>
                <a:gd name="connsiteX17" fmla="*/ 319881 w 338138"/>
                <a:gd name="connsiteY17" fmla="*/ 31353 h 252413"/>
                <a:gd name="connsiteX18" fmla="*/ 264319 w 338138"/>
                <a:gd name="connsiteY18" fmla="*/ 33978 h 252413"/>
                <a:gd name="connsiteX19" fmla="*/ 204788 w 338138"/>
                <a:gd name="connsiteY19" fmla="*/ 61546 h 252413"/>
                <a:gd name="connsiteX20" fmla="*/ 109538 w 338138"/>
                <a:gd name="connsiteY20" fmla="*/ 14287 h 252413"/>
                <a:gd name="connsiteX21" fmla="*/ 112273 w 338138"/>
                <a:gd name="connsiteY21" fmla="*/ 0 h 252413"/>
                <a:gd name="connsiteX22" fmla="*/ 204732 w 338138"/>
                <a:gd name="connsiteY22" fmla="*/ 47092 h 252413"/>
                <a:gd name="connsiteX23" fmla="*/ 258887 w 338138"/>
                <a:gd name="connsiteY23" fmla="*/ 22238 h 252413"/>
                <a:gd name="connsiteX24" fmla="*/ 326250 w 338138"/>
                <a:gd name="connsiteY24" fmla="*/ 19622 h 252413"/>
                <a:gd name="connsiteX25" fmla="*/ 338138 w 338138"/>
                <a:gd name="connsiteY25" fmla="*/ 36627 h 252413"/>
                <a:gd name="connsiteX26" fmla="*/ 313042 w 338138"/>
                <a:gd name="connsiteY26" fmla="*/ 61481 h 252413"/>
                <a:gd name="connsiteX27" fmla="*/ 120198 w 338138"/>
                <a:gd name="connsiteY27" fmla="*/ 150432 h 252413"/>
                <a:gd name="connsiteX28" fmla="*/ 68684 w 338138"/>
                <a:gd name="connsiteY28" fmla="*/ 162205 h 252413"/>
                <a:gd name="connsiteX29" fmla="*/ 58118 w 338138"/>
                <a:gd name="connsiteY29" fmla="*/ 163513 h 252413"/>
                <a:gd name="connsiteX30" fmla="*/ 27738 w 338138"/>
                <a:gd name="connsiteY30" fmla="*/ 151740 h 252413"/>
                <a:gd name="connsiteX31" fmla="*/ 30380 w 338138"/>
                <a:gd name="connsiteY31" fmla="*/ 137351 h 252413"/>
                <a:gd name="connsiteX32" fmla="*/ 0 w 338138"/>
                <a:gd name="connsiteY32" fmla="*/ 99416 h 252413"/>
                <a:gd name="connsiteX33" fmla="*/ 34342 w 338138"/>
                <a:gd name="connsiteY33" fmla="*/ 83719 h 252413"/>
                <a:gd name="connsiteX34" fmla="*/ 84535 w 338138"/>
                <a:gd name="connsiteY34" fmla="*/ 102032 h 252413"/>
                <a:gd name="connsiteX35" fmla="*/ 133406 w 338138"/>
                <a:gd name="connsiteY35" fmla="*/ 79794 h 252413"/>
                <a:gd name="connsiteX36" fmla="*/ 56797 w 338138"/>
                <a:gd name="connsiteY36" fmla="*/ 2616 h 252413"/>
                <a:gd name="connsiteX37" fmla="*/ 112273 w 338138"/>
                <a:gd name="connsiteY37" fmla="*/ 0 h 25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8138" h="252413">
                  <a:moveTo>
                    <a:pt x="11112" y="238125"/>
                  </a:moveTo>
                  <a:lnTo>
                    <a:pt x="331787" y="238125"/>
                  </a:lnTo>
                  <a:lnTo>
                    <a:pt x="331787" y="252413"/>
                  </a:lnTo>
                  <a:lnTo>
                    <a:pt x="11112" y="252413"/>
                  </a:lnTo>
                  <a:close/>
                  <a:moveTo>
                    <a:pt x="109538" y="14287"/>
                  </a:moveTo>
                  <a:cubicBezTo>
                    <a:pt x="109538" y="14287"/>
                    <a:pt x="109538" y="14287"/>
                    <a:pt x="88371" y="15600"/>
                  </a:cubicBezTo>
                  <a:cubicBezTo>
                    <a:pt x="88371" y="15600"/>
                    <a:pt x="88371" y="15600"/>
                    <a:pt x="157163" y="83862"/>
                  </a:cubicBezTo>
                  <a:cubicBezTo>
                    <a:pt x="157163" y="83862"/>
                    <a:pt x="157163" y="83862"/>
                    <a:pt x="85725" y="117994"/>
                  </a:cubicBezTo>
                  <a:cubicBezTo>
                    <a:pt x="85725" y="117994"/>
                    <a:pt x="85725" y="117994"/>
                    <a:pt x="34131" y="98302"/>
                  </a:cubicBezTo>
                  <a:cubicBezTo>
                    <a:pt x="34131" y="98302"/>
                    <a:pt x="34131" y="98302"/>
                    <a:pt x="22225" y="104866"/>
                  </a:cubicBezTo>
                  <a:cubicBezTo>
                    <a:pt x="22225" y="104866"/>
                    <a:pt x="22225" y="104866"/>
                    <a:pt x="50006" y="138997"/>
                  </a:cubicBezTo>
                  <a:cubicBezTo>
                    <a:pt x="50006" y="138997"/>
                    <a:pt x="50006" y="138997"/>
                    <a:pt x="44715" y="142936"/>
                  </a:cubicBezTo>
                  <a:cubicBezTo>
                    <a:pt x="42069" y="144248"/>
                    <a:pt x="40746" y="145561"/>
                    <a:pt x="40746" y="146874"/>
                  </a:cubicBezTo>
                  <a:cubicBezTo>
                    <a:pt x="43392" y="148187"/>
                    <a:pt x="52652" y="150812"/>
                    <a:pt x="69850" y="149499"/>
                  </a:cubicBezTo>
                  <a:cubicBezTo>
                    <a:pt x="85725" y="146874"/>
                    <a:pt x="102923" y="142936"/>
                    <a:pt x="114829" y="137685"/>
                  </a:cubicBezTo>
                  <a:cubicBezTo>
                    <a:pt x="114829" y="137685"/>
                    <a:pt x="114829" y="137685"/>
                    <a:pt x="306652" y="49731"/>
                  </a:cubicBezTo>
                  <a:cubicBezTo>
                    <a:pt x="323850" y="41855"/>
                    <a:pt x="323850" y="36604"/>
                    <a:pt x="323850" y="36604"/>
                  </a:cubicBezTo>
                  <a:cubicBezTo>
                    <a:pt x="323850" y="35291"/>
                    <a:pt x="323850" y="33978"/>
                    <a:pt x="319881" y="31353"/>
                  </a:cubicBezTo>
                  <a:cubicBezTo>
                    <a:pt x="305329" y="23476"/>
                    <a:pt x="286808" y="23476"/>
                    <a:pt x="264319" y="33978"/>
                  </a:cubicBezTo>
                  <a:cubicBezTo>
                    <a:pt x="264319" y="33978"/>
                    <a:pt x="264319" y="33978"/>
                    <a:pt x="204788" y="61546"/>
                  </a:cubicBezTo>
                  <a:cubicBezTo>
                    <a:pt x="204788" y="61546"/>
                    <a:pt x="204788" y="61546"/>
                    <a:pt x="109538" y="14287"/>
                  </a:cubicBezTo>
                  <a:close/>
                  <a:moveTo>
                    <a:pt x="112273" y="0"/>
                  </a:moveTo>
                  <a:cubicBezTo>
                    <a:pt x="112273" y="0"/>
                    <a:pt x="112273" y="0"/>
                    <a:pt x="204732" y="47092"/>
                  </a:cubicBezTo>
                  <a:cubicBezTo>
                    <a:pt x="204732" y="47092"/>
                    <a:pt x="204732" y="47092"/>
                    <a:pt x="258887" y="22238"/>
                  </a:cubicBezTo>
                  <a:cubicBezTo>
                    <a:pt x="276058" y="13081"/>
                    <a:pt x="302475" y="6540"/>
                    <a:pt x="326250" y="19622"/>
                  </a:cubicBezTo>
                  <a:cubicBezTo>
                    <a:pt x="336817" y="26162"/>
                    <a:pt x="338138" y="32703"/>
                    <a:pt x="338138" y="36627"/>
                  </a:cubicBezTo>
                  <a:cubicBezTo>
                    <a:pt x="338138" y="45784"/>
                    <a:pt x="328892" y="53632"/>
                    <a:pt x="313042" y="61481"/>
                  </a:cubicBezTo>
                  <a:cubicBezTo>
                    <a:pt x="313042" y="61481"/>
                    <a:pt x="313042" y="61481"/>
                    <a:pt x="120198" y="150432"/>
                  </a:cubicBezTo>
                  <a:cubicBezTo>
                    <a:pt x="108310" y="155664"/>
                    <a:pt x="87176" y="160897"/>
                    <a:pt x="68684" y="162205"/>
                  </a:cubicBezTo>
                  <a:cubicBezTo>
                    <a:pt x="64722" y="162205"/>
                    <a:pt x="60759" y="163513"/>
                    <a:pt x="58118" y="163513"/>
                  </a:cubicBezTo>
                  <a:cubicBezTo>
                    <a:pt x="40947" y="163513"/>
                    <a:pt x="30380" y="159589"/>
                    <a:pt x="27738" y="151740"/>
                  </a:cubicBezTo>
                  <a:cubicBezTo>
                    <a:pt x="25096" y="146508"/>
                    <a:pt x="27738" y="141275"/>
                    <a:pt x="30380" y="137351"/>
                  </a:cubicBezTo>
                  <a:cubicBezTo>
                    <a:pt x="30380" y="137351"/>
                    <a:pt x="30380" y="137351"/>
                    <a:pt x="0" y="99416"/>
                  </a:cubicBezTo>
                  <a:cubicBezTo>
                    <a:pt x="0" y="99416"/>
                    <a:pt x="0" y="99416"/>
                    <a:pt x="34342" y="83719"/>
                  </a:cubicBezTo>
                  <a:cubicBezTo>
                    <a:pt x="34342" y="83719"/>
                    <a:pt x="34342" y="83719"/>
                    <a:pt x="84535" y="102032"/>
                  </a:cubicBezTo>
                  <a:cubicBezTo>
                    <a:pt x="84535" y="102032"/>
                    <a:pt x="84535" y="102032"/>
                    <a:pt x="133406" y="79794"/>
                  </a:cubicBezTo>
                  <a:cubicBezTo>
                    <a:pt x="133406" y="79794"/>
                    <a:pt x="133406" y="79794"/>
                    <a:pt x="56797" y="2616"/>
                  </a:cubicBezTo>
                  <a:cubicBezTo>
                    <a:pt x="56797" y="2616"/>
                    <a:pt x="56797" y="2616"/>
                    <a:pt x="112273" y="0"/>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322621495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000"/>
                                        <p:tgtEl>
                                          <p:spTgt spid="39"/>
                                        </p:tgtEl>
                                      </p:cBhvr>
                                    </p:animEffect>
                                    <p:anim calcmode="lin" valueType="num">
                                      <p:cBhvr>
                                        <p:cTn id="62" dur="1000" fill="hold"/>
                                        <p:tgtEl>
                                          <p:spTgt spid="39"/>
                                        </p:tgtEl>
                                        <p:attrNameLst>
                                          <p:attrName>ppt_x</p:attrName>
                                        </p:attrNameLst>
                                      </p:cBhvr>
                                      <p:tavLst>
                                        <p:tav tm="0">
                                          <p:val>
                                            <p:strVal val="#ppt_x"/>
                                          </p:val>
                                        </p:tav>
                                        <p:tav tm="100000">
                                          <p:val>
                                            <p:strVal val="#ppt_x"/>
                                          </p:val>
                                        </p:tav>
                                      </p:tavLst>
                                    </p:anim>
                                    <p:anim calcmode="lin" valueType="num">
                                      <p:cBhvr>
                                        <p:cTn id="63" dur="1000" fill="hold"/>
                                        <p:tgtEl>
                                          <p:spTgt spid="39"/>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42"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97304" y="778041"/>
            <a:ext cx="3664165" cy="1796715"/>
            <a:chOff x="2550693" y="760862"/>
            <a:chExt cx="3664165" cy="1796715"/>
          </a:xfrm>
        </p:grpSpPr>
        <p:sp>
          <p:nvSpPr>
            <p:cNvPr id="2" name="矩形 1"/>
            <p:cNvSpPr/>
            <p:nvPr/>
          </p:nvSpPr>
          <p:spPr>
            <a:xfrm>
              <a:off x="2550693" y="760862"/>
              <a:ext cx="3664165" cy="1796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rcRect l="1881" t="32037" r="1263" b="4715"/>
            <a:stretch>
              <a:fillRect/>
            </a:stretch>
          </p:blipFill>
          <p:spPr>
            <a:xfrm>
              <a:off x="2730439" y="849000"/>
              <a:ext cx="3304673" cy="1620439"/>
            </a:xfrm>
            <a:custGeom>
              <a:avLst/>
              <a:gdLst>
                <a:gd name="connsiteX0" fmla="*/ 0 w 3304673"/>
                <a:gd name="connsiteY0" fmla="*/ 0 h 1620439"/>
                <a:gd name="connsiteX1" fmla="*/ 3304673 w 3304673"/>
                <a:gd name="connsiteY1" fmla="*/ 0 h 1620439"/>
                <a:gd name="connsiteX2" fmla="*/ 3304673 w 3304673"/>
                <a:gd name="connsiteY2" fmla="*/ 1620439 h 1620439"/>
                <a:gd name="connsiteX3" fmla="*/ 0 w 3304673"/>
                <a:gd name="connsiteY3" fmla="*/ 1620439 h 1620439"/>
              </a:gdLst>
              <a:ahLst/>
              <a:cxnLst>
                <a:cxn ang="0">
                  <a:pos x="connsiteX0" y="connsiteY0"/>
                </a:cxn>
                <a:cxn ang="0">
                  <a:pos x="connsiteX1" y="connsiteY1"/>
                </a:cxn>
                <a:cxn ang="0">
                  <a:pos x="connsiteX2" y="connsiteY2"/>
                </a:cxn>
                <a:cxn ang="0">
                  <a:pos x="connsiteX3" y="connsiteY3"/>
                </a:cxn>
              </a:cxnLst>
              <a:rect l="l" t="t" r="r" b="b"/>
              <a:pathLst>
                <a:path w="3304673" h="1620439">
                  <a:moveTo>
                    <a:pt x="0" y="0"/>
                  </a:moveTo>
                  <a:lnTo>
                    <a:pt x="3304673" y="0"/>
                  </a:lnTo>
                  <a:lnTo>
                    <a:pt x="3304673" y="1620439"/>
                  </a:lnTo>
                  <a:lnTo>
                    <a:pt x="0" y="1620439"/>
                  </a:lnTo>
                  <a:close/>
                </a:path>
              </a:pathLst>
            </a:custGeom>
          </p:spPr>
        </p:pic>
      </p:grpSp>
      <p:grpSp>
        <p:nvGrpSpPr>
          <p:cNvPr id="20" name="组合 19"/>
          <p:cNvGrpSpPr/>
          <p:nvPr/>
        </p:nvGrpSpPr>
        <p:grpSpPr>
          <a:xfrm>
            <a:off x="4684295" y="843488"/>
            <a:ext cx="6930189" cy="1665820"/>
            <a:chOff x="7972926" y="1788197"/>
            <a:chExt cx="6930189" cy="1665820"/>
          </a:xfrm>
        </p:grpSpPr>
        <p:sp>
          <p:nvSpPr>
            <p:cNvPr id="21" name="文本框 20"/>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22" name="直接连接符 21"/>
            <p:cNvCxnSpPr/>
            <p:nvPr/>
          </p:nvCxnSpPr>
          <p:spPr>
            <a:xfrm>
              <a:off x="8085220" y="2344108"/>
              <a:ext cx="54543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972926" y="2438354"/>
              <a:ext cx="6930189" cy="1015663"/>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在这里进行编辑内容，建议使用微软雅黑。大小可进行调整。</a:t>
              </a:r>
              <a:endParaRPr lang="en-US" altLang="zh-CN" sz="2000" dirty="0">
                <a:solidFill>
                  <a:srgbClr val="C00000"/>
                </a:solidFill>
                <a:latin typeface="+mn-ea"/>
              </a:endParaRPr>
            </a:p>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endParaRPr lang="en-US" altLang="zh-CN" sz="2000" dirty="0">
                <a:solidFill>
                  <a:srgbClr val="C00000"/>
                </a:solidFill>
                <a:latin typeface="+mn-ea"/>
              </a:endParaRPr>
            </a:p>
          </p:txBody>
        </p:sp>
      </p:grpSp>
      <p:grpSp>
        <p:nvGrpSpPr>
          <p:cNvPr id="17" name="组合 16"/>
          <p:cNvGrpSpPr/>
          <p:nvPr/>
        </p:nvGrpSpPr>
        <p:grpSpPr>
          <a:xfrm>
            <a:off x="497304" y="2824329"/>
            <a:ext cx="3664165" cy="1796715"/>
            <a:chOff x="2149641" y="2824329"/>
            <a:chExt cx="3664165" cy="1796715"/>
          </a:xfrm>
        </p:grpSpPr>
        <p:sp>
          <p:nvSpPr>
            <p:cNvPr id="4" name="矩形 3"/>
            <p:cNvSpPr/>
            <p:nvPr/>
          </p:nvSpPr>
          <p:spPr>
            <a:xfrm>
              <a:off x="2149641" y="2824329"/>
              <a:ext cx="3664165" cy="1796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rcRect l="2791" t="3834" r="1380" b="25682"/>
            <a:stretch>
              <a:fillRect/>
            </a:stretch>
          </p:blipFill>
          <p:spPr>
            <a:xfrm>
              <a:off x="2329387" y="2912467"/>
              <a:ext cx="3304673" cy="1620439"/>
            </a:xfrm>
            <a:custGeom>
              <a:avLst/>
              <a:gdLst>
                <a:gd name="connsiteX0" fmla="*/ 0 w 3304673"/>
                <a:gd name="connsiteY0" fmla="*/ 0 h 1620439"/>
                <a:gd name="connsiteX1" fmla="*/ 3304673 w 3304673"/>
                <a:gd name="connsiteY1" fmla="*/ 0 h 1620439"/>
                <a:gd name="connsiteX2" fmla="*/ 3304673 w 3304673"/>
                <a:gd name="connsiteY2" fmla="*/ 1620439 h 1620439"/>
                <a:gd name="connsiteX3" fmla="*/ 0 w 3304673"/>
                <a:gd name="connsiteY3" fmla="*/ 1620439 h 1620439"/>
              </a:gdLst>
              <a:ahLst/>
              <a:cxnLst>
                <a:cxn ang="0">
                  <a:pos x="connsiteX0" y="connsiteY0"/>
                </a:cxn>
                <a:cxn ang="0">
                  <a:pos x="connsiteX1" y="connsiteY1"/>
                </a:cxn>
                <a:cxn ang="0">
                  <a:pos x="connsiteX2" y="connsiteY2"/>
                </a:cxn>
                <a:cxn ang="0">
                  <a:pos x="connsiteX3" y="connsiteY3"/>
                </a:cxn>
              </a:cxnLst>
              <a:rect l="l" t="t" r="r" b="b"/>
              <a:pathLst>
                <a:path w="3304673" h="1620439">
                  <a:moveTo>
                    <a:pt x="0" y="0"/>
                  </a:moveTo>
                  <a:lnTo>
                    <a:pt x="3304673" y="0"/>
                  </a:lnTo>
                  <a:lnTo>
                    <a:pt x="3304673" y="1620439"/>
                  </a:lnTo>
                  <a:lnTo>
                    <a:pt x="0" y="1620439"/>
                  </a:lnTo>
                  <a:close/>
                </a:path>
              </a:pathLst>
            </a:custGeom>
          </p:spPr>
        </p:pic>
      </p:grpSp>
      <p:grpSp>
        <p:nvGrpSpPr>
          <p:cNvPr id="25" name="组合 24"/>
          <p:cNvGrpSpPr/>
          <p:nvPr/>
        </p:nvGrpSpPr>
        <p:grpSpPr>
          <a:xfrm>
            <a:off x="4684295" y="2889776"/>
            <a:ext cx="6930189" cy="1665820"/>
            <a:chOff x="7972926" y="1788197"/>
            <a:chExt cx="6930189" cy="1665820"/>
          </a:xfrm>
        </p:grpSpPr>
        <p:sp>
          <p:nvSpPr>
            <p:cNvPr id="26" name="文本框 25"/>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27" name="直接连接符 26"/>
            <p:cNvCxnSpPr/>
            <p:nvPr/>
          </p:nvCxnSpPr>
          <p:spPr>
            <a:xfrm>
              <a:off x="8085220" y="2344108"/>
              <a:ext cx="54543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972926" y="2438354"/>
              <a:ext cx="6930189" cy="1015663"/>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在这里进行编辑内容，建议使用微软雅黑。大小可进行调整。</a:t>
              </a:r>
              <a:endParaRPr lang="en-US" altLang="zh-CN" sz="2000" dirty="0">
                <a:solidFill>
                  <a:srgbClr val="C00000"/>
                </a:solidFill>
                <a:latin typeface="+mn-ea"/>
              </a:endParaRPr>
            </a:p>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endParaRPr lang="en-US" altLang="zh-CN" sz="2000" dirty="0">
                <a:solidFill>
                  <a:srgbClr val="C00000"/>
                </a:solidFill>
                <a:latin typeface="+mn-ea"/>
              </a:endParaRPr>
            </a:p>
          </p:txBody>
        </p:sp>
      </p:grpSp>
      <p:grpSp>
        <p:nvGrpSpPr>
          <p:cNvPr id="19" name="组合 18"/>
          <p:cNvGrpSpPr/>
          <p:nvPr/>
        </p:nvGrpSpPr>
        <p:grpSpPr>
          <a:xfrm>
            <a:off x="497304" y="4870617"/>
            <a:ext cx="3664165" cy="1796715"/>
            <a:chOff x="2996590" y="3594857"/>
            <a:chExt cx="3664165" cy="1796715"/>
          </a:xfrm>
        </p:grpSpPr>
        <p:sp>
          <p:nvSpPr>
            <p:cNvPr id="5" name="矩形 4"/>
            <p:cNvSpPr/>
            <p:nvPr/>
          </p:nvSpPr>
          <p:spPr>
            <a:xfrm>
              <a:off x="2996590" y="3594857"/>
              <a:ext cx="3664165" cy="1796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rcRect t="1456" b="25003"/>
            <a:stretch>
              <a:fillRect/>
            </a:stretch>
          </p:blipFill>
          <p:spPr>
            <a:xfrm>
              <a:off x="3176336" y="3682995"/>
              <a:ext cx="3304673" cy="1620439"/>
            </a:xfrm>
            <a:custGeom>
              <a:avLst/>
              <a:gdLst>
                <a:gd name="connsiteX0" fmla="*/ 0 w 3304673"/>
                <a:gd name="connsiteY0" fmla="*/ 0 h 1620439"/>
                <a:gd name="connsiteX1" fmla="*/ 3304673 w 3304673"/>
                <a:gd name="connsiteY1" fmla="*/ 0 h 1620439"/>
                <a:gd name="connsiteX2" fmla="*/ 3304673 w 3304673"/>
                <a:gd name="connsiteY2" fmla="*/ 1620439 h 1620439"/>
                <a:gd name="connsiteX3" fmla="*/ 0 w 3304673"/>
                <a:gd name="connsiteY3" fmla="*/ 1620439 h 1620439"/>
              </a:gdLst>
              <a:ahLst/>
              <a:cxnLst>
                <a:cxn ang="0">
                  <a:pos x="connsiteX0" y="connsiteY0"/>
                </a:cxn>
                <a:cxn ang="0">
                  <a:pos x="connsiteX1" y="connsiteY1"/>
                </a:cxn>
                <a:cxn ang="0">
                  <a:pos x="connsiteX2" y="connsiteY2"/>
                </a:cxn>
                <a:cxn ang="0">
                  <a:pos x="connsiteX3" y="connsiteY3"/>
                </a:cxn>
              </a:cxnLst>
              <a:rect l="l" t="t" r="r" b="b"/>
              <a:pathLst>
                <a:path w="3304673" h="1620439">
                  <a:moveTo>
                    <a:pt x="0" y="0"/>
                  </a:moveTo>
                  <a:lnTo>
                    <a:pt x="3304673" y="0"/>
                  </a:lnTo>
                  <a:lnTo>
                    <a:pt x="3304673" y="1620439"/>
                  </a:lnTo>
                  <a:lnTo>
                    <a:pt x="0" y="1620439"/>
                  </a:lnTo>
                  <a:close/>
                </a:path>
              </a:pathLst>
            </a:custGeom>
          </p:spPr>
        </p:pic>
      </p:grpSp>
      <p:grpSp>
        <p:nvGrpSpPr>
          <p:cNvPr id="29" name="组合 28"/>
          <p:cNvGrpSpPr/>
          <p:nvPr/>
        </p:nvGrpSpPr>
        <p:grpSpPr>
          <a:xfrm>
            <a:off x="4684295" y="4936064"/>
            <a:ext cx="6930189" cy="1665820"/>
            <a:chOff x="7972926" y="1788197"/>
            <a:chExt cx="6930189" cy="1665820"/>
          </a:xfrm>
        </p:grpSpPr>
        <p:sp>
          <p:nvSpPr>
            <p:cNvPr id="30" name="文本框 29"/>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31" name="直接连接符 30"/>
            <p:cNvCxnSpPr/>
            <p:nvPr/>
          </p:nvCxnSpPr>
          <p:spPr>
            <a:xfrm>
              <a:off x="8085220" y="2344108"/>
              <a:ext cx="54543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7972926" y="2438354"/>
              <a:ext cx="6930189" cy="1015663"/>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在这里进行编辑内容，建议使用微软雅黑。大小可进行调整。</a:t>
              </a:r>
              <a:endParaRPr lang="en-US" altLang="zh-CN" sz="2000" dirty="0">
                <a:solidFill>
                  <a:srgbClr val="C00000"/>
                </a:solidFill>
                <a:latin typeface="+mn-ea"/>
              </a:endParaRPr>
            </a:p>
            <a:p>
              <a:r>
                <a:rPr lang="zh-CN" altLang="en-US" sz="2000" dirty="0">
                  <a:solidFill>
                    <a:srgbClr val="C00000"/>
                  </a:solidFill>
                  <a:latin typeface="+mn-ea"/>
                </a:rPr>
                <a:t>在这里进行编辑内容，建议使用微软雅黑。大小可进行调整</a:t>
              </a:r>
              <a:r>
                <a:rPr lang="zh-CN" altLang="en-US" sz="2000" dirty="0" smtClean="0">
                  <a:solidFill>
                    <a:srgbClr val="C00000"/>
                  </a:solidFill>
                  <a:latin typeface="+mn-ea"/>
                </a:rPr>
                <a:t>。</a:t>
              </a:r>
              <a:endParaRPr lang="en-US" altLang="zh-CN" sz="2000" dirty="0">
                <a:solidFill>
                  <a:srgbClr val="C00000"/>
                </a:solidFill>
                <a:latin typeface="+mn-ea"/>
              </a:endParaRPr>
            </a:p>
          </p:txBody>
        </p:sp>
      </p:grpSp>
    </p:spTree>
    <p:extLst>
      <p:ext uri="{BB962C8B-B14F-4D97-AF65-F5344CB8AC3E}">
        <p14:creationId xmlns:p14="http://schemas.microsoft.com/office/powerpoint/2010/main" val="337674651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12758"/>
            <a:ext cx="12192000" cy="10748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88043" y="3128212"/>
            <a:ext cx="7603958" cy="737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5180" y="1864911"/>
            <a:ext cx="2765345" cy="2045336"/>
          </a:xfrm>
          <a:prstGeom prst="rect">
            <a:avLst/>
          </a:prstGeom>
        </p:spPr>
      </p:pic>
      <p:sp>
        <p:nvSpPr>
          <p:cNvPr id="5" name="文本框 4"/>
          <p:cNvSpPr txBox="1"/>
          <p:nvPr/>
        </p:nvSpPr>
        <p:spPr>
          <a:xfrm>
            <a:off x="1187116" y="1996225"/>
            <a:ext cx="3400927" cy="769441"/>
          </a:xfrm>
          <a:prstGeom prst="rect">
            <a:avLst/>
          </a:prstGeom>
          <a:noFill/>
        </p:spPr>
        <p:txBody>
          <a:bodyPr wrap="square" rtlCol="0">
            <a:spAutoFit/>
          </a:bodyPr>
          <a:lstStyle/>
          <a:p>
            <a:r>
              <a:rPr lang="zh-CN" altLang="en-US" sz="4400" spc="600" dirty="0" smtClean="0">
                <a:solidFill>
                  <a:schemeClr val="bg1"/>
                </a:solidFill>
                <a:latin typeface="汉仪菱心体简" panose="02010609000101010101" pitchFamily="49" charset="-122"/>
                <a:ea typeface="汉仪菱心体简" panose="02010609000101010101" pitchFamily="49" charset="-122"/>
              </a:rPr>
              <a:t>第三部分</a:t>
            </a:r>
            <a:endParaRPr lang="zh-CN" altLang="en-US" sz="4400" spc="600" dirty="0">
              <a:solidFill>
                <a:schemeClr val="bg1"/>
              </a:solidFill>
              <a:latin typeface="汉仪菱心体简" panose="02010609000101010101" pitchFamily="49" charset="-122"/>
              <a:ea typeface="汉仪菱心体简" panose="02010609000101010101" pitchFamily="49" charset="-122"/>
            </a:endParaRPr>
          </a:p>
        </p:txBody>
      </p:sp>
      <p:sp>
        <p:nvSpPr>
          <p:cNvPr id="6" name="文本框 5"/>
          <p:cNvSpPr txBox="1"/>
          <p:nvPr/>
        </p:nvSpPr>
        <p:spPr>
          <a:xfrm>
            <a:off x="4908884" y="3272589"/>
            <a:ext cx="3774820" cy="584775"/>
          </a:xfrm>
          <a:prstGeom prst="rect">
            <a:avLst/>
          </a:prstGeom>
          <a:noFill/>
        </p:spPr>
        <p:txBody>
          <a:bodyPr wrap="square" rtlCol="0">
            <a:spAutoFit/>
          </a:bodyPr>
          <a:lstStyle/>
          <a:p>
            <a:r>
              <a:rPr lang="zh-CN" altLang="en-US" sz="3200" spc="600" dirty="0" smtClean="0">
                <a:solidFill>
                  <a:schemeClr val="bg1"/>
                </a:solidFill>
                <a:latin typeface="汉仪菱心体简" panose="02010609000101010101" pitchFamily="49" charset="-122"/>
                <a:ea typeface="汉仪菱心体简" panose="02010609000101010101" pitchFamily="49" charset="-122"/>
              </a:rPr>
              <a:t>点击输入标题三</a:t>
            </a:r>
            <a:endParaRPr lang="zh-CN" altLang="en-US" sz="3200" spc="6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332866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96000" y="689811"/>
            <a:ext cx="0" cy="58994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336633" y="814137"/>
            <a:ext cx="5390148" cy="27792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5220" y="3749843"/>
            <a:ext cx="5390148" cy="27792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336633" y="3749842"/>
            <a:ext cx="5390148" cy="2779295"/>
            <a:chOff x="4593307" y="2625519"/>
            <a:chExt cx="5390148" cy="2779295"/>
          </a:xfrm>
        </p:grpSpPr>
        <p:sp>
          <p:nvSpPr>
            <p:cNvPr id="9" name="矩形 8"/>
            <p:cNvSpPr/>
            <p:nvPr/>
          </p:nvSpPr>
          <p:spPr>
            <a:xfrm>
              <a:off x="4593307" y="2625519"/>
              <a:ext cx="5390148" cy="27792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rcRect l="5430" t="28463" r="5430" b="4538"/>
            <a:stretch>
              <a:fillRect/>
            </a:stretch>
          </p:blipFill>
          <p:spPr>
            <a:xfrm>
              <a:off x="4705603" y="2712373"/>
              <a:ext cx="5165557" cy="2605587"/>
            </a:xfrm>
            <a:custGeom>
              <a:avLst/>
              <a:gdLst>
                <a:gd name="connsiteX0" fmla="*/ 0 w 5165557"/>
                <a:gd name="connsiteY0" fmla="*/ 0 h 2605587"/>
                <a:gd name="connsiteX1" fmla="*/ 5165557 w 5165557"/>
                <a:gd name="connsiteY1" fmla="*/ 0 h 2605587"/>
                <a:gd name="connsiteX2" fmla="*/ 5165557 w 5165557"/>
                <a:gd name="connsiteY2" fmla="*/ 2605587 h 2605587"/>
                <a:gd name="connsiteX3" fmla="*/ 0 w 5165557"/>
                <a:gd name="connsiteY3" fmla="*/ 2605587 h 2605587"/>
              </a:gdLst>
              <a:ahLst/>
              <a:cxnLst>
                <a:cxn ang="0">
                  <a:pos x="connsiteX0" y="connsiteY0"/>
                </a:cxn>
                <a:cxn ang="0">
                  <a:pos x="connsiteX1" y="connsiteY1"/>
                </a:cxn>
                <a:cxn ang="0">
                  <a:pos x="connsiteX2" y="connsiteY2"/>
                </a:cxn>
                <a:cxn ang="0">
                  <a:pos x="connsiteX3" y="connsiteY3"/>
                </a:cxn>
              </a:cxnLst>
              <a:rect l="l" t="t" r="r" b="b"/>
              <a:pathLst>
                <a:path w="5165557" h="2605587">
                  <a:moveTo>
                    <a:pt x="0" y="0"/>
                  </a:moveTo>
                  <a:lnTo>
                    <a:pt x="5165557" y="0"/>
                  </a:lnTo>
                  <a:lnTo>
                    <a:pt x="5165557" y="2605587"/>
                  </a:lnTo>
                  <a:lnTo>
                    <a:pt x="0" y="2605587"/>
                  </a:lnTo>
                  <a:close/>
                </a:path>
              </a:pathLst>
            </a:custGeom>
          </p:spPr>
        </p:pic>
      </p:grpSp>
      <p:grpSp>
        <p:nvGrpSpPr>
          <p:cNvPr id="15" name="组合 14"/>
          <p:cNvGrpSpPr/>
          <p:nvPr/>
        </p:nvGrpSpPr>
        <p:grpSpPr>
          <a:xfrm>
            <a:off x="465220" y="814136"/>
            <a:ext cx="5390148" cy="2779295"/>
            <a:chOff x="826167" y="619877"/>
            <a:chExt cx="5390148" cy="2779295"/>
          </a:xfrm>
        </p:grpSpPr>
        <p:sp>
          <p:nvSpPr>
            <p:cNvPr id="6" name="矩形 5"/>
            <p:cNvSpPr/>
            <p:nvPr/>
          </p:nvSpPr>
          <p:spPr>
            <a:xfrm>
              <a:off x="826167" y="619877"/>
              <a:ext cx="5390148" cy="27792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521" t="16698" r="15625" b="5773"/>
            <a:stretch>
              <a:fillRect/>
            </a:stretch>
          </p:blipFill>
          <p:spPr>
            <a:xfrm>
              <a:off x="938463" y="706731"/>
              <a:ext cx="5165557" cy="2605587"/>
            </a:xfrm>
            <a:custGeom>
              <a:avLst/>
              <a:gdLst>
                <a:gd name="connsiteX0" fmla="*/ 0 w 5165557"/>
                <a:gd name="connsiteY0" fmla="*/ 0 h 2605587"/>
                <a:gd name="connsiteX1" fmla="*/ 5165557 w 5165557"/>
                <a:gd name="connsiteY1" fmla="*/ 0 h 2605587"/>
                <a:gd name="connsiteX2" fmla="*/ 5165557 w 5165557"/>
                <a:gd name="connsiteY2" fmla="*/ 2605587 h 2605587"/>
                <a:gd name="connsiteX3" fmla="*/ 0 w 5165557"/>
                <a:gd name="connsiteY3" fmla="*/ 2605587 h 2605587"/>
              </a:gdLst>
              <a:ahLst/>
              <a:cxnLst>
                <a:cxn ang="0">
                  <a:pos x="connsiteX0" y="connsiteY0"/>
                </a:cxn>
                <a:cxn ang="0">
                  <a:pos x="connsiteX1" y="connsiteY1"/>
                </a:cxn>
                <a:cxn ang="0">
                  <a:pos x="connsiteX2" y="connsiteY2"/>
                </a:cxn>
                <a:cxn ang="0">
                  <a:pos x="connsiteX3" y="connsiteY3"/>
                </a:cxn>
              </a:cxnLst>
              <a:rect l="l" t="t" r="r" b="b"/>
              <a:pathLst>
                <a:path w="5165557" h="2605587">
                  <a:moveTo>
                    <a:pt x="0" y="0"/>
                  </a:moveTo>
                  <a:lnTo>
                    <a:pt x="5165557" y="0"/>
                  </a:lnTo>
                  <a:lnTo>
                    <a:pt x="5165557" y="2605587"/>
                  </a:lnTo>
                  <a:lnTo>
                    <a:pt x="0" y="2605587"/>
                  </a:lnTo>
                  <a:close/>
                </a:path>
              </a:pathLst>
            </a:custGeom>
          </p:spPr>
        </p:pic>
      </p:grpSp>
      <p:grpSp>
        <p:nvGrpSpPr>
          <p:cNvPr id="23" name="组合 22"/>
          <p:cNvGrpSpPr/>
          <p:nvPr/>
        </p:nvGrpSpPr>
        <p:grpSpPr>
          <a:xfrm>
            <a:off x="6448929" y="1029327"/>
            <a:ext cx="5518484" cy="641682"/>
            <a:chOff x="6448929" y="1029327"/>
            <a:chExt cx="5518484" cy="641682"/>
          </a:xfrm>
        </p:grpSpPr>
        <p:sp>
          <p:nvSpPr>
            <p:cNvPr id="20" name="文本框 19"/>
            <p:cNvSpPr txBox="1"/>
            <p:nvPr/>
          </p:nvSpPr>
          <p:spPr>
            <a:xfrm>
              <a:off x="7202905" y="1134725"/>
              <a:ext cx="4764508" cy="430887"/>
            </a:xfrm>
            <a:prstGeom prst="rect">
              <a:avLst/>
            </a:prstGeom>
            <a:noFill/>
          </p:spPr>
          <p:txBody>
            <a:bodyPr wrap="square" rtlCol="0">
              <a:spAutoFit/>
            </a:bodyPr>
            <a:lstStyle/>
            <a:p>
              <a:r>
                <a:rPr lang="zh-CN" altLang="en-US" sz="2200" dirty="0">
                  <a:solidFill>
                    <a:schemeClr val="bg1"/>
                  </a:solidFill>
                </a:rPr>
                <a:t>点击编辑内容，建议使用微软雅黑</a:t>
              </a:r>
            </a:p>
          </p:txBody>
        </p:sp>
        <p:grpSp>
          <p:nvGrpSpPr>
            <p:cNvPr id="22" name="组合 21"/>
            <p:cNvGrpSpPr/>
            <p:nvPr/>
          </p:nvGrpSpPr>
          <p:grpSpPr>
            <a:xfrm>
              <a:off x="6448929" y="1029327"/>
              <a:ext cx="641682" cy="641682"/>
              <a:chOff x="6448929" y="1029327"/>
              <a:chExt cx="641682" cy="641682"/>
            </a:xfrm>
          </p:grpSpPr>
          <p:sp>
            <p:nvSpPr>
              <p:cNvPr id="19" name="椭圆 18"/>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earth-with-dots-and-lines-of-connections-of-business_45142"/>
              <p:cNvSpPr>
                <a:spLocks noChangeAspect="1"/>
              </p:cNvSpPr>
              <p:nvPr/>
            </p:nvSpPr>
            <p:spPr bwMode="auto">
              <a:xfrm>
                <a:off x="6585330" y="1165728"/>
                <a:ext cx="368881" cy="368880"/>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C00000"/>
              </a:solidFill>
              <a:ln>
                <a:noFill/>
              </a:ln>
            </p:spPr>
          </p:sp>
        </p:grpSp>
      </p:grpSp>
      <p:grpSp>
        <p:nvGrpSpPr>
          <p:cNvPr id="24" name="组合 23"/>
          <p:cNvGrpSpPr/>
          <p:nvPr/>
        </p:nvGrpSpPr>
        <p:grpSpPr>
          <a:xfrm>
            <a:off x="6448929" y="1882942"/>
            <a:ext cx="5518484" cy="641682"/>
            <a:chOff x="6448929" y="1029327"/>
            <a:chExt cx="5518484" cy="641682"/>
          </a:xfrm>
        </p:grpSpPr>
        <p:sp>
          <p:nvSpPr>
            <p:cNvPr id="25" name="文本框 24"/>
            <p:cNvSpPr txBox="1"/>
            <p:nvPr/>
          </p:nvSpPr>
          <p:spPr>
            <a:xfrm>
              <a:off x="7202905" y="1134725"/>
              <a:ext cx="4764508" cy="430887"/>
            </a:xfrm>
            <a:prstGeom prst="rect">
              <a:avLst/>
            </a:prstGeom>
            <a:noFill/>
          </p:spPr>
          <p:txBody>
            <a:bodyPr wrap="square" rtlCol="0">
              <a:spAutoFit/>
            </a:bodyPr>
            <a:lstStyle/>
            <a:p>
              <a:r>
                <a:rPr lang="zh-CN" altLang="en-US" sz="2200" dirty="0">
                  <a:solidFill>
                    <a:schemeClr val="bg1"/>
                  </a:solidFill>
                </a:rPr>
                <a:t>点击编辑内容，建议使用微软雅黑</a:t>
              </a:r>
            </a:p>
          </p:txBody>
        </p:sp>
        <p:grpSp>
          <p:nvGrpSpPr>
            <p:cNvPr id="26" name="组合 25"/>
            <p:cNvGrpSpPr/>
            <p:nvPr/>
          </p:nvGrpSpPr>
          <p:grpSpPr>
            <a:xfrm>
              <a:off x="6448929" y="1029327"/>
              <a:ext cx="641682" cy="641682"/>
              <a:chOff x="6448929" y="1029327"/>
              <a:chExt cx="641682" cy="641682"/>
            </a:xfrm>
          </p:grpSpPr>
          <p:sp>
            <p:nvSpPr>
              <p:cNvPr id="27" name="椭圆 26"/>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earth-with-dots-and-lines-of-connections-of-business_45142"/>
              <p:cNvSpPr>
                <a:spLocks noChangeAspect="1"/>
              </p:cNvSpPr>
              <p:nvPr/>
            </p:nvSpPr>
            <p:spPr bwMode="auto">
              <a:xfrm>
                <a:off x="6585330" y="1165728"/>
                <a:ext cx="368881" cy="368880"/>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C00000"/>
              </a:solidFill>
              <a:ln>
                <a:noFill/>
              </a:ln>
            </p:spPr>
          </p:sp>
        </p:grpSp>
      </p:grpSp>
      <p:grpSp>
        <p:nvGrpSpPr>
          <p:cNvPr id="29" name="组合 28"/>
          <p:cNvGrpSpPr/>
          <p:nvPr/>
        </p:nvGrpSpPr>
        <p:grpSpPr>
          <a:xfrm>
            <a:off x="6448929" y="2749409"/>
            <a:ext cx="5518484" cy="641682"/>
            <a:chOff x="6448929" y="1029327"/>
            <a:chExt cx="5518484" cy="641682"/>
          </a:xfrm>
        </p:grpSpPr>
        <p:sp>
          <p:nvSpPr>
            <p:cNvPr id="30" name="文本框 29"/>
            <p:cNvSpPr txBox="1"/>
            <p:nvPr/>
          </p:nvSpPr>
          <p:spPr>
            <a:xfrm>
              <a:off x="7202905" y="1134725"/>
              <a:ext cx="4764508" cy="430887"/>
            </a:xfrm>
            <a:prstGeom prst="rect">
              <a:avLst/>
            </a:prstGeom>
            <a:noFill/>
          </p:spPr>
          <p:txBody>
            <a:bodyPr wrap="square" rtlCol="0">
              <a:spAutoFit/>
            </a:bodyPr>
            <a:lstStyle/>
            <a:p>
              <a:r>
                <a:rPr lang="zh-CN" altLang="en-US" sz="2200" dirty="0">
                  <a:solidFill>
                    <a:schemeClr val="bg1"/>
                  </a:solidFill>
                </a:rPr>
                <a:t>点击编辑内容，建议使用微软雅黑</a:t>
              </a:r>
            </a:p>
          </p:txBody>
        </p:sp>
        <p:grpSp>
          <p:nvGrpSpPr>
            <p:cNvPr id="31" name="组合 30"/>
            <p:cNvGrpSpPr/>
            <p:nvPr/>
          </p:nvGrpSpPr>
          <p:grpSpPr>
            <a:xfrm>
              <a:off x="6448929" y="1029327"/>
              <a:ext cx="641682" cy="641682"/>
              <a:chOff x="6448929" y="1029327"/>
              <a:chExt cx="641682" cy="641682"/>
            </a:xfrm>
          </p:grpSpPr>
          <p:sp>
            <p:nvSpPr>
              <p:cNvPr id="32" name="椭圆 31"/>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earth-with-dots-and-lines-of-connections-of-business_45142"/>
              <p:cNvSpPr>
                <a:spLocks noChangeAspect="1"/>
              </p:cNvSpPr>
              <p:nvPr/>
            </p:nvSpPr>
            <p:spPr bwMode="auto">
              <a:xfrm>
                <a:off x="6585330" y="1165728"/>
                <a:ext cx="368881" cy="368880"/>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C00000"/>
              </a:solidFill>
              <a:ln>
                <a:noFill/>
              </a:ln>
            </p:spPr>
          </p:sp>
        </p:grpSp>
      </p:grpSp>
      <p:grpSp>
        <p:nvGrpSpPr>
          <p:cNvPr id="49" name="组合 48"/>
          <p:cNvGrpSpPr/>
          <p:nvPr/>
        </p:nvGrpSpPr>
        <p:grpSpPr>
          <a:xfrm>
            <a:off x="577516" y="3968381"/>
            <a:ext cx="5518484" cy="641682"/>
            <a:chOff x="6448929" y="1029327"/>
            <a:chExt cx="5518484" cy="641682"/>
          </a:xfrm>
        </p:grpSpPr>
        <p:sp>
          <p:nvSpPr>
            <p:cNvPr id="50" name="文本框 34"/>
            <p:cNvSpPr txBox="1"/>
            <p:nvPr/>
          </p:nvSpPr>
          <p:spPr>
            <a:xfrm>
              <a:off x="7202905" y="1134725"/>
              <a:ext cx="4764508" cy="430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bg1"/>
                  </a:solidFill>
                </a:rPr>
                <a:t>点击编辑内容，建议使用微软雅黑</a:t>
              </a:r>
            </a:p>
          </p:txBody>
        </p:sp>
        <p:grpSp>
          <p:nvGrpSpPr>
            <p:cNvPr id="51" name="组合 50"/>
            <p:cNvGrpSpPr/>
            <p:nvPr/>
          </p:nvGrpSpPr>
          <p:grpSpPr>
            <a:xfrm>
              <a:off x="6448929" y="1029327"/>
              <a:ext cx="641682" cy="641682"/>
              <a:chOff x="6448929" y="1029327"/>
              <a:chExt cx="641682" cy="641682"/>
            </a:xfrm>
          </p:grpSpPr>
          <p:sp>
            <p:nvSpPr>
              <p:cNvPr id="52" name="椭圆 51"/>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earth-with-dots-and-lines-of-connections-of-business_45142"/>
              <p:cNvSpPr>
                <a:spLocks noChangeAspect="1"/>
              </p:cNvSpPr>
              <p:nvPr/>
            </p:nvSpPr>
            <p:spPr bwMode="auto">
              <a:xfrm>
                <a:off x="6585330" y="1171445"/>
                <a:ext cx="368881" cy="35744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txBody>
              <a:bodyPr/>
              <a:lstStyle/>
              <a:p>
                <a:endParaRPr lang="zh-CN" altLang="en-US"/>
              </a:p>
            </p:txBody>
          </p:sp>
        </p:grpSp>
      </p:grpSp>
      <p:grpSp>
        <p:nvGrpSpPr>
          <p:cNvPr id="54" name="组合 53"/>
          <p:cNvGrpSpPr/>
          <p:nvPr/>
        </p:nvGrpSpPr>
        <p:grpSpPr>
          <a:xfrm>
            <a:off x="577516" y="4827853"/>
            <a:ext cx="5518484" cy="641682"/>
            <a:chOff x="6448929" y="1029327"/>
            <a:chExt cx="5518484" cy="641682"/>
          </a:xfrm>
        </p:grpSpPr>
        <p:sp>
          <p:nvSpPr>
            <p:cNvPr id="55" name="文本框 39"/>
            <p:cNvSpPr txBox="1"/>
            <p:nvPr/>
          </p:nvSpPr>
          <p:spPr>
            <a:xfrm>
              <a:off x="7202905" y="1134725"/>
              <a:ext cx="4764508" cy="430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bg1"/>
                  </a:solidFill>
                </a:rPr>
                <a:t>点击编辑内容，建议使用微软雅黑</a:t>
              </a:r>
            </a:p>
          </p:txBody>
        </p:sp>
        <p:grpSp>
          <p:nvGrpSpPr>
            <p:cNvPr id="56" name="组合 55"/>
            <p:cNvGrpSpPr/>
            <p:nvPr/>
          </p:nvGrpSpPr>
          <p:grpSpPr>
            <a:xfrm>
              <a:off x="6448929" y="1029327"/>
              <a:ext cx="641682" cy="641682"/>
              <a:chOff x="6448929" y="1029327"/>
              <a:chExt cx="641682" cy="641682"/>
            </a:xfrm>
          </p:grpSpPr>
          <p:sp>
            <p:nvSpPr>
              <p:cNvPr id="57" name="椭圆 56"/>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earth-with-dots-and-lines-of-connections-of-business_45142"/>
              <p:cNvSpPr>
                <a:spLocks noChangeAspect="1"/>
              </p:cNvSpPr>
              <p:nvPr/>
            </p:nvSpPr>
            <p:spPr bwMode="auto">
              <a:xfrm>
                <a:off x="6585330" y="1171445"/>
                <a:ext cx="368881" cy="35744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txBody>
              <a:bodyPr/>
              <a:lstStyle/>
              <a:p>
                <a:endParaRPr lang="zh-CN" altLang="en-US"/>
              </a:p>
            </p:txBody>
          </p:sp>
        </p:grpSp>
      </p:grpSp>
      <p:grpSp>
        <p:nvGrpSpPr>
          <p:cNvPr id="59" name="组合 58"/>
          <p:cNvGrpSpPr/>
          <p:nvPr/>
        </p:nvGrpSpPr>
        <p:grpSpPr>
          <a:xfrm>
            <a:off x="577516" y="5694320"/>
            <a:ext cx="5518484" cy="641682"/>
            <a:chOff x="6448929" y="1029327"/>
            <a:chExt cx="5518484" cy="641682"/>
          </a:xfrm>
        </p:grpSpPr>
        <p:sp>
          <p:nvSpPr>
            <p:cNvPr id="60" name="文本框 44"/>
            <p:cNvSpPr txBox="1"/>
            <p:nvPr/>
          </p:nvSpPr>
          <p:spPr>
            <a:xfrm>
              <a:off x="7202905" y="1134725"/>
              <a:ext cx="4764508" cy="430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bg1"/>
                  </a:solidFill>
                </a:rPr>
                <a:t>点击编辑内容，建议使用微软雅黑</a:t>
              </a:r>
            </a:p>
          </p:txBody>
        </p:sp>
        <p:grpSp>
          <p:nvGrpSpPr>
            <p:cNvPr id="61" name="组合 60"/>
            <p:cNvGrpSpPr/>
            <p:nvPr/>
          </p:nvGrpSpPr>
          <p:grpSpPr>
            <a:xfrm>
              <a:off x="6448929" y="1029327"/>
              <a:ext cx="641682" cy="641682"/>
              <a:chOff x="6448929" y="1029327"/>
              <a:chExt cx="641682" cy="641682"/>
            </a:xfrm>
          </p:grpSpPr>
          <p:sp>
            <p:nvSpPr>
              <p:cNvPr id="62" name="椭圆 61"/>
              <p:cNvSpPr/>
              <p:nvPr/>
            </p:nvSpPr>
            <p:spPr>
              <a:xfrm>
                <a:off x="6448929" y="1029327"/>
                <a:ext cx="641682" cy="641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earth-with-dots-and-lines-of-connections-of-business_45142"/>
              <p:cNvSpPr>
                <a:spLocks noChangeAspect="1"/>
              </p:cNvSpPr>
              <p:nvPr/>
            </p:nvSpPr>
            <p:spPr bwMode="auto">
              <a:xfrm>
                <a:off x="6585330" y="1171445"/>
                <a:ext cx="368881" cy="35744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txBody>
              <a:bodyPr/>
              <a:lstStyle/>
              <a:p>
                <a:endParaRPr lang="zh-CN" altLang="en-US"/>
              </a:p>
            </p:txBody>
          </p:sp>
        </p:grpSp>
      </p:grpSp>
    </p:spTree>
    <p:extLst>
      <p:ext uri="{BB962C8B-B14F-4D97-AF65-F5344CB8AC3E}">
        <p14:creationId xmlns:p14="http://schemas.microsoft.com/office/powerpoint/2010/main" val="27761693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left)">
                                      <p:cBhvr>
                                        <p:cTn id="12" dur="500"/>
                                        <p:tgtEl>
                                          <p:spTgt spid="15"/>
                                        </p:tgtEl>
                                      </p:cBhvr>
                                    </p:animEffect>
                                  </p:childTnLst>
                                </p:cTn>
                              </p:par>
                            </p:childTnLst>
                          </p:cTn>
                        </p:par>
                        <p:par>
                          <p:cTn id="13" fill="hold">
                            <p:stCondLst>
                              <p:cond delay="1000"/>
                            </p:stCondLst>
                            <p:childTnLst>
                              <p:par>
                                <p:cTn id="14" presetID="1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ppt_x</p:attrName>
                                        </p:attrNameLst>
                                      </p:cBhvr>
                                      <p:tavLst>
                                        <p:tav tm="0">
                                          <p:val>
                                            <p:strVal val="#ppt_x+#ppt_w*1.125000"/>
                                          </p:val>
                                        </p:tav>
                                        <p:tav tm="100000">
                                          <p:val>
                                            <p:strVal val="#ppt_x"/>
                                          </p:val>
                                        </p:tav>
                                      </p:tavLst>
                                    </p:anim>
                                    <p:animEffect transition="in" filter="wipe(left)">
                                      <p:cBhvr>
                                        <p:cTn id="17" dur="500"/>
                                        <p:tgtEl>
                                          <p:spTgt spid="8"/>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7" presetClass="entr" presetSubtype="0"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1000"/>
                                        <p:tgtEl>
                                          <p:spTgt spid="59"/>
                                        </p:tgtEl>
                                      </p:cBhvr>
                                    </p:animEffect>
                                    <p:anim calcmode="lin" valueType="num">
                                      <p:cBhvr>
                                        <p:cTn id="34" dur="1000" fill="hold"/>
                                        <p:tgtEl>
                                          <p:spTgt spid="59"/>
                                        </p:tgtEl>
                                        <p:attrNameLst>
                                          <p:attrName>ppt_x</p:attrName>
                                        </p:attrNameLst>
                                      </p:cBhvr>
                                      <p:tavLst>
                                        <p:tav tm="0">
                                          <p:val>
                                            <p:strVal val="#ppt_x"/>
                                          </p:val>
                                        </p:tav>
                                        <p:tav tm="100000">
                                          <p:val>
                                            <p:strVal val="#ppt_x"/>
                                          </p:val>
                                        </p:tav>
                                      </p:tavLst>
                                    </p:anim>
                                    <p:anim calcmode="lin" valueType="num">
                                      <p:cBhvr>
                                        <p:cTn id="35" dur="1000" fill="hold"/>
                                        <p:tgtEl>
                                          <p:spTgt spid="5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ppt_x</p:attrName>
                                        </p:attrNameLst>
                                      </p:cBhvr>
                                      <p:tavLst>
                                        <p:tav tm="0">
                                          <p:val>
                                            <p:strVal val="#ppt_x-#ppt_w*1.125000"/>
                                          </p:val>
                                        </p:tav>
                                        <p:tav tm="100000">
                                          <p:val>
                                            <p:strVal val="#ppt_x"/>
                                          </p:val>
                                        </p:tav>
                                      </p:tavLst>
                                    </p:anim>
                                    <p:animEffect transition="in" filter="wipe(right)">
                                      <p:cBhvr>
                                        <p:cTn id="40" dur="500"/>
                                        <p:tgtEl>
                                          <p:spTgt spid="17"/>
                                        </p:tgtEl>
                                      </p:cBhvr>
                                    </p:animEffect>
                                  </p:childTnLst>
                                </p:cTn>
                              </p:par>
                            </p:childTnLst>
                          </p:cTn>
                        </p:par>
                        <p:par>
                          <p:cTn id="41" fill="hold">
                            <p:stCondLst>
                              <p:cond delay="5000"/>
                            </p:stCondLst>
                            <p:childTnLst>
                              <p:par>
                                <p:cTn id="42" presetID="1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ppt_x</p:attrName>
                                        </p:attrNameLst>
                                      </p:cBhvr>
                                      <p:tavLst>
                                        <p:tav tm="0">
                                          <p:val>
                                            <p:strVal val="#ppt_x-#ppt_w*1.125000"/>
                                          </p:val>
                                        </p:tav>
                                        <p:tav tm="100000">
                                          <p:val>
                                            <p:strVal val="#ppt_x"/>
                                          </p:val>
                                        </p:tav>
                                      </p:tavLst>
                                    </p:anim>
                                    <p:animEffect transition="in" filter="wipe(right)">
                                      <p:cBhvr>
                                        <p:cTn id="45" dur="500"/>
                                        <p:tgtEl>
                                          <p:spTgt spid="7"/>
                                        </p:tgtEl>
                                      </p:cBhvr>
                                    </p:animEffect>
                                  </p:childTnLst>
                                </p:cTn>
                              </p:par>
                            </p:childTnLst>
                          </p:cTn>
                        </p:par>
                        <p:par>
                          <p:cTn id="46" fill="hold">
                            <p:stCondLst>
                              <p:cond delay="5500"/>
                            </p:stCondLst>
                            <p:childTnLst>
                              <p:par>
                                <p:cTn id="47" presetID="47"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47" presetClass="entr" presetSubtype="0"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33926" y="673769"/>
            <a:ext cx="10967286" cy="1748589"/>
            <a:chOff x="733926" y="673769"/>
            <a:chExt cx="10967286" cy="1748589"/>
          </a:xfrm>
        </p:grpSpPr>
        <p:sp>
          <p:nvSpPr>
            <p:cNvPr id="2" name="矩形 1"/>
            <p:cNvSpPr/>
            <p:nvPr/>
          </p:nvSpPr>
          <p:spPr>
            <a:xfrm>
              <a:off x="733926" y="673769"/>
              <a:ext cx="10967286" cy="17485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rcRect l="11494" t="24675" r="11494" b="4339"/>
            <a:stretch>
              <a:fillRect/>
            </a:stretch>
          </p:blipFill>
          <p:spPr>
            <a:xfrm>
              <a:off x="846223" y="804111"/>
              <a:ext cx="2149640" cy="1487905"/>
            </a:xfrm>
            <a:custGeom>
              <a:avLst/>
              <a:gdLst>
                <a:gd name="connsiteX0" fmla="*/ 0 w 2149640"/>
                <a:gd name="connsiteY0" fmla="*/ 0 h 1487905"/>
                <a:gd name="connsiteX1" fmla="*/ 2149640 w 2149640"/>
                <a:gd name="connsiteY1" fmla="*/ 0 h 1487905"/>
                <a:gd name="connsiteX2" fmla="*/ 2149640 w 2149640"/>
                <a:gd name="connsiteY2" fmla="*/ 1487905 h 1487905"/>
                <a:gd name="connsiteX3" fmla="*/ 0 w 2149640"/>
                <a:gd name="connsiteY3" fmla="*/ 1487905 h 1487905"/>
              </a:gdLst>
              <a:ahLst/>
              <a:cxnLst>
                <a:cxn ang="0">
                  <a:pos x="connsiteX0" y="connsiteY0"/>
                </a:cxn>
                <a:cxn ang="0">
                  <a:pos x="connsiteX1" y="connsiteY1"/>
                </a:cxn>
                <a:cxn ang="0">
                  <a:pos x="connsiteX2" y="connsiteY2"/>
                </a:cxn>
                <a:cxn ang="0">
                  <a:pos x="connsiteX3" y="connsiteY3"/>
                </a:cxn>
              </a:cxnLst>
              <a:rect l="l" t="t" r="r" b="b"/>
              <a:pathLst>
                <a:path w="2149640" h="1487905">
                  <a:moveTo>
                    <a:pt x="0" y="0"/>
                  </a:moveTo>
                  <a:lnTo>
                    <a:pt x="2149640" y="0"/>
                  </a:lnTo>
                  <a:lnTo>
                    <a:pt x="2149640" y="1487905"/>
                  </a:lnTo>
                  <a:lnTo>
                    <a:pt x="0" y="1487905"/>
                  </a:lnTo>
                  <a:close/>
                </a:path>
              </a:pathLst>
            </a:custGeom>
          </p:spPr>
        </p:pic>
        <p:grpSp>
          <p:nvGrpSpPr>
            <p:cNvPr id="11" name="组合 10"/>
            <p:cNvGrpSpPr/>
            <p:nvPr/>
          </p:nvGrpSpPr>
          <p:grpSpPr>
            <a:xfrm>
              <a:off x="3316705" y="681618"/>
              <a:ext cx="8208044" cy="1665820"/>
              <a:chOff x="7972926" y="1788197"/>
              <a:chExt cx="8208044" cy="1665820"/>
            </a:xfrm>
          </p:grpSpPr>
          <p:sp>
            <p:nvSpPr>
              <p:cNvPr id="12" name="文本框 11"/>
              <p:cNvSpPr txBox="1"/>
              <p:nvPr/>
            </p:nvSpPr>
            <p:spPr>
              <a:xfrm>
                <a:off x="7972926" y="1788197"/>
                <a:ext cx="2727158" cy="461665"/>
              </a:xfrm>
              <a:prstGeom prst="rect">
                <a:avLst/>
              </a:prstGeom>
              <a:noFill/>
            </p:spPr>
            <p:txBody>
              <a:bodyPr wrap="square" rtlCol="0">
                <a:spAutoFit/>
              </a:bodyPr>
              <a:lstStyle/>
              <a:p>
                <a:r>
                  <a:rPr lang="zh-CN" altLang="en-US" sz="2400" dirty="0">
                    <a:solidFill>
                      <a:schemeClr val="bg1"/>
                    </a:solidFill>
                    <a:latin typeface="+mj-ea"/>
                    <a:ea typeface="+mj-ea"/>
                  </a:rPr>
                  <a:t>点击输入标题</a:t>
                </a:r>
              </a:p>
            </p:txBody>
          </p:sp>
          <p:cxnSp>
            <p:nvCxnSpPr>
              <p:cNvPr id="13" name="直接连接符 12"/>
              <p:cNvCxnSpPr/>
              <p:nvPr/>
            </p:nvCxnSpPr>
            <p:spPr>
              <a:xfrm>
                <a:off x="8085220" y="2344108"/>
                <a:ext cx="545431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972926" y="2438354"/>
                <a:ext cx="8208044" cy="1015663"/>
              </a:xfrm>
              <a:prstGeom prst="rect">
                <a:avLst/>
              </a:prstGeom>
              <a:noFill/>
            </p:spPr>
            <p:txBody>
              <a:bodyPr wrap="square" rtlCol="0">
                <a:spAutoFit/>
              </a:bodyPr>
              <a:lstStyle/>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smtClean="0">
                  <a:solidFill>
                    <a:schemeClr val="bg1"/>
                  </a:solidFill>
                  <a:latin typeface="+mn-ea"/>
                </a:endParaRPr>
              </a:p>
              <a:p>
                <a:r>
                  <a:rPr lang="zh-CN" altLang="en-US" sz="2000" dirty="0" smtClean="0">
                    <a:solidFill>
                      <a:schemeClr val="bg1"/>
                    </a:solidFill>
                    <a:latin typeface="+mn-ea"/>
                  </a:rPr>
                  <a:t>在</a:t>
                </a:r>
                <a:r>
                  <a:rPr lang="zh-CN" altLang="en-US" sz="2000" dirty="0">
                    <a:solidFill>
                      <a:schemeClr val="bg1"/>
                    </a:solidFill>
                    <a:latin typeface="+mn-ea"/>
                  </a:rPr>
                  <a:t>这里进行编辑内容，建议使用微软雅黑。大小可</a:t>
                </a:r>
                <a:r>
                  <a:rPr lang="zh-CN" altLang="en-US" sz="2000" dirty="0" smtClean="0">
                    <a:solidFill>
                      <a:schemeClr val="bg1"/>
                    </a:solidFill>
                    <a:latin typeface="+mn-ea"/>
                  </a:rPr>
                  <a:t>进行适当地调整</a:t>
                </a:r>
                <a:r>
                  <a:rPr lang="zh-CN" altLang="en-US" sz="2000" dirty="0">
                    <a:solidFill>
                      <a:schemeClr val="bg1"/>
                    </a:solidFill>
                    <a:latin typeface="+mn-ea"/>
                  </a:rPr>
                  <a:t>。</a:t>
                </a:r>
                <a:endParaRPr lang="en-US" altLang="zh-CN" sz="2000" dirty="0">
                  <a:solidFill>
                    <a:schemeClr val="bg1"/>
                  </a:solidFill>
                  <a:latin typeface="+mn-ea"/>
                </a:endParaRPr>
              </a:p>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a:solidFill>
                    <a:schemeClr val="bg1"/>
                  </a:solidFill>
                  <a:latin typeface="+mn-ea"/>
                </a:endParaRPr>
              </a:p>
            </p:txBody>
          </p:sp>
        </p:grpSp>
      </p:grpSp>
      <p:grpSp>
        <p:nvGrpSpPr>
          <p:cNvPr id="34" name="组合 33"/>
          <p:cNvGrpSpPr/>
          <p:nvPr/>
        </p:nvGrpSpPr>
        <p:grpSpPr>
          <a:xfrm>
            <a:off x="733926" y="2712119"/>
            <a:ext cx="10967286" cy="1748589"/>
            <a:chOff x="733926" y="2712119"/>
            <a:chExt cx="10967286" cy="1748589"/>
          </a:xfrm>
        </p:grpSpPr>
        <p:sp>
          <p:nvSpPr>
            <p:cNvPr id="17" name="矩形 16"/>
            <p:cNvSpPr/>
            <p:nvPr/>
          </p:nvSpPr>
          <p:spPr>
            <a:xfrm>
              <a:off x="733926" y="2712119"/>
              <a:ext cx="10967286" cy="17485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16705" y="2719968"/>
              <a:ext cx="8208044" cy="1665820"/>
              <a:chOff x="7972926" y="1788197"/>
              <a:chExt cx="8208044" cy="1665820"/>
            </a:xfrm>
          </p:grpSpPr>
          <p:sp>
            <p:nvSpPr>
              <p:cNvPr id="20" name="文本框 19"/>
              <p:cNvSpPr txBox="1"/>
              <p:nvPr/>
            </p:nvSpPr>
            <p:spPr>
              <a:xfrm>
                <a:off x="7972926" y="1788197"/>
                <a:ext cx="2727158" cy="461665"/>
              </a:xfrm>
              <a:prstGeom prst="rect">
                <a:avLst/>
              </a:prstGeom>
              <a:noFill/>
            </p:spPr>
            <p:txBody>
              <a:bodyPr wrap="square" rtlCol="0">
                <a:spAutoFit/>
              </a:bodyPr>
              <a:lstStyle/>
              <a:p>
                <a:r>
                  <a:rPr lang="zh-CN" altLang="en-US" sz="2400" dirty="0">
                    <a:solidFill>
                      <a:schemeClr val="bg1"/>
                    </a:solidFill>
                    <a:latin typeface="+mj-ea"/>
                    <a:ea typeface="+mj-ea"/>
                  </a:rPr>
                  <a:t>点击输入标题</a:t>
                </a:r>
              </a:p>
            </p:txBody>
          </p:sp>
          <p:cxnSp>
            <p:nvCxnSpPr>
              <p:cNvPr id="21" name="直接连接符 20"/>
              <p:cNvCxnSpPr/>
              <p:nvPr/>
            </p:nvCxnSpPr>
            <p:spPr>
              <a:xfrm>
                <a:off x="8085220" y="2344108"/>
                <a:ext cx="545431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972926" y="2438354"/>
                <a:ext cx="8208044" cy="1015663"/>
              </a:xfrm>
              <a:prstGeom prst="rect">
                <a:avLst/>
              </a:prstGeom>
              <a:noFill/>
            </p:spPr>
            <p:txBody>
              <a:bodyPr wrap="square" rtlCol="0">
                <a:spAutoFit/>
              </a:bodyPr>
              <a:lstStyle/>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smtClean="0">
                  <a:solidFill>
                    <a:schemeClr val="bg1"/>
                  </a:solidFill>
                  <a:latin typeface="+mn-ea"/>
                </a:endParaRPr>
              </a:p>
              <a:p>
                <a:r>
                  <a:rPr lang="zh-CN" altLang="en-US" sz="2000" dirty="0" smtClean="0">
                    <a:solidFill>
                      <a:schemeClr val="bg1"/>
                    </a:solidFill>
                    <a:latin typeface="+mn-ea"/>
                  </a:rPr>
                  <a:t>在</a:t>
                </a:r>
                <a:r>
                  <a:rPr lang="zh-CN" altLang="en-US" sz="2000" dirty="0">
                    <a:solidFill>
                      <a:schemeClr val="bg1"/>
                    </a:solidFill>
                    <a:latin typeface="+mn-ea"/>
                  </a:rPr>
                  <a:t>这里进行编辑内容，建议使用微软雅黑。大小可</a:t>
                </a:r>
                <a:r>
                  <a:rPr lang="zh-CN" altLang="en-US" sz="2000" dirty="0" smtClean="0">
                    <a:solidFill>
                      <a:schemeClr val="bg1"/>
                    </a:solidFill>
                    <a:latin typeface="+mn-ea"/>
                  </a:rPr>
                  <a:t>进行适当地调整</a:t>
                </a:r>
                <a:r>
                  <a:rPr lang="zh-CN" altLang="en-US" sz="2000" dirty="0">
                    <a:solidFill>
                      <a:schemeClr val="bg1"/>
                    </a:solidFill>
                    <a:latin typeface="+mn-ea"/>
                  </a:rPr>
                  <a:t>。</a:t>
                </a:r>
                <a:endParaRPr lang="en-US" altLang="zh-CN" sz="2000" dirty="0">
                  <a:solidFill>
                    <a:schemeClr val="bg1"/>
                  </a:solidFill>
                  <a:latin typeface="+mn-ea"/>
                </a:endParaRPr>
              </a:p>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a:solidFill>
                    <a:schemeClr val="bg1"/>
                  </a:solidFill>
                  <a:latin typeface="+mn-ea"/>
                </a:endParaRPr>
              </a:p>
            </p:txBody>
          </p:sp>
        </p:gr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rcRect l="3498" t="1407" r="7973" b="6692"/>
            <a:stretch>
              <a:fillRect/>
            </a:stretch>
          </p:blipFill>
          <p:spPr>
            <a:xfrm>
              <a:off x="846223" y="2842461"/>
              <a:ext cx="2149640" cy="1487905"/>
            </a:xfrm>
            <a:custGeom>
              <a:avLst/>
              <a:gdLst>
                <a:gd name="connsiteX0" fmla="*/ 0 w 2149640"/>
                <a:gd name="connsiteY0" fmla="*/ 0 h 1487905"/>
                <a:gd name="connsiteX1" fmla="*/ 2149640 w 2149640"/>
                <a:gd name="connsiteY1" fmla="*/ 0 h 1487905"/>
                <a:gd name="connsiteX2" fmla="*/ 2149640 w 2149640"/>
                <a:gd name="connsiteY2" fmla="*/ 1487905 h 1487905"/>
                <a:gd name="connsiteX3" fmla="*/ 0 w 2149640"/>
                <a:gd name="connsiteY3" fmla="*/ 1487905 h 1487905"/>
              </a:gdLst>
              <a:ahLst/>
              <a:cxnLst>
                <a:cxn ang="0">
                  <a:pos x="connsiteX0" y="connsiteY0"/>
                </a:cxn>
                <a:cxn ang="0">
                  <a:pos x="connsiteX1" y="connsiteY1"/>
                </a:cxn>
                <a:cxn ang="0">
                  <a:pos x="connsiteX2" y="connsiteY2"/>
                </a:cxn>
                <a:cxn ang="0">
                  <a:pos x="connsiteX3" y="connsiteY3"/>
                </a:cxn>
              </a:cxnLst>
              <a:rect l="l" t="t" r="r" b="b"/>
              <a:pathLst>
                <a:path w="2149640" h="1487905">
                  <a:moveTo>
                    <a:pt x="0" y="0"/>
                  </a:moveTo>
                  <a:lnTo>
                    <a:pt x="2149640" y="0"/>
                  </a:lnTo>
                  <a:lnTo>
                    <a:pt x="2149640" y="1487905"/>
                  </a:lnTo>
                  <a:lnTo>
                    <a:pt x="0" y="1487905"/>
                  </a:lnTo>
                  <a:close/>
                </a:path>
              </a:pathLst>
            </a:custGeom>
          </p:spPr>
        </p:pic>
      </p:grpSp>
      <p:grpSp>
        <p:nvGrpSpPr>
          <p:cNvPr id="35" name="组合 34"/>
          <p:cNvGrpSpPr/>
          <p:nvPr/>
        </p:nvGrpSpPr>
        <p:grpSpPr>
          <a:xfrm>
            <a:off x="733926" y="4750468"/>
            <a:ext cx="10967286" cy="1748589"/>
            <a:chOff x="733926" y="4750468"/>
            <a:chExt cx="10967286" cy="1748589"/>
          </a:xfrm>
        </p:grpSpPr>
        <p:sp>
          <p:nvSpPr>
            <p:cNvPr id="24" name="矩形 23"/>
            <p:cNvSpPr/>
            <p:nvPr/>
          </p:nvSpPr>
          <p:spPr>
            <a:xfrm>
              <a:off x="733926" y="4750468"/>
              <a:ext cx="10967286" cy="17485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316705" y="4758317"/>
              <a:ext cx="8208044" cy="1665820"/>
              <a:chOff x="7972926" y="1788197"/>
              <a:chExt cx="8208044" cy="1665820"/>
            </a:xfrm>
          </p:grpSpPr>
          <p:sp>
            <p:nvSpPr>
              <p:cNvPr id="27" name="文本框 26"/>
              <p:cNvSpPr txBox="1"/>
              <p:nvPr/>
            </p:nvSpPr>
            <p:spPr>
              <a:xfrm>
                <a:off x="7972926" y="1788197"/>
                <a:ext cx="2727158" cy="461665"/>
              </a:xfrm>
              <a:prstGeom prst="rect">
                <a:avLst/>
              </a:prstGeom>
              <a:noFill/>
            </p:spPr>
            <p:txBody>
              <a:bodyPr wrap="square" rtlCol="0">
                <a:spAutoFit/>
              </a:bodyPr>
              <a:lstStyle/>
              <a:p>
                <a:r>
                  <a:rPr lang="zh-CN" altLang="en-US" sz="2400" dirty="0">
                    <a:solidFill>
                      <a:schemeClr val="bg1"/>
                    </a:solidFill>
                    <a:latin typeface="+mj-ea"/>
                    <a:ea typeface="+mj-ea"/>
                  </a:rPr>
                  <a:t>点击输入标题</a:t>
                </a:r>
              </a:p>
            </p:txBody>
          </p:sp>
          <p:cxnSp>
            <p:nvCxnSpPr>
              <p:cNvPr id="28" name="直接连接符 27"/>
              <p:cNvCxnSpPr/>
              <p:nvPr/>
            </p:nvCxnSpPr>
            <p:spPr>
              <a:xfrm>
                <a:off x="8085220" y="2344108"/>
                <a:ext cx="545431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972926" y="2438354"/>
                <a:ext cx="8208044" cy="1015663"/>
              </a:xfrm>
              <a:prstGeom prst="rect">
                <a:avLst/>
              </a:prstGeom>
              <a:noFill/>
            </p:spPr>
            <p:txBody>
              <a:bodyPr wrap="square" rtlCol="0">
                <a:spAutoFit/>
              </a:bodyPr>
              <a:lstStyle/>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smtClean="0">
                  <a:solidFill>
                    <a:schemeClr val="bg1"/>
                  </a:solidFill>
                  <a:latin typeface="+mn-ea"/>
                </a:endParaRPr>
              </a:p>
              <a:p>
                <a:r>
                  <a:rPr lang="zh-CN" altLang="en-US" sz="2000" dirty="0" smtClean="0">
                    <a:solidFill>
                      <a:schemeClr val="bg1"/>
                    </a:solidFill>
                    <a:latin typeface="+mn-ea"/>
                  </a:rPr>
                  <a:t>在</a:t>
                </a:r>
                <a:r>
                  <a:rPr lang="zh-CN" altLang="en-US" sz="2000" dirty="0">
                    <a:solidFill>
                      <a:schemeClr val="bg1"/>
                    </a:solidFill>
                    <a:latin typeface="+mn-ea"/>
                  </a:rPr>
                  <a:t>这里进行编辑内容，建议使用微软雅黑。大小可</a:t>
                </a:r>
                <a:r>
                  <a:rPr lang="zh-CN" altLang="en-US" sz="2000" dirty="0" smtClean="0">
                    <a:solidFill>
                      <a:schemeClr val="bg1"/>
                    </a:solidFill>
                    <a:latin typeface="+mn-ea"/>
                  </a:rPr>
                  <a:t>进行适当地调整</a:t>
                </a:r>
                <a:r>
                  <a:rPr lang="zh-CN" altLang="en-US" sz="2000" dirty="0">
                    <a:solidFill>
                      <a:schemeClr val="bg1"/>
                    </a:solidFill>
                    <a:latin typeface="+mn-ea"/>
                  </a:rPr>
                  <a:t>。</a:t>
                </a:r>
                <a:endParaRPr lang="en-US" altLang="zh-CN" sz="2000" dirty="0">
                  <a:solidFill>
                    <a:schemeClr val="bg1"/>
                  </a:solidFill>
                  <a:latin typeface="+mn-ea"/>
                </a:endParaRPr>
              </a:p>
              <a:p>
                <a:r>
                  <a:rPr lang="zh-CN" altLang="en-US" sz="2000" dirty="0">
                    <a:solidFill>
                      <a:schemeClr val="bg1"/>
                    </a:solidFill>
                    <a:latin typeface="+mn-ea"/>
                  </a:rPr>
                  <a:t>在这里进行编辑内容，建议使用微软雅黑。大小可</a:t>
                </a:r>
                <a:r>
                  <a:rPr lang="zh-CN" altLang="en-US" sz="2000" dirty="0" smtClean="0">
                    <a:solidFill>
                      <a:schemeClr val="bg1"/>
                    </a:solidFill>
                    <a:latin typeface="+mn-ea"/>
                  </a:rPr>
                  <a:t>进行适当地调整。</a:t>
                </a:r>
                <a:endParaRPr lang="en-US" altLang="zh-CN" sz="2000" dirty="0">
                  <a:solidFill>
                    <a:schemeClr val="bg1"/>
                  </a:solidFill>
                  <a:latin typeface="+mn-ea"/>
                </a:endParaRPr>
              </a:p>
            </p:txBody>
          </p:sp>
        </p:gr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rcRect l="1251" t="3840" r="12682" b="6801"/>
            <a:stretch>
              <a:fillRect/>
            </a:stretch>
          </p:blipFill>
          <p:spPr>
            <a:xfrm>
              <a:off x="846223" y="4880810"/>
              <a:ext cx="2149640" cy="1487905"/>
            </a:xfrm>
            <a:custGeom>
              <a:avLst/>
              <a:gdLst>
                <a:gd name="connsiteX0" fmla="*/ 0 w 2149640"/>
                <a:gd name="connsiteY0" fmla="*/ 0 h 1487905"/>
                <a:gd name="connsiteX1" fmla="*/ 2149640 w 2149640"/>
                <a:gd name="connsiteY1" fmla="*/ 0 h 1487905"/>
                <a:gd name="connsiteX2" fmla="*/ 2149640 w 2149640"/>
                <a:gd name="connsiteY2" fmla="*/ 1487905 h 1487905"/>
                <a:gd name="connsiteX3" fmla="*/ 0 w 2149640"/>
                <a:gd name="connsiteY3" fmla="*/ 1487905 h 1487905"/>
              </a:gdLst>
              <a:ahLst/>
              <a:cxnLst>
                <a:cxn ang="0">
                  <a:pos x="connsiteX0" y="connsiteY0"/>
                </a:cxn>
                <a:cxn ang="0">
                  <a:pos x="connsiteX1" y="connsiteY1"/>
                </a:cxn>
                <a:cxn ang="0">
                  <a:pos x="connsiteX2" y="connsiteY2"/>
                </a:cxn>
                <a:cxn ang="0">
                  <a:pos x="connsiteX3" y="connsiteY3"/>
                </a:cxn>
              </a:cxnLst>
              <a:rect l="l" t="t" r="r" b="b"/>
              <a:pathLst>
                <a:path w="2149640" h="1487905">
                  <a:moveTo>
                    <a:pt x="0" y="0"/>
                  </a:moveTo>
                  <a:lnTo>
                    <a:pt x="2149640" y="0"/>
                  </a:lnTo>
                  <a:lnTo>
                    <a:pt x="2149640" y="1487905"/>
                  </a:lnTo>
                  <a:lnTo>
                    <a:pt x="0" y="1487905"/>
                  </a:lnTo>
                  <a:close/>
                </a:path>
              </a:pathLst>
            </a:custGeom>
          </p:spPr>
        </p:pic>
      </p:grpSp>
    </p:spTree>
    <p:extLst>
      <p:ext uri="{BB962C8B-B14F-4D97-AF65-F5344CB8AC3E}">
        <p14:creationId xmlns:p14="http://schemas.microsoft.com/office/powerpoint/2010/main" val="3970968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1155032"/>
            <a:ext cx="121920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56409" y="3733862"/>
            <a:ext cx="2679032" cy="2246769"/>
          </a:xfrm>
          <a:prstGeom prst="rect">
            <a:avLst/>
          </a:prstGeom>
        </p:spPr>
        <p:txBody>
          <a:bodyPr wrap="square">
            <a:spAutoFit/>
          </a:bodyPr>
          <a:lstStyle/>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endParaRPr lang="zh-CN" altLang="en-US" sz="2000" dirty="0"/>
          </a:p>
        </p:txBody>
      </p:sp>
      <p:sp>
        <p:nvSpPr>
          <p:cNvPr id="32" name="矩形 31"/>
          <p:cNvSpPr/>
          <p:nvPr/>
        </p:nvSpPr>
        <p:spPr>
          <a:xfrm>
            <a:off x="3130884" y="3733862"/>
            <a:ext cx="2679032" cy="2246769"/>
          </a:xfrm>
          <a:prstGeom prst="rect">
            <a:avLst/>
          </a:prstGeom>
        </p:spPr>
        <p:txBody>
          <a:bodyPr wrap="square">
            <a:spAutoFit/>
          </a:bodyPr>
          <a:lstStyle/>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endParaRPr lang="zh-CN" altLang="en-US" sz="2000" dirty="0"/>
          </a:p>
        </p:txBody>
      </p:sp>
      <p:sp>
        <p:nvSpPr>
          <p:cNvPr id="33" name="矩形 32"/>
          <p:cNvSpPr/>
          <p:nvPr/>
        </p:nvSpPr>
        <p:spPr>
          <a:xfrm>
            <a:off x="6105359" y="3733862"/>
            <a:ext cx="2679032" cy="2246769"/>
          </a:xfrm>
          <a:prstGeom prst="rect">
            <a:avLst/>
          </a:prstGeom>
        </p:spPr>
        <p:txBody>
          <a:bodyPr wrap="square">
            <a:spAutoFit/>
          </a:bodyPr>
          <a:lstStyle/>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endParaRPr lang="zh-CN" altLang="en-US" sz="2000" dirty="0"/>
          </a:p>
        </p:txBody>
      </p:sp>
      <p:sp>
        <p:nvSpPr>
          <p:cNvPr id="34" name="矩形 33"/>
          <p:cNvSpPr/>
          <p:nvPr/>
        </p:nvSpPr>
        <p:spPr>
          <a:xfrm>
            <a:off x="9079833" y="3733862"/>
            <a:ext cx="2679032" cy="2246769"/>
          </a:xfrm>
          <a:prstGeom prst="rect">
            <a:avLst/>
          </a:prstGeom>
        </p:spPr>
        <p:txBody>
          <a:bodyPr wrap="square">
            <a:spAutoFit/>
          </a:bodyPr>
          <a:lstStyle/>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在这里进行编辑内容</a:t>
            </a:r>
            <a:endParaRPr lang="zh-CN" altLang="en-US" sz="2000" dirty="0"/>
          </a:p>
          <a:p>
            <a:pPr algn="ctr"/>
            <a:r>
              <a:rPr lang="zh-CN" altLang="en-US" sz="2000" dirty="0">
                <a:solidFill>
                  <a:srgbClr val="C00000"/>
                </a:solidFill>
                <a:latin typeface="+mn-ea"/>
              </a:rPr>
              <a:t>在这里进行编辑</a:t>
            </a:r>
            <a:r>
              <a:rPr lang="zh-CN" altLang="en-US" sz="2000" dirty="0" smtClean="0">
                <a:solidFill>
                  <a:srgbClr val="C00000"/>
                </a:solidFill>
                <a:latin typeface="+mn-ea"/>
              </a:rPr>
              <a:t>内容</a:t>
            </a:r>
            <a:endParaRPr lang="zh-CN" altLang="en-US" sz="2000" dirty="0"/>
          </a:p>
        </p:txBody>
      </p:sp>
      <p:grpSp>
        <p:nvGrpSpPr>
          <p:cNvPr id="42" name="组合 41"/>
          <p:cNvGrpSpPr/>
          <p:nvPr/>
        </p:nvGrpSpPr>
        <p:grpSpPr>
          <a:xfrm>
            <a:off x="942473" y="1137549"/>
            <a:ext cx="1106905" cy="2404309"/>
            <a:chOff x="942473" y="1137549"/>
            <a:chExt cx="1106905" cy="2404309"/>
          </a:xfrm>
        </p:grpSpPr>
        <p:grpSp>
          <p:nvGrpSpPr>
            <p:cNvPr id="18" name="组合 17"/>
            <p:cNvGrpSpPr/>
            <p:nvPr/>
          </p:nvGrpSpPr>
          <p:grpSpPr>
            <a:xfrm>
              <a:off x="942473" y="1137549"/>
              <a:ext cx="1106905" cy="2404309"/>
              <a:chOff x="914400" y="1155032"/>
              <a:chExt cx="1106905" cy="2404309"/>
            </a:xfrm>
          </p:grpSpPr>
          <p:cxnSp>
            <p:nvCxnSpPr>
              <p:cNvPr id="9" name="直接连接符 8"/>
              <p:cNvCxnSpPr/>
              <p:nvPr/>
            </p:nvCxnSpPr>
            <p:spPr>
              <a:xfrm flipV="1">
                <a:off x="1467852" y="1155032"/>
                <a:ext cx="0" cy="1459831"/>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914400" y="2452436"/>
                <a:ext cx="1106905" cy="11069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office-block_63657"/>
            <p:cNvSpPr>
              <a:spLocks noChangeAspect="1"/>
            </p:cNvSpPr>
            <p:nvPr/>
          </p:nvSpPr>
          <p:spPr bwMode="auto">
            <a:xfrm>
              <a:off x="1199918" y="2683562"/>
              <a:ext cx="592013" cy="609685"/>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chemeClr val="bg1"/>
            </a:solidFill>
            <a:ln>
              <a:noFill/>
            </a:ln>
          </p:spPr>
        </p:sp>
      </p:grpSp>
      <p:grpSp>
        <p:nvGrpSpPr>
          <p:cNvPr id="43" name="组合 42"/>
          <p:cNvGrpSpPr/>
          <p:nvPr/>
        </p:nvGrpSpPr>
        <p:grpSpPr>
          <a:xfrm>
            <a:off x="3916946" y="1155032"/>
            <a:ext cx="1106905" cy="2404309"/>
            <a:chOff x="3916946" y="1155032"/>
            <a:chExt cx="1106905" cy="2404309"/>
          </a:xfrm>
        </p:grpSpPr>
        <p:grpSp>
          <p:nvGrpSpPr>
            <p:cNvPr id="19" name="组合 18"/>
            <p:cNvGrpSpPr/>
            <p:nvPr/>
          </p:nvGrpSpPr>
          <p:grpSpPr>
            <a:xfrm>
              <a:off x="3916946" y="1155032"/>
              <a:ext cx="1106905" cy="2404309"/>
              <a:chOff x="914400" y="1155032"/>
              <a:chExt cx="1106905" cy="2404309"/>
            </a:xfrm>
          </p:grpSpPr>
          <p:cxnSp>
            <p:nvCxnSpPr>
              <p:cNvPr id="20" name="直接连接符 19"/>
              <p:cNvCxnSpPr/>
              <p:nvPr/>
            </p:nvCxnSpPr>
            <p:spPr>
              <a:xfrm flipV="1">
                <a:off x="1467852" y="1155032"/>
                <a:ext cx="0" cy="1459831"/>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914400" y="2452436"/>
                <a:ext cx="1106905" cy="11069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office-block_63657"/>
            <p:cNvSpPr>
              <a:spLocks noChangeAspect="1"/>
            </p:cNvSpPr>
            <p:nvPr/>
          </p:nvSpPr>
          <p:spPr bwMode="auto">
            <a:xfrm>
              <a:off x="4165555" y="2703598"/>
              <a:ext cx="609685" cy="569612"/>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txBody>
            <a:bodyPr/>
            <a:lstStyle/>
            <a:p>
              <a:endParaRPr lang="zh-CN" altLang="en-US"/>
            </a:p>
          </p:txBody>
        </p:sp>
      </p:grpSp>
      <p:grpSp>
        <p:nvGrpSpPr>
          <p:cNvPr id="44" name="组合 43"/>
          <p:cNvGrpSpPr/>
          <p:nvPr/>
        </p:nvGrpSpPr>
        <p:grpSpPr>
          <a:xfrm>
            <a:off x="6891419" y="1155032"/>
            <a:ext cx="1106905" cy="2404309"/>
            <a:chOff x="6891419" y="1155032"/>
            <a:chExt cx="1106905" cy="2404309"/>
          </a:xfrm>
        </p:grpSpPr>
        <p:grpSp>
          <p:nvGrpSpPr>
            <p:cNvPr id="22" name="组合 21"/>
            <p:cNvGrpSpPr/>
            <p:nvPr/>
          </p:nvGrpSpPr>
          <p:grpSpPr>
            <a:xfrm>
              <a:off x="6891419" y="1155032"/>
              <a:ext cx="1106905" cy="2404309"/>
              <a:chOff x="914400" y="1155032"/>
              <a:chExt cx="1106905" cy="2404309"/>
            </a:xfrm>
          </p:grpSpPr>
          <p:cxnSp>
            <p:nvCxnSpPr>
              <p:cNvPr id="23" name="直接连接符 22"/>
              <p:cNvCxnSpPr/>
              <p:nvPr/>
            </p:nvCxnSpPr>
            <p:spPr>
              <a:xfrm flipV="1">
                <a:off x="1467852" y="1155032"/>
                <a:ext cx="0" cy="1459831"/>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914400" y="2452436"/>
                <a:ext cx="1106905" cy="11069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office-block_63657"/>
            <p:cNvSpPr>
              <a:spLocks noChangeAspect="1"/>
            </p:cNvSpPr>
            <p:nvPr/>
          </p:nvSpPr>
          <p:spPr bwMode="auto">
            <a:xfrm>
              <a:off x="7140028" y="2684992"/>
              <a:ext cx="609685" cy="606824"/>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txBody>
            <a:bodyPr/>
            <a:lstStyle/>
            <a:p>
              <a:endParaRPr lang="zh-CN" altLang="en-US"/>
            </a:p>
          </p:txBody>
        </p:sp>
      </p:grpSp>
      <p:grpSp>
        <p:nvGrpSpPr>
          <p:cNvPr id="45" name="组合 44"/>
          <p:cNvGrpSpPr/>
          <p:nvPr/>
        </p:nvGrpSpPr>
        <p:grpSpPr>
          <a:xfrm>
            <a:off x="9865893" y="1155032"/>
            <a:ext cx="1106905" cy="2404309"/>
            <a:chOff x="9865893" y="1155032"/>
            <a:chExt cx="1106905" cy="2404309"/>
          </a:xfrm>
        </p:grpSpPr>
        <p:grpSp>
          <p:nvGrpSpPr>
            <p:cNvPr id="25" name="组合 24"/>
            <p:cNvGrpSpPr/>
            <p:nvPr/>
          </p:nvGrpSpPr>
          <p:grpSpPr>
            <a:xfrm>
              <a:off x="9865893" y="1155032"/>
              <a:ext cx="1106905" cy="2404309"/>
              <a:chOff x="914400" y="1155032"/>
              <a:chExt cx="1106905" cy="2404309"/>
            </a:xfrm>
          </p:grpSpPr>
          <p:cxnSp>
            <p:nvCxnSpPr>
              <p:cNvPr id="26" name="直接连接符 25"/>
              <p:cNvCxnSpPr/>
              <p:nvPr/>
            </p:nvCxnSpPr>
            <p:spPr>
              <a:xfrm flipV="1">
                <a:off x="1467852" y="1155032"/>
                <a:ext cx="0" cy="1459831"/>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914400" y="2452436"/>
                <a:ext cx="1106905" cy="11069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office-block_63657"/>
            <p:cNvSpPr>
              <a:spLocks noChangeAspect="1"/>
            </p:cNvSpPr>
            <p:nvPr/>
          </p:nvSpPr>
          <p:spPr bwMode="auto">
            <a:xfrm>
              <a:off x="10167413" y="2789384"/>
              <a:ext cx="503863" cy="503863"/>
            </a:xfrm>
            <a:custGeom>
              <a:avLst/>
              <a:gdLst>
                <a:gd name="T0" fmla="*/ 196 w 260"/>
                <a:gd name="T1" fmla="*/ 164 h 260"/>
                <a:gd name="T2" fmla="*/ 150 w 260"/>
                <a:gd name="T3" fmla="*/ 118 h 260"/>
                <a:gd name="T4" fmla="*/ 260 w 260"/>
                <a:gd name="T5" fmla="*/ 36 h 260"/>
                <a:gd name="T6" fmla="*/ 228 w 260"/>
                <a:gd name="T7" fmla="*/ 4 h 260"/>
                <a:gd name="T8" fmla="*/ 91 w 260"/>
                <a:gd name="T9" fmla="*/ 59 h 260"/>
                <a:gd name="T10" fmla="*/ 48 w 260"/>
                <a:gd name="T11" fmla="*/ 16 h 260"/>
                <a:gd name="T12" fmla="*/ 9 w 260"/>
                <a:gd name="T13" fmla="*/ 9 h 260"/>
                <a:gd name="T14" fmla="*/ 16 w 260"/>
                <a:gd name="T15" fmla="*/ 48 h 260"/>
                <a:gd name="T16" fmla="*/ 59 w 260"/>
                <a:gd name="T17" fmla="*/ 91 h 260"/>
                <a:gd name="T18" fmla="*/ 4 w 260"/>
                <a:gd name="T19" fmla="*/ 228 h 260"/>
                <a:gd name="T20" fmla="*/ 36 w 260"/>
                <a:gd name="T21" fmla="*/ 260 h 260"/>
                <a:gd name="T22" fmla="*/ 118 w 260"/>
                <a:gd name="T23" fmla="*/ 150 h 260"/>
                <a:gd name="T24" fmla="*/ 164 w 260"/>
                <a:gd name="T25" fmla="*/ 196 h 260"/>
                <a:gd name="T26" fmla="*/ 164 w 260"/>
                <a:gd name="T27" fmla="*/ 260 h 260"/>
                <a:gd name="T28" fmla="*/ 196 w 260"/>
                <a:gd name="T29" fmla="*/ 260 h 260"/>
                <a:gd name="T30" fmla="*/ 212 w 260"/>
                <a:gd name="T31" fmla="*/ 212 h 260"/>
                <a:gd name="T32" fmla="*/ 260 w 260"/>
                <a:gd name="T33" fmla="*/ 196 h 260"/>
                <a:gd name="T34" fmla="*/ 260 w 260"/>
                <a:gd name="T35" fmla="*/ 164 h 260"/>
                <a:gd name="T36" fmla="*/ 196 w 260"/>
                <a:gd name="T37" fmla="*/ 16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60">
                  <a:moveTo>
                    <a:pt x="196" y="164"/>
                  </a:moveTo>
                  <a:cubicBezTo>
                    <a:pt x="150" y="118"/>
                    <a:pt x="150" y="118"/>
                    <a:pt x="150" y="118"/>
                  </a:cubicBezTo>
                  <a:cubicBezTo>
                    <a:pt x="260" y="36"/>
                    <a:pt x="260" y="36"/>
                    <a:pt x="260" y="36"/>
                  </a:cubicBezTo>
                  <a:cubicBezTo>
                    <a:pt x="228" y="4"/>
                    <a:pt x="228" y="4"/>
                    <a:pt x="228" y="4"/>
                  </a:cubicBezTo>
                  <a:cubicBezTo>
                    <a:pt x="91" y="59"/>
                    <a:pt x="91" y="59"/>
                    <a:pt x="91" y="59"/>
                  </a:cubicBezTo>
                  <a:cubicBezTo>
                    <a:pt x="48" y="16"/>
                    <a:pt x="48" y="16"/>
                    <a:pt x="48" y="16"/>
                  </a:cubicBezTo>
                  <a:cubicBezTo>
                    <a:pt x="35" y="3"/>
                    <a:pt x="18" y="0"/>
                    <a:pt x="9" y="9"/>
                  </a:cubicBezTo>
                  <a:cubicBezTo>
                    <a:pt x="0" y="18"/>
                    <a:pt x="3" y="35"/>
                    <a:pt x="16" y="48"/>
                  </a:cubicBezTo>
                  <a:cubicBezTo>
                    <a:pt x="59" y="91"/>
                    <a:pt x="59" y="91"/>
                    <a:pt x="59" y="91"/>
                  </a:cubicBezTo>
                  <a:cubicBezTo>
                    <a:pt x="4" y="228"/>
                    <a:pt x="4" y="228"/>
                    <a:pt x="4" y="228"/>
                  </a:cubicBezTo>
                  <a:cubicBezTo>
                    <a:pt x="36" y="260"/>
                    <a:pt x="36" y="260"/>
                    <a:pt x="36" y="260"/>
                  </a:cubicBezTo>
                  <a:cubicBezTo>
                    <a:pt x="118" y="150"/>
                    <a:pt x="118" y="150"/>
                    <a:pt x="118" y="150"/>
                  </a:cubicBezTo>
                  <a:cubicBezTo>
                    <a:pt x="164" y="196"/>
                    <a:pt x="164" y="196"/>
                    <a:pt x="164" y="196"/>
                  </a:cubicBezTo>
                  <a:cubicBezTo>
                    <a:pt x="164" y="260"/>
                    <a:pt x="164" y="260"/>
                    <a:pt x="164" y="260"/>
                  </a:cubicBezTo>
                  <a:cubicBezTo>
                    <a:pt x="196" y="260"/>
                    <a:pt x="196" y="260"/>
                    <a:pt x="196" y="260"/>
                  </a:cubicBezTo>
                  <a:cubicBezTo>
                    <a:pt x="212" y="212"/>
                    <a:pt x="212" y="212"/>
                    <a:pt x="212" y="212"/>
                  </a:cubicBezTo>
                  <a:cubicBezTo>
                    <a:pt x="260" y="196"/>
                    <a:pt x="260" y="196"/>
                    <a:pt x="260" y="196"/>
                  </a:cubicBezTo>
                  <a:cubicBezTo>
                    <a:pt x="260" y="164"/>
                    <a:pt x="260" y="164"/>
                    <a:pt x="260" y="164"/>
                  </a:cubicBezTo>
                  <a:lnTo>
                    <a:pt x="196" y="164"/>
                  </a:ln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19239081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up)">
                                      <p:cBhvr>
                                        <p:cTn id="11" dur="500"/>
                                        <p:tgtEl>
                                          <p:spTgt spid="4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up)">
                                      <p:cBhvr>
                                        <p:cTn id="21" dur="500"/>
                                        <p:tgtEl>
                                          <p:spTgt spid="43"/>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1"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up)">
                                      <p:cBhvr>
                                        <p:cTn id="41" dur="500"/>
                                        <p:tgtEl>
                                          <p:spTgt spid="45"/>
                                        </p:tgtEl>
                                      </p:cBhvr>
                                    </p:animEffect>
                                  </p:childTnLst>
                                </p:cTn>
                              </p:par>
                            </p:childTnLst>
                          </p:cTn>
                        </p:par>
                        <p:par>
                          <p:cTn id="42" fill="hold">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12758"/>
            <a:ext cx="12192000" cy="10748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88043" y="3128212"/>
            <a:ext cx="7603958" cy="737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5180" y="1864911"/>
            <a:ext cx="2765345" cy="2045336"/>
          </a:xfrm>
          <a:prstGeom prst="rect">
            <a:avLst/>
          </a:prstGeom>
        </p:spPr>
      </p:pic>
      <p:sp>
        <p:nvSpPr>
          <p:cNvPr id="5" name="文本框 4"/>
          <p:cNvSpPr txBox="1"/>
          <p:nvPr/>
        </p:nvSpPr>
        <p:spPr>
          <a:xfrm>
            <a:off x="1187116" y="1996225"/>
            <a:ext cx="3400927" cy="769441"/>
          </a:xfrm>
          <a:prstGeom prst="rect">
            <a:avLst/>
          </a:prstGeom>
          <a:noFill/>
        </p:spPr>
        <p:txBody>
          <a:bodyPr wrap="square" rtlCol="0">
            <a:spAutoFit/>
          </a:bodyPr>
          <a:lstStyle/>
          <a:p>
            <a:r>
              <a:rPr lang="zh-CN" altLang="en-US" sz="4400" spc="600" dirty="0" smtClean="0">
                <a:solidFill>
                  <a:schemeClr val="bg1"/>
                </a:solidFill>
                <a:latin typeface="汉仪菱心体简" panose="02010609000101010101" pitchFamily="49" charset="-122"/>
                <a:ea typeface="汉仪菱心体简" panose="02010609000101010101" pitchFamily="49" charset="-122"/>
              </a:rPr>
              <a:t>第四部分</a:t>
            </a:r>
            <a:endParaRPr lang="zh-CN" altLang="en-US" sz="4400" spc="600" dirty="0">
              <a:solidFill>
                <a:schemeClr val="bg1"/>
              </a:solidFill>
              <a:latin typeface="汉仪菱心体简" panose="02010609000101010101" pitchFamily="49" charset="-122"/>
              <a:ea typeface="汉仪菱心体简" panose="02010609000101010101" pitchFamily="49" charset="-122"/>
            </a:endParaRPr>
          </a:p>
        </p:txBody>
      </p:sp>
      <p:sp>
        <p:nvSpPr>
          <p:cNvPr id="6" name="文本框 5"/>
          <p:cNvSpPr txBox="1"/>
          <p:nvPr/>
        </p:nvSpPr>
        <p:spPr>
          <a:xfrm>
            <a:off x="4908884" y="3272589"/>
            <a:ext cx="3774820" cy="584775"/>
          </a:xfrm>
          <a:prstGeom prst="rect">
            <a:avLst/>
          </a:prstGeom>
          <a:noFill/>
        </p:spPr>
        <p:txBody>
          <a:bodyPr wrap="square" rtlCol="0">
            <a:spAutoFit/>
          </a:bodyPr>
          <a:lstStyle/>
          <a:p>
            <a:r>
              <a:rPr lang="zh-CN" altLang="en-US" sz="3200" spc="600" dirty="0" smtClean="0">
                <a:solidFill>
                  <a:schemeClr val="bg1"/>
                </a:solidFill>
                <a:latin typeface="汉仪菱心体简" panose="02010609000101010101" pitchFamily="49" charset="-122"/>
                <a:ea typeface="汉仪菱心体简" panose="02010609000101010101" pitchFamily="49" charset="-122"/>
              </a:rPr>
              <a:t>点击输入标题四</a:t>
            </a:r>
            <a:endParaRPr lang="zh-CN" altLang="en-US" sz="3200" spc="6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0528972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52850" y="1338512"/>
            <a:ext cx="7981950" cy="2696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52850" y="1338512"/>
            <a:ext cx="3710533" cy="269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52850" y="2403045"/>
            <a:ext cx="7981950" cy="2696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52850" y="2403045"/>
            <a:ext cx="4619424" cy="269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2850" y="3467577"/>
            <a:ext cx="7981950" cy="2696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52849" y="3467577"/>
            <a:ext cx="4223751" cy="269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52850" y="4532109"/>
            <a:ext cx="7981950" cy="2696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52849" y="4532109"/>
            <a:ext cx="5591021" cy="269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52850" y="5596641"/>
            <a:ext cx="7981950" cy="2696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52850" y="5596641"/>
            <a:ext cx="2907772" cy="269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3333750" y="1123950"/>
            <a:ext cx="0" cy="51816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81001" y="1242492"/>
            <a:ext cx="2743200" cy="461665"/>
          </a:xfrm>
          <a:prstGeom prst="rect">
            <a:avLst/>
          </a:prstGeom>
          <a:noFill/>
        </p:spPr>
        <p:txBody>
          <a:bodyPr wrap="square" rtlCol="0">
            <a:spAutoFit/>
          </a:bodyPr>
          <a:lstStyle/>
          <a:p>
            <a:pPr algn="ctr"/>
            <a:r>
              <a:rPr lang="zh-CN" altLang="en-US" sz="2400" dirty="0" smtClean="0">
                <a:solidFill>
                  <a:srgbClr val="C00000"/>
                </a:solidFill>
                <a:latin typeface="+mj-ea"/>
                <a:ea typeface="+mj-ea"/>
              </a:rPr>
              <a:t>点击此处输入标题</a:t>
            </a:r>
            <a:endParaRPr lang="zh-CN" altLang="en-US" sz="2400" dirty="0">
              <a:solidFill>
                <a:srgbClr val="C00000"/>
              </a:solidFill>
              <a:latin typeface="+mj-ea"/>
              <a:ea typeface="+mj-ea"/>
            </a:endParaRPr>
          </a:p>
        </p:txBody>
      </p:sp>
      <p:sp>
        <p:nvSpPr>
          <p:cNvPr id="23" name="文本框 22"/>
          <p:cNvSpPr txBox="1"/>
          <p:nvPr/>
        </p:nvSpPr>
        <p:spPr>
          <a:xfrm>
            <a:off x="381001" y="2307024"/>
            <a:ext cx="2743200" cy="461665"/>
          </a:xfrm>
          <a:prstGeom prst="rect">
            <a:avLst/>
          </a:prstGeom>
          <a:noFill/>
        </p:spPr>
        <p:txBody>
          <a:bodyPr wrap="square" rtlCol="0">
            <a:spAutoFit/>
          </a:bodyPr>
          <a:lstStyle/>
          <a:p>
            <a:pPr algn="ctr"/>
            <a:r>
              <a:rPr lang="zh-CN" altLang="en-US" sz="2400" dirty="0" smtClean="0">
                <a:solidFill>
                  <a:srgbClr val="C00000"/>
                </a:solidFill>
                <a:latin typeface="+mj-ea"/>
                <a:ea typeface="+mj-ea"/>
              </a:rPr>
              <a:t>点击此处输入标题</a:t>
            </a:r>
            <a:endParaRPr lang="zh-CN" altLang="en-US" sz="2400" dirty="0">
              <a:solidFill>
                <a:srgbClr val="C00000"/>
              </a:solidFill>
              <a:latin typeface="+mj-ea"/>
              <a:ea typeface="+mj-ea"/>
            </a:endParaRPr>
          </a:p>
        </p:txBody>
      </p:sp>
      <p:sp>
        <p:nvSpPr>
          <p:cNvPr id="24" name="文本框 23"/>
          <p:cNvSpPr txBox="1"/>
          <p:nvPr/>
        </p:nvSpPr>
        <p:spPr>
          <a:xfrm>
            <a:off x="381001" y="3371556"/>
            <a:ext cx="2743200" cy="461665"/>
          </a:xfrm>
          <a:prstGeom prst="rect">
            <a:avLst/>
          </a:prstGeom>
          <a:noFill/>
        </p:spPr>
        <p:txBody>
          <a:bodyPr wrap="square" rtlCol="0">
            <a:spAutoFit/>
          </a:bodyPr>
          <a:lstStyle/>
          <a:p>
            <a:pPr algn="ctr"/>
            <a:r>
              <a:rPr lang="zh-CN" altLang="en-US" sz="2400" dirty="0" smtClean="0">
                <a:solidFill>
                  <a:srgbClr val="C00000"/>
                </a:solidFill>
                <a:latin typeface="+mj-ea"/>
                <a:ea typeface="+mj-ea"/>
              </a:rPr>
              <a:t>点击此处输入标题</a:t>
            </a:r>
            <a:endParaRPr lang="zh-CN" altLang="en-US" sz="2400" dirty="0">
              <a:solidFill>
                <a:srgbClr val="C00000"/>
              </a:solidFill>
              <a:latin typeface="+mj-ea"/>
              <a:ea typeface="+mj-ea"/>
            </a:endParaRPr>
          </a:p>
        </p:txBody>
      </p:sp>
      <p:sp>
        <p:nvSpPr>
          <p:cNvPr id="25" name="文本框 24"/>
          <p:cNvSpPr txBox="1"/>
          <p:nvPr/>
        </p:nvSpPr>
        <p:spPr>
          <a:xfrm>
            <a:off x="381001" y="4436088"/>
            <a:ext cx="2743200" cy="461665"/>
          </a:xfrm>
          <a:prstGeom prst="rect">
            <a:avLst/>
          </a:prstGeom>
          <a:noFill/>
        </p:spPr>
        <p:txBody>
          <a:bodyPr wrap="square" rtlCol="0">
            <a:spAutoFit/>
          </a:bodyPr>
          <a:lstStyle/>
          <a:p>
            <a:pPr algn="ctr"/>
            <a:r>
              <a:rPr lang="zh-CN" altLang="en-US" sz="2400" dirty="0" smtClean="0">
                <a:solidFill>
                  <a:srgbClr val="C00000"/>
                </a:solidFill>
                <a:latin typeface="+mj-ea"/>
                <a:ea typeface="+mj-ea"/>
              </a:rPr>
              <a:t>点击此处输入标题</a:t>
            </a:r>
            <a:endParaRPr lang="zh-CN" altLang="en-US" sz="2400" dirty="0">
              <a:solidFill>
                <a:srgbClr val="C00000"/>
              </a:solidFill>
              <a:latin typeface="+mj-ea"/>
              <a:ea typeface="+mj-ea"/>
            </a:endParaRPr>
          </a:p>
        </p:txBody>
      </p:sp>
      <p:sp>
        <p:nvSpPr>
          <p:cNvPr id="26" name="文本框 25"/>
          <p:cNvSpPr txBox="1"/>
          <p:nvPr/>
        </p:nvSpPr>
        <p:spPr>
          <a:xfrm>
            <a:off x="381001" y="5500621"/>
            <a:ext cx="2743200" cy="461665"/>
          </a:xfrm>
          <a:prstGeom prst="rect">
            <a:avLst/>
          </a:prstGeom>
          <a:noFill/>
        </p:spPr>
        <p:txBody>
          <a:bodyPr wrap="square" rtlCol="0">
            <a:spAutoFit/>
          </a:bodyPr>
          <a:lstStyle/>
          <a:p>
            <a:pPr algn="ctr"/>
            <a:r>
              <a:rPr lang="zh-CN" altLang="en-US" sz="2400" dirty="0" smtClean="0">
                <a:solidFill>
                  <a:srgbClr val="C00000"/>
                </a:solidFill>
                <a:latin typeface="+mj-ea"/>
                <a:ea typeface="+mj-ea"/>
              </a:rPr>
              <a:t>点击此处输入标题</a:t>
            </a:r>
            <a:endParaRPr lang="zh-CN" altLang="en-US" sz="2400" dirty="0">
              <a:solidFill>
                <a:srgbClr val="C00000"/>
              </a:solidFill>
              <a:latin typeface="+mj-ea"/>
              <a:ea typeface="+mj-ea"/>
            </a:endParaRPr>
          </a:p>
        </p:txBody>
      </p:sp>
    </p:spTree>
    <p:extLst>
      <p:ext uri="{BB962C8B-B14F-4D97-AF65-F5344CB8AC3E}">
        <p14:creationId xmlns:p14="http://schemas.microsoft.com/office/powerpoint/2010/main" val="28632516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9000"/>
                            </p:stCondLst>
                            <p:childTnLst>
                              <p:par>
                                <p:cTn id="69" presetID="42"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9" grpId="0" animBg="1"/>
      <p:bldP spid="10" grpId="0" animBg="1"/>
      <p:bldP spid="12" grpId="0" animBg="1"/>
      <p:bldP spid="13" grpId="0" animBg="1"/>
      <p:bldP spid="15" grpId="0" animBg="1"/>
      <p:bldP spid="16" grpId="0" animBg="1"/>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1" y="320842"/>
            <a:ext cx="2454441" cy="727242"/>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mj-ea"/>
                <a:ea typeface="+mj-ea"/>
              </a:rPr>
              <a:t>前言部分</a:t>
            </a:r>
            <a:endParaRPr lang="zh-CN" altLang="en-US" sz="3200" dirty="0">
              <a:latin typeface="+mj-ea"/>
              <a:ea typeface="+mj-ea"/>
            </a:endParaRPr>
          </a:p>
        </p:txBody>
      </p:sp>
      <p:grpSp>
        <p:nvGrpSpPr>
          <p:cNvPr id="12" name="组合 11"/>
          <p:cNvGrpSpPr/>
          <p:nvPr/>
        </p:nvGrpSpPr>
        <p:grpSpPr>
          <a:xfrm>
            <a:off x="957514" y="1350831"/>
            <a:ext cx="10437395" cy="1588170"/>
            <a:chOff x="957514" y="1427747"/>
            <a:chExt cx="10437395" cy="1588170"/>
          </a:xfrm>
        </p:grpSpPr>
        <p:sp>
          <p:nvSpPr>
            <p:cNvPr id="6" name="矩形 5"/>
            <p:cNvSpPr/>
            <p:nvPr/>
          </p:nvSpPr>
          <p:spPr>
            <a:xfrm>
              <a:off x="957514" y="1427749"/>
              <a:ext cx="10437395" cy="1588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五边形 8"/>
            <p:cNvSpPr/>
            <p:nvPr/>
          </p:nvSpPr>
          <p:spPr>
            <a:xfrm rot="5400000">
              <a:off x="1288047" y="1542049"/>
              <a:ext cx="824832" cy="59623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 name="文本框 9"/>
            <p:cNvSpPr txBox="1"/>
            <p:nvPr/>
          </p:nvSpPr>
          <p:spPr>
            <a:xfrm>
              <a:off x="1467852" y="1427747"/>
              <a:ext cx="465221" cy="646331"/>
            </a:xfrm>
            <a:prstGeom prst="rect">
              <a:avLst/>
            </a:prstGeom>
            <a:noFill/>
          </p:spPr>
          <p:txBody>
            <a:bodyPr wrap="square" rtlCol="0">
              <a:spAutoFit/>
            </a:bodyPr>
            <a:lstStyle/>
            <a:p>
              <a:r>
                <a:rPr lang="en-US" altLang="zh-CN" sz="3600" b="1" dirty="0" smtClean="0">
                  <a:solidFill>
                    <a:srgbClr val="C00000"/>
                  </a:solidFill>
                  <a:latin typeface="+mj-ea"/>
                  <a:ea typeface="+mj-ea"/>
                </a:rPr>
                <a:t>1</a:t>
              </a:r>
              <a:endParaRPr lang="zh-CN" altLang="en-US" sz="3600" b="1" dirty="0">
                <a:solidFill>
                  <a:srgbClr val="C00000"/>
                </a:solidFill>
                <a:latin typeface="+mj-ea"/>
                <a:ea typeface="+mj-ea"/>
              </a:endParaRPr>
            </a:p>
          </p:txBody>
        </p:sp>
        <p:sp>
          <p:nvSpPr>
            <p:cNvPr id="11" name="文本框 10"/>
            <p:cNvSpPr txBox="1"/>
            <p:nvPr/>
          </p:nvSpPr>
          <p:spPr>
            <a:xfrm>
              <a:off x="2454442" y="1529336"/>
              <a:ext cx="8940467" cy="1384995"/>
            </a:xfrm>
            <a:prstGeom prst="rect">
              <a:avLst/>
            </a:prstGeom>
            <a:noFill/>
          </p:spPr>
          <p:txBody>
            <a:bodyPr wrap="square" rtlCol="0">
              <a:spAutoFit/>
            </a:bodyPr>
            <a:lstStyle/>
            <a:p>
              <a:r>
                <a:rPr lang="zh-CN" altLang="en-US" sz="2800" dirty="0" smtClean="0">
                  <a:solidFill>
                    <a:schemeClr val="bg1"/>
                  </a:solidFill>
                  <a:latin typeface="+mj-ea"/>
                  <a:ea typeface="+mj-ea"/>
                </a:rPr>
                <a:t>该</a:t>
              </a:r>
              <a:r>
                <a:rPr lang="en-US" altLang="zh-CN" sz="2800" dirty="0" smtClean="0">
                  <a:solidFill>
                    <a:schemeClr val="bg1"/>
                  </a:solidFill>
                  <a:latin typeface="+mj-ea"/>
                  <a:ea typeface="+mj-ea"/>
                </a:rPr>
                <a:t>PPT</a:t>
              </a:r>
              <a:r>
                <a:rPr lang="zh-CN" altLang="en-US" sz="2800" dirty="0" smtClean="0">
                  <a:solidFill>
                    <a:schemeClr val="bg1"/>
                  </a:solidFill>
                  <a:latin typeface="+mj-ea"/>
                  <a:ea typeface="+mj-ea"/>
                </a:rPr>
                <a:t>为通用</a:t>
              </a:r>
              <a:r>
                <a:rPr lang="en-US" altLang="zh-CN" sz="2800" dirty="0" smtClean="0">
                  <a:solidFill>
                    <a:schemeClr val="bg1"/>
                  </a:solidFill>
                  <a:latin typeface="+mj-ea"/>
                  <a:ea typeface="+mj-ea"/>
                </a:rPr>
                <a:t>PPT</a:t>
              </a:r>
              <a:r>
                <a:rPr lang="zh-CN" altLang="en-US" sz="2800" dirty="0" smtClean="0">
                  <a:solidFill>
                    <a:schemeClr val="bg1"/>
                  </a:solidFill>
                  <a:latin typeface="+mj-ea"/>
                  <a:ea typeface="+mj-ea"/>
                </a:rPr>
                <a:t>模板，不仅可以用于有关两会的</a:t>
              </a:r>
              <a:r>
                <a:rPr lang="en-US" altLang="zh-CN" sz="2800" dirty="0" smtClean="0">
                  <a:solidFill>
                    <a:schemeClr val="bg1"/>
                  </a:solidFill>
                  <a:latin typeface="+mj-ea"/>
                  <a:ea typeface="+mj-ea"/>
                </a:rPr>
                <a:t>PPT</a:t>
              </a:r>
              <a:r>
                <a:rPr lang="zh-CN" altLang="en-US" sz="2800" dirty="0" smtClean="0">
                  <a:solidFill>
                    <a:schemeClr val="bg1"/>
                  </a:solidFill>
                  <a:latin typeface="+mj-ea"/>
                  <a:ea typeface="+mj-ea"/>
                </a:rPr>
                <a:t>演讲中，在党建工作，团课培训，工作汇报</a:t>
              </a:r>
              <a:r>
                <a:rPr lang="en-US" altLang="zh-CN" sz="2800" dirty="0" smtClean="0">
                  <a:solidFill>
                    <a:schemeClr val="bg1"/>
                  </a:solidFill>
                  <a:latin typeface="+mj-ea"/>
                  <a:ea typeface="+mj-ea"/>
                </a:rPr>
                <a:t>,</a:t>
              </a:r>
              <a:r>
                <a:rPr lang="zh-CN" altLang="en-US" sz="2800" dirty="0" smtClean="0">
                  <a:solidFill>
                    <a:schemeClr val="bg1"/>
                  </a:solidFill>
                  <a:latin typeface="+mj-ea"/>
                  <a:ea typeface="+mj-ea"/>
                </a:rPr>
                <a:t>红色革命教育等场合同样适用。</a:t>
              </a:r>
              <a:endParaRPr lang="zh-CN" altLang="en-US" sz="2800" dirty="0">
                <a:solidFill>
                  <a:schemeClr val="bg1"/>
                </a:solidFill>
                <a:latin typeface="+mj-ea"/>
                <a:ea typeface="+mj-ea"/>
              </a:endParaRPr>
            </a:p>
          </p:txBody>
        </p:sp>
      </p:grpSp>
      <p:grpSp>
        <p:nvGrpSpPr>
          <p:cNvPr id="13" name="组合 12"/>
          <p:cNvGrpSpPr/>
          <p:nvPr/>
        </p:nvGrpSpPr>
        <p:grpSpPr>
          <a:xfrm>
            <a:off x="957514" y="3181117"/>
            <a:ext cx="10437395" cy="1588170"/>
            <a:chOff x="957514" y="1427747"/>
            <a:chExt cx="10437395" cy="1588170"/>
          </a:xfrm>
        </p:grpSpPr>
        <p:sp>
          <p:nvSpPr>
            <p:cNvPr id="14" name="矩形 13"/>
            <p:cNvSpPr/>
            <p:nvPr/>
          </p:nvSpPr>
          <p:spPr>
            <a:xfrm>
              <a:off x="957514" y="1427749"/>
              <a:ext cx="10437395" cy="1588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五边形 14"/>
            <p:cNvSpPr/>
            <p:nvPr/>
          </p:nvSpPr>
          <p:spPr>
            <a:xfrm rot="5400000">
              <a:off x="1288047" y="1542049"/>
              <a:ext cx="824832" cy="59623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文本框 15"/>
            <p:cNvSpPr txBox="1"/>
            <p:nvPr/>
          </p:nvSpPr>
          <p:spPr>
            <a:xfrm>
              <a:off x="1467852" y="1427747"/>
              <a:ext cx="465221" cy="646331"/>
            </a:xfrm>
            <a:prstGeom prst="rect">
              <a:avLst/>
            </a:prstGeom>
            <a:noFill/>
          </p:spPr>
          <p:txBody>
            <a:bodyPr wrap="square" rtlCol="0">
              <a:spAutoFit/>
            </a:bodyPr>
            <a:lstStyle/>
            <a:p>
              <a:r>
                <a:rPr lang="en-US" altLang="zh-CN" sz="3600" b="1" dirty="0" smtClean="0">
                  <a:solidFill>
                    <a:srgbClr val="C00000"/>
                  </a:solidFill>
                  <a:latin typeface="+mj-ea"/>
                  <a:ea typeface="+mj-ea"/>
                </a:rPr>
                <a:t>2</a:t>
              </a:r>
              <a:endParaRPr lang="zh-CN" altLang="en-US" sz="3600" b="1" dirty="0">
                <a:solidFill>
                  <a:srgbClr val="C00000"/>
                </a:solidFill>
                <a:latin typeface="+mj-ea"/>
                <a:ea typeface="+mj-ea"/>
              </a:endParaRPr>
            </a:p>
          </p:txBody>
        </p:sp>
        <p:sp>
          <p:nvSpPr>
            <p:cNvPr id="17" name="文本框 16"/>
            <p:cNvSpPr txBox="1"/>
            <p:nvPr/>
          </p:nvSpPr>
          <p:spPr>
            <a:xfrm>
              <a:off x="2454442" y="1529336"/>
              <a:ext cx="8940467" cy="1384995"/>
            </a:xfrm>
            <a:prstGeom prst="rect">
              <a:avLst/>
            </a:prstGeom>
            <a:noFill/>
          </p:spPr>
          <p:txBody>
            <a:bodyPr wrap="square" rtlCol="0">
              <a:spAutoFit/>
            </a:bodyPr>
            <a:lstStyle/>
            <a:p>
              <a:r>
                <a:rPr lang="zh-CN" altLang="en-US" sz="2800" dirty="0">
                  <a:solidFill>
                    <a:schemeClr val="bg1"/>
                  </a:solidFill>
                  <a:latin typeface="+mj-ea"/>
                  <a:ea typeface="+mj-ea"/>
                </a:rPr>
                <a:t>前言</a:t>
              </a:r>
              <a:r>
                <a:rPr lang="zh-CN" altLang="en-US" sz="2800" dirty="0" smtClean="0">
                  <a:solidFill>
                    <a:schemeClr val="bg1"/>
                  </a:solidFill>
                  <a:latin typeface="+mj-ea"/>
                  <a:ea typeface="+mj-ea"/>
                </a:rPr>
                <a:t>部分可以用来介绍该</a:t>
              </a:r>
              <a:r>
                <a:rPr lang="en-US" altLang="zh-CN" sz="2800" dirty="0" smtClean="0">
                  <a:solidFill>
                    <a:schemeClr val="bg1"/>
                  </a:solidFill>
                  <a:latin typeface="+mj-ea"/>
                  <a:ea typeface="+mj-ea"/>
                </a:rPr>
                <a:t>PPT</a:t>
              </a:r>
              <a:r>
                <a:rPr lang="zh-CN" altLang="en-US" sz="2800" dirty="0" smtClean="0">
                  <a:solidFill>
                    <a:schemeClr val="bg1"/>
                  </a:solidFill>
                  <a:latin typeface="+mj-ea"/>
                  <a:ea typeface="+mj-ea"/>
                </a:rPr>
                <a:t>演讲的背景，作用以及目的等资料。在编辑的时候，该</a:t>
              </a:r>
              <a:r>
                <a:rPr lang="en-US" altLang="zh-CN" sz="2800" dirty="0" smtClean="0">
                  <a:solidFill>
                    <a:schemeClr val="bg1"/>
                  </a:solidFill>
                  <a:latin typeface="+mj-ea"/>
                  <a:ea typeface="+mj-ea"/>
                </a:rPr>
                <a:t>PPT</a:t>
              </a:r>
              <a:r>
                <a:rPr lang="zh-CN" altLang="en-US" sz="2800" dirty="0" smtClean="0">
                  <a:solidFill>
                    <a:schemeClr val="bg1"/>
                  </a:solidFill>
                  <a:latin typeface="+mj-ea"/>
                  <a:ea typeface="+mj-ea"/>
                </a:rPr>
                <a:t>中所有的图片都可进行替换，请放心使用。</a:t>
              </a:r>
              <a:endParaRPr lang="zh-CN" altLang="en-US" sz="2800" dirty="0">
                <a:solidFill>
                  <a:schemeClr val="bg1"/>
                </a:solidFill>
                <a:latin typeface="+mj-ea"/>
                <a:ea typeface="+mj-ea"/>
              </a:endParaRPr>
            </a:p>
          </p:txBody>
        </p:sp>
      </p:grpSp>
      <p:grpSp>
        <p:nvGrpSpPr>
          <p:cNvPr id="18" name="组合 17"/>
          <p:cNvGrpSpPr/>
          <p:nvPr/>
        </p:nvGrpSpPr>
        <p:grpSpPr>
          <a:xfrm>
            <a:off x="957514" y="5011403"/>
            <a:ext cx="10437395" cy="1588170"/>
            <a:chOff x="957514" y="1427747"/>
            <a:chExt cx="10437395" cy="1588170"/>
          </a:xfrm>
        </p:grpSpPr>
        <p:sp>
          <p:nvSpPr>
            <p:cNvPr id="19" name="矩形 18"/>
            <p:cNvSpPr/>
            <p:nvPr/>
          </p:nvSpPr>
          <p:spPr>
            <a:xfrm>
              <a:off x="957514" y="1427749"/>
              <a:ext cx="10437395" cy="1588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五边形 19"/>
            <p:cNvSpPr/>
            <p:nvPr/>
          </p:nvSpPr>
          <p:spPr>
            <a:xfrm rot="5400000">
              <a:off x="1288047" y="1542049"/>
              <a:ext cx="824832" cy="59623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1" name="文本框 20"/>
            <p:cNvSpPr txBox="1"/>
            <p:nvPr/>
          </p:nvSpPr>
          <p:spPr>
            <a:xfrm>
              <a:off x="1467852" y="1427747"/>
              <a:ext cx="465221" cy="646331"/>
            </a:xfrm>
            <a:prstGeom prst="rect">
              <a:avLst/>
            </a:prstGeom>
            <a:noFill/>
          </p:spPr>
          <p:txBody>
            <a:bodyPr wrap="square" rtlCol="0">
              <a:spAutoFit/>
            </a:bodyPr>
            <a:lstStyle/>
            <a:p>
              <a:r>
                <a:rPr lang="en-US" altLang="zh-CN" sz="3600" b="1" dirty="0" smtClean="0">
                  <a:solidFill>
                    <a:srgbClr val="C00000"/>
                  </a:solidFill>
                  <a:latin typeface="+mj-ea"/>
                  <a:ea typeface="+mj-ea"/>
                </a:rPr>
                <a:t>3</a:t>
              </a:r>
              <a:endParaRPr lang="zh-CN" altLang="en-US" sz="3600" b="1" dirty="0">
                <a:solidFill>
                  <a:srgbClr val="C00000"/>
                </a:solidFill>
                <a:latin typeface="+mj-ea"/>
                <a:ea typeface="+mj-ea"/>
              </a:endParaRPr>
            </a:p>
          </p:txBody>
        </p:sp>
        <p:sp>
          <p:nvSpPr>
            <p:cNvPr id="22" name="文本框 21"/>
            <p:cNvSpPr txBox="1"/>
            <p:nvPr/>
          </p:nvSpPr>
          <p:spPr>
            <a:xfrm>
              <a:off x="2454442" y="1529336"/>
              <a:ext cx="8940467" cy="1384995"/>
            </a:xfrm>
            <a:prstGeom prst="rect">
              <a:avLst/>
            </a:prstGeom>
            <a:noFill/>
          </p:spPr>
          <p:txBody>
            <a:bodyPr wrap="square" rtlCol="0">
              <a:spAutoFit/>
            </a:bodyPr>
            <a:lstStyle/>
            <a:p>
              <a:r>
                <a:rPr lang="zh-CN" altLang="en-US" sz="2800" dirty="0" smtClean="0">
                  <a:solidFill>
                    <a:schemeClr val="bg1"/>
                  </a:solidFill>
                  <a:latin typeface="+mj-ea"/>
                  <a:ea typeface="+mj-ea"/>
                </a:rPr>
                <a:t>包图网由上海品图网络科技有限公司创办，于</a:t>
              </a:r>
              <a:r>
                <a:rPr lang="en-US" altLang="zh-CN" sz="2800" dirty="0" smtClean="0">
                  <a:solidFill>
                    <a:schemeClr val="bg1"/>
                  </a:solidFill>
                  <a:latin typeface="+mj-ea"/>
                  <a:ea typeface="+mj-ea"/>
                </a:rPr>
                <a:t>2016</a:t>
              </a:r>
              <a:r>
                <a:rPr lang="zh-CN" altLang="en-US" sz="2800" dirty="0" smtClean="0">
                  <a:solidFill>
                    <a:schemeClr val="bg1"/>
                  </a:solidFill>
                  <a:latin typeface="+mj-ea"/>
                  <a:ea typeface="+mj-ea"/>
                </a:rPr>
                <a:t>年</a:t>
              </a:r>
              <a:r>
                <a:rPr lang="en-US" altLang="zh-CN" sz="2800" dirty="0" smtClean="0">
                  <a:solidFill>
                    <a:schemeClr val="bg1"/>
                  </a:solidFill>
                  <a:latin typeface="+mj-ea"/>
                  <a:ea typeface="+mj-ea"/>
                </a:rPr>
                <a:t>7</a:t>
              </a:r>
              <a:r>
                <a:rPr lang="zh-CN" altLang="en-US" sz="2800" dirty="0" smtClean="0">
                  <a:solidFill>
                    <a:schemeClr val="bg1"/>
                  </a:solidFill>
                  <a:latin typeface="+mj-ea"/>
                  <a:ea typeface="+mj-ea"/>
                </a:rPr>
                <a:t>月</a:t>
              </a:r>
              <a:r>
                <a:rPr lang="en-US" altLang="zh-CN" sz="2800" dirty="0" smtClean="0">
                  <a:solidFill>
                    <a:schemeClr val="bg1"/>
                  </a:solidFill>
                  <a:latin typeface="+mj-ea"/>
                  <a:ea typeface="+mj-ea"/>
                </a:rPr>
                <a:t>7</a:t>
              </a:r>
              <a:r>
                <a:rPr lang="zh-CN" altLang="en-US" sz="2800" dirty="0" smtClean="0">
                  <a:solidFill>
                    <a:schemeClr val="bg1"/>
                  </a:solidFill>
                  <a:latin typeface="+mj-ea"/>
                  <a:ea typeface="+mj-ea"/>
                </a:rPr>
                <a:t>日正式上线，是一个高质量原创版权设计素材和模板下载以及设计师专属交流服务平台。希望大家多多支持！</a:t>
              </a:r>
              <a:endParaRPr lang="zh-CN" altLang="en-US" sz="2800" dirty="0">
                <a:solidFill>
                  <a:schemeClr val="bg1"/>
                </a:solidFill>
                <a:latin typeface="+mj-ea"/>
                <a:ea typeface="+mj-ea"/>
              </a:endParaRPr>
            </a:p>
          </p:txBody>
        </p:sp>
      </p:grpSp>
    </p:spTree>
    <p:extLst>
      <p:ext uri="{BB962C8B-B14F-4D97-AF65-F5344CB8AC3E}">
        <p14:creationId xmlns:p14="http://schemas.microsoft.com/office/powerpoint/2010/main" val="222436726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052339" y="2385113"/>
            <a:ext cx="8610272"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96127" y="3432856"/>
            <a:ext cx="7666484"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96127" y="4480599"/>
            <a:ext cx="7666484"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052339" y="5528343"/>
            <a:ext cx="8610272"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菱形 1"/>
          <p:cNvSpPr/>
          <p:nvPr/>
        </p:nvSpPr>
        <p:spPr>
          <a:xfrm>
            <a:off x="2101840" y="2117558"/>
            <a:ext cx="1750421" cy="1750421"/>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mj-ea"/>
                <a:ea typeface="+mj-ea"/>
              </a:rPr>
              <a:t>01</a:t>
            </a:r>
            <a:endParaRPr lang="zh-CN" altLang="en-US" sz="4400" dirty="0">
              <a:latin typeface="+mj-ea"/>
              <a:ea typeface="+mj-ea"/>
            </a:endParaRPr>
          </a:p>
        </p:txBody>
      </p:sp>
      <p:sp>
        <p:nvSpPr>
          <p:cNvPr id="3" name="菱形 2"/>
          <p:cNvSpPr/>
          <p:nvPr/>
        </p:nvSpPr>
        <p:spPr>
          <a:xfrm>
            <a:off x="2101840" y="4018554"/>
            <a:ext cx="1750421" cy="1750421"/>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mj-ea"/>
              </a:rPr>
              <a:t>03</a:t>
            </a:r>
            <a:endParaRPr lang="zh-CN" altLang="en-US" sz="4400" dirty="0">
              <a:latin typeface="+mj-ea"/>
            </a:endParaRPr>
          </a:p>
        </p:txBody>
      </p:sp>
      <p:sp>
        <p:nvSpPr>
          <p:cNvPr id="7" name="菱形 6"/>
          <p:cNvSpPr/>
          <p:nvPr/>
        </p:nvSpPr>
        <p:spPr>
          <a:xfrm>
            <a:off x="3052339" y="3068056"/>
            <a:ext cx="1750421" cy="1750421"/>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mj-ea"/>
              </a:rPr>
              <a:t>02</a:t>
            </a:r>
            <a:endParaRPr lang="zh-CN" altLang="en-US" sz="4400" dirty="0">
              <a:latin typeface="+mj-ea"/>
            </a:endParaRPr>
          </a:p>
        </p:txBody>
      </p:sp>
      <p:sp>
        <p:nvSpPr>
          <p:cNvPr id="8" name="菱形 7"/>
          <p:cNvSpPr/>
          <p:nvPr/>
        </p:nvSpPr>
        <p:spPr>
          <a:xfrm>
            <a:off x="144380" y="2625745"/>
            <a:ext cx="2635044" cy="2635044"/>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600" dirty="0" smtClean="0"/>
              <a:t>04</a:t>
            </a:r>
            <a:endParaRPr lang="zh-CN" altLang="en-US" sz="5600" dirty="0"/>
          </a:p>
        </p:txBody>
      </p:sp>
      <p:sp>
        <p:nvSpPr>
          <p:cNvPr id="25" name="文本框 24"/>
          <p:cNvSpPr txBox="1"/>
          <p:nvPr/>
        </p:nvSpPr>
        <p:spPr>
          <a:xfrm>
            <a:off x="4705654" y="4080489"/>
            <a:ext cx="7054063" cy="400110"/>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sp>
        <p:nvSpPr>
          <p:cNvPr id="28" name="文本框 27"/>
          <p:cNvSpPr txBox="1"/>
          <p:nvPr/>
        </p:nvSpPr>
        <p:spPr>
          <a:xfrm>
            <a:off x="4302337" y="2953008"/>
            <a:ext cx="7054063" cy="400110"/>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sp>
        <p:nvSpPr>
          <p:cNvPr id="29" name="文本框 28"/>
          <p:cNvSpPr txBox="1"/>
          <p:nvPr/>
        </p:nvSpPr>
        <p:spPr>
          <a:xfrm>
            <a:off x="3179390" y="1953888"/>
            <a:ext cx="7054063" cy="400110"/>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sp>
        <p:nvSpPr>
          <p:cNvPr id="30" name="文本框 29"/>
          <p:cNvSpPr txBox="1"/>
          <p:nvPr/>
        </p:nvSpPr>
        <p:spPr>
          <a:xfrm>
            <a:off x="3759093" y="5165477"/>
            <a:ext cx="7054063" cy="400110"/>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spTree>
    <p:extLst>
      <p:ext uri="{BB962C8B-B14F-4D97-AF65-F5344CB8AC3E}">
        <p14:creationId xmlns:p14="http://schemas.microsoft.com/office/powerpoint/2010/main" val="21500919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1000" fill="hold"/>
                                        <p:tgtEl>
                                          <p:spTgt spid="2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750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1000"/>
                                        <p:tgtEl>
                                          <p:spTgt spid="30"/>
                                        </p:tgtEl>
                                      </p:cBhvr>
                                    </p:animEffect>
                                    <p:anim calcmode="lin" valueType="num">
                                      <p:cBhvr>
                                        <p:cTn id="66" dur="1000" fill="hold"/>
                                        <p:tgtEl>
                                          <p:spTgt spid="30"/>
                                        </p:tgtEl>
                                        <p:attrNameLst>
                                          <p:attrName>ppt_x</p:attrName>
                                        </p:attrNameLst>
                                      </p:cBhvr>
                                      <p:tavLst>
                                        <p:tav tm="0">
                                          <p:val>
                                            <p:strVal val="#ppt_x"/>
                                          </p:val>
                                        </p:tav>
                                        <p:tav tm="100000">
                                          <p:val>
                                            <p:strVal val="#ppt_x"/>
                                          </p:val>
                                        </p:tav>
                                      </p:tavLst>
                                    </p:anim>
                                    <p:anim calcmode="lin" valueType="num">
                                      <p:cBhvr>
                                        <p:cTn id="6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25"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5822282"/>
            <a:ext cx="121920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47787" y="5565107"/>
            <a:ext cx="514350" cy="514350"/>
            <a:chOff x="4891087" y="2495550"/>
            <a:chExt cx="514350" cy="514350"/>
          </a:xfrm>
        </p:grpSpPr>
        <p:sp>
          <p:nvSpPr>
            <p:cNvPr id="3" name="椭圆 2"/>
            <p:cNvSpPr/>
            <p:nvPr/>
          </p:nvSpPr>
          <p:spPr>
            <a:xfrm>
              <a:off x="4891087" y="2495550"/>
              <a:ext cx="514350" cy="514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57762" y="2562225"/>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j-ea"/>
                  <a:ea typeface="+mj-ea"/>
                </a:rPr>
                <a:t>1</a:t>
              </a:r>
              <a:endParaRPr lang="zh-CN" altLang="en-US" sz="2000" b="1" dirty="0">
                <a:solidFill>
                  <a:srgbClr val="C00000"/>
                </a:solidFill>
                <a:latin typeface="+mj-ea"/>
                <a:ea typeface="+mj-ea"/>
              </a:endParaRPr>
            </a:p>
          </p:txBody>
        </p:sp>
      </p:grpSp>
      <p:grpSp>
        <p:nvGrpSpPr>
          <p:cNvPr id="6" name="组合 5"/>
          <p:cNvGrpSpPr/>
          <p:nvPr/>
        </p:nvGrpSpPr>
        <p:grpSpPr>
          <a:xfrm>
            <a:off x="4320381" y="5565107"/>
            <a:ext cx="514350" cy="514350"/>
            <a:chOff x="4891087" y="2495550"/>
            <a:chExt cx="514350" cy="514350"/>
          </a:xfrm>
        </p:grpSpPr>
        <p:sp>
          <p:nvSpPr>
            <p:cNvPr id="7" name="椭圆 6"/>
            <p:cNvSpPr/>
            <p:nvPr/>
          </p:nvSpPr>
          <p:spPr>
            <a:xfrm>
              <a:off x="4891087" y="2495550"/>
              <a:ext cx="514350" cy="514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957762" y="2562225"/>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j-ea"/>
                  <a:ea typeface="+mj-ea"/>
                </a:rPr>
                <a:t>2</a:t>
              </a:r>
            </a:p>
          </p:txBody>
        </p:sp>
      </p:grpSp>
      <p:grpSp>
        <p:nvGrpSpPr>
          <p:cNvPr id="9" name="组合 8"/>
          <p:cNvGrpSpPr/>
          <p:nvPr/>
        </p:nvGrpSpPr>
        <p:grpSpPr>
          <a:xfrm>
            <a:off x="7292975" y="5565107"/>
            <a:ext cx="514350" cy="514350"/>
            <a:chOff x="4891087" y="2495550"/>
            <a:chExt cx="514350" cy="514350"/>
          </a:xfrm>
        </p:grpSpPr>
        <p:sp>
          <p:nvSpPr>
            <p:cNvPr id="10" name="椭圆 9"/>
            <p:cNvSpPr/>
            <p:nvPr/>
          </p:nvSpPr>
          <p:spPr>
            <a:xfrm>
              <a:off x="4891087" y="2495550"/>
              <a:ext cx="514350" cy="514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957762" y="2562225"/>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j-ea"/>
                  <a:ea typeface="+mj-ea"/>
                </a:rPr>
                <a:t>3</a:t>
              </a:r>
              <a:endParaRPr lang="zh-CN" altLang="en-US" sz="2000" b="1" dirty="0">
                <a:solidFill>
                  <a:srgbClr val="C00000"/>
                </a:solidFill>
                <a:latin typeface="+mj-ea"/>
                <a:ea typeface="+mj-ea"/>
              </a:endParaRPr>
            </a:p>
          </p:txBody>
        </p:sp>
      </p:grpSp>
      <p:grpSp>
        <p:nvGrpSpPr>
          <p:cNvPr id="12" name="组合 11"/>
          <p:cNvGrpSpPr/>
          <p:nvPr/>
        </p:nvGrpSpPr>
        <p:grpSpPr>
          <a:xfrm>
            <a:off x="10265568" y="5565107"/>
            <a:ext cx="514350" cy="514350"/>
            <a:chOff x="4891087" y="2495550"/>
            <a:chExt cx="514350" cy="514350"/>
          </a:xfrm>
        </p:grpSpPr>
        <p:sp>
          <p:nvSpPr>
            <p:cNvPr id="13" name="椭圆 12"/>
            <p:cNvSpPr/>
            <p:nvPr/>
          </p:nvSpPr>
          <p:spPr>
            <a:xfrm>
              <a:off x="4891087" y="2495550"/>
              <a:ext cx="514350" cy="514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57762" y="2562225"/>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j-ea"/>
                  <a:ea typeface="+mj-ea"/>
                </a:rPr>
                <a:t>4</a:t>
              </a:r>
              <a:endParaRPr lang="zh-CN" altLang="en-US" sz="2000" b="1" dirty="0">
                <a:solidFill>
                  <a:srgbClr val="C00000"/>
                </a:solidFill>
                <a:latin typeface="+mj-ea"/>
                <a:ea typeface="+mj-ea"/>
              </a:endParaRPr>
            </a:p>
          </p:txBody>
        </p:sp>
      </p:grpSp>
      <p:grpSp>
        <p:nvGrpSpPr>
          <p:cNvPr id="40" name="组合 39"/>
          <p:cNvGrpSpPr/>
          <p:nvPr/>
        </p:nvGrpSpPr>
        <p:grpSpPr>
          <a:xfrm>
            <a:off x="626393" y="874544"/>
            <a:ext cx="1957137" cy="4754857"/>
            <a:chOff x="626393" y="874544"/>
            <a:chExt cx="1957137" cy="4754857"/>
          </a:xfrm>
        </p:grpSpPr>
        <p:sp>
          <p:nvSpPr>
            <p:cNvPr id="15" name="矩形 14"/>
            <p:cNvSpPr/>
            <p:nvPr/>
          </p:nvSpPr>
          <p:spPr>
            <a:xfrm>
              <a:off x="626393" y="874544"/>
              <a:ext cx="1957137" cy="4561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46208" y="1026695"/>
              <a:ext cx="497305" cy="4602706"/>
              <a:chOff x="746208" y="1026695"/>
              <a:chExt cx="497305" cy="4602706"/>
            </a:xfrm>
          </p:grpSpPr>
          <p:grpSp>
            <p:nvGrpSpPr>
              <p:cNvPr id="21" name="组合 20"/>
              <p:cNvGrpSpPr/>
              <p:nvPr/>
            </p:nvGrpSpPr>
            <p:grpSpPr>
              <a:xfrm>
                <a:off x="746208" y="1026695"/>
                <a:ext cx="497305" cy="497305"/>
                <a:chOff x="746208" y="1026695"/>
                <a:chExt cx="497305" cy="497305"/>
              </a:xfrm>
            </p:grpSpPr>
            <p:sp>
              <p:nvSpPr>
                <p:cNvPr id="16" name="椭圆 15"/>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write_46014"/>
                <p:cNvSpPr>
                  <a:spLocks noChangeAspect="1"/>
                </p:cNvSpPr>
                <p:nvPr/>
              </p:nvSpPr>
              <p:spPr bwMode="auto">
                <a:xfrm>
                  <a:off x="889173" y="1126302"/>
                  <a:ext cx="307626" cy="29809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sp>
          </p:grpSp>
          <p:sp>
            <p:nvSpPr>
              <p:cNvPr id="28" name="文本框 27"/>
              <p:cNvSpPr txBox="1"/>
              <p:nvPr/>
            </p:nvSpPr>
            <p:spPr>
              <a:xfrm>
                <a:off x="764028" y="1588294"/>
                <a:ext cx="461665" cy="4041107"/>
              </a:xfrm>
              <a:prstGeom prst="rect">
                <a:avLst/>
              </a:prstGeom>
              <a:noFill/>
            </p:spPr>
            <p:txBody>
              <a:bodyPr vert="eaVert" wrap="square" rtlCol="0">
                <a:spAutoFit/>
              </a:body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30" name="组合 29"/>
            <p:cNvGrpSpPr/>
            <p:nvPr/>
          </p:nvGrpSpPr>
          <p:grpSpPr>
            <a:xfrm>
              <a:off x="1354692" y="1026695"/>
              <a:ext cx="497305" cy="4602706"/>
              <a:chOff x="746208" y="1026695"/>
              <a:chExt cx="497305" cy="4602706"/>
            </a:xfrm>
          </p:grpSpPr>
          <p:grpSp>
            <p:nvGrpSpPr>
              <p:cNvPr id="31" name="组合 30"/>
              <p:cNvGrpSpPr/>
              <p:nvPr/>
            </p:nvGrpSpPr>
            <p:grpSpPr>
              <a:xfrm>
                <a:off x="746208" y="1026695"/>
                <a:ext cx="497305" cy="497305"/>
                <a:chOff x="746208" y="1026695"/>
                <a:chExt cx="497305" cy="497305"/>
              </a:xfrm>
            </p:grpSpPr>
            <p:sp>
              <p:nvSpPr>
                <p:cNvPr id="33" name="椭圆 32"/>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write_46014"/>
                <p:cNvSpPr>
                  <a:spLocks noChangeAspect="1"/>
                </p:cNvSpPr>
                <p:nvPr/>
              </p:nvSpPr>
              <p:spPr bwMode="auto">
                <a:xfrm>
                  <a:off x="889173" y="1126302"/>
                  <a:ext cx="307626" cy="29809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sp>
          </p:grpSp>
          <p:sp>
            <p:nvSpPr>
              <p:cNvPr id="32" name="文本框 31"/>
              <p:cNvSpPr txBox="1"/>
              <p:nvPr/>
            </p:nvSpPr>
            <p:spPr>
              <a:xfrm>
                <a:off x="764028" y="1588294"/>
                <a:ext cx="461665" cy="4041107"/>
              </a:xfrm>
              <a:prstGeom prst="rect">
                <a:avLst/>
              </a:prstGeom>
              <a:noFill/>
            </p:spPr>
            <p:txBody>
              <a:bodyPr vert="eaVert" wrap="square" rtlCol="0">
                <a:spAutoFit/>
              </a:body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35" name="组合 34"/>
            <p:cNvGrpSpPr/>
            <p:nvPr/>
          </p:nvGrpSpPr>
          <p:grpSpPr>
            <a:xfrm>
              <a:off x="1963175" y="1026695"/>
              <a:ext cx="497305" cy="4602706"/>
              <a:chOff x="746208" y="1026695"/>
              <a:chExt cx="497305" cy="4602706"/>
            </a:xfrm>
          </p:grpSpPr>
          <p:grpSp>
            <p:nvGrpSpPr>
              <p:cNvPr id="36" name="组合 35"/>
              <p:cNvGrpSpPr/>
              <p:nvPr/>
            </p:nvGrpSpPr>
            <p:grpSpPr>
              <a:xfrm>
                <a:off x="746208" y="1026695"/>
                <a:ext cx="497305" cy="497305"/>
                <a:chOff x="746208" y="1026695"/>
                <a:chExt cx="497305" cy="497305"/>
              </a:xfrm>
            </p:grpSpPr>
            <p:sp>
              <p:nvSpPr>
                <p:cNvPr id="38" name="椭圆 37"/>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write_46014"/>
                <p:cNvSpPr>
                  <a:spLocks noChangeAspect="1"/>
                </p:cNvSpPr>
                <p:nvPr/>
              </p:nvSpPr>
              <p:spPr bwMode="auto">
                <a:xfrm>
                  <a:off x="889173" y="1126302"/>
                  <a:ext cx="307626" cy="29809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C00000"/>
                </a:solidFill>
                <a:ln>
                  <a:noFill/>
                </a:ln>
              </p:spPr>
            </p:sp>
          </p:grpSp>
          <p:sp>
            <p:nvSpPr>
              <p:cNvPr id="37" name="文本框 36"/>
              <p:cNvSpPr txBox="1"/>
              <p:nvPr/>
            </p:nvSpPr>
            <p:spPr>
              <a:xfrm>
                <a:off x="764028" y="1588294"/>
                <a:ext cx="461665" cy="4041107"/>
              </a:xfrm>
              <a:prstGeom prst="rect">
                <a:avLst/>
              </a:prstGeom>
              <a:noFill/>
            </p:spPr>
            <p:txBody>
              <a:bodyPr vert="eaVert" wrap="square" rtlCol="0">
                <a:spAutoFit/>
              </a:body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grpSp>
        <p:nvGrpSpPr>
          <p:cNvPr id="126" name="组合 125"/>
          <p:cNvGrpSpPr/>
          <p:nvPr/>
        </p:nvGrpSpPr>
        <p:grpSpPr>
          <a:xfrm>
            <a:off x="3598987" y="874544"/>
            <a:ext cx="1957137" cy="4754857"/>
            <a:chOff x="626393" y="874544"/>
            <a:chExt cx="1957137" cy="4754857"/>
          </a:xfrm>
        </p:grpSpPr>
        <p:sp>
          <p:nvSpPr>
            <p:cNvPr id="127" name="矩形 126"/>
            <p:cNvSpPr/>
            <p:nvPr/>
          </p:nvSpPr>
          <p:spPr>
            <a:xfrm>
              <a:off x="626393" y="874544"/>
              <a:ext cx="1957137" cy="4561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28" name="组合 127"/>
            <p:cNvGrpSpPr/>
            <p:nvPr/>
          </p:nvGrpSpPr>
          <p:grpSpPr>
            <a:xfrm>
              <a:off x="746208" y="1026695"/>
              <a:ext cx="497305" cy="4602706"/>
              <a:chOff x="746208" y="1026695"/>
              <a:chExt cx="497305" cy="4602706"/>
            </a:xfrm>
          </p:grpSpPr>
          <p:grpSp>
            <p:nvGrpSpPr>
              <p:cNvPr id="139" name="组合 138"/>
              <p:cNvGrpSpPr/>
              <p:nvPr/>
            </p:nvGrpSpPr>
            <p:grpSpPr>
              <a:xfrm>
                <a:off x="746208" y="1026695"/>
                <a:ext cx="497305" cy="497305"/>
                <a:chOff x="746208" y="1026695"/>
                <a:chExt cx="497305" cy="497305"/>
              </a:xfrm>
            </p:grpSpPr>
            <p:sp>
              <p:nvSpPr>
                <p:cNvPr id="141" name="椭圆 140"/>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2" name="write_46014"/>
                <p:cNvSpPr>
                  <a:spLocks noChangeAspect="1"/>
                </p:cNvSpPr>
                <p:nvPr/>
              </p:nvSpPr>
              <p:spPr bwMode="auto">
                <a:xfrm>
                  <a:off x="841047" y="1131360"/>
                  <a:ext cx="307626" cy="287976"/>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0" name="文本框 54"/>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129" name="组合 128"/>
            <p:cNvGrpSpPr/>
            <p:nvPr/>
          </p:nvGrpSpPr>
          <p:grpSpPr>
            <a:xfrm>
              <a:off x="1354692" y="1026695"/>
              <a:ext cx="497305" cy="4602706"/>
              <a:chOff x="746208" y="1026695"/>
              <a:chExt cx="497305" cy="4602706"/>
            </a:xfrm>
          </p:grpSpPr>
          <p:grpSp>
            <p:nvGrpSpPr>
              <p:cNvPr id="135" name="组合 134"/>
              <p:cNvGrpSpPr/>
              <p:nvPr/>
            </p:nvGrpSpPr>
            <p:grpSpPr>
              <a:xfrm>
                <a:off x="746208" y="1026695"/>
                <a:ext cx="497305" cy="497305"/>
                <a:chOff x="746208" y="1026695"/>
                <a:chExt cx="497305" cy="497305"/>
              </a:xfrm>
            </p:grpSpPr>
            <p:sp>
              <p:nvSpPr>
                <p:cNvPr id="137" name="椭圆 136"/>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8" name="write_46014"/>
                <p:cNvSpPr>
                  <a:spLocks noChangeAspect="1"/>
                </p:cNvSpPr>
                <p:nvPr/>
              </p:nvSpPr>
              <p:spPr bwMode="auto">
                <a:xfrm>
                  <a:off x="841047" y="1131360"/>
                  <a:ext cx="307626" cy="287976"/>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36" name="文本框 50"/>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130" name="组合 129"/>
            <p:cNvGrpSpPr/>
            <p:nvPr/>
          </p:nvGrpSpPr>
          <p:grpSpPr>
            <a:xfrm>
              <a:off x="1963175" y="1026695"/>
              <a:ext cx="497305" cy="4602706"/>
              <a:chOff x="746208" y="1026695"/>
              <a:chExt cx="497305" cy="4602706"/>
            </a:xfrm>
          </p:grpSpPr>
          <p:grpSp>
            <p:nvGrpSpPr>
              <p:cNvPr id="131" name="组合 130"/>
              <p:cNvGrpSpPr/>
              <p:nvPr/>
            </p:nvGrpSpPr>
            <p:grpSpPr>
              <a:xfrm>
                <a:off x="746208" y="1026695"/>
                <a:ext cx="497305" cy="497305"/>
                <a:chOff x="746208" y="1026695"/>
                <a:chExt cx="497305" cy="497305"/>
              </a:xfrm>
            </p:grpSpPr>
            <p:sp>
              <p:nvSpPr>
                <p:cNvPr id="133" name="椭圆 132"/>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write_46014"/>
                <p:cNvSpPr>
                  <a:spLocks noChangeAspect="1"/>
                </p:cNvSpPr>
                <p:nvPr/>
              </p:nvSpPr>
              <p:spPr bwMode="auto">
                <a:xfrm>
                  <a:off x="841047" y="1131360"/>
                  <a:ext cx="307626" cy="287976"/>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32" name="文本框 46"/>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grpSp>
        <p:nvGrpSpPr>
          <p:cNvPr id="177" name="组合 176"/>
          <p:cNvGrpSpPr/>
          <p:nvPr/>
        </p:nvGrpSpPr>
        <p:grpSpPr>
          <a:xfrm>
            <a:off x="6571581" y="874544"/>
            <a:ext cx="1957137" cy="4754857"/>
            <a:chOff x="626393" y="874544"/>
            <a:chExt cx="1957137" cy="4754857"/>
          </a:xfrm>
        </p:grpSpPr>
        <p:sp>
          <p:nvSpPr>
            <p:cNvPr id="178" name="矩形 177"/>
            <p:cNvSpPr/>
            <p:nvPr/>
          </p:nvSpPr>
          <p:spPr>
            <a:xfrm>
              <a:off x="626393" y="874544"/>
              <a:ext cx="1957137" cy="4561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9" name="组合 178"/>
            <p:cNvGrpSpPr/>
            <p:nvPr/>
          </p:nvGrpSpPr>
          <p:grpSpPr>
            <a:xfrm>
              <a:off x="746208" y="1026695"/>
              <a:ext cx="497305" cy="4602706"/>
              <a:chOff x="746208" y="1026695"/>
              <a:chExt cx="497305" cy="4602706"/>
            </a:xfrm>
          </p:grpSpPr>
          <p:grpSp>
            <p:nvGrpSpPr>
              <p:cNvPr id="190" name="组合 189"/>
              <p:cNvGrpSpPr/>
              <p:nvPr/>
            </p:nvGrpSpPr>
            <p:grpSpPr>
              <a:xfrm>
                <a:off x="746208" y="1026695"/>
                <a:ext cx="497305" cy="497305"/>
                <a:chOff x="746208" y="1026695"/>
                <a:chExt cx="497305" cy="497305"/>
              </a:xfrm>
            </p:grpSpPr>
            <p:sp>
              <p:nvSpPr>
                <p:cNvPr id="192" name="椭圆 191"/>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3" name="write_46014"/>
                <p:cNvSpPr>
                  <a:spLocks noChangeAspect="1"/>
                </p:cNvSpPr>
                <p:nvPr/>
              </p:nvSpPr>
              <p:spPr bwMode="auto">
                <a:xfrm>
                  <a:off x="857089" y="1121535"/>
                  <a:ext cx="307626" cy="3076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91" name="文本框 71"/>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180" name="组合 179"/>
            <p:cNvGrpSpPr/>
            <p:nvPr/>
          </p:nvGrpSpPr>
          <p:grpSpPr>
            <a:xfrm>
              <a:off x="1354692" y="1026695"/>
              <a:ext cx="497305" cy="4602706"/>
              <a:chOff x="746208" y="1026695"/>
              <a:chExt cx="497305" cy="4602706"/>
            </a:xfrm>
          </p:grpSpPr>
          <p:grpSp>
            <p:nvGrpSpPr>
              <p:cNvPr id="186" name="组合 185"/>
              <p:cNvGrpSpPr/>
              <p:nvPr/>
            </p:nvGrpSpPr>
            <p:grpSpPr>
              <a:xfrm>
                <a:off x="746208" y="1026695"/>
                <a:ext cx="497305" cy="497305"/>
                <a:chOff x="746208" y="1026695"/>
                <a:chExt cx="497305" cy="497305"/>
              </a:xfrm>
            </p:grpSpPr>
            <p:sp>
              <p:nvSpPr>
                <p:cNvPr id="188" name="椭圆 187"/>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9" name="write_46014"/>
                <p:cNvSpPr>
                  <a:spLocks noChangeAspect="1"/>
                </p:cNvSpPr>
                <p:nvPr/>
              </p:nvSpPr>
              <p:spPr bwMode="auto">
                <a:xfrm>
                  <a:off x="857089" y="1121535"/>
                  <a:ext cx="307626" cy="3076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7" name="文本框 67"/>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181" name="组合 180"/>
            <p:cNvGrpSpPr/>
            <p:nvPr/>
          </p:nvGrpSpPr>
          <p:grpSpPr>
            <a:xfrm>
              <a:off x="1963175" y="1026695"/>
              <a:ext cx="497305" cy="4602706"/>
              <a:chOff x="746208" y="1026695"/>
              <a:chExt cx="497305" cy="4602706"/>
            </a:xfrm>
          </p:grpSpPr>
          <p:grpSp>
            <p:nvGrpSpPr>
              <p:cNvPr id="182" name="组合 181"/>
              <p:cNvGrpSpPr/>
              <p:nvPr/>
            </p:nvGrpSpPr>
            <p:grpSpPr>
              <a:xfrm>
                <a:off x="746208" y="1026695"/>
                <a:ext cx="497305" cy="497305"/>
                <a:chOff x="746208" y="1026695"/>
                <a:chExt cx="497305" cy="497305"/>
              </a:xfrm>
            </p:grpSpPr>
            <p:sp>
              <p:nvSpPr>
                <p:cNvPr id="184" name="椭圆 183"/>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5" name="write_46014"/>
                <p:cNvSpPr>
                  <a:spLocks noChangeAspect="1"/>
                </p:cNvSpPr>
                <p:nvPr/>
              </p:nvSpPr>
              <p:spPr bwMode="auto">
                <a:xfrm>
                  <a:off x="857089" y="1121535"/>
                  <a:ext cx="307626" cy="3076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3" name="文本框 63"/>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grpSp>
        <p:nvGrpSpPr>
          <p:cNvPr id="228" name="组合 227"/>
          <p:cNvGrpSpPr/>
          <p:nvPr/>
        </p:nvGrpSpPr>
        <p:grpSpPr>
          <a:xfrm>
            <a:off x="9544174" y="874544"/>
            <a:ext cx="1957137" cy="4754857"/>
            <a:chOff x="626393" y="874544"/>
            <a:chExt cx="1957137" cy="4754857"/>
          </a:xfrm>
        </p:grpSpPr>
        <p:sp>
          <p:nvSpPr>
            <p:cNvPr id="229" name="矩形 228"/>
            <p:cNvSpPr/>
            <p:nvPr/>
          </p:nvSpPr>
          <p:spPr>
            <a:xfrm>
              <a:off x="626393" y="874544"/>
              <a:ext cx="1957137" cy="4561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0" name="组合 229"/>
            <p:cNvGrpSpPr/>
            <p:nvPr/>
          </p:nvGrpSpPr>
          <p:grpSpPr>
            <a:xfrm>
              <a:off x="746208" y="1026695"/>
              <a:ext cx="497305" cy="4602706"/>
              <a:chOff x="746208" y="1026695"/>
              <a:chExt cx="497305" cy="4602706"/>
            </a:xfrm>
          </p:grpSpPr>
          <p:grpSp>
            <p:nvGrpSpPr>
              <p:cNvPr id="241" name="组合 240"/>
              <p:cNvGrpSpPr/>
              <p:nvPr/>
            </p:nvGrpSpPr>
            <p:grpSpPr>
              <a:xfrm>
                <a:off x="746208" y="1026695"/>
                <a:ext cx="497305" cy="497305"/>
                <a:chOff x="746208" y="1026695"/>
                <a:chExt cx="497305" cy="497305"/>
              </a:xfrm>
            </p:grpSpPr>
            <p:sp>
              <p:nvSpPr>
                <p:cNvPr id="243" name="椭圆 242"/>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4" name="write_46014"/>
                <p:cNvSpPr>
                  <a:spLocks noChangeAspect="1"/>
                </p:cNvSpPr>
                <p:nvPr/>
              </p:nvSpPr>
              <p:spPr bwMode="auto">
                <a:xfrm>
                  <a:off x="825005" y="1127580"/>
                  <a:ext cx="307626" cy="295535"/>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42" name="文本框 88"/>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231" name="组合 230"/>
            <p:cNvGrpSpPr/>
            <p:nvPr/>
          </p:nvGrpSpPr>
          <p:grpSpPr>
            <a:xfrm>
              <a:off x="1354692" y="1026695"/>
              <a:ext cx="497305" cy="4602706"/>
              <a:chOff x="746208" y="1026695"/>
              <a:chExt cx="497305" cy="4602706"/>
            </a:xfrm>
          </p:grpSpPr>
          <p:grpSp>
            <p:nvGrpSpPr>
              <p:cNvPr id="237" name="组合 236"/>
              <p:cNvGrpSpPr/>
              <p:nvPr/>
            </p:nvGrpSpPr>
            <p:grpSpPr>
              <a:xfrm>
                <a:off x="746208" y="1026695"/>
                <a:ext cx="497305" cy="497305"/>
                <a:chOff x="746208" y="1026695"/>
                <a:chExt cx="497305" cy="497305"/>
              </a:xfrm>
            </p:grpSpPr>
            <p:sp>
              <p:nvSpPr>
                <p:cNvPr id="239" name="椭圆 238"/>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0" name="write_46014"/>
                <p:cNvSpPr>
                  <a:spLocks noChangeAspect="1"/>
                </p:cNvSpPr>
                <p:nvPr/>
              </p:nvSpPr>
              <p:spPr bwMode="auto">
                <a:xfrm>
                  <a:off x="825005" y="1127580"/>
                  <a:ext cx="307626" cy="295535"/>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38" name="文本框 84"/>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nvGrpSpPr>
            <p:cNvPr id="232" name="组合 231"/>
            <p:cNvGrpSpPr/>
            <p:nvPr/>
          </p:nvGrpSpPr>
          <p:grpSpPr>
            <a:xfrm>
              <a:off x="1963175" y="1026695"/>
              <a:ext cx="497305" cy="4602706"/>
              <a:chOff x="746208" y="1026695"/>
              <a:chExt cx="497305" cy="4602706"/>
            </a:xfrm>
          </p:grpSpPr>
          <p:grpSp>
            <p:nvGrpSpPr>
              <p:cNvPr id="233" name="组合 232"/>
              <p:cNvGrpSpPr/>
              <p:nvPr/>
            </p:nvGrpSpPr>
            <p:grpSpPr>
              <a:xfrm>
                <a:off x="746208" y="1026695"/>
                <a:ext cx="497305" cy="497305"/>
                <a:chOff x="746208" y="1026695"/>
                <a:chExt cx="497305" cy="497305"/>
              </a:xfrm>
            </p:grpSpPr>
            <p:sp>
              <p:nvSpPr>
                <p:cNvPr id="235" name="椭圆 234"/>
                <p:cNvSpPr/>
                <p:nvPr/>
              </p:nvSpPr>
              <p:spPr>
                <a:xfrm>
                  <a:off x="746208" y="1026695"/>
                  <a:ext cx="497305" cy="497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6" name="write_46014"/>
                <p:cNvSpPr>
                  <a:spLocks noChangeAspect="1"/>
                </p:cNvSpPr>
                <p:nvPr/>
              </p:nvSpPr>
              <p:spPr bwMode="auto">
                <a:xfrm>
                  <a:off x="825005" y="1127580"/>
                  <a:ext cx="307626" cy="295535"/>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rgbClr val="C00000"/>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34" name="文本框 80"/>
              <p:cNvSpPr txBox="1"/>
              <p:nvPr/>
            </p:nvSpPr>
            <p:spPr>
              <a:xfrm>
                <a:off x="764028" y="1588294"/>
                <a:ext cx="461665" cy="4041107"/>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mn-ea"/>
                  </a:rPr>
                  <a:t>在</a:t>
                </a:r>
                <a:r>
                  <a:rPr lang="zh-CN" altLang="en-US" dirty="0" smtClean="0">
                    <a:solidFill>
                      <a:schemeClr val="bg1"/>
                    </a:solidFill>
                    <a:latin typeface="+mn-ea"/>
                  </a:rPr>
                  <a:t>这里编辑内容，建议使用微软雅黑</a:t>
                </a:r>
                <a:endParaRPr lang="zh-CN" altLang="en-US" dirty="0">
                  <a:solidFill>
                    <a:schemeClr val="bg1"/>
                  </a:solidFill>
                </a:endParaRPr>
              </a:p>
            </p:txBody>
          </p:sp>
        </p:grpSp>
      </p:grpSp>
    </p:spTree>
    <p:extLst>
      <p:ext uri="{BB962C8B-B14F-4D97-AF65-F5344CB8AC3E}">
        <p14:creationId xmlns:p14="http://schemas.microsoft.com/office/powerpoint/2010/main" val="415158694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1000"/>
                                        <p:tgtEl>
                                          <p:spTgt spid="126"/>
                                        </p:tgtEl>
                                      </p:cBhvr>
                                    </p:animEffect>
                                    <p:anim calcmode="lin" valueType="num">
                                      <p:cBhvr>
                                        <p:cTn id="30" dur="1000" fill="hold"/>
                                        <p:tgtEl>
                                          <p:spTgt spid="126"/>
                                        </p:tgtEl>
                                        <p:attrNameLst>
                                          <p:attrName>ppt_x</p:attrName>
                                        </p:attrNameLst>
                                      </p:cBhvr>
                                      <p:tavLst>
                                        <p:tav tm="0">
                                          <p:val>
                                            <p:strVal val="#ppt_x"/>
                                          </p:val>
                                        </p:tav>
                                        <p:tav tm="100000">
                                          <p:val>
                                            <p:strVal val="#ppt_x"/>
                                          </p:val>
                                        </p:tav>
                                      </p:tavLst>
                                    </p:anim>
                                    <p:anim calcmode="lin" valueType="num">
                                      <p:cBhvr>
                                        <p:cTn id="31" dur="1000" fill="hold"/>
                                        <p:tgtEl>
                                          <p:spTgt spid="12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77"/>
                                        </p:tgtEl>
                                        <p:attrNameLst>
                                          <p:attrName>style.visibility</p:attrName>
                                        </p:attrNameLst>
                                      </p:cBhvr>
                                      <p:to>
                                        <p:strVal val="visible"/>
                                      </p:to>
                                    </p:set>
                                    <p:animEffect transition="in" filter="fade">
                                      <p:cBhvr>
                                        <p:cTn id="41" dur="1000"/>
                                        <p:tgtEl>
                                          <p:spTgt spid="177"/>
                                        </p:tgtEl>
                                      </p:cBhvr>
                                    </p:animEffect>
                                    <p:anim calcmode="lin" valueType="num">
                                      <p:cBhvr>
                                        <p:cTn id="42" dur="1000" fill="hold"/>
                                        <p:tgtEl>
                                          <p:spTgt spid="177"/>
                                        </p:tgtEl>
                                        <p:attrNameLst>
                                          <p:attrName>ppt_x</p:attrName>
                                        </p:attrNameLst>
                                      </p:cBhvr>
                                      <p:tavLst>
                                        <p:tav tm="0">
                                          <p:val>
                                            <p:strVal val="#ppt_x"/>
                                          </p:val>
                                        </p:tav>
                                        <p:tav tm="100000">
                                          <p:val>
                                            <p:strVal val="#ppt_x"/>
                                          </p:val>
                                        </p:tav>
                                      </p:tavLst>
                                    </p:anim>
                                    <p:anim calcmode="lin" valueType="num">
                                      <p:cBhvr>
                                        <p:cTn id="43" dur="1000" fill="hold"/>
                                        <p:tgtEl>
                                          <p:spTgt spid="17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5500"/>
                            </p:stCondLst>
                            <p:childTnLst>
                              <p:par>
                                <p:cTn id="51" presetID="42" presetClass="entr" presetSubtype="0" fill="hold" nodeType="afterEffect">
                                  <p:stCondLst>
                                    <p:cond delay="0"/>
                                  </p:stCondLst>
                                  <p:childTnLst>
                                    <p:set>
                                      <p:cBhvr>
                                        <p:cTn id="52" dur="1" fill="hold">
                                          <p:stCondLst>
                                            <p:cond delay="0"/>
                                          </p:stCondLst>
                                        </p:cTn>
                                        <p:tgtEl>
                                          <p:spTgt spid="228"/>
                                        </p:tgtEl>
                                        <p:attrNameLst>
                                          <p:attrName>style.visibility</p:attrName>
                                        </p:attrNameLst>
                                      </p:cBhvr>
                                      <p:to>
                                        <p:strVal val="visible"/>
                                      </p:to>
                                    </p:set>
                                    <p:animEffect transition="in" filter="fade">
                                      <p:cBhvr>
                                        <p:cTn id="53" dur="1000"/>
                                        <p:tgtEl>
                                          <p:spTgt spid="228"/>
                                        </p:tgtEl>
                                      </p:cBhvr>
                                    </p:animEffect>
                                    <p:anim calcmode="lin" valueType="num">
                                      <p:cBhvr>
                                        <p:cTn id="54" dur="1000" fill="hold"/>
                                        <p:tgtEl>
                                          <p:spTgt spid="228"/>
                                        </p:tgtEl>
                                        <p:attrNameLst>
                                          <p:attrName>ppt_x</p:attrName>
                                        </p:attrNameLst>
                                      </p:cBhvr>
                                      <p:tavLst>
                                        <p:tav tm="0">
                                          <p:val>
                                            <p:strVal val="#ppt_x"/>
                                          </p:val>
                                        </p:tav>
                                        <p:tav tm="100000">
                                          <p:val>
                                            <p:strVal val="#ppt_x"/>
                                          </p:val>
                                        </p:tav>
                                      </p:tavLst>
                                    </p:anim>
                                    <p:anim calcmode="lin" valueType="num">
                                      <p:cBhvr>
                                        <p:cTn id="55" dur="1000" fill="hold"/>
                                        <p:tgtEl>
                                          <p:spTgt spid="2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12758"/>
            <a:ext cx="12192000" cy="10748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88043" y="3128212"/>
            <a:ext cx="7603958" cy="737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5180" y="1864911"/>
            <a:ext cx="2765345" cy="2045336"/>
          </a:xfrm>
          <a:prstGeom prst="rect">
            <a:avLst/>
          </a:prstGeom>
        </p:spPr>
      </p:pic>
      <p:sp>
        <p:nvSpPr>
          <p:cNvPr id="5" name="文本框 4"/>
          <p:cNvSpPr txBox="1"/>
          <p:nvPr/>
        </p:nvSpPr>
        <p:spPr>
          <a:xfrm>
            <a:off x="1187116" y="1996225"/>
            <a:ext cx="3400927" cy="769441"/>
          </a:xfrm>
          <a:prstGeom prst="rect">
            <a:avLst/>
          </a:prstGeom>
          <a:noFill/>
        </p:spPr>
        <p:txBody>
          <a:bodyPr wrap="square" rtlCol="0">
            <a:spAutoFit/>
          </a:bodyPr>
          <a:lstStyle/>
          <a:p>
            <a:r>
              <a:rPr lang="zh-CN" altLang="en-US" sz="4400" spc="600" dirty="0" smtClean="0">
                <a:solidFill>
                  <a:schemeClr val="bg1"/>
                </a:solidFill>
                <a:latin typeface="汉仪菱心体简" panose="02010609000101010101" pitchFamily="49" charset="-122"/>
                <a:ea typeface="汉仪菱心体简" panose="02010609000101010101" pitchFamily="49" charset="-122"/>
              </a:rPr>
              <a:t>第五部分</a:t>
            </a:r>
            <a:endParaRPr lang="zh-CN" altLang="en-US" sz="4400" spc="600" dirty="0">
              <a:solidFill>
                <a:schemeClr val="bg1"/>
              </a:solidFill>
              <a:latin typeface="汉仪菱心体简" panose="02010609000101010101" pitchFamily="49" charset="-122"/>
              <a:ea typeface="汉仪菱心体简" panose="02010609000101010101" pitchFamily="49" charset="-122"/>
            </a:endParaRPr>
          </a:p>
        </p:txBody>
      </p:sp>
      <p:sp>
        <p:nvSpPr>
          <p:cNvPr id="6" name="文本框 5"/>
          <p:cNvSpPr txBox="1"/>
          <p:nvPr/>
        </p:nvSpPr>
        <p:spPr>
          <a:xfrm>
            <a:off x="4908884" y="3272589"/>
            <a:ext cx="3774820" cy="584775"/>
          </a:xfrm>
          <a:prstGeom prst="rect">
            <a:avLst/>
          </a:prstGeom>
          <a:noFill/>
        </p:spPr>
        <p:txBody>
          <a:bodyPr wrap="square" rtlCol="0">
            <a:spAutoFit/>
          </a:bodyPr>
          <a:lstStyle/>
          <a:p>
            <a:r>
              <a:rPr lang="zh-CN" altLang="en-US" sz="3200" spc="600" dirty="0" smtClean="0">
                <a:solidFill>
                  <a:schemeClr val="bg1"/>
                </a:solidFill>
                <a:latin typeface="汉仪菱心体简" panose="02010609000101010101" pitchFamily="49" charset="-122"/>
                <a:ea typeface="汉仪菱心体简" panose="02010609000101010101" pitchFamily="49" charset="-122"/>
              </a:rPr>
              <a:t>点击输入标题五</a:t>
            </a:r>
            <a:endParaRPr lang="zh-CN" altLang="en-US" sz="3200" spc="6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4670953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4895278" y="2510584"/>
            <a:ext cx="2401444" cy="2635558"/>
            <a:chOff x="4895278" y="2510584"/>
            <a:chExt cx="2401444" cy="2635558"/>
          </a:xfrm>
        </p:grpSpPr>
        <p:sp>
          <p:nvSpPr>
            <p:cNvPr id="58" name="任意多边形: 形状 2"/>
            <p:cNvSpPr/>
            <p:nvPr/>
          </p:nvSpPr>
          <p:spPr>
            <a:xfrm>
              <a:off x="5158456" y="2988861"/>
              <a:ext cx="1874126" cy="1873956"/>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9187" y="0"/>
                    <a:pt x="7662" y="363"/>
                    <a:pt x="6289" y="996"/>
                  </a:cubicBezTo>
                  <a:cubicBezTo>
                    <a:pt x="5575" y="1326"/>
                    <a:pt x="4904" y="1729"/>
                    <a:pt x="4285" y="2199"/>
                  </a:cubicBezTo>
                  <a:cubicBezTo>
                    <a:pt x="3891" y="2498"/>
                    <a:pt x="3511" y="2813"/>
                    <a:pt x="3162" y="3162"/>
                  </a:cubicBezTo>
                  <a:cubicBezTo>
                    <a:pt x="2918" y="3406"/>
                    <a:pt x="2685" y="3662"/>
                    <a:pt x="2465" y="3929"/>
                  </a:cubicBezTo>
                  <a:cubicBezTo>
                    <a:pt x="2245" y="4196"/>
                    <a:pt x="2039" y="4474"/>
                    <a:pt x="1845" y="4762"/>
                  </a:cubicBezTo>
                  <a:cubicBezTo>
                    <a:pt x="1651" y="5049"/>
                    <a:pt x="1470" y="5345"/>
                    <a:pt x="1304" y="5651"/>
                  </a:cubicBezTo>
                  <a:cubicBezTo>
                    <a:pt x="1137" y="5958"/>
                    <a:pt x="985" y="6273"/>
                    <a:pt x="848" y="6597"/>
                  </a:cubicBezTo>
                  <a:cubicBezTo>
                    <a:pt x="712" y="6920"/>
                    <a:pt x="590" y="7249"/>
                    <a:pt x="484" y="7587"/>
                  </a:cubicBezTo>
                  <a:cubicBezTo>
                    <a:pt x="484" y="7588"/>
                    <a:pt x="485" y="7589"/>
                    <a:pt x="484" y="7589"/>
                  </a:cubicBezTo>
                  <a:cubicBezTo>
                    <a:pt x="458" y="7676"/>
                    <a:pt x="441" y="7766"/>
                    <a:pt x="416" y="7854"/>
                  </a:cubicBezTo>
                  <a:cubicBezTo>
                    <a:pt x="262" y="8397"/>
                    <a:pt x="147" y="8957"/>
                    <a:pt x="80" y="9531"/>
                  </a:cubicBezTo>
                  <a:cubicBezTo>
                    <a:pt x="73" y="9586"/>
                    <a:pt x="60" y="9639"/>
                    <a:pt x="54" y="9695"/>
                  </a:cubicBezTo>
                  <a:cubicBezTo>
                    <a:pt x="17" y="10058"/>
                    <a:pt x="0" y="10427"/>
                    <a:pt x="0" y="10800"/>
                  </a:cubicBezTo>
                  <a:cubicBezTo>
                    <a:pt x="0" y="11173"/>
                    <a:pt x="18" y="11540"/>
                    <a:pt x="54" y="11903"/>
                  </a:cubicBezTo>
                  <a:cubicBezTo>
                    <a:pt x="55" y="11904"/>
                    <a:pt x="54" y="11905"/>
                    <a:pt x="54" y="11905"/>
                  </a:cubicBezTo>
                  <a:cubicBezTo>
                    <a:pt x="128" y="12631"/>
                    <a:pt x="274" y="13335"/>
                    <a:pt x="484" y="14011"/>
                  </a:cubicBezTo>
                  <a:cubicBezTo>
                    <a:pt x="485" y="14011"/>
                    <a:pt x="484" y="14012"/>
                    <a:pt x="484" y="14013"/>
                  </a:cubicBezTo>
                  <a:cubicBezTo>
                    <a:pt x="590" y="14350"/>
                    <a:pt x="712" y="14681"/>
                    <a:pt x="848" y="15003"/>
                  </a:cubicBezTo>
                  <a:cubicBezTo>
                    <a:pt x="1531" y="16619"/>
                    <a:pt x="2595" y="18034"/>
                    <a:pt x="3929" y="19134"/>
                  </a:cubicBezTo>
                  <a:cubicBezTo>
                    <a:pt x="3929" y="19135"/>
                    <a:pt x="3930" y="19134"/>
                    <a:pt x="3930" y="19134"/>
                  </a:cubicBezTo>
                  <a:cubicBezTo>
                    <a:pt x="4463" y="19574"/>
                    <a:pt x="5039" y="19964"/>
                    <a:pt x="5651" y="20296"/>
                  </a:cubicBezTo>
                  <a:cubicBezTo>
                    <a:pt x="5957" y="20462"/>
                    <a:pt x="6271" y="20615"/>
                    <a:pt x="6594" y="20752"/>
                  </a:cubicBezTo>
                  <a:cubicBezTo>
                    <a:pt x="6595" y="20752"/>
                    <a:pt x="6596" y="20751"/>
                    <a:pt x="6596" y="20752"/>
                  </a:cubicBezTo>
                  <a:cubicBezTo>
                    <a:pt x="6919" y="20888"/>
                    <a:pt x="7249" y="21010"/>
                    <a:pt x="7587" y="21115"/>
                  </a:cubicBezTo>
                  <a:cubicBezTo>
                    <a:pt x="7587" y="21116"/>
                    <a:pt x="7588" y="21115"/>
                    <a:pt x="7589" y="21115"/>
                  </a:cubicBezTo>
                  <a:cubicBezTo>
                    <a:pt x="7926" y="21220"/>
                    <a:pt x="8271" y="21310"/>
                    <a:pt x="8622" y="21382"/>
                  </a:cubicBezTo>
                  <a:cubicBezTo>
                    <a:pt x="8622" y="21382"/>
                    <a:pt x="8623" y="21382"/>
                    <a:pt x="8624" y="21382"/>
                  </a:cubicBezTo>
                  <a:cubicBezTo>
                    <a:pt x="8975" y="21454"/>
                    <a:pt x="9331" y="21509"/>
                    <a:pt x="9694" y="21546"/>
                  </a:cubicBezTo>
                  <a:cubicBezTo>
                    <a:pt x="9694" y="21546"/>
                    <a:pt x="9695" y="21545"/>
                    <a:pt x="9696" y="21546"/>
                  </a:cubicBezTo>
                  <a:cubicBezTo>
                    <a:pt x="10058" y="21582"/>
                    <a:pt x="10427" y="21600"/>
                    <a:pt x="10799" y="21600"/>
                  </a:cubicBezTo>
                  <a:cubicBezTo>
                    <a:pt x="11163" y="21600"/>
                    <a:pt x="11524" y="21583"/>
                    <a:pt x="11879" y="21547"/>
                  </a:cubicBezTo>
                  <a:cubicBezTo>
                    <a:pt x="12034" y="21532"/>
                    <a:pt x="12183" y="21501"/>
                    <a:pt x="12336" y="21479"/>
                  </a:cubicBezTo>
                  <a:cubicBezTo>
                    <a:pt x="12534" y="21451"/>
                    <a:pt x="12734" y="21429"/>
                    <a:pt x="12928" y="21390"/>
                  </a:cubicBezTo>
                  <a:cubicBezTo>
                    <a:pt x="13103" y="21355"/>
                    <a:pt x="13273" y="21305"/>
                    <a:pt x="13445" y="21261"/>
                  </a:cubicBezTo>
                  <a:cubicBezTo>
                    <a:pt x="13611" y="21220"/>
                    <a:pt x="13779" y="21182"/>
                    <a:pt x="13941" y="21133"/>
                  </a:cubicBezTo>
                  <a:cubicBezTo>
                    <a:pt x="14104" y="21084"/>
                    <a:pt x="14261" y="21022"/>
                    <a:pt x="14420" y="20966"/>
                  </a:cubicBezTo>
                  <a:cubicBezTo>
                    <a:pt x="14564" y="20914"/>
                    <a:pt x="14711" y="20871"/>
                    <a:pt x="14852" y="20814"/>
                  </a:cubicBezTo>
                  <a:lnTo>
                    <a:pt x="14850" y="20808"/>
                  </a:lnTo>
                  <a:cubicBezTo>
                    <a:pt x="14855" y="20806"/>
                    <a:pt x="14859" y="20804"/>
                    <a:pt x="14864" y="20802"/>
                  </a:cubicBezTo>
                  <a:cubicBezTo>
                    <a:pt x="14994" y="20749"/>
                    <a:pt x="15121" y="20691"/>
                    <a:pt x="15249" y="20633"/>
                  </a:cubicBezTo>
                  <a:cubicBezTo>
                    <a:pt x="15394" y="20567"/>
                    <a:pt x="15536" y="20498"/>
                    <a:pt x="15677" y="20427"/>
                  </a:cubicBezTo>
                  <a:cubicBezTo>
                    <a:pt x="15803" y="20363"/>
                    <a:pt x="15928" y="20300"/>
                    <a:pt x="16051" y="20232"/>
                  </a:cubicBezTo>
                  <a:cubicBezTo>
                    <a:pt x="16257" y="20116"/>
                    <a:pt x="16460" y="19993"/>
                    <a:pt x="16658" y="19864"/>
                  </a:cubicBezTo>
                  <a:cubicBezTo>
                    <a:pt x="16806" y="19768"/>
                    <a:pt x="16950" y="19668"/>
                    <a:pt x="17094" y="19565"/>
                  </a:cubicBezTo>
                  <a:cubicBezTo>
                    <a:pt x="17162" y="19515"/>
                    <a:pt x="17229" y="19464"/>
                    <a:pt x="17296" y="19413"/>
                  </a:cubicBezTo>
                  <a:cubicBezTo>
                    <a:pt x="19905" y="17441"/>
                    <a:pt x="21600" y="14323"/>
                    <a:pt x="21600" y="10800"/>
                  </a:cubicBezTo>
                  <a:cubicBezTo>
                    <a:pt x="21600" y="4835"/>
                    <a:pt x="16764" y="0"/>
                    <a:pt x="10799" y="0"/>
                  </a:cubicBezTo>
                  <a:close/>
                  <a:moveTo>
                    <a:pt x="12299" y="21497"/>
                  </a:moveTo>
                  <a:cubicBezTo>
                    <a:pt x="12262" y="21502"/>
                    <a:pt x="12226" y="21508"/>
                    <a:pt x="12188" y="21512"/>
                  </a:cubicBezTo>
                  <a:cubicBezTo>
                    <a:pt x="12225" y="21508"/>
                    <a:pt x="12262" y="21502"/>
                    <a:pt x="12299" y="21497"/>
                  </a:cubicBezTo>
                  <a:close/>
                  <a:moveTo>
                    <a:pt x="9431" y="21518"/>
                  </a:moveTo>
                  <a:cubicBezTo>
                    <a:pt x="9505" y="21528"/>
                    <a:pt x="9580" y="21538"/>
                    <a:pt x="9655" y="21546"/>
                  </a:cubicBezTo>
                  <a:cubicBezTo>
                    <a:pt x="9580" y="21538"/>
                    <a:pt x="9505" y="21528"/>
                    <a:pt x="9431" y="21518"/>
                  </a:cubicBezTo>
                  <a:close/>
                  <a:moveTo>
                    <a:pt x="9709" y="21551"/>
                  </a:moveTo>
                  <a:cubicBezTo>
                    <a:pt x="9786" y="21559"/>
                    <a:pt x="9862" y="21565"/>
                    <a:pt x="9939" y="21571"/>
                  </a:cubicBezTo>
                  <a:cubicBezTo>
                    <a:pt x="9862" y="21565"/>
                    <a:pt x="9786" y="21559"/>
                    <a:pt x="9709" y="21551"/>
                  </a:cubicBezTo>
                  <a:close/>
                  <a:moveTo>
                    <a:pt x="9957" y="21573"/>
                  </a:moveTo>
                  <a:cubicBezTo>
                    <a:pt x="10022" y="21578"/>
                    <a:pt x="10087" y="21581"/>
                    <a:pt x="10153" y="21584"/>
                  </a:cubicBezTo>
                  <a:cubicBezTo>
                    <a:pt x="10087" y="21581"/>
                    <a:pt x="10022" y="21578"/>
                    <a:pt x="9957" y="21573"/>
                  </a:cubicBezTo>
                  <a:close/>
                  <a:moveTo>
                    <a:pt x="11570" y="21577"/>
                  </a:moveTo>
                  <a:cubicBezTo>
                    <a:pt x="11516" y="21581"/>
                    <a:pt x="11462" y="21581"/>
                    <a:pt x="11408" y="21584"/>
                  </a:cubicBezTo>
                  <a:cubicBezTo>
                    <a:pt x="11462" y="21581"/>
                    <a:pt x="11516" y="21581"/>
                    <a:pt x="11570" y="21577"/>
                  </a:cubicBezTo>
                  <a:close/>
                </a:path>
              </a:pathLst>
            </a:custGeom>
            <a:solidFill>
              <a:srgbClr val="EDEFF3"/>
            </a:solidFill>
            <a:ln w="12700" cap="flat">
              <a:noFill/>
              <a:miter lim="400000"/>
            </a:ln>
            <a:effectLst/>
          </p:spPr>
          <p:txBody>
            <a:bodyPr anchor="ctr"/>
            <a:lstStyle/>
            <a:p>
              <a:pPr algn="ctr"/>
              <a:endParaRPr/>
            </a:p>
          </p:txBody>
        </p:sp>
        <p:grpSp>
          <p:nvGrpSpPr>
            <p:cNvPr id="86" name="组合 85"/>
            <p:cNvGrpSpPr/>
            <p:nvPr/>
          </p:nvGrpSpPr>
          <p:grpSpPr>
            <a:xfrm>
              <a:off x="4895278" y="2510584"/>
              <a:ext cx="2401444" cy="2635558"/>
              <a:chOff x="4895278" y="2510584"/>
              <a:chExt cx="2401444" cy="2635558"/>
            </a:xfrm>
          </p:grpSpPr>
          <p:sp>
            <p:nvSpPr>
              <p:cNvPr id="59" name="任意多边形: 形状 4"/>
              <p:cNvSpPr/>
              <p:nvPr/>
            </p:nvSpPr>
            <p:spPr>
              <a:xfrm>
                <a:off x="4895278" y="2510584"/>
                <a:ext cx="2401444" cy="2635558"/>
              </a:xfrm>
              <a:custGeom>
                <a:avLst/>
                <a:gdLst/>
                <a:ahLst/>
                <a:cxnLst>
                  <a:cxn ang="0">
                    <a:pos x="wd2" y="hd2"/>
                  </a:cxn>
                  <a:cxn ang="5400000">
                    <a:pos x="wd2" y="hd2"/>
                  </a:cxn>
                  <a:cxn ang="10800000">
                    <a:pos x="wd2" y="hd2"/>
                  </a:cxn>
                  <a:cxn ang="16200000">
                    <a:pos x="wd2" y="hd2"/>
                  </a:cxn>
                </a:cxnLst>
                <a:rect l="0" t="0" r="r" b="b"/>
                <a:pathLst>
                  <a:path w="21600" h="21315" extrusionOk="0">
                    <a:moveTo>
                      <a:pt x="275" y="2848"/>
                    </a:moveTo>
                    <a:cubicBezTo>
                      <a:pt x="25" y="3674"/>
                      <a:pt x="107" y="4566"/>
                      <a:pt x="533" y="5358"/>
                    </a:cubicBezTo>
                    <a:lnTo>
                      <a:pt x="3298" y="3755"/>
                    </a:lnTo>
                    <a:lnTo>
                      <a:pt x="3610" y="4191"/>
                    </a:lnTo>
                    <a:cubicBezTo>
                      <a:pt x="1395" y="5969"/>
                      <a:pt x="0" y="8557"/>
                      <a:pt x="0" y="11438"/>
                    </a:cubicBezTo>
                    <a:cubicBezTo>
                      <a:pt x="0" y="14197"/>
                      <a:pt x="1279" y="16686"/>
                      <a:pt x="3333" y="18453"/>
                    </a:cubicBezTo>
                    <a:cubicBezTo>
                      <a:pt x="3288" y="18446"/>
                      <a:pt x="3243" y="18444"/>
                      <a:pt x="3197" y="18445"/>
                    </a:cubicBezTo>
                    <a:cubicBezTo>
                      <a:pt x="2956" y="18449"/>
                      <a:pt x="2718" y="18547"/>
                      <a:pt x="2565" y="18736"/>
                    </a:cubicBezTo>
                    <a:lnTo>
                      <a:pt x="2252" y="19121"/>
                    </a:lnTo>
                    <a:cubicBezTo>
                      <a:pt x="2126" y="19276"/>
                      <a:pt x="2080" y="19462"/>
                      <a:pt x="2106" y="19638"/>
                    </a:cubicBezTo>
                    <a:cubicBezTo>
                      <a:pt x="2133" y="19813"/>
                      <a:pt x="2233" y="19980"/>
                      <a:pt x="2398" y="20098"/>
                    </a:cubicBezTo>
                    <a:lnTo>
                      <a:pt x="4065" y="21193"/>
                    </a:lnTo>
                    <a:cubicBezTo>
                      <a:pt x="4241" y="21299"/>
                      <a:pt x="4448" y="21335"/>
                      <a:pt x="4643" y="21304"/>
                    </a:cubicBezTo>
                    <a:cubicBezTo>
                      <a:pt x="4837" y="21274"/>
                      <a:pt x="5020" y="21177"/>
                      <a:pt x="5146" y="21022"/>
                    </a:cubicBezTo>
                    <a:lnTo>
                      <a:pt x="5458" y="20637"/>
                    </a:lnTo>
                    <a:cubicBezTo>
                      <a:pt x="5546" y="20528"/>
                      <a:pt x="5595" y="20406"/>
                      <a:pt x="5608" y="20282"/>
                    </a:cubicBezTo>
                    <a:cubicBezTo>
                      <a:pt x="5621" y="20158"/>
                      <a:pt x="5597" y="20033"/>
                      <a:pt x="5539" y="19920"/>
                    </a:cubicBezTo>
                    <a:cubicBezTo>
                      <a:pt x="7095" y="20702"/>
                      <a:pt x="8889" y="21148"/>
                      <a:pt x="10799" y="21148"/>
                    </a:cubicBezTo>
                    <a:cubicBezTo>
                      <a:pt x="12709" y="21148"/>
                      <a:pt x="14504" y="20701"/>
                      <a:pt x="16061" y="19918"/>
                    </a:cubicBezTo>
                    <a:cubicBezTo>
                      <a:pt x="16003" y="20032"/>
                      <a:pt x="15977" y="20157"/>
                      <a:pt x="15990" y="20282"/>
                    </a:cubicBezTo>
                    <a:cubicBezTo>
                      <a:pt x="16003" y="20406"/>
                      <a:pt x="16052" y="20528"/>
                      <a:pt x="16140" y="20637"/>
                    </a:cubicBezTo>
                    <a:lnTo>
                      <a:pt x="16454" y="21022"/>
                    </a:lnTo>
                    <a:cubicBezTo>
                      <a:pt x="16580" y="21177"/>
                      <a:pt x="16761" y="21274"/>
                      <a:pt x="16955" y="21304"/>
                    </a:cubicBezTo>
                    <a:cubicBezTo>
                      <a:pt x="17150" y="21335"/>
                      <a:pt x="17357" y="21299"/>
                      <a:pt x="17533" y="21193"/>
                    </a:cubicBezTo>
                    <a:lnTo>
                      <a:pt x="19200" y="20098"/>
                    </a:lnTo>
                    <a:cubicBezTo>
                      <a:pt x="19366" y="19980"/>
                      <a:pt x="19465" y="19813"/>
                      <a:pt x="19492" y="19638"/>
                    </a:cubicBezTo>
                    <a:cubicBezTo>
                      <a:pt x="19518" y="19462"/>
                      <a:pt x="19472" y="19276"/>
                      <a:pt x="19346" y="19121"/>
                    </a:cubicBezTo>
                    <a:lnTo>
                      <a:pt x="19034" y="18736"/>
                    </a:lnTo>
                    <a:cubicBezTo>
                      <a:pt x="18872" y="18537"/>
                      <a:pt x="18618" y="18438"/>
                      <a:pt x="18364" y="18445"/>
                    </a:cubicBezTo>
                    <a:cubicBezTo>
                      <a:pt x="18331" y="18446"/>
                      <a:pt x="18298" y="18449"/>
                      <a:pt x="18265" y="18453"/>
                    </a:cubicBezTo>
                    <a:cubicBezTo>
                      <a:pt x="20319" y="16686"/>
                      <a:pt x="21600" y="14197"/>
                      <a:pt x="21600" y="11438"/>
                    </a:cubicBezTo>
                    <a:cubicBezTo>
                      <a:pt x="21600" y="8558"/>
                      <a:pt x="20203" y="5971"/>
                      <a:pt x="17988" y="4192"/>
                    </a:cubicBezTo>
                    <a:lnTo>
                      <a:pt x="18300" y="3755"/>
                    </a:lnTo>
                    <a:lnTo>
                      <a:pt x="21067" y="5358"/>
                    </a:lnTo>
                    <a:cubicBezTo>
                      <a:pt x="21492" y="4566"/>
                      <a:pt x="21573" y="3674"/>
                      <a:pt x="21323" y="2848"/>
                    </a:cubicBezTo>
                    <a:cubicBezTo>
                      <a:pt x="20749" y="951"/>
                      <a:pt x="18652" y="-264"/>
                      <a:pt x="16493" y="50"/>
                    </a:cubicBezTo>
                    <a:cubicBezTo>
                      <a:pt x="15553" y="186"/>
                      <a:pt x="14684" y="622"/>
                      <a:pt x="14058" y="1298"/>
                    </a:cubicBezTo>
                    <a:lnTo>
                      <a:pt x="16822" y="2899"/>
                    </a:lnTo>
                    <a:lnTo>
                      <a:pt x="16583" y="3234"/>
                    </a:lnTo>
                    <a:cubicBezTo>
                      <a:pt x="14911" y="2279"/>
                      <a:pt x="12926" y="1727"/>
                      <a:pt x="10799" y="1727"/>
                    </a:cubicBezTo>
                    <a:cubicBezTo>
                      <a:pt x="8672" y="1727"/>
                      <a:pt x="6689" y="2279"/>
                      <a:pt x="5017" y="3234"/>
                    </a:cubicBezTo>
                    <a:lnTo>
                      <a:pt x="4776" y="2899"/>
                    </a:lnTo>
                    <a:lnTo>
                      <a:pt x="7542" y="1298"/>
                    </a:lnTo>
                    <a:cubicBezTo>
                      <a:pt x="6916" y="622"/>
                      <a:pt x="6047" y="187"/>
                      <a:pt x="5107" y="50"/>
                    </a:cubicBezTo>
                    <a:cubicBezTo>
                      <a:pt x="2947" y="-265"/>
                      <a:pt x="849" y="950"/>
                      <a:pt x="275" y="2848"/>
                    </a:cubicBezTo>
                    <a:close/>
                    <a:moveTo>
                      <a:pt x="10799" y="3334"/>
                    </a:moveTo>
                    <a:cubicBezTo>
                      <a:pt x="15777" y="3334"/>
                      <a:pt x="19812" y="6962"/>
                      <a:pt x="19812" y="11438"/>
                    </a:cubicBezTo>
                    <a:cubicBezTo>
                      <a:pt x="19811" y="15913"/>
                      <a:pt x="15776" y="19540"/>
                      <a:pt x="10799" y="19540"/>
                    </a:cubicBezTo>
                    <a:cubicBezTo>
                      <a:pt x="5823" y="19540"/>
                      <a:pt x="1789" y="15912"/>
                      <a:pt x="1788" y="11438"/>
                    </a:cubicBezTo>
                    <a:cubicBezTo>
                      <a:pt x="1788" y="6963"/>
                      <a:pt x="5822" y="3335"/>
                      <a:pt x="10799" y="3334"/>
                    </a:cubicBezTo>
                    <a:close/>
                  </a:path>
                </a:pathLst>
              </a:custGeom>
              <a:solidFill>
                <a:srgbClr val="C00000"/>
              </a:solidFill>
              <a:ln w="12700" cap="flat">
                <a:noFill/>
                <a:miter lim="400000"/>
              </a:ln>
              <a:effectLst/>
            </p:spPr>
            <p:txBody>
              <a:bodyPr anchor="ctr"/>
              <a:lstStyle/>
              <a:p>
                <a:pPr algn="ctr"/>
                <a:endParaRPr/>
              </a:p>
            </p:txBody>
          </p:sp>
          <p:sp>
            <p:nvSpPr>
              <p:cNvPr id="60" name="矩形: 圆角 5"/>
              <p:cNvSpPr/>
              <p:nvPr/>
            </p:nvSpPr>
            <p:spPr>
              <a:xfrm>
                <a:off x="6026807" y="2587967"/>
                <a:ext cx="137424" cy="226273"/>
              </a:xfrm>
              <a:prstGeom prst="roundRect">
                <a:avLst>
                  <a:gd name="adj" fmla="val 50000"/>
                </a:avLst>
              </a:prstGeom>
              <a:solidFill>
                <a:srgbClr val="DCDEE0"/>
              </a:solidFill>
              <a:ln w="12700" cap="flat">
                <a:noFill/>
                <a:miter lim="400000"/>
              </a:ln>
              <a:effectLst/>
            </p:spPr>
            <p:txBody>
              <a:bodyPr anchor="ctr"/>
              <a:lstStyle/>
              <a:p>
                <a:pPr algn="ctr"/>
                <a:endParaRPr/>
              </a:p>
            </p:txBody>
          </p:sp>
          <p:sp>
            <p:nvSpPr>
              <p:cNvPr id="61" name="矩形: 圆角 6"/>
              <p:cNvSpPr/>
              <p:nvPr/>
            </p:nvSpPr>
            <p:spPr>
              <a:xfrm rot="5400000">
                <a:off x="6079025" y="2382589"/>
                <a:ext cx="32990" cy="438178"/>
              </a:xfrm>
              <a:prstGeom prst="roundRect">
                <a:avLst>
                  <a:gd name="adj" fmla="val 50000"/>
                </a:avLst>
              </a:prstGeom>
              <a:solidFill>
                <a:schemeClr val="accent2">
                  <a:hueOff val="-902888"/>
                  <a:satOff val="-15377"/>
                  <a:lumOff val="-12864"/>
                </a:schemeClr>
              </a:solidFill>
              <a:ln w="12700" cap="flat">
                <a:noFill/>
                <a:miter lim="400000"/>
              </a:ln>
              <a:effectLst/>
            </p:spPr>
            <p:txBody>
              <a:bodyPr anchor="ctr"/>
              <a:lstStyle/>
              <a:p>
                <a:pPr algn="ctr"/>
                <a:endParaRPr/>
              </a:p>
            </p:txBody>
          </p:sp>
        </p:grpSp>
        <p:grpSp>
          <p:nvGrpSpPr>
            <p:cNvPr id="5" name="组合 4" descr="aQUAAB+LCAAAAAAABAC9klFPwjAQx79L1bdpBhGIexsaDA+KCYs+GB7qerDi2pGuMxiy7267tWOwiePF7KW7/u/u97/eDl3K7w0gD80ZFvKB4pXAbCqBIQdNCfJ4FscOGlNOKF89iiTbpMh731Vp9Zs3KqNXHGegczmVFMflr9fQW9kT5ZRlzMjcG1eF8LYW6rllkBISQ1025RLEV9Whp2PFeS6FajBJBMNSNdy5+RUyV8gbDm7cXCcT2KpCDgpKLMtj8PQAWn3qC23TJ+sslQy43Ce9YDU6UFQtfpt5e3WF0z+ex/Vdy0T6I7fwYCrPI7yBZ1VK85oJ6BBaVOYOYFVfdTiwnTu/8gawPdOhzqh7a3uOk/RFyz28IWjDXrSAV4t4n8SJ+HsRraxxP1suaQhBBAysJqBc+pwoZmK3cCzoKpIc0tQEZh9rCGUtzRtoVZZGqubFZHLbHw19H1l7bt62jbZh12080nd5piKl/k7KbwrSD0M1ZkNeGiriDZ8W/5w9tJgHb1kGT6zgf5vrdTM3xuFnR28L9f0AG4Njv2kFAAA=">
              <a:extLst>
                <a:ext uri="{FF2B5EF4-FFF2-40B4-BE49-F238E27FC236}">
                  <a16:creationId xmlns:a16="http://schemas.microsoft.com/office/drawing/2014/main" id="{CF99FB09-A972-4B99-A2E1-AE8919E34651}"/>
                </a:ext>
              </a:extLst>
            </p:cNvPr>
            <p:cNvGrpSpPr>
              <a:grpSpLocks noChangeAspect="1"/>
            </p:cNvGrpSpPr>
            <p:nvPr/>
          </p:nvGrpSpPr>
          <p:grpSpPr>
            <a:xfrm>
              <a:off x="5282134" y="3109957"/>
              <a:ext cx="1621188" cy="1622602"/>
              <a:chOff x="1089075" y="1943099"/>
              <a:chExt cx="2969202" cy="2971793"/>
            </a:xfrm>
          </p:grpSpPr>
          <p:sp>
            <p:nvSpPr>
              <p:cNvPr id="43" name="椭圆 42">
                <a:extLst>
                  <a:ext uri="{FF2B5EF4-FFF2-40B4-BE49-F238E27FC236}">
                    <a16:creationId xmlns:a16="http://schemas.microsoft.com/office/drawing/2014/main" id="{CCFB2D95-818B-4A18-9BD9-DB0AD9175B52}"/>
                  </a:ext>
                </a:extLst>
              </p:cNvPr>
              <p:cNvSpPr/>
              <p:nvPr/>
            </p:nvSpPr>
            <p:spPr>
              <a:xfrm>
                <a:off x="1823753" y="2679078"/>
                <a:ext cx="1499846" cy="1499845"/>
              </a:xfrm>
              <a:prstGeom prst="ellipse">
                <a:avLst/>
              </a:prstGeom>
              <a:solidFill>
                <a:srgbClr val="C00000">
                  <a:alpha val="80000"/>
                </a:srgbClr>
              </a:solidFill>
              <a:ln>
                <a:noFill/>
              </a:ln>
            </p:spPr>
            <p:txBody>
              <a:bodyPr anchor="ctr"/>
              <a:lstStyle/>
              <a:p>
                <a:pPr algn="ctr"/>
                <a:endParaRPr/>
              </a:p>
            </p:txBody>
          </p:sp>
          <p:sp>
            <p:nvSpPr>
              <p:cNvPr id="44" name="圆: 空心 48">
                <a:extLst>
                  <a:ext uri="{FF2B5EF4-FFF2-40B4-BE49-F238E27FC236}">
                    <a16:creationId xmlns:a16="http://schemas.microsoft.com/office/drawing/2014/main" id="{A0859AE6-801E-4A78-91A9-06879DF62C5C}"/>
                  </a:ext>
                </a:extLst>
              </p:cNvPr>
              <p:cNvSpPr/>
              <p:nvPr/>
            </p:nvSpPr>
            <p:spPr>
              <a:xfrm>
                <a:off x="1089075" y="1944400"/>
                <a:ext cx="2969202" cy="2969204"/>
              </a:xfrm>
              <a:prstGeom prst="donut">
                <a:avLst>
                  <a:gd name="adj" fmla="val 15000"/>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 name="空心弧 44">
                <a:extLst>
                  <a:ext uri="{FF2B5EF4-FFF2-40B4-BE49-F238E27FC236}">
                    <a16:creationId xmlns:a16="http://schemas.microsoft.com/office/drawing/2014/main" id="{9830B40B-D120-409E-97D0-2D88E61AB8E4}"/>
                  </a:ext>
                </a:extLst>
              </p:cNvPr>
              <p:cNvSpPr/>
              <p:nvPr/>
            </p:nvSpPr>
            <p:spPr>
              <a:xfrm>
                <a:off x="1089075" y="1944400"/>
                <a:ext cx="2969202" cy="2969204"/>
              </a:xfrm>
              <a:prstGeom prst="blockArc">
                <a:avLst>
                  <a:gd name="adj1" fmla="val 16200000"/>
                  <a:gd name="adj2" fmla="val 8640000"/>
                  <a:gd name="adj3" fmla="val 1500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6" name="组合 45">
                <a:extLst>
                  <a:ext uri="{FF2B5EF4-FFF2-40B4-BE49-F238E27FC236}">
                    <a16:creationId xmlns:a16="http://schemas.microsoft.com/office/drawing/2014/main" id="{F8B104E6-3771-4DF6-B02F-FFEDE8817B25}"/>
                  </a:ext>
                </a:extLst>
              </p:cNvPr>
              <p:cNvGrpSpPr/>
              <p:nvPr/>
            </p:nvGrpSpPr>
            <p:grpSpPr>
              <a:xfrm>
                <a:off x="1149368" y="1943099"/>
                <a:ext cx="2848619" cy="2971793"/>
                <a:chOff x="4687315" y="1592322"/>
                <a:chExt cx="2817370" cy="2939200"/>
              </a:xfrm>
            </p:grpSpPr>
            <p:sp>
              <p:nvSpPr>
                <p:cNvPr id="48" name="矩形 47">
                  <a:extLst>
                    <a:ext uri="{FF2B5EF4-FFF2-40B4-BE49-F238E27FC236}">
                      <a16:creationId xmlns:a16="http://schemas.microsoft.com/office/drawing/2014/main" id="{6FA47A50-5E58-4A48-B368-D369B461219E}"/>
                    </a:ext>
                  </a:extLst>
                </p:cNvPr>
                <p:cNvSpPr/>
                <p:nvPr/>
              </p:nvSpPr>
              <p:spPr>
                <a:xfrm rot="-4320000">
                  <a:off x="488945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 name="矩形 48">
                  <a:extLst>
                    <a:ext uri="{FF2B5EF4-FFF2-40B4-BE49-F238E27FC236}">
                      <a16:creationId xmlns:a16="http://schemas.microsoft.com/office/drawing/2014/main" id="{8D7160C4-AA08-4BB4-95DA-B84AEA65D647}"/>
                    </a:ext>
                  </a:extLst>
                </p:cNvPr>
                <p:cNvSpPr/>
                <p:nvPr/>
              </p:nvSpPr>
              <p:spPr>
                <a:xfrm rot="-2160000">
                  <a:off x="5341582"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0" name="矩形 49">
                  <a:extLst>
                    <a:ext uri="{FF2B5EF4-FFF2-40B4-BE49-F238E27FC236}">
                      <a16:creationId xmlns:a16="http://schemas.microsoft.com/office/drawing/2014/main" id="{36259D16-E074-4857-8701-0E335B0E271F}"/>
                    </a:ext>
                  </a:extLst>
                </p:cNvPr>
                <p:cNvSpPr/>
                <p:nvPr/>
              </p:nvSpPr>
              <p:spPr>
                <a:xfrm>
                  <a:off x="6073140" y="15923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1" name="矩形 50">
                  <a:extLst>
                    <a:ext uri="{FF2B5EF4-FFF2-40B4-BE49-F238E27FC236}">
                      <a16:creationId xmlns:a16="http://schemas.microsoft.com/office/drawing/2014/main" id="{CF70ABBC-E69C-4D0C-9DA9-ACB2D4DE1FDB}"/>
                    </a:ext>
                  </a:extLst>
                </p:cNvPr>
                <p:cNvSpPr/>
                <p:nvPr/>
              </p:nvSpPr>
              <p:spPr>
                <a:xfrm rot="2160000">
                  <a:off x="6804698"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2" name="矩形 51">
                  <a:extLst>
                    <a:ext uri="{FF2B5EF4-FFF2-40B4-BE49-F238E27FC236}">
                      <a16:creationId xmlns:a16="http://schemas.microsoft.com/office/drawing/2014/main" id="{B180E858-2F2F-4BC7-82F6-63E4EA2E9D74}"/>
                    </a:ext>
                  </a:extLst>
                </p:cNvPr>
                <p:cNvSpPr/>
                <p:nvPr/>
              </p:nvSpPr>
              <p:spPr>
                <a:xfrm rot="4320000">
                  <a:off x="725682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3" name="矩形 52">
                  <a:extLst>
                    <a:ext uri="{FF2B5EF4-FFF2-40B4-BE49-F238E27FC236}">
                      <a16:creationId xmlns:a16="http://schemas.microsoft.com/office/drawing/2014/main" id="{538EB901-F86C-4FEF-B4E3-0598EF7AAE26}"/>
                    </a:ext>
                  </a:extLst>
                </p:cNvPr>
                <p:cNvSpPr/>
                <p:nvPr/>
              </p:nvSpPr>
              <p:spPr>
                <a:xfrm rot="6480000">
                  <a:off x="725682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4" name="矩形 53">
                  <a:extLst>
                    <a:ext uri="{FF2B5EF4-FFF2-40B4-BE49-F238E27FC236}">
                      <a16:creationId xmlns:a16="http://schemas.microsoft.com/office/drawing/2014/main" id="{1465C311-0875-4198-8029-3FD2A3AA9E16}"/>
                    </a:ext>
                  </a:extLst>
                </p:cNvPr>
                <p:cNvSpPr/>
                <p:nvPr/>
              </p:nvSpPr>
              <p:spPr>
                <a:xfrm rot="8640000">
                  <a:off x="6804698"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5" name="矩形 54">
                  <a:extLst>
                    <a:ext uri="{FF2B5EF4-FFF2-40B4-BE49-F238E27FC236}">
                      <a16:creationId xmlns:a16="http://schemas.microsoft.com/office/drawing/2014/main" id="{EE47FB86-0F3D-43BA-A23B-59E1AFFC8527}"/>
                    </a:ext>
                  </a:extLst>
                </p:cNvPr>
                <p:cNvSpPr/>
                <p:nvPr/>
              </p:nvSpPr>
              <p:spPr>
                <a:xfrm rot="10800000">
                  <a:off x="6073140" y="40815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6" name="矩形 55">
                  <a:extLst>
                    <a:ext uri="{FF2B5EF4-FFF2-40B4-BE49-F238E27FC236}">
                      <a16:creationId xmlns:a16="http://schemas.microsoft.com/office/drawing/2014/main" id="{4DF46678-FACF-419C-B640-C377FD03F47C}"/>
                    </a:ext>
                  </a:extLst>
                </p:cNvPr>
                <p:cNvSpPr/>
                <p:nvPr/>
              </p:nvSpPr>
              <p:spPr>
                <a:xfrm rot="12960000">
                  <a:off x="5341582"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7" name="矩形 56">
                  <a:extLst>
                    <a:ext uri="{FF2B5EF4-FFF2-40B4-BE49-F238E27FC236}">
                      <a16:creationId xmlns:a16="http://schemas.microsoft.com/office/drawing/2014/main" id="{0FF85E41-D964-490F-ABC1-60C134E446F2}"/>
                    </a:ext>
                  </a:extLst>
                </p:cNvPr>
                <p:cNvSpPr/>
                <p:nvPr/>
              </p:nvSpPr>
              <p:spPr>
                <a:xfrm rot="15120000">
                  <a:off x="488945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7" name="矩形 46">
                <a:extLst>
                  <a:ext uri="{FF2B5EF4-FFF2-40B4-BE49-F238E27FC236}">
                    <a16:creationId xmlns:a16="http://schemas.microsoft.com/office/drawing/2014/main" id="{57E92B0D-66CB-4609-B329-425B27757455}"/>
                  </a:ext>
                </a:extLst>
              </p:cNvPr>
              <p:cNvSpPr/>
              <p:nvPr/>
            </p:nvSpPr>
            <p:spPr>
              <a:xfrm>
                <a:off x="2037146" y="3026605"/>
                <a:ext cx="1073060" cy="804790"/>
              </a:xfrm>
              <a:prstGeom prst="rect">
                <a:avLst/>
              </a:prstGeom>
            </p:spPr>
            <p:txBody>
              <a:bodyPr wrap="square" anchor="ctr">
                <a:prstTxWarp prst="textPlain">
                  <a:avLst/>
                </a:prstTxWarp>
                <a:normAutofit fontScale="47500" lnSpcReduction="20000"/>
              </a:bodyPr>
              <a:lstStyle/>
              <a:p>
                <a:pPr lvl="0" algn="ctr"/>
                <a:r>
                  <a:rPr lang="en-US" altLang="zh-CN" sz="3600" dirty="0">
                    <a:solidFill>
                      <a:prstClr val="white"/>
                    </a:solidFill>
                    <a:latin typeface="Impact" panose="020B0806030902050204" pitchFamily="34" charset="0"/>
                  </a:rPr>
                  <a:t>65%</a:t>
                </a:r>
              </a:p>
            </p:txBody>
          </p:sp>
        </p:grpSp>
      </p:grpSp>
      <p:grpSp>
        <p:nvGrpSpPr>
          <p:cNvPr id="34" name="组合 33">
            <a:extLst>
              <a:ext uri="{FF2B5EF4-FFF2-40B4-BE49-F238E27FC236}">
                <a16:creationId xmlns:a16="http://schemas.microsoft.com/office/drawing/2014/main" id="{1626B0F3-D607-42D9-AAB7-1345CC30094F}"/>
              </a:ext>
            </a:extLst>
          </p:cNvPr>
          <p:cNvGrpSpPr/>
          <p:nvPr/>
        </p:nvGrpSpPr>
        <p:grpSpPr>
          <a:xfrm>
            <a:off x="8139354" y="3392284"/>
            <a:ext cx="489858" cy="489858"/>
            <a:chOff x="7698094" y="3392284"/>
            <a:chExt cx="489858" cy="489858"/>
          </a:xfrm>
        </p:grpSpPr>
        <p:sp>
          <p:nvSpPr>
            <p:cNvPr id="41" name="椭圆 40">
              <a:extLst>
                <a:ext uri="{FF2B5EF4-FFF2-40B4-BE49-F238E27FC236}">
                  <a16:creationId xmlns:a16="http://schemas.microsoft.com/office/drawing/2014/main" id="{F6914B9D-F200-4C9E-A9A3-B03A18D1B84B}"/>
                </a:ext>
              </a:extLst>
            </p:cNvPr>
            <p:cNvSpPr/>
            <p:nvPr/>
          </p:nvSpPr>
          <p:spPr>
            <a:xfrm>
              <a:off x="7698094" y="3392284"/>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 name="任意多边形: 形状 77">
              <a:extLst>
                <a:ext uri="{FF2B5EF4-FFF2-40B4-BE49-F238E27FC236}">
                  <a16:creationId xmlns:a16="http://schemas.microsoft.com/office/drawing/2014/main" id="{F03FE79F-199D-4731-988D-61BB5D0097D4}"/>
                </a:ext>
              </a:extLst>
            </p:cNvPr>
            <p:cNvSpPr>
              <a:spLocks/>
            </p:cNvSpPr>
            <p:nvPr/>
          </p:nvSpPr>
          <p:spPr bwMode="auto">
            <a:xfrm>
              <a:off x="7831850" y="3567915"/>
              <a:ext cx="212129" cy="131945"/>
            </a:xfrm>
            <a:custGeom>
              <a:avLst/>
              <a:gdLst>
                <a:gd name="connsiteX0" fmla="*/ 308536 w 331788"/>
                <a:gd name="connsiteY0" fmla="*/ 66675 h 206375"/>
                <a:gd name="connsiteX1" fmla="*/ 314995 w 331788"/>
                <a:gd name="connsiteY1" fmla="*/ 66675 h 206375"/>
                <a:gd name="connsiteX2" fmla="*/ 331788 w 331788"/>
                <a:gd name="connsiteY2" fmla="*/ 83491 h 206375"/>
                <a:gd name="connsiteX3" fmla="*/ 331788 w 331788"/>
                <a:gd name="connsiteY3" fmla="*/ 189559 h 206375"/>
                <a:gd name="connsiteX4" fmla="*/ 314995 w 331788"/>
                <a:gd name="connsiteY4" fmla="*/ 206375 h 206375"/>
                <a:gd name="connsiteX5" fmla="*/ 85056 w 331788"/>
                <a:gd name="connsiteY5" fmla="*/ 206375 h 206375"/>
                <a:gd name="connsiteX6" fmla="*/ 68263 w 331788"/>
                <a:gd name="connsiteY6" fmla="*/ 189559 h 206375"/>
                <a:gd name="connsiteX7" fmla="*/ 68263 w 331788"/>
                <a:gd name="connsiteY7" fmla="*/ 183092 h 206375"/>
                <a:gd name="connsiteX8" fmla="*/ 281408 w 331788"/>
                <a:gd name="connsiteY8" fmla="*/ 183092 h 206375"/>
                <a:gd name="connsiteX9" fmla="*/ 308536 w 331788"/>
                <a:gd name="connsiteY9" fmla="*/ 155928 h 206375"/>
                <a:gd name="connsiteX10" fmla="*/ 308536 w 331788"/>
                <a:gd name="connsiteY10" fmla="*/ 66675 h 206375"/>
                <a:gd name="connsiteX11" fmla="*/ 275059 w 331788"/>
                <a:gd name="connsiteY11" fmla="*/ 33338 h 206375"/>
                <a:gd name="connsiteX12" fmla="*/ 281557 w 331788"/>
                <a:gd name="connsiteY12" fmla="*/ 33338 h 206375"/>
                <a:gd name="connsiteX13" fmla="*/ 298451 w 331788"/>
                <a:gd name="connsiteY13" fmla="*/ 50154 h 206375"/>
                <a:gd name="connsiteX14" fmla="*/ 298451 w 331788"/>
                <a:gd name="connsiteY14" fmla="*/ 156222 h 206375"/>
                <a:gd name="connsiteX15" fmla="*/ 281557 w 331788"/>
                <a:gd name="connsiteY15" fmla="*/ 173038 h 206375"/>
                <a:gd name="connsiteX16" fmla="*/ 50232 w 331788"/>
                <a:gd name="connsiteY16" fmla="*/ 173038 h 206375"/>
                <a:gd name="connsiteX17" fmla="*/ 33338 w 331788"/>
                <a:gd name="connsiteY17" fmla="*/ 156222 h 206375"/>
                <a:gd name="connsiteX18" fmla="*/ 33338 w 331788"/>
                <a:gd name="connsiteY18" fmla="*/ 149755 h 206375"/>
                <a:gd name="connsiteX19" fmla="*/ 247768 w 331788"/>
                <a:gd name="connsiteY19" fmla="*/ 149755 h 206375"/>
                <a:gd name="connsiteX20" fmla="*/ 275059 w 331788"/>
                <a:gd name="connsiteY20" fmla="*/ 122591 h 206375"/>
                <a:gd name="connsiteX21" fmla="*/ 275059 w 331788"/>
                <a:gd name="connsiteY21" fmla="*/ 33338 h 206375"/>
                <a:gd name="connsiteX22" fmla="*/ 99109 w 331788"/>
                <a:gd name="connsiteY22" fmla="*/ 21630 h 206375"/>
                <a:gd name="connsiteX23" fmla="*/ 97823 w 331788"/>
                <a:gd name="connsiteY23" fmla="*/ 22920 h 206375"/>
                <a:gd name="connsiteX24" fmla="*/ 95250 w 331788"/>
                <a:gd name="connsiteY24" fmla="*/ 28079 h 206375"/>
                <a:gd name="connsiteX25" fmla="*/ 96536 w 331788"/>
                <a:gd name="connsiteY25" fmla="*/ 31949 h 206375"/>
                <a:gd name="connsiteX26" fmla="*/ 97823 w 331788"/>
                <a:gd name="connsiteY26" fmla="*/ 33238 h 206375"/>
                <a:gd name="connsiteX27" fmla="*/ 118406 w 331788"/>
                <a:gd name="connsiteY27" fmla="*/ 66775 h 206375"/>
                <a:gd name="connsiteX28" fmla="*/ 119692 w 331788"/>
                <a:gd name="connsiteY28" fmla="*/ 68064 h 206375"/>
                <a:gd name="connsiteX29" fmla="*/ 111974 w 331788"/>
                <a:gd name="connsiteY29" fmla="*/ 68064 h 206375"/>
                <a:gd name="connsiteX30" fmla="*/ 104255 w 331788"/>
                <a:gd name="connsiteY30" fmla="*/ 75804 h 206375"/>
                <a:gd name="connsiteX31" fmla="*/ 111974 w 331788"/>
                <a:gd name="connsiteY31" fmla="*/ 83543 h 206375"/>
                <a:gd name="connsiteX32" fmla="*/ 124838 w 331788"/>
                <a:gd name="connsiteY32" fmla="*/ 83543 h 206375"/>
                <a:gd name="connsiteX33" fmla="*/ 124838 w 331788"/>
                <a:gd name="connsiteY33" fmla="*/ 89992 h 206375"/>
                <a:gd name="connsiteX34" fmla="*/ 111974 w 331788"/>
                <a:gd name="connsiteY34" fmla="*/ 89992 h 206375"/>
                <a:gd name="connsiteX35" fmla="*/ 104255 w 331788"/>
                <a:gd name="connsiteY35" fmla="*/ 97731 h 206375"/>
                <a:gd name="connsiteX36" fmla="*/ 111974 w 331788"/>
                <a:gd name="connsiteY36" fmla="*/ 105470 h 206375"/>
                <a:gd name="connsiteX37" fmla="*/ 124838 w 331788"/>
                <a:gd name="connsiteY37" fmla="*/ 105470 h 206375"/>
                <a:gd name="connsiteX38" fmla="*/ 124838 w 331788"/>
                <a:gd name="connsiteY38" fmla="*/ 114499 h 206375"/>
                <a:gd name="connsiteX39" fmla="*/ 132557 w 331788"/>
                <a:gd name="connsiteY39" fmla="*/ 122238 h 206375"/>
                <a:gd name="connsiteX40" fmla="*/ 140275 w 331788"/>
                <a:gd name="connsiteY40" fmla="*/ 114499 h 206375"/>
                <a:gd name="connsiteX41" fmla="*/ 140275 w 331788"/>
                <a:gd name="connsiteY41" fmla="*/ 105470 h 206375"/>
                <a:gd name="connsiteX42" fmla="*/ 153139 w 331788"/>
                <a:gd name="connsiteY42" fmla="*/ 105470 h 206375"/>
                <a:gd name="connsiteX43" fmla="*/ 160858 w 331788"/>
                <a:gd name="connsiteY43" fmla="*/ 97731 h 206375"/>
                <a:gd name="connsiteX44" fmla="*/ 153139 w 331788"/>
                <a:gd name="connsiteY44" fmla="*/ 89992 h 206375"/>
                <a:gd name="connsiteX45" fmla="*/ 140275 w 331788"/>
                <a:gd name="connsiteY45" fmla="*/ 89992 h 206375"/>
                <a:gd name="connsiteX46" fmla="*/ 140275 w 331788"/>
                <a:gd name="connsiteY46" fmla="*/ 83543 h 206375"/>
                <a:gd name="connsiteX47" fmla="*/ 153139 w 331788"/>
                <a:gd name="connsiteY47" fmla="*/ 83543 h 206375"/>
                <a:gd name="connsiteX48" fmla="*/ 160858 w 331788"/>
                <a:gd name="connsiteY48" fmla="*/ 75804 h 206375"/>
                <a:gd name="connsiteX49" fmla="*/ 153139 w 331788"/>
                <a:gd name="connsiteY49" fmla="*/ 68064 h 206375"/>
                <a:gd name="connsiteX50" fmla="*/ 145421 w 331788"/>
                <a:gd name="connsiteY50" fmla="*/ 68064 h 206375"/>
                <a:gd name="connsiteX51" fmla="*/ 146707 w 331788"/>
                <a:gd name="connsiteY51" fmla="*/ 66775 h 206375"/>
                <a:gd name="connsiteX52" fmla="*/ 168577 w 331788"/>
                <a:gd name="connsiteY52" fmla="*/ 33238 h 206375"/>
                <a:gd name="connsiteX53" fmla="*/ 168577 w 331788"/>
                <a:gd name="connsiteY53" fmla="*/ 31949 h 206375"/>
                <a:gd name="connsiteX54" fmla="*/ 169863 w 331788"/>
                <a:gd name="connsiteY54" fmla="*/ 28079 h 206375"/>
                <a:gd name="connsiteX55" fmla="*/ 168577 w 331788"/>
                <a:gd name="connsiteY55" fmla="*/ 22920 h 206375"/>
                <a:gd name="connsiteX56" fmla="*/ 166004 w 331788"/>
                <a:gd name="connsiteY56" fmla="*/ 21630 h 206375"/>
                <a:gd name="connsiteX57" fmla="*/ 156999 w 331788"/>
                <a:gd name="connsiteY57" fmla="*/ 22920 h 206375"/>
                <a:gd name="connsiteX58" fmla="*/ 155712 w 331788"/>
                <a:gd name="connsiteY58" fmla="*/ 22920 h 206375"/>
                <a:gd name="connsiteX59" fmla="*/ 153139 w 331788"/>
                <a:gd name="connsiteY59" fmla="*/ 28079 h 206375"/>
                <a:gd name="connsiteX60" fmla="*/ 150567 w 331788"/>
                <a:gd name="connsiteY60" fmla="*/ 33238 h 206375"/>
                <a:gd name="connsiteX61" fmla="*/ 132557 w 331788"/>
                <a:gd name="connsiteY61" fmla="*/ 60325 h 206375"/>
                <a:gd name="connsiteX62" fmla="*/ 115833 w 331788"/>
                <a:gd name="connsiteY62" fmla="*/ 33238 h 206375"/>
                <a:gd name="connsiteX63" fmla="*/ 111974 w 331788"/>
                <a:gd name="connsiteY63" fmla="*/ 28079 h 206375"/>
                <a:gd name="connsiteX64" fmla="*/ 109401 w 331788"/>
                <a:gd name="connsiteY64" fmla="*/ 22920 h 206375"/>
                <a:gd name="connsiteX65" fmla="*/ 99109 w 331788"/>
                <a:gd name="connsiteY65" fmla="*/ 21630 h 206375"/>
                <a:gd name="connsiteX66" fmla="*/ 16894 w 331788"/>
                <a:gd name="connsiteY66" fmla="*/ 0 h 206375"/>
                <a:gd name="connsiteX67" fmla="*/ 248219 w 331788"/>
                <a:gd name="connsiteY67" fmla="*/ 0 h 206375"/>
                <a:gd name="connsiteX68" fmla="*/ 265113 w 331788"/>
                <a:gd name="connsiteY68" fmla="*/ 16816 h 206375"/>
                <a:gd name="connsiteX69" fmla="*/ 265113 w 331788"/>
                <a:gd name="connsiteY69" fmla="*/ 122884 h 206375"/>
                <a:gd name="connsiteX70" fmla="*/ 248219 w 331788"/>
                <a:gd name="connsiteY70" fmla="*/ 139700 h 206375"/>
                <a:gd name="connsiteX71" fmla="*/ 23392 w 331788"/>
                <a:gd name="connsiteY71" fmla="*/ 139700 h 206375"/>
                <a:gd name="connsiteX72" fmla="*/ 16894 w 331788"/>
                <a:gd name="connsiteY72" fmla="*/ 139700 h 206375"/>
                <a:gd name="connsiteX73" fmla="*/ 0 w 331788"/>
                <a:gd name="connsiteY73" fmla="*/ 122884 h 206375"/>
                <a:gd name="connsiteX74" fmla="*/ 0 w 331788"/>
                <a:gd name="connsiteY74" fmla="*/ 16816 h 206375"/>
                <a:gd name="connsiteX75" fmla="*/ 16894 w 331788"/>
                <a:gd name="connsiteY75" fmla="*/ 0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1788" h="206375">
                  <a:moveTo>
                    <a:pt x="308536" y="66675"/>
                  </a:moveTo>
                  <a:cubicBezTo>
                    <a:pt x="308536" y="66675"/>
                    <a:pt x="308536" y="66675"/>
                    <a:pt x="314995" y="66675"/>
                  </a:cubicBezTo>
                  <a:cubicBezTo>
                    <a:pt x="324037" y="66675"/>
                    <a:pt x="331788" y="73143"/>
                    <a:pt x="331788" y="83491"/>
                  </a:cubicBezTo>
                  <a:cubicBezTo>
                    <a:pt x="331788" y="83491"/>
                    <a:pt x="331788" y="83491"/>
                    <a:pt x="331788" y="189559"/>
                  </a:cubicBezTo>
                  <a:cubicBezTo>
                    <a:pt x="331788" y="198614"/>
                    <a:pt x="324037" y="206375"/>
                    <a:pt x="314995" y="206375"/>
                  </a:cubicBezTo>
                  <a:cubicBezTo>
                    <a:pt x="314995" y="206375"/>
                    <a:pt x="314995" y="206375"/>
                    <a:pt x="85056" y="206375"/>
                  </a:cubicBezTo>
                  <a:cubicBezTo>
                    <a:pt x="76014" y="206375"/>
                    <a:pt x="68263" y="198614"/>
                    <a:pt x="68263" y="189559"/>
                  </a:cubicBezTo>
                  <a:cubicBezTo>
                    <a:pt x="68263" y="189559"/>
                    <a:pt x="68263" y="189559"/>
                    <a:pt x="68263" y="183092"/>
                  </a:cubicBezTo>
                  <a:cubicBezTo>
                    <a:pt x="68263" y="183092"/>
                    <a:pt x="68263" y="183092"/>
                    <a:pt x="281408" y="183092"/>
                  </a:cubicBezTo>
                  <a:cubicBezTo>
                    <a:pt x="296910" y="183092"/>
                    <a:pt x="308536" y="171450"/>
                    <a:pt x="308536" y="155928"/>
                  </a:cubicBezTo>
                  <a:cubicBezTo>
                    <a:pt x="308536" y="155928"/>
                    <a:pt x="308536" y="155928"/>
                    <a:pt x="308536" y="66675"/>
                  </a:cubicBezTo>
                  <a:close/>
                  <a:moveTo>
                    <a:pt x="275059" y="33338"/>
                  </a:moveTo>
                  <a:cubicBezTo>
                    <a:pt x="275059" y="33338"/>
                    <a:pt x="275059" y="33338"/>
                    <a:pt x="281557" y="33338"/>
                  </a:cubicBezTo>
                  <a:cubicBezTo>
                    <a:pt x="290654" y="33338"/>
                    <a:pt x="298451" y="41099"/>
                    <a:pt x="298451" y="50154"/>
                  </a:cubicBezTo>
                  <a:cubicBezTo>
                    <a:pt x="298451" y="50154"/>
                    <a:pt x="298451" y="50154"/>
                    <a:pt x="298451" y="156222"/>
                  </a:cubicBezTo>
                  <a:cubicBezTo>
                    <a:pt x="298451" y="165277"/>
                    <a:pt x="290654" y="173038"/>
                    <a:pt x="281557" y="173038"/>
                  </a:cubicBezTo>
                  <a:cubicBezTo>
                    <a:pt x="281557" y="173038"/>
                    <a:pt x="281557" y="173038"/>
                    <a:pt x="50232" y="173038"/>
                  </a:cubicBezTo>
                  <a:cubicBezTo>
                    <a:pt x="41135" y="173038"/>
                    <a:pt x="33338" y="165277"/>
                    <a:pt x="33338" y="156222"/>
                  </a:cubicBezTo>
                  <a:cubicBezTo>
                    <a:pt x="33338" y="156222"/>
                    <a:pt x="33338" y="156222"/>
                    <a:pt x="33338" y="149755"/>
                  </a:cubicBezTo>
                  <a:cubicBezTo>
                    <a:pt x="33338" y="149755"/>
                    <a:pt x="33338" y="149755"/>
                    <a:pt x="247768" y="149755"/>
                  </a:cubicBezTo>
                  <a:cubicBezTo>
                    <a:pt x="263363" y="149755"/>
                    <a:pt x="275059" y="138113"/>
                    <a:pt x="275059" y="122591"/>
                  </a:cubicBezTo>
                  <a:cubicBezTo>
                    <a:pt x="275059" y="122591"/>
                    <a:pt x="275059" y="122591"/>
                    <a:pt x="275059" y="33338"/>
                  </a:cubicBezTo>
                  <a:close/>
                  <a:moveTo>
                    <a:pt x="99109" y="21630"/>
                  </a:moveTo>
                  <a:cubicBezTo>
                    <a:pt x="97823" y="21630"/>
                    <a:pt x="97823" y="21630"/>
                    <a:pt x="97823" y="22920"/>
                  </a:cubicBezTo>
                  <a:cubicBezTo>
                    <a:pt x="96536" y="24210"/>
                    <a:pt x="95250" y="25499"/>
                    <a:pt x="95250" y="28079"/>
                  </a:cubicBezTo>
                  <a:cubicBezTo>
                    <a:pt x="95250" y="29369"/>
                    <a:pt x="96536" y="30659"/>
                    <a:pt x="96536" y="31949"/>
                  </a:cubicBezTo>
                  <a:cubicBezTo>
                    <a:pt x="96536" y="31949"/>
                    <a:pt x="96536" y="31949"/>
                    <a:pt x="97823" y="33238"/>
                  </a:cubicBezTo>
                  <a:cubicBezTo>
                    <a:pt x="97823" y="33238"/>
                    <a:pt x="97823" y="33238"/>
                    <a:pt x="118406" y="66775"/>
                  </a:cubicBezTo>
                  <a:cubicBezTo>
                    <a:pt x="118406" y="66775"/>
                    <a:pt x="118406" y="66775"/>
                    <a:pt x="119692" y="68064"/>
                  </a:cubicBezTo>
                  <a:cubicBezTo>
                    <a:pt x="119692" y="68064"/>
                    <a:pt x="119692" y="68064"/>
                    <a:pt x="111974" y="68064"/>
                  </a:cubicBezTo>
                  <a:cubicBezTo>
                    <a:pt x="108114" y="68064"/>
                    <a:pt x="104255" y="71934"/>
                    <a:pt x="104255" y="75804"/>
                  </a:cubicBezTo>
                  <a:cubicBezTo>
                    <a:pt x="104255" y="79673"/>
                    <a:pt x="108114" y="83543"/>
                    <a:pt x="111974" y="83543"/>
                  </a:cubicBezTo>
                  <a:cubicBezTo>
                    <a:pt x="111974" y="83543"/>
                    <a:pt x="111974" y="83543"/>
                    <a:pt x="124838" y="83543"/>
                  </a:cubicBezTo>
                  <a:cubicBezTo>
                    <a:pt x="124838" y="83543"/>
                    <a:pt x="124838" y="83543"/>
                    <a:pt x="124838" y="89992"/>
                  </a:cubicBezTo>
                  <a:cubicBezTo>
                    <a:pt x="124838" y="89992"/>
                    <a:pt x="124838" y="89992"/>
                    <a:pt x="111974" y="89992"/>
                  </a:cubicBezTo>
                  <a:cubicBezTo>
                    <a:pt x="108114" y="89992"/>
                    <a:pt x="104255" y="93861"/>
                    <a:pt x="104255" y="97731"/>
                  </a:cubicBezTo>
                  <a:cubicBezTo>
                    <a:pt x="104255" y="101601"/>
                    <a:pt x="108114" y="105470"/>
                    <a:pt x="111974" y="105470"/>
                  </a:cubicBezTo>
                  <a:cubicBezTo>
                    <a:pt x="111974" y="105470"/>
                    <a:pt x="111974" y="105470"/>
                    <a:pt x="124838" y="105470"/>
                  </a:cubicBezTo>
                  <a:cubicBezTo>
                    <a:pt x="124838" y="105470"/>
                    <a:pt x="124838" y="105470"/>
                    <a:pt x="124838" y="114499"/>
                  </a:cubicBezTo>
                  <a:cubicBezTo>
                    <a:pt x="124838" y="119658"/>
                    <a:pt x="128697" y="122238"/>
                    <a:pt x="132557" y="122238"/>
                  </a:cubicBezTo>
                  <a:cubicBezTo>
                    <a:pt x="136416" y="122238"/>
                    <a:pt x="140275" y="119658"/>
                    <a:pt x="140275" y="114499"/>
                  </a:cubicBezTo>
                  <a:cubicBezTo>
                    <a:pt x="140275" y="114499"/>
                    <a:pt x="140275" y="114499"/>
                    <a:pt x="140275" y="105470"/>
                  </a:cubicBezTo>
                  <a:cubicBezTo>
                    <a:pt x="140275" y="105470"/>
                    <a:pt x="140275" y="105470"/>
                    <a:pt x="153139" y="105470"/>
                  </a:cubicBezTo>
                  <a:cubicBezTo>
                    <a:pt x="158285" y="105470"/>
                    <a:pt x="160858" y="101601"/>
                    <a:pt x="160858" y="97731"/>
                  </a:cubicBezTo>
                  <a:cubicBezTo>
                    <a:pt x="160858" y="93861"/>
                    <a:pt x="158285" y="89992"/>
                    <a:pt x="153139" y="89992"/>
                  </a:cubicBezTo>
                  <a:cubicBezTo>
                    <a:pt x="153139" y="89992"/>
                    <a:pt x="153139" y="89992"/>
                    <a:pt x="140275" y="89992"/>
                  </a:cubicBezTo>
                  <a:cubicBezTo>
                    <a:pt x="140275" y="89992"/>
                    <a:pt x="140275" y="89992"/>
                    <a:pt x="140275" y="83543"/>
                  </a:cubicBezTo>
                  <a:cubicBezTo>
                    <a:pt x="140275" y="83543"/>
                    <a:pt x="140275" y="83543"/>
                    <a:pt x="153139" y="83543"/>
                  </a:cubicBezTo>
                  <a:cubicBezTo>
                    <a:pt x="158285" y="83543"/>
                    <a:pt x="160858" y="79673"/>
                    <a:pt x="160858" y="75804"/>
                  </a:cubicBezTo>
                  <a:cubicBezTo>
                    <a:pt x="160858" y="71934"/>
                    <a:pt x="158285" y="68064"/>
                    <a:pt x="153139" y="68064"/>
                  </a:cubicBezTo>
                  <a:cubicBezTo>
                    <a:pt x="153139" y="68064"/>
                    <a:pt x="153139" y="68064"/>
                    <a:pt x="145421" y="68064"/>
                  </a:cubicBezTo>
                  <a:cubicBezTo>
                    <a:pt x="145421" y="68064"/>
                    <a:pt x="145421" y="68064"/>
                    <a:pt x="146707" y="66775"/>
                  </a:cubicBezTo>
                  <a:cubicBezTo>
                    <a:pt x="146707" y="66775"/>
                    <a:pt x="146707" y="66775"/>
                    <a:pt x="168577" y="33238"/>
                  </a:cubicBezTo>
                  <a:cubicBezTo>
                    <a:pt x="168577" y="33238"/>
                    <a:pt x="168577" y="33238"/>
                    <a:pt x="168577" y="31949"/>
                  </a:cubicBezTo>
                  <a:cubicBezTo>
                    <a:pt x="169863" y="30659"/>
                    <a:pt x="169863" y="29369"/>
                    <a:pt x="169863" y="28079"/>
                  </a:cubicBezTo>
                  <a:cubicBezTo>
                    <a:pt x="169863" y="25499"/>
                    <a:pt x="169863" y="24210"/>
                    <a:pt x="168577" y="22920"/>
                  </a:cubicBezTo>
                  <a:cubicBezTo>
                    <a:pt x="167290" y="21630"/>
                    <a:pt x="167290" y="21630"/>
                    <a:pt x="166004" y="21630"/>
                  </a:cubicBezTo>
                  <a:cubicBezTo>
                    <a:pt x="163431" y="19050"/>
                    <a:pt x="159572" y="20340"/>
                    <a:pt x="156999" y="22920"/>
                  </a:cubicBezTo>
                  <a:cubicBezTo>
                    <a:pt x="156999" y="22920"/>
                    <a:pt x="155712" y="22920"/>
                    <a:pt x="155712" y="22920"/>
                  </a:cubicBezTo>
                  <a:cubicBezTo>
                    <a:pt x="155712" y="22920"/>
                    <a:pt x="155712" y="22920"/>
                    <a:pt x="153139" y="28079"/>
                  </a:cubicBezTo>
                  <a:cubicBezTo>
                    <a:pt x="153139" y="28079"/>
                    <a:pt x="153139" y="28079"/>
                    <a:pt x="150567" y="33238"/>
                  </a:cubicBezTo>
                  <a:cubicBezTo>
                    <a:pt x="150567" y="33238"/>
                    <a:pt x="150567" y="33238"/>
                    <a:pt x="132557" y="60325"/>
                  </a:cubicBezTo>
                  <a:cubicBezTo>
                    <a:pt x="132557" y="60325"/>
                    <a:pt x="132557" y="60325"/>
                    <a:pt x="115833" y="33238"/>
                  </a:cubicBezTo>
                  <a:cubicBezTo>
                    <a:pt x="115833" y="33238"/>
                    <a:pt x="115833" y="33238"/>
                    <a:pt x="111974" y="28079"/>
                  </a:cubicBezTo>
                  <a:cubicBezTo>
                    <a:pt x="111974" y="28079"/>
                    <a:pt x="111974" y="28079"/>
                    <a:pt x="109401" y="22920"/>
                  </a:cubicBezTo>
                  <a:cubicBezTo>
                    <a:pt x="106828" y="20340"/>
                    <a:pt x="101682" y="19050"/>
                    <a:pt x="99109" y="21630"/>
                  </a:cubicBezTo>
                  <a:close/>
                  <a:moveTo>
                    <a:pt x="16894" y="0"/>
                  </a:moveTo>
                  <a:cubicBezTo>
                    <a:pt x="16894" y="0"/>
                    <a:pt x="16894" y="0"/>
                    <a:pt x="248219" y="0"/>
                  </a:cubicBezTo>
                  <a:cubicBezTo>
                    <a:pt x="257316" y="0"/>
                    <a:pt x="265113" y="7761"/>
                    <a:pt x="265113" y="16816"/>
                  </a:cubicBezTo>
                  <a:cubicBezTo>
                    <a:pt x="265113" y="16816"/>
                    <a:pt x="265113" y="16816"/>
                    <a:pt x="265113" y="122884"/>
                  </a:cubicBezTo>
                  <a:cubicBezTo>
                    <a:pt x="265113" y="133233"/>
                    <a:pt x="257316" y="139700"/>
                    <a:pt x="248219" y="139700"/>
                  </a:cubicBezTo>
                  <a:cubicBezTo>
                    <a:pt x="248219" y="139700"/>
                    <a:pt x="248219" y="139700"/>
                    <a:pt x="23392" y="139700"/>
                  </a:cubicBezTo>
                  <a:lnTo>
                    <a:pt x="16894" y="139700"/>
                  </a:lnTo>
                  <a:cubicBezTo>
                    <a:pt x="7797" y="139700"/>
                    <a:pt x="0" y="133233"/>
                    <a:pt x="0" y="122884"/>
                  </a:cubicBezTo>
                  <a:cubicBezTo>
                    <a:pt x="0" y="122884"/>
                    <a:pt x="0" y="122884"/>
                    <a:pt x="0" y="16816"/>
                  </a:cubicBezTo>
                  <a:cubicBezTo>
                    <a:pt x="0" y="7761"/>
                    <a:pt x="7797" y="0"/>
                    <a:pt x="16894" y="0"/>
                  </a:cubicBezTo>
                  <a:close/>
                </a:path>
              </a:pathLst>
            </a:custGeom>
            <a:solidFill>
              <a:srgbClr val="FFFFFF"/>
            </a:solidFill>
            <a:ln>
              <a:noFill/>
            </a:ln>
            <a:extLs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nvGrpSpPr>
          <p:cNvPr id="35" name="组合 34">
            <a:extLst>
              <a:ext uri="{FF2B5EF4-FFF2-40B4-BE49-F238E27FC236}">
                <a16:creationId xmlns:a16="http://schemas.microsoft.com/office/drawing/2014/main" id="{7CC13B87-D772-4892-B79C-C344A00399CF}"/>
              </a:ext>
            </a:extLst>
          </p:cNvPr>
          <p:cNvGrpSpPr/>
          <p:nvPr/>
        </p:nvGrpSpPr>
        <p:grpSpPr>
          <a:xfrm>
            <a:off x="8139354" y="5074916"/>
            <a:ext cx="489858" cy="489858"/>
            <a:chOff x="7698094" y="5074916"/>
            <a:chExt cx="489858" cy="489858"/>
          </a:xfrm>
        </p:grpSpPr>
        <p:sp>
          <p:nvSpPr>
            <p:cNvPr id="39" name="椭圆 38">
              <a:extLst>
                <a:ext uri="{FF2B5EF4-FFF2-40B4-BE49-F238E27FC236}">
                  <a16:creationId xmlns:a16="http://schemas.microsoft.com/office/drawing/2014/main" id="{7A2EF196-013C-4BA5-A067-AF71FD8140BE}"/>
                </a:ext>
              </a:extLst>
            </p:cNvPr>
            <p:cNvSpPr/>
            <p:nvPr/>
          </p:nvSpPr>
          <p:spPr>
            <a:xfrm>
              <a:off x="7698094" y="5074916"/>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任意多边形: 形状 75">
              <a:extLst>
                <a:ext uri="{FF2B5EF4-FFF2-40B4-BE49-F238E27FC236}">
                  <a16:creationId xmlns:a16="http://schemas.microsoft.com/office/drawing/2014/main" id="{E4A73606-57B9-4974-ADE0-8558D48B4B4A}"/>
                </a:ext>
              </a:extLst>
            </p:cNvPr>
            <p:cNvSpPr>
              <a:spLocks/>
            </p:cNvSpPr>
            <p:nvPr/>
          </p:nvSpPr>
          <p:spPr bwMode="auto">
            <a:xfrm>
              <a:off x="7831850" y="5238809"/>
              <a:ext cx="212129" cy="171530"/>
            </a:xfrm>
            <a:custGeom>
              <a:avLst/>
              <a:gdLst>
                <a:gd name="connsiteX0" fmla="*/ 9105 w 331788"/>
                <a:gd name="connsiteY0" fmla="*/ 87313 h 268288"/>
                <a:gd name="connsiteX1" fmla="*/ 63736 w 331788"/>
                <a:gd name="connsiteY1" fmla="*/ 87313 h 268288"/>
                <a:gd name="connsiteX2" fmla="*/ 67638 w 331788"/>
                <a:gd name="connsiteY2" fmla="*/ 92447 h 268288"/>
                <a:gd name="connsiteX3" fmla="*/ 67638 w 331788"/>
                <a:gd name="connsiteY3" fmla="*/ 172025 h 268288"/>
                <a:gd name="connsiteX4" fmla="*/ 89750 w 331788"/>
                <a:gd name="connsiteY4" fmla="*/ 193845 h 268288"/>
                <a:gd name="connsiteX5" fmla="*/ 196410 w 331788"/>
                <a:gd name="connsiteY5" fmla="*/ 193845 h 268288"/>
                <a:gd name="connsiteX6" fmla="*/ 201613 w 331788"/>
                <a:gd name="connsiteY6" fmla="*/ 197695 h 268288"/>
                <a:gd name="connsiteX7" fmla="*/ 201613 w 331788"/>
                <a:gd name="connsiteY7" fmla="*/ 220798 h 268288"/>
                <a:gd name="connsiteX8" fmla="*/ 192508 w 331788"/>
                <a:gd name="connsiteY8" fmla="*/ 229783 h 268288"/>
                <a:gd name="connsiteX9" fmla="*/ 88450 w 331788"/>
                <a:gd name="connsiteY9" fmla="*/ 229783 h 268288"/>
                <a:gd name="connsiteX10" fmla="*/ 84547 w 331788"/>
                <a:gd name="connsiteY10" fmla="*/ 231066 h 268288"/>
                <a:gd name="connsiteX11" fmla="*/ 59834 w 331788"/>
                <a:gd name="connsiteY11" fmla="*/ 265721 h 268288"/>
                <a:gd name="connsiteX12" fmla="*/ 55931 w 331788"/>
                <a:gd name="connsiteY12" fmla="*/ 268288 h 268288"/>
                <a:gd name="connsiteX13" fmla="*/ 52029 w 331788"/>
                <a:gd name="connsiteY13" fmla="*/ 265721 h 268288"/>
                <a:gd name="connsiteX14" fmla="*/ 27315 w 331788"/>
                <a:gd name="connsiteY14" fmla="*/ 231066 h 268288"/>
                <a:gd name="connsiteX15" fmla="*/ 23413 w 331788"/>
                <a:gd name="connsiteY15" fmla="*/ 229783 h 268288"/>
                <a:gd name="connsiteX16" fmla="*/ 9105 w 331788"/>
                <a:gd name="connsiteY16" fmla="*/ 229783 h 268288"/>
                <a:gd name="connsiteX17" fmla="*/ 0 w 331788"/>
                <a:gd name="connsiteY17" fmla="*/ 220798 h 268288"/>
                <a:gd name="connsiteX18" fmla="*/ 0 w 331788"/>
                <a:gd name="connsiteY18" fmla="*/ 96298 h 268288"/>
                <a:gd name="connsiteX19" fmla="*/ 9105 w 331788"/>
                <a:gd name="connsiteY19" fmla="*/ 87313 h 268288"/>
                <a:gd name="connsiteX20" fmla="*/ 200880 w 331788"/>
                <a:gd name="connsiteY20" fmla="*/ 25400 h 268288"/>
                <a:gd name="connsiteX21" fmla="*/ 199567 w 331788"/>
                <a:gd name="connsiteY21" fmla="*/ 28004 h 268288"/>
                <a:gd name="connsiteX22" fmla="*/ 199567 w 331788"/>
                <a:gd name="connsiteY22" fmla="*/ 39723 h 268288"/>
                <a:gd name="connsiteX23" fmla="*/ 178563 w 331788"/>
                <a:gd name="connsiteY23" fmla="*/ 64463 h 268288"/>
                <a:gd name="connsiteX24" fmla="*/ 208757 w 331788"/>
                <a:gd name="connsiteY24" fmla="*/ 94412 h 268288"/>
                <a:gd name="connsiteX25" fmla="*/ 223197 w 331788"/>
                <a:gd name="connsiteY25" fmla="*/ 103527 h 268288"/>
                <a:gd name="connsiteX26" fmla="*/ 210069 w 331788"/>
                <a:gd name="connsiteY26" fmla="*/ 110037 h 268288"/>
                <a:gd name="connsiteX27" fmla="*/ 193004 w 331788"/>
                <a:gd name="connsiteY27" fmla="*/ 103527 h 268288"/>
                <a:gd name="connsiteX28" fmla="*/ 189065 w 331788"/>
                <a:gd name="connsiteY28" fmla="*/ 99621 h 268288"/>
                <a:gd name="connsiteX29" fmla="*/ 186440 w 331788"/>
                <a:gd name="connsiteY29" fmla="*/ 99621 h 268288"/>
                <a:gd name="connsiteX30" fmla="*/ 175938 w 331788"/>
                <a:gd name="connsiteY30" fmla="*/ 111340 h 268288"/>
                <a:gd name="connsiteX31" fmla="*/ 174625 w 331788"/>
                <a:gd name="connsiteY31" fmla="*/ 112642 h 268288"/>
                <a:gd name="connsiteX32" fmla="*/ 174625 w 331788"/>
                <a:gd name="connsiteY32" fmla="*/ 113944 h 268288"/>
                <a:gd name="connsiteX33" fmla="*/ 178563 w 331788"/>
                <a:gd name="connsiteY33" fmla="*/ 116548 h 268288"/>
                <a:gd name="connsiteX34" fmla="*/ 199567 w 331788"/>
                <a:gd name="connsiteY34" fmla="*/ 128267 h 268288"/>
                <a:gd name="connsiteX35" fmla="*/ 199567 w 331788"/>
                <a:gd name="connsiteY35" fmla="*/ 139986 h 268288"/>
                <a:gd name="connsiteX36" fmla="*/ 200880 w 331788"/>
                <a:gd name="connsiteY36" fmla="*/ 141288 h 268288"/>
                <a:gd name="connsiteX37" fmla="*/ 216633 w 331788"/>
                <a:gd name="connsiteY37" fmla="*/ 141288 h 268288"/>
                <a:gd name="connsiteX38" fmla="*/ 219259 w 331788"/>
                <a:gd name="connsiteY38" fmla="*/ 139986 h 268288"/>
                <a:gd name="connsiteX39" fmla="*/ 219259 w 331788"/>
                <a:gd name="connsiteY39" fmla="*/ 128267 h 268288"/>
                <a:gd name="connsiteX40" fmla="*/ 242888 w 331788"/>
                <a:gd name="connsiteY40" fmla="*/ 103527 h 268288"/>
                <a:gd name="connsiteX41" fmla="*/ 214008 w 331788"/>
                <a:gd name="connsiteY41" fmla="*/ 74880 h 268288"/>
                <a:gd name="connsiteX42" fmla="*/ 198255 w 331788"/>
                <a:gd name="connsiteY42" fmla="*/ 64463 h 268288"/>
                <a:gd name="connsiteX43" fmla="*/ 211382 w 331788"/>
                <a:gd name="connsiteY43" fmla="*/ 56651 h 268288"/>
                <a:gd name="connsiteX44" fmla="*/ 227135 w 331788"/>
                <a:gd name="connsiteY44" fmla="*/ 60557 h 268288"/>
                <a:gd name="connsiteX45" fmla="*/ 229761 w 331788"/>
                <a:gd name="connsiteY45" fmla="*/ 63161 h 268288"/>
                <a:gd name="connsiteX46" fmla="*/ 233699 w 331788"/>
                <a:gd name="connsiteY46" fmla="*/ 63161 h 268288"/>
                <a:gd name="connsiteX47" fmla="*/ 241575 w 331788"/>
                <a:gd name="connsiteY47" fmla="*/ 50140 h 268288"/>
                <a:gd name="connsiteX48" fmla="*/ 241575 w 331788"/>
                <a:gd name="connsiteY48" fmla="*/ 47536 h 268288"/>
                <a:gd name="connsiteX49" fmla="*/ 237637 w 331788"/>
                <a:gd name="connsiteY49" fmla="*/ 44932 h 268288"/>
                <a:gd name="connsiteX50" fmla="*/ 219259 w 331788"/>
                <a:gd name="connsiteY50" fmla="*/ 38421 h 268288"/>
                <a:gd name="connsiteX51" fmla="*/ 219259 w 331788"/>
                <a:gd name="connsiteY51" fmla="*/ 28004 h 268288"/>
                <a:gd name="connsiteX52" fmla="*/ 216633 w 331788"/>
                <a:gd name="connsiteY52" fmla="*/ 25400 h 268288"/>
                <a:gd name="connsiteX53" fmla="*/ 200880 w 331788"/>
                <a:gd name="connsiteY53" fmla="*/ 25400 h 268288"/>
                <a:gd name="connsiteX54" fmla="*/ 95464 w 331788"/>
                <a:gd name="connsiteY54" fmla="*/ 0 h 268288"/>
                <a:gd name="connsiteX55" fmla="*/ 320166 w 331788"/>
                <a:gd name="connsiteY55" fmla="*/ 0 h 268288"/>
                <a:gd name="connsiteX56" fmla="*/ 331788 w 331788"/>
                <a:gd name="connsiteY56" fmla="*/ 12898 h 268288"/>
                <a:gd name="connsiteX57" fmla="*/ 331788 w 331788"/>
                <a:gd name="connsiteY57" fmla="*/ 166390 h 268288"/>
                <a:gd name="connsiteX58" fmla="*/ 320166 w 331788"/>
                <a:gd name="connsiteY58" fmla="*/ 177999 h 268288"/>
                <a:gd name="connsiteX59" fmla="*/ 302086 w 331788"/>
                <a:gd name="connsiteY59" fmla="*/ 177999 h 268288"/>
                <a:gd name="connsiteX60" fmla="*/ 298212 w 331788"/>
                <a:gd name="connsiteY60" fmla="*/ 180579 h 268288"/>
                <a:gd name="connsiteX61" fmla="*/ 265927 w 331788"/>
                <a:gd name="connsiteY61" fmla="*/ 225723 h 268288"/>
                <a:gd name="connsiteX62" fmla="*/ 262053 w 331788"/>
                <a:gd name="connsiteY62" fmla="*/ 227013 h 268288"/>
                <a:gd name="connsiteX63" fmla="*/ 258179 w 331788"/>
                <a:gd name="connsiteY63" fmla="*/ 225723 h 268288"/>
                <a:gd name="connsiteX64" fmla="*/ 227186 w 331788"/>
                <a:gd name="connsiteY64" fmla="*/ 180579 h 268288"/>
                <a:gd name="connsiteX65" fmla="*/ 223311 w 331788"/>
                <a:gd name="connsiteY65" fmla="*/ 177999 h 268288"/>
                <a:gd name="connsiteX66" fmla="*/ 95464 w 331788"/>
                <a:gd name="connsiteY66" fmla="*/ 177999 h 268288"/>
                <a:gd name="connsiteX67" fmla="*/ 82550 w 331788"/>
                <a:gd name="connsiteY67" fmla="*/ 166390 h 268288"/>
                <a:gd name="connsiteX68" fmla="*/ 82550 w 331788"/>
                <a:gd name="connsiteY68" fmla="*/ 12898 h 268288"/>
                <a:gd name="connsiteX69" fmla="*/ 95464 w 331788"/>
                <a:gd name="connsiteY69" fmla="*/ 0 h 26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1788" h="268288">
                  <a:moveTo>
                    <a:pt x="9105" y="87313"/>
                  </a:moveTo>
                  <a:cubicBezTo>
                    <a:pt x="9105" y="87313"/>
                    <a:pt x="9105" y="87313"/>
                    <a:pt x="63736" y="87313"/>
                  </a:cubicBezTo>
                  <a:cubicBezTo>
                    <a:pt x="66337" y="87313"/>
                    <a:pt x="67638" y="89880"/>
                    <a:pt x="67638" y="92447"/>
                  </a:cubicBezTo>
                  <a:cubicBezTo>
                    <a:pt x="67638" y="92447"/>
                    <a:pt x="67638" y="92447"/>
                    <a:pt x="67638" y="172025"/>
                  </a:cubicBezTo>
                  <a:cubicBezTo>
                    <a:pt x="67638" y="183576"/>
                    <a:pt x="78044" y="193845"/>
                    <a:pt x="89750" y="193845"/>
                  </a:cubicBezTo>
                  <a:cubicBezTo>
                    <a:pt x="89750" y="193845"/>
                    <a:pt x="89750" y="193845"/>
                    <a:pt x="196410" y="193845"/>
                  </a:cubicBezTo>
                  <a:cubicBezTo>
                    <a:pt x="199012" y="193845"/>
                    <a:pt x="201613" y="195128"/>
                    <a:pt x="201613" y="197695"/>
                  </a:cubicBezTo>
                  <a:cubicBezTo>
                    <a:pt x="201613" y="197695"/>
                    <a:pt x="201613" y="197695"/>
                    <a:pt x="201613" y="220798"/>
                  </a:cubicBezTo>
                  <a:cubicBezTo>
                    <a:pt x="201613" y="225932"/>
                    <a:pt x="197711" y="229783"/>
                    <a:pt x="192508" y="229783"/>
                  </a:cubicBezTo>
                  <a:cubicBezTo>
                    <a:pt x="192508" y="229783"/>
                    <a:pt x="192508" y="229783"/>
                    <a:pt x="88450" y="229783"/>
                  </a:cubicBezTo>
                  <a:cubicBezTo>
                    <a:pt x="87149" y="229783"/>
                    <a:pt x="85848" y="229783"/>
                    <a:pt x="84547" y="231066"/>
                  </a:cubicBezTo>
                  <a:cubicBezTo>
                    <a:pt x="84547" y="231066"/>
                    <a:pt x="84547" y="231066"/>
                    <a:pt x="59834" y="265721"/>
                  </a:cubicBezTo>
                  <a:cubicBezTo>
                    <a:pt x="58533" y="267005"/>
                    <a:pt x="57232" y="268288"/>
                    <a:pt x="55931" y="268288"/>
                  </a:cubicBezTo>
                  <a:cubicBezTo>
                    <a:pt x="54631" y="268288"/>
                    <a:pt x="53330" y="267005"/>
                    <a:pt x="52029" y="265721"/>
                  </a:cubicBezTo>
                  <a:cubicBezTo>
                    <a:pt x="52029" y="265721"/>
                    <a:pt x="52029" y="265721"/>
                    <a:pt x="27315" y="231066"/>
                  </a:cubicBezTo>
                  <a:cubicBezTo>
                    <a:pt x="26015" y="229783"/>
                    <a:pt x="24714" y="229783"/>
                    <a:pt x="23413" y="229783"/>
                  </a:cubicBezTo>
                  <a:cubicBezTo>
                    <a:pt x="23413" y="229783"/>
                    <a:pt x="23413" y="229783"/>
                    <a:pt x="9105" y="229783"/>
                  </a:cubicBezTo>
                  <a:cubicBezTo>
                    <a:pt x="3902" y="229783"/>
                    <a:pt x="0" y="225932"/>
                    <a:pt x="0" y="220798"/>
                  </a:cubicBezTo>
                  <a:cubicBezTo>
                    <a:pt x="0" y="220798"/>
                    <a:pt x="0" y="220798"/>
                    <a:pt x="0" y="96298"/>
                  </a:cubicBezTo>
                  <a:cubicBezTo>
                    <a:pt x="0" y="91164"/>
                    <a:pt x="3902" y="87313"/>
                    <a:pt x="9105" y="87313"/>
                  </a:cubicBezTo>
                  <a:close/>
                  <a:moveTo>
                    <a:pt x="200880" y="25400"/>
                  </a:moveTo>
                  <a:cubicBezTo>
                    <a:pt x="200880" y="25400"/>
                    <a:pt x="199567" y="26702"/>
                    <a:pt x="199567" y="28004"/>
                  </a:cubicBezTo>
                  <a:cubicBezTo>
                    <a:pt x="199567" y="28004"/>
                    <a:pt x="199567" y="28004"/>
                    <a:pt x="199567" y="39723"/>
                  </a:cubicBezTo>
                  <a:cubicBezTo>
                    <a:pt x="186440" y="42328"/>
                    <a:pt x="178563" y="52744"/>
                    <a:pt x="178563" y="64463"/>
                  </a:cubicBezTo>
                  <a:cubicBezTo>
                    <a:pt x="178563" y="85297"/>
                    <a:pt x="196942" y="90506"/>
                    <a:pt x="208757" y="94412"/>
                  </a:cubicBezTo>
                  <a:cubicBezTo>
                    <a:pt x="221884" y="98318"/>
                    <a:pt x="223197" y="99621"/>
                    <a:pt x="223197" y="103527"/>
                  </a:cubicBezTo>
                  <a:cubicBezTo>
                    <a:pt x="223197" y="108735"/>
                    <a:pt x="215320" y="110037"/>
                    <a:pt x="210069" y="110037"/>
                  </a:cubicBezTo>
                  <a:cubicBezTo>
                    <a:pt x="203506" y="110037"/>
                    <a:pt x="196942" y="107433"/>
                    <a:pt x="193004" y="103527"/>
                  </a:cubicBezTo>
                  <a:cubicBezTo>
                    <a:pt x="193004" y="103527"/>
                    <a:pt x="193004" y="103527"/>
                    <a:pt x="189065" y="99621"/>
                  </a:cubicBezTo>
                  <a:cubicBezTo>
                    <a:pt x="189065" y="99621"/>
                    <a:pt x="187753" y="99621"/>
                    <a:pt x="186440" y="99621"/>
                  </a:cubicBezTo>
                  <a:cubicBezTo>
                    <a:pt x="186440" y="99621"/>
                    <a:pt x="186440" y="99621"/>
                    <a:pt x="175938" y="111340"/>
                  </a:cubicBezTo>
                  <a:cubicBezTo>
                    <a:pt x="174625" y="111340"/>
                    <a:pt x="174625" y="111340"/>
                    <a:pt x="174625" y="112642"/>
                  </a:cubicBezTo>
                  <a:cubicBezTo>
                    <a:pt x="174625" y="112642"/>
                    <a:pt x="174625" y="112642"/>
                    <a:pt x="174625" y="113944"/>
                  </a:cubicBezTo>
                  <a:cubicBezTo>
                    <a:pt x="174625" y="113944"/>
                    <a:pt x="174625" y="113944"/>
                    <a:pt x="178563" y="116548"/>
                  </a:cubicBezTo>
                  <a:cubicBezTo>
                    <a:pt x="183814" y="121756"/>
                    <a:pt x="191691" y="126965"/>
                    <a:pt x="199567" y="128267"/>
                  </a:cubicBezTo>
                  <a:cubicBezTo>
                    <a:pt x="199567" y="128267"/>
                    <a:pt x="199567" y="128267"/>
                    <a:pt x="199567" y="139986"/>
                  </a:cubicBezTo>
                  <a:cubicBezTo>
                    <a:pt x="199567" y="141288"/>
                    <a:pt x="200880" y="141288"/>
                    <a:pt x="200880" y="141288"/>
                  </a:cubicBezTo>
                  <a:cubicBezTo>
                    <a:pt x="200880" y="141288"/>
                    <a:pt x="200880" y="141288"/>
                    <a:pt x="216633" y="141288"/>
                  </a:cubicBezTo>
                  <a:cubicBezTo>
                    <a:pt x="217946" y="141288"/>
                    <a:pt x="219259" y="141288"/>
                    <a:pt x="219259" y="139986"/>
                  </a:cubicBezTo>
                  <a:cubicBezTo>
                    <a:pt x="219259" y="139986"/>
                    <a:pt x="219259" y="139986"/>
                    <a:pt x="219259" y="128267"/>
                  </a:cubicBezTo>
                  <a:cubicBezTo>
                    <a:pt x="233699" y="125663"/>
                    <a:pt x="242888" y="116548"/>
                    <a:pt x="242888" y="103527"/>
                  </a:cubicBezTo>
                  <a:cubicBezTo>
                    <a:pt x="242888" y="83995"/>
                    <a:pt x="225822" y="78787"/>
                    <a:pt x="214008" y="74880"/>
                  </a:cubicBezTo>
                  <a:cubicBezTo>
                    <a:pt x="199567" y="70974"/>
                    <a:pt x="198255" y="69672"/>
                    <a:pt x="198255" y="64463"/>
                  </a:cubicBezTo>
                  <a:cubicBezTo>
                    <a:pt x="198255" y="59255"/>
                    <a:pt x="206131" y="56651"/>
                    <a:pt x="211382" y="56651"/>
                  </a:cubicBezTo>
                  <a:cubicBezTo>
                    <a:pt x="216633" y="56651"/>
                    <a:pt x="223197" y="59255"/>
                    <a:pt x="227135" y="60557"/>
                  </a:cubicBezTo>
                  <a:cubicBezTo>
                    <a:pt x="227135" y="60557"/>
                    <a:pt x="227135" y="60557"/>
                    <a:pt x="229761" y="63161"/>
                  </a:cubicBezTo>
                  <a:cubicBezTo>
                    <a:pt x="231073" y="64463"/>
                    <a:pt x="232386" y="64463"/>
                    <a:pt x="233699" y="63161"/>
                  </a:cubicBezTo>
                  <a:cubicBezTo>
                    <a:pt x="233699" y="63161"/>
                    <a:pt x="233699" y="63161"/>
                    <a:pt x="241575" y="50140"/>
                  </a:cubicBezTo>
                  <a:cubicBezTo>
                    <a:pt x="242888" y="48838"/>
                    <a:pt x="241575" y="47536"/>
                    <a:pt x="241575" y="47536"/>
                  </a:cubicBezTo>
                  <a:cubicBezTo>
                    <a:pt x="241575" y="47536"/>
                    <a:pt x="241575" y="47536"/>
                    <a:pt x="237637" y="44932"/>
                  </a:cubicBezTo>
                  <a:cubicBezTo>
                    <a:pt x="232386" y="41025"/>
                    <a:pt x="225822" y="39723"/>
                    <a:pt x="219259" y="38421"/>
                  </a:cubicBezTo>
                  <a:cubicBezTo>
                    <a:pt x="219259" y="38421"/>
                    <a:pt x="219259" y="38421"/>
                    <a:pt x="219259" y="28004"/>
                  </a:cubicBezTo>
                  <a:cubicBezTo>
                    <a:pt x="219259" y="26702"/>
                    <a:pt x="217946" y="25400"/>
                    <a:pt x="216633" y="25400"/>
                  </a:cubicBezTo>
                  <a:cubicBezTo>
                    <a:pt x="216633" y="25400"/>
                    <a:pt x="216633" y="25400"/>
                    <a:pt x="200880" y="25400"/>
                  </a:cubicBezTo>
                  <a:close/>
                  <a:moveTo>
                    <a:pt x="95464" y="0"/>
                  </a:moveTo>
                  <a:cubicBezTo>
                    <a:pt x="95464" y="0"/>
                    <a:pt x="95464" y="0"/>
                    <a:pt x="320166" y="0"/>
                  </a:cubicBezTo>
                  <a:cubicBezTo>
                    <a:pt x="326622" y="0"/>
                    <a:pt x="331788" y="6449"/>
                    <a:pt x="331788" y="12898"/>
                  </a:cubicBezTo>
                  <a:cubicBezTo>
                    <a:pt x="331788" y="12898"/>
                    <a:pt x="331788" y="12898"/>
                    <a:pt x="331788" y="166390"/>
                  </a:cubicBezTo>
                  <a:cubicBezTo>
                    <a:pt x="331788" y="172840"/>
                    <a:pt x="326622" y="177999"/>
                    <a:pt x="320166" y="177999"/>
                  </a:cubicBezTo>
                  <a:cubicBezTo>
                    <a:pt x="320166" y="177999"/>
                    <a:pt x="320166" y="177999"/>
                    <a:pt x="302086" y="177999"/>
                  </a:cubicBezTo>
                  <a:cubicBezTo>
                    <a:pt x="300795" y="177999"/>
                    <a:pt x="299503" y="179289"/>
                    <a:pt x="298212" y="180579"/>
                  </a:cubicBezTo>
                  <a:cubicBezTo>
                    <a:pt x="298212" y="180579"/>
                    <a:pt x="298212" y="180579"/>
                    <a:pt x="265927" y="225723"/>
                  </a:cubicBezTo>
                  <a:cubicBezTo>
                    <a:pt x="265927" y="227013"/>
                    <a:pt x="263344" y="227013"/>
                    <a:pt x="262053" y="227013"/>
                  </a:cubicBezTo>
                  <a:cubicBezTo>
                    <a:pt x="260762" y="227013"/>
                    <a:pt x="259470" y="227013"/>
                    <a:pt x="258179" y="225723"/>
                  </a:cubicBezTo>
                  <a:cubicBezTo>
                    <a:pt x="258179" y="225723"/>
                    <a:pt x="258179" y="225723"/>
                    <a:pt x="227186" y="180579"/>
                  </a:cubicBezTo>
                  <a:cubicBezTo>
                    <a:pt x="225894" y="179289"/>
                    <a:pt x="224603" y="177999"/>
                    <a:pt x="223311" y="177999"/>
                  </a:cubicBezTo>
                  <a:cubicBezTo>
                    <a:pt x="223311" y="177999"/>
                    <a:pt x="223311" y="177999"/>
                    <a:pt x="95464" y="177999"/>
                  </a:cubicBezTo>
                  <a:cubicBezTo>
                    <a:pt x="89007" y="177999"/>
                    <a:pt x="82550" y="172840"/>
                    <a:pt x="82550" y="166390"/>
                  </a:cubicBezTo>
                  <a:cubicBezTo>
                    <a:pt x="82550" y="166390"/>
                    <a:pt x="82550" y="166390"/>
                    <a:pt x="82550" y="12898"/>
                  </a:cubicBezTo>
                  <a:cubicBezTo>
                    <a:pt x="82550" y="6449"/>
                    <a:pt x="89007" y="0"/>
                    <a:pt x="95464" y="0"/>
                  </a:cubicBezTo>
                  <a:close/>
                </a:path>
              </a:pathLst>
            </a:custGeom>
            <a:solidFill>
              <a:srgbClr val="FFFFFF"/>
            </a:solidFill>
            <a:ln>
              <a:noFill/>
            </a:ln>
            <a:extLs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nvGrpSpPr>
          <p:cNvPr id="36" name="组合 35">
            <a:extLst>
              <a:ext uri="{FF2B5EF4-FFF2-40B4-BE49-F238E27FC236}">
                <a16:creationId xmlns:a16="http://schemas.microsoft.com/office/drawing/2014/main" id="{8C4F309B-F902-462F-A1A7-64C1CC18D84C}"/>
              </a:ext>
            </a:extLst>
          </p:cNvPr>
          <p:cNvGrpSpPr/>
          <p:nvPr/>
        </p:nvGrpSpPr>
        <p:grpSpPr>
          <a:xfrm>
            <a:off x="8139354" y="1653267"/>
            <a:ext cx="489858" cy="489858"/>
            <a:chOff x="7698094" y="1653267"/>
            <a:chExt cx="489858" cy="489858"/>
          </a:xfrm>
        </p:grpSpPr>
        <p:sp>
          <p:nvSpPr>
            <p:cNvPr id="37" name="椭圆 36">
              <a:extLst>
                <a:ext uri="{FF2B5EF4-FFF2-40B4-BE49-F238E27FC236}">
                  <a16:creationId xmlns:a16="http://schemas.microsoft.com/office/drawing/2014/main" id="{B3D44C40-B70D-4372-96E5-BBCDC7B3F3E5}"/>
                </a:ext>
              </a:extLst>
            </p:cNvPr>
            <p:cNvSpPr/>
            <p:nvPr/>
          </p:nvSpPr>
          <p:spPr>
            <a:xfrm>
              <a:off x="7698094" y="1653267"/>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任意多边形: 形状 73">
              <a:extLst>
                <a:ext uri="{FF2B5EF4-FFF2-40B4-BE49-F238E27FC236}">
                  <a16:creationId xmlns:a16="http://schemas.microsoft.com/office/drawing/2014/main" id="{5DCCEACF-B126-4BE7-B659-A3554D9E2615}"/>
                </a:ext>
              </a:extLst>
            </p:cNvPr>
            <p:cNvSpPr>
              <a:spLocks/>
            </p:cNvSpPr>
            <p:nvPr/>
          </p:nvSpPr>
          <p:spPr bwMode="auto">
            <a:xfrm>
              <a:off x="7831850" y="1789278"/>
              <a:ext cx="212129" cy="210099"/>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rgbClr val="FFFFFF"/>
            </a:solidFill>
            <a:ln>
              <a:noFill/>
            </a:ln>
            <a:extLs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nvGrpSpPr>
          <p:cNvPr id="19" name="组合 18">
            <a:extLst>
              <a:ext uri="{FF2B5EF4-FFF2-40B4-BE49-F238E27FC236}">
                <a16:creationId xmlns:a16="http://schemas.microsoft.com/office/drawing/2014/main" id="{CF503E0B-A555-4FBE-8A60-9CF22E146642}"/>
              </a:ext>
            </a:extLst>
          </p:cNvPr>
          <p:cNvGrpSpPr/>
          <p:nvPr/>
        </p:nvGrpSpPr>
        <p:grpSpPr>
          <a:xfrm>
            <a:off x="3578007" y="1653267"/>
            <a:ext cx="489858" cy="489858"/>
            <a:chOff x="1363763" y="1653267"/>
            <a:chExt cx="489858" cy="489858"/>
          </a:xfrm>
          <a:solidFill>
            <a:srgbClr val="C00000"/>
          </a:solidFill>
        </p:grpSpPr>
        <p:sp>
          <p:nvSpPr>
            <p:cNvPr id="26" name="椭圆 25">
              <a:extLst>
                <a:ext uri="{FF2B5EF4-FFF2-40B4-BE49-F238E27FC236}">
                  <a16:creationId xmlns:a16="http://schemas.microsoft.com/office/drawing/2014/main" id="{E0ADAE2A-8558-4934-A88F-791FA79AE688}"/>
                </a:ext>
              </a:extLst>
            </p:cNvPr>
            <p:cNvSpPr/>
            <p:nvPr/>
          </p:nvSpPr>
          <p:spPr>
            <a:xfrm>
              <a:off x="1363763" y="1653267"/>
              <a:ext cx="489858" cy="48985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任意多边形: 形状 93">
              <a:extLst>
                <a:ext uri="{FF2B5EF4-FFF2-40B4-BE49-F238E27FC236}">
                  <a16:creationId xmlns:a16="http://schemas.microsoft.com/office/drawing/2014/main" id="{8171E8AE-652A-4717-A2B5-0DE40DBE6E3A}"/>
                </a:ext>
              </a:extLst>
            </p:cNvPr>
            <p:cNvSpPr>
              <a:spLocks/>
            </p:cNvSpPr>
            <p:nvPr/>
          </p:nvSpPr>
          <p:spPr bwMode="auto">
            <a:xfrm>
              <a:off x="1518705" y="1804342"/>
              <a:ext cx="179973" cy="17997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chemeClr val="bg1"/>
            </a:solidFill>
            <a:ln>
              <a:noFill/>
            </a:ln>
          </p:spPr>
          <p:txBody>
            <a:bodyPr anchor="ctr"/>
            <a:lstStyle/>
            <a:p>
              <a:pPr algn="ctr"/>
              <a:endParaRPr/>
            </a:p>
          </p:txBody>
        </p:sp>
      </p:grpSp>
      <p:grpSp>
        <p:nvGrpSpPr>
          <p:cNvPr id="20" name="组合 19">
            <a:extLst>
              <a:ext uri="{FF2B5EF4-FFF2-40B4-BE49-F238E27FC236}">
                <a16:creationId xmlns:a16="http://schemas.microsoft.com/office/drawing/2014/main" id="{54335148-A87C-4073-8925-54849BAD613E}"/>
              </a:ext>
            </a:extLst>
          </p:cNvPr>
          <p:cNvGrpSpPr/>
          <p:nvPr/>
        </p:nvGrpSpPr>
        <p:grpSpPr>
          <a:xfrm>
            <a:off x="3578007" y="3392284"/>
            <a:ext cx="489858" cy="489858"/>
            <a:chOff x="1363763" y="3392284"/>
            <a:chExt cx="489858" cy="489858"/>
          </a:xfrm>
          <a:solidFill>
            <a:srgbClr val="C00000"/>
          </a:solidFill>
        </p:grpSpPr>
        <p:sp>
          <p:nvSpPr>
            <p:cNvPr id="24" name="椭圆 23">
              <a:extLst>
                <a:ext uri="{FF2B5EF4-FFF2-40B4-BE49-F238E27FC236}">
                  <a16:creationId xmlns:a16="http://schemas.microsoft.com/office/drawing/2014/main" id="{327DA8A2-6BF7-4CE4-AD5E-D5F84C8339DD}"/>
                </a:ext>
              </a:extLst>
            </p:cNvPr>
            <p:cNvSpPr/>
            <p:nvPr/>
          </p:nvSpPr>
          <p:spPr>
            <a:xfrm>
              <a:off x="1363763" y="3392284"/>
              <a:ext cx="489858" cy="48985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任意多边形: 形状 91">
              <a:extLst>
                <a:ext uri="{FF2B5EF4-FFF2-40B4-BE49-F238E27FC236}">
                  <a16:creationId xmlns:a16="http://schemas.microsoft.com/office/drawing/2014/main" id="{2AC219FC-B494-4868-B059-644CF97C7D3A}"/>
                </a:ext>
              </a:extLst>
            </p:cNvPr>
            <p:cNvSpPr>
              <a:spLocks/>
            </p:cNvSpPr>
            <p:nvPr/>
          </p:nvSpPr>
          <p:spPr bwMode="auto">
            <a:xfrm>
              <a:off x="1470535" y="3528650"/>
              <a:ext cx="259868" cy="224200"/>
            </a:xfrm>
            <a:custGeom>
              <a:avLst/>
              <a:gdLst>
                <a:gd name="connsiteX0" fmla="*/ 19050 w 331788"/>
                <a:gd name="connsiteY0" fmla="*/ 213226 h 286251"/>
                <a:gd name="connsiteX1" fmla="*/ 151105 w 331788"/>
                <a:gd name="connsiteY1" fmla="*/ 213226 h 286251"/>
                <a:gd name="connsiteX2" fmla="*/ 151105 w 331788"/>
                <a:gd name="connsiteY2" fmla="*/ 278564 h 286251"/>
                <a:gd name="connsiteX3" fmla="*/ 152400 w 331788"/>
                <a:gd name="connsiteY3" fmla="*/ 286251 h 286251"/>
                <a:gd name="connsiteX4" fmla="*/ 25523 w 331788"/>
                <a:gd name="connsiteY4" fmla="*/ 286251 h 286251"/>
                <a:gd name="connsiteX5" fmla="*/ 19050 w 331788"/>
                <a:gd name="connsiteY5" fmla="*/ 278564 h 286251"/>
                <a:gd name="connsiteX6" fmla="*/ 19050 w 331788"/>
                <a:gd name="connsiteY6" fmla="*/ 213226 h 286251"/>
                <a:gd name="connsiteX7" fmla="*/ 185265 w 331788"/>
                <a:gd name="connsiteY7" fmla="*/ 165601 h 286251"/>
                <a:gd name="connsiteX8" fmla="*/ 308448 w 331788"/>
                <a:gd name="connsiteY8" fmla="*/ 165601 h 286251"/>
                <a:gd name="connsiteX9" fmla="*/ 313635 w 331788"/>
                <a:gd name="connsiteY9" fmla="*/ 165601 h 286251"/>
                <a:gd name="connsiteX10" fmla="*/ 331788 w 331788"/>
                <a:gd name="connsiteY10" fmla="*/ 187421 h 286251"/>
                <a:gd name="connsiteX11" fmla="*/ 331788 w 331788"/>
                <a:gd name="connsiteY11" fmla="*/ 278550 h 286251"/>
                <a:gd name="connsiteX12" fmla="*/ 324008 w 331788"/>
                <a:gd name="connsiteY12" fmla="*/ 286251 h 286251"/>
                <a:gd name="connsiteX13" fmla="*/ 169705 w 331788"/>
                <a:gd name="connsiteY13" fmla="*/ 286251 h 286251"/>
                <a:gd name="connsiteX14" fmla="*/ 161925 w 331788"/>
                <a:gd name="connsiteY14" fmla="*/ 278550 h 286251"/>
                <a:gd name="connsiteX15" fmla="*/ 161925 w 331788"/>
                <a:gd name="connsiteY15" fmla="*/ 187421 h 286251"/>
                <a:gd name="connsiteX16" fmla="*/ 168408 w 331788"/>
                <a:gd name="connsiteY16" fmla="*/ 173302 h 286251"/>
                <a:gd name="connsiteX17" fmla="*/ 174892 w 331788"/>
                <a:gd name="connsiteY17" fmla="*/ 166885 h 286251"/>
                <a:gd name="connsiteX18" fmla="*/ 185265 w 331788"/>
                <a:gd name="connsiteY18" fmla="*/ 165601 h 286251"/>
                <a:gd name="connsiteX19" fmla="*/ 59302 w 331788"/>
                <a:gd name="connsiteY19" fmla="*/ 117976 h 286251"/>
                <a:gd name="connsiteX20" fmla="*/ 78640 w 331788"/>
                <a:gd name="connsiteY20" fmla="*/ 117976 h 286251"/>
                <a:gd name="connsiteX21" fmla="*/ 86375 w 331788"/>
                <a:gd name="connsiteY21" fmla="*/ 123154 h 286251"/>
                <a:gd name="connsiteX22" fmla="*/ 94110 w 331788"/>
                <a:gd name="connsiteY22" fmla="*/ 160692 h 286251"/>
                <a:gd name="connsiteX23" fmla="*/ 95399 w 331788"/>
                <a:gd name="connsiteY23" fmla="*/ 165870 h 286251"/>
                <a:gd name="connsiteX24" fmla="*/ 96688 w 331788"/>
                <a:gd name="connsiteY24" fmla="*/ 169753 h 286251"/>
                <a:gd name="connsiteX25" fmla="*/ 96688 w 331788"/>
                <a:gd name="connsiteY25" fmla="*/ 172342 h 286251"/>
                <a:gd name="connsiteX26" fmla="*/ 103134 w 331788"/>
                <a:gd name="connsiteY26" fmla="*/ 172342 h 286251"/>
                <a:gd name="connsiteX27" fmla="*/ 103134 w 331788"/>
                <a:gd name="connsiteY27" fmla="*/ 165870 h 286251"/>
                <a:gd name="connsiteX28" fmla="*/ 103134 w 331788"/>
                <a:gd name="connsiteY28" fmla="*/ 164576 h 286251"/>
                <a:gd name="connsiteX29" fmla="*/ 104424 w 331788"/>
                <a:gd name="connsiteY29" fmla="*/ 160692 h 286251"/>
                <a:gd name="connsiteX30" fmla="*/ 112159 w 331788"/>
                <a:gd name="connsiteY30" fmla="*/ 134804 h 286251"/>
                <a:gd name="connsiteX31" fmla="*/ 107002 w 331788"/>
                <a:gd name="connsiteY31" fmla="*/ 121859 h 286251"/>
                <a:gd name="connsiteX32" fmla="*/ 109580 w 331788"/>
                <a:gd name="connsiteY32" fmla="*/ 117976 h 286251"/>
                <a:gd name="connsiteX33" fmla="*/ 121183 w 331788"/>
                <a:gd name="connsiteY33" fmla="*/ 117976 h 286251"/>
                <a:gd name="connsiteX34" fmla="*/ 125050 w 331788"/>
                <a:gd name="connsiteY34" fmla="*/ 121859 h 286251"/>
                <a:gd name="connsiteX35" fmla="*/ 118605 w 331788"/>
                <a:gd name="connsiteY35" fmla="*/ 134804 h 286251"/>
                <a:gd name="connsiteX36" fmla="*/ 126340 w 331788"/>
                <a:gd name="connsiteY36" fmla="*/ 160692 h 286251"/>
                <a:gd name="connsiteX37" fmla="*/ 126340 w 331788"/>
                <a:gd name="connsiteY37" fmla="*/ 165870 h 286251"/>
                <a:gd name="connsiteX38" fmla="*/ 127629 w 331788"/>
                <a:gd name="connsiteY38" fmla="*/ 165870 h 286251"/>
                <a:gd name="connsiteX39" fmla="*/ 127629 w 331788"/>
                <a:gd name="connsiteY39" fmla="*/ 172342 h 286251"/>
                <a:gd name="connsiteX40" fmla="*/ 134075 w 331788"/>
                <a:gd name="connsiteY40" fmla="*/ 172342 h 286251"/>
                <a:gd name="connsiteX41" fmla="*/ 134075 w 331788"/>
                <a:gd name="connsiteY41" fmla="*/ 169753 h 286251"/>
                <a:gd name="connsiteX42" fmla="*/ 135364 w 331788"/>
                <a:gd name="connsiteY42" fmla="*/ 165870 h 286251"/>
                <a:gd name="connsiteX43" fmla="*/ 136653 w 331788"/>
                <a:gd name="connsiteY43" fmla="*/ 160692 h 286251"/>
                <a:gd name="connsiteX44" fmla="*/ 144388 w 331788"/>
                <a:gd name="connsiteY44" fmla="*/ 123154 h 286251"/>
                <a:gd name="connsiteX45" fmla="*/ 152123 w 331788"/>
                <a:gd name="connsiteY45" fmla="*/ 117976 h 286251"/>
                <a:gd name="connsiteX46" fmla="*/ 171461 w 331788"/>
                <a:gd name="connsiteY46" fmla="*/ 117976 h 286251"/>
                <a:gd name="connsiteX47" fmla="*/ 192088 w 331788"/>
                <a:gd name="connsiteY47" fmla="*/ 138687 h 286251"/>
                <a:gd name="connsiteX48" fmla="*/ 192088 w 331788"/>
                <a:gd name="connsiteY48" fmla="*/ 152926 h 286251"/>
                <a:gd name="connsiteX49" fmla="*/ 184353 w 331788"/>
                <a:gd name="connsiteY49" fmla="*/ 152926 h 286251"/>
                <a:gd name="connsiteX50" fmla="*/ 163726 w 331788"/>
                <a:gd name="connsiteY50" fmla="*/ 160692 h 286251"/>
                <a:gd name="connsiteX51" fmla="*/ 158569 w 331788"/>
                <a:gd name="connsiteY51" fmla="*/ 165870 h 286251"/>
                <a:gd name="connsiteX52" fmla="*/ 154702 w 331788"/>
                <a:gd name="connsiteY52" fmla="*/ 172342 h 286251"/>
                <a:gd name="connsiteX53" fmla="*/ 150834 w 331788"/>
                <a:gd name="connsiteY53" fmla="*/ 186581 h 286251"/>
                <a:gd name="connsiteX54" fmla="*/ 150834 w 331788"/>
                <a:gd name="connsiteY54" fmla="*/ 202114 h 286251"/>
                <a:gd name="connsiteX55" fmla="*/ 10313 w 331788"/>
                <a:gd name="connsiteY55" fmla="*/ 202114 h 286251"/>
                <a:gd name="connsiteX56" fmla="*/ 0 w 331788"/>
                <a:gd name="connsiteY56" fmla="*/ 190464 h 286251"/>
                <a:gd name="connsiteX57" fmla="*/ 0 w 331788"/>
                <a:gd name="connsiteY57" fmla="*/ 182698 h 286251"/>
                <a:gd name="connsiteX58" fmla="*/ 10313 w 331788"/>
                <a:gd name="connsiteY58" fmla="*/ 172342 h 286251"/>
                <a:gd name="connsiteX59" fmla="*/ 38675 w 331788"/>
                <a:gd name="connsiteY59" fmla="*/ 172342 h 286251"/>
                <a:gd name="connsiteX60" fmla="*/ 38675 w 331788"/>
                <a:gd name="connsiteY60" fmla="*/ 138687 h 286251"/>
                <a:gd name="connsiteX61" fmla="*/ 59302 w 331788"/>
                <a:gd name="connsiteY61" fmla="*/ 117976 h 286251"/>
                <a:gd name="connsiteX62" fmla="*/ 206838 w 331788"/>
                <a:gd name="connsiteY62" fmla="*/ 33838 h 286251"/>
                <a:gd name="connsiteX63" fmla="*/ 208124 w 331788"/>
                <a:gd name="connsiteY63" fmla="*/ 33838 h 286251"/>
                <a:gd name="connsiteX64" fmla="*/ 278858 w 331788"/>
                <a:gd name="connsiteY64" fmla="*/ 48038 h 286251"/>
                <a:gd name="connsiteX65" fmla="*/ 296863 w 331788"/>
                <a:gd name="connsiteY65" fmla="*/ 69984 h 286251"/>
                <a:gd name="connsiteX66" fmla="*/ 296863 w 331788"/>
                <a:gd name="connsiteY66" fmla="*/ 99676 h 286251"/>
                <a:gd name="connsiteX67" fmla="*/ 246706 w 331788"/>
                <a:gd name="connsiteY67" fmla="*/ 151313 h 286251"/>
                <a:gd name="connsiteX68" fmla="*/ 195263 w 331788"/>
                <a:gd name="connsiteY68" fmla="*/ 99676 h 286251"/>
                <a:gd name="connsiteX69" fmla="*/ 195263 w 331788"/>
                <a:gd name="connsiteY69" fmla="*/ 45456 h 286251"/>
                <a:gd name="connsiteX70" fmla="*/ 206838 w 331788"/>
                <a:gd name="connsiteY70" fmla="*/ 33838 h 286251"/>
                <a:gd name="connsiteX71" fmla="*/ 150465 w 331788"/>
                <a:gd name="connsiteY71" fmla="*/ 198 h 286251"/>
                <a:gd name="connsiteX72" fmla="*/ 163513 w 331788"/>
                <a:gd name="connsiteY72" fmla="*/ 10479 h 286251"/>
                <a:gd name="connsiteX73" fmla="*/ 163513 w 331788"/>
                <a:gd name="connsiteY73" fmla="*/ 60599 h 286251"/>
                <a:gd name="connsiteX74" fmla="*/ 116540 w 331788"/>
                <a:gd name="connsiteY74" fmla="*/ 106863 h 286251"/>
                <a:gd name="connsiteX75" fmla="*/ 68263 w 331788"/>
                <a:gd name="connsiteY75" fmla="*/ 60599 h 286251"/>
                <a:gd name="connsiteX76" fmla="*/ 68263 w 331788"/>
                <a:gd name="connsiteY76" fmla="*/ 33611 h 286251"/>
                <a:gd name="connsiteX77" fmla="*/ 85225 w 331788"/>
                <a:gd name="connsiteY77" fmla="*/ 13049 h 286251"/>
                <a:gd name="connsiteX78" fmla="*/ 150465 w 331788"/>
                <a:gd name="connsiteY78" fmla="*/ 198 h 28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286251">
                  <a:moveTo>
                    <a:pt x="19050" y="213226"/>
                  </a:moveTo>
                  <a:lnTo>
                    <a:pt x="151105" y="213226"/>
                  </a:lnTo>
                  <a:cubicBezTo>
                    <a:pt x="151105" y="213226"/>
                    <a:pt x="151105" y="213226"/>
                    <a:pt x="151105" y="278564"/>
                  </a:cubicBezTo>
                  <a:cubicBezTo>
                    <a:pt x="151105" y="281126"/>
                    <a:pt x="152400" y="283689"/>
                    <a:pt x="152400" y="286251"/>
                  </a:cubicBezTo>
                  <a:cubicBezTo>
                    <a:pt x="152400" y="286251"/>
                    <a:pt x="152400" y="286251"/>
                    <a:pt x="25523" y="286251"/>
                  </a:cubicBezTo>
                  <a:cubicBezTo>
                    <a:pt x="21639" y="286251"/>
                    <a:pt x="19050" y="282408"/>
                    <a:pt x="19050" y="278564"/>
                  </a:cubicBezTo>
                  <a:cubicBezTo>
                    <a:pt x="19050" y="278564"/>
                    <a:pt x="19050" y="278564"/>
                    <a:pt x="19050" y="213226"/>
                  </a:cubicBezTo>
                  <a:close/>
                  <a:moveTo>
                    <a:pt x="185265" y="165601"/>
                  </a:moveTo>
                  <a:lnTo>
                    <a:pt x="308448" y="165601"/>
                  </a:lnTo>
                  <a:cubicBezTo>
                    <a:pt x="309745" y="165601"/>
                    <a:pt x="312338" y="165601"/>
                    <a:pt x="313635" y="165601"/>
                  </a:cubicBezTo>
                  <a:cubicBezTo>
                    <a:pt x="324008" y="168168"/>
                    <a:pt x="331788" y="177153"/>
                    <a:pt x="331788" y="187421"/>
                  </a:cubicBezTo>
                  <a:cubicBezTo>
                    <a:pt x="331788" y="187421"/>
                    <a:pt x="331788" y="187421"/>
                    <a:pt x="331788" y="278550"/>
                  </a:cubicBezTo>
                  <a:cubicBezTo>
                    <a:pt x="331788" y="282401"/>
                    <a:pt x="327898" y="286251"/>
                    <a:pt x="324008" y="286251"/>
                  </a:cubicBezTo>
                  <a:cubicBezTo>
                    <a:pt x="324008" y="286251"/>
                    <a:pt x="324008" y="286251"/>
                    <a:pt x="169705" y="286251"/>
                  </a:cubicBezTo>
                  <a:cubicBezTo>
                    <a:pt x="165815" y="286251"/>
                    <a:pt x="161925" y="282401"/>
                    <a:pt x="161925" y="278550"/>
                  </a:cubicBezTo>
                  <a:cubicBezTo>
                    <a:pt x="161925" y="278550"/>
                    <a:pt x="161925" y="278550"/>
                    <a:pt x="161925" y="187421"/>
                  </a:cubicBezTo>
                  <a:cubicBezTo>
                    <a:pt x="161925" y="182287"/>
                    <a:pt x="164518" y="177153"/>
                    <a:pt x="168408" y="173302"/>
                  </a:cubicBezTo>
                  <a:cubicBezTo>
                    <a:pt x="169705" y="170735"/>
                    <a:pt x="172298" y="168168"/>
                    <a:pt x="174892" y="166885"/>
                  </a:cubicBezTo>
                  <a:cubicBezTo>
                    <a:pt x="177485" y="165601"/>
                    <a:pt x="181375" y="165601"/>
                    <a:pt x="185265" y="165601"/>
                  </a:cubicBezTo>
                  <a:close/>
                  <a:moveTo>
                    <a:pt x="59302" y="117976"/>
                  </a:moveTo>
                  <a:cubicBezTo>
                    <a:pt x="59302" y="117976"/>
                    <a:pt x="59302" y="117976"/>
                    <a:pt x="78640" y="117976"/>
                  </a:cubicBezTo>
                  <a:cubicBezTo>
                    <a:pt x="82507" y="117976"/>
                    <a:pt x="85086" y="120565"/>
                    <a:pt x="86375" y="123154"/>
                  </a:cubicBezTo>
                  <a:cubicBezTo>
                    <a:pt x="86375" y="123154"/>
                    <a:pt x="86375" y="123154"/>
                    <a:pt x="94110" y="160692"/>
                  </a:cubicBezTo>
                  <a:cubicBezTo>
                    <a:pt x="94110" y="160692"/>
                    <a:pt x="94110" y="160692"/>
                    <a:pt x="95399" y="165870"/>
                  </a:cubicBezTo>
                  <a:cubicBezTo>
                    <a:pt x="95399" y="165870"/>
                    <a:pt x="95399" y="165870"/>
                    <a:pt x="96688" y="169753"/>
                  </a:cubicBezTo>
                  <a:cubicBezTo>
                    <a:pt x="96688" y="171048"/>
                    <a:pt x="96688" y="171048"/>
                    <a:pt x="96688" y="172342"/>
                  </a:cubicBezTo>
                  <a:cubicBezTo>
                    <a:pt x="96688" y="172342"/>
                    <a:pt x="96688" y="172342"/>
                    <a:pt x="103134" y="172342"/>
                  </a:cubicBezTo>
                  <a:cubicBezTo>
                    <a:pt x="103134" y="169753"/>
                    <a:pt x="103134" y="168459"/>
                    <a:pt x="103134" y="165870"/>
                  </a:cubicBezTo>
                  <a:cubicBezTo>
                    <a:pt x="103134" y="165870"/>
                    <a:pt x="103134" y="165870"/>
                    <a:pt x="103134" y="164576"/>
                  </a:cubicBezTo>
                  <a:cubicBezTo>
                    <a:pt x="103134" y="164576"/>
                    <a:pt x="103134" y="164576"/>
                    <a:pt x="104424" y="160692"/>
                  </a:cubicBezTo>
                  <a:cubicBezTo>
                    <a:pt x="104424" y="160692"/>
                    <a:pt x="104424" y="160692"/>
                    <a:pt x="112159" y="134804"/>
                  </a:cubicBezTo>
                  <a:cubicBezTo>
                    <a:pt x="112159" y="134804"/>
                    <a:pt x="112159" y="134804"/>
                    <a:pt x="107002" y="121859"/>
                  </a:cubicBezTo>
                  <a:cubicBezTo>
                    <a:pt x="105713" y="120565"/>
                    <a:pt x="107002" y="117976"/>
                    <a:pt x="109580" y="117976"/>
                  </a:cubicBezTo>
                  <a:cubicBezTo>
                    <a:pt x="109580" y="117976"/>
                    <a:pt x="109580" y="117976"/>
                    <a:pt x="121183" y="117976"/>
                  </a:cubicBezTo>
                  <a:cubicBezTo>
                    <a:pt x="123761" y="117976"/>
                    <a:pt x="125050" y="120565"/>
                    <a:pt x="125050" y="121859"/>
                  </a:cubicBezTo>
                  <a:cubicBezTo>
                    <a:pt x="125050" y="121859"/>
                    <a:pt x="125050" y="121859"/>
                    <a:pt x="118605" y="134804"/>
                  </a:cubicBezTo>
                  <a:cubicBezTo>
                    <a:pt x="118605" y="134804"/>
                    <a:pt x="118605" y="134804"/>
                    <a:pt x="126340" y="160692"/>
                  </a:cubicBezTo>
                  <a:cubicBezTo>
                    <a:pt x="126340" y="160692"/>
                    <a:pt x="126340" y="160692"/>
                    <a:pt x="126340" y="165870"/>
                  </a:cubicBezTo>
                  <a:cubicBezTo>
                    <a:pt x="127629" y="165870"/>
                    <a:pt x="127629" y="165870"/>
                    <a:pt x="127629" y="165870"/>
                  </a:cubicBezTo>
                  <a:cubicBezTo>
                    <a:pt x="127629" y="168459"/>
                    <a:pt x="127629" y="169753"/>
                    <a:pt x="127629" y="172342"/>
                  </a:cubicBezTo>
                  <a:cubicBezTo>
                    <a:pt x="127629" y="172342"/>
                    <a:pt x="127629" y="172342"/>
                    <a:pt x="134075" y="172342"/>
                  </a:cubicBezTo>
                  <a:cubicBezTo>
                    <a:pt x="134075" y="171048"/>
                    <a:pt x="134075" y="171048"/>
                    <a:pt x="134075" y="169753"/>
                  </a:cubicBezTo>
                  <a:cubicBezTo>
                    <a:pt x="134075" y="169753"/>
                    <a:pt x="134075" y="169753"/>
                    <a:pt x="135364" y="165870"/>
                  </a:cubicBezTo>
                  <a:cubicBezTo>
                    <a:pt x="135364" y="165870"/>
                    <a:pt x="135364" y="165870"/>
                    <a:pt x="136653" y="160692"/>
                  </a:cubicBezTo>
                  <a:cubicBezTo>
                    <a:pt x="136653" y="160692"/>
                    <a:pt x="136653" y="160692"/>
                    <a:pt x="144388" y="123154"/>
                  </a:cubicBezTo>
                  <a:cubicBezTo>
                    <a:pt x="145677" y="120565"/>
                    <a:pt x="148256" y="117976"/>
                    <a:pt x="152123" y="117976"/>
                  </a:cubicBezTo>
                  <a:cubicBezTo>
                    <a:pt x="152123" y="117976"/>
                    <a:pt x="152123" y="117976"/>
                    <a:pt x="171461" y="117976"/>
                  </a:cubicBezTo>
                  <a:cubicBezTo>
                    <a:pt x="183064" y="117976"/>
                    <a:pt x="192088" y="127037"/>
                    <a:pt x="192088" y="138687"/>
                  </a:cubicBezTo>
                  <a:cubicBezTo>
                    <a:pt x="192088" y="138687"/>
                    <a:pt x="192088" y="138687"/>
                    <a:pt x="192088" y="152926"/>
                  </a:cubicBezTo>
                  <a:cubicBezTo>
                    <a:pt x="192088" y="152926"/>
                    <a:pt x="192088" y="152926"/>
                    <a:pt x="184353" y="152926"/>
                  </a:cubicBezTo>
                  <a:cubicBezTo>
                    <a:pt x="176618" y="152926"/>
                    <a:pt x="168883" y="156809"/>
                    <a:pt x="163726" y="160692"/>
                  </a:cubicBezTo>
                  <a:cubicBezTo>
                    <a:pt x="161148" y="161987"/>
                    <a:pt x="159858" y="164576"/>
                    <a:pt x="158569" y="165870"/>
                  </a:cubicBezTo>
                  <a:cubicBezTo>
                    <a:pt x="157280" y="168459"/>
                    <a:pt x="155991" y="169753"/>
                    <a:pt x="154702" y="172342"/>
                  </a:cubicBezTo>
                  <a:cubicBezTo>
                    <a:pt x="152123" y="176225"/>
                    <a:pt x="150834" y="181403"/>
                    <a:pt x="150834" y="186581"/>
                  </a:cubicBezTo>
                  <a:cubicBezTo>
                    <a:pt x="150834" y="186581"/>
                    <a:pt x="150834" y="186581"/>
                    <a:pt x="150834" y="202114"/>
                  </a:cubicBezTo>
                  <a:cubicBezTo>
                    <a:pt x="150834" y="202114"/>
                    <a:pt x="150834" y="202114"/>
                    <a:pt x="10313" y="202114"/>
                  </a:cubicBezTo>
                  <a:cubicBezTo>
                    <a:pt x="5157" y="202114"/>
                    <a:pt x="0" y="196936"/>
                    <a:pt x="0" y="190464"/>
                  </a:cubicBezTo>
                  <a:cubicBezTo>
                    <a:pt x="0" y="190464"/>
                    <a:pt x="0" y="190464"/>
                    <a:pt x="0" y="182698"/>
                  </a:cubicBezTo>
                  <a:cubicBezTo>
                    <a:pt x="0" y="176225"/>
                    <a:pt x="5157" y="172342"/>
                    <a:pt x="10313" y="172342"/>
                  </a:cubicBezTo>
                  <a:cubicBezTo>
                    <a:pt x="10313" y="172342"/>
                    <a:pt x="10313" y="172342"/>
                    <a:pt x="38675" y="172342"/>
                  </a:cubicBezTo>
                  <a:cubicBezTo>
                    <a:pt x="38675" y="172342"/>
                    <a:pt x="38675" y="172342"/>
                    <a:pt x="38675" y="138687"/>
                  </a:cubicBezTo>
                  <a:cubicBezTo>
                    <a:pt x="38675" y="127037"/>
                    <a:pt x="47700" y="117976"/>
                    <a:pt x="59302" y="117976"/>
                  </a:cubicBezTo>
                  <a:close/>
                  <a:moveTo>
                    <a:pt x="206838" y="33838"/>
                  </a:moveTo>
                  <a:cubicBezTo>
                    <a:pt x="206838" y="33838"/>
                    <a:pt x="208124" y="33838"/>
                    <a:pt x="208124" y="33838"/>
                  </a:cubicBezTo>
                  <a:cubicBezTo>
                    <a:pt x="223557" y="36420"/>
                    <a:pt x="258281" y="44166"/>
                    <a:pt x="278858" y="48038"/>
                  </a:cubicBezTo>
                  <a:cubicBezTo>
                    <a:pt x="289147" y="50620"/>
                    <a:pt x="296863" y="59657"/>
                    <a:pt x="296863" y="69984"/>
                  </a:cubicBezTo>
                  <a:cubicBezTo>
                    <a:pt x="296863" y="69984"/>
                    <a:pt x="296863" y="69984"/>
                    <a:pt x="296863" y="99676"/>
                  </a:cubicBezTo>
                  <a:cubicBezTo>
                    <a:pt x="296863" y="128076"/>
                    <a:pt x="275000" y="151313"/>
                    <a:pt x="246706" y="151313"/>
                  </a:cubicBezTo>
                  <a:cubicBezTo>
                    <a:pt x="218412" y="151313"/>
                    <a:pt x="195263" y="128076"/>
                    <a:pt x="195263" y="99676"/>
                  </a:cubicBezTo>
                  <a:cubicBezTo>
                    <a:pt x="195263" y="99676"/>
                    <a:pt x="195263" y="99676"/>
                    <a:pt x="195263" y="45456"/>
                  </a:cubicBezTo>
                  <a:cubicBezTo>
                    <a:pt x="195263" y="39002"/>
                    <a:pt x="200407" y="33838"/>
                    <a:pt x="206838" y="33838"/>
                  </a:cubicBezTo>
                  <a:close/>
                  <a:moveTo>
                    <a:pt x="150465" y="198"/>
                  </a:moveTo>
                  <a:cubicBezTo>
                    <a:pt x="156989" y="-1087"/>
                    <a:pt x="163513" y="4053"/>
                    <a:pt x="163513" y="10479"/>
                  </a:cubicBezTo>
                  <a:cubicBezTo>
                    <a:pt x="163513" y="10479"/>
                    <a:pt x="163513" y="10479"/>
                    <a:pt x="163513" y="60599"/>
                  </a:cubicBezTo>
                  <a:cubicBezTo>
                    <a:pt x="163513" y="86301"/>
                    <a:pt x="142636" y="106863"/>
                    <a:pt x="116540" y="106863"/>
                  </a:cubicBezTo>
                  <a:cubicBezTo>
                    <a:pt x="90444" y="106863"/>
                    <a:pt x="68263" y="86301"/>
                    <a:pt x="68263" y="60599"/>
                  </a:cubicBezTo>
                  <a:cubicBezTo>
                    <a:pt x="68263" y="60599"/>
                    <a:pt x="68263" y="60599"/>
                    <a:pt x="68263" y="33611"/>
                  </a:cubicBezTo>
                  <a:cubicBezTo>
                    <a:pt x="68263" y="23330"/>
                    <a:pt x="76092" y="14334"/>
                    <a:pt x="85225" y="13049"/>
                  </a:cubicBezTo>
                  <a:cubicBezTo>
                    <a:pt x="104797" y="9194"/>
                    <a:pt x="137417" y="2768"/>
                    <a:pt x="150465" y="198"/>
                  </a:cubicBezTo>
                  <a:close/>
                </a:path>
              </a:pathLst>
            </a:custGeom>
            <a:solidFill>
              <a:schemeClr val="bg1"/>
            </a:solidFill>
            <a:ln>
              <a:noFill/>
            </a:ln>
          </p:spPr>
          <p:txBody>
            <a:bodyPr anchor="ctr"/>
            <a:lstStyle/>
            <a:p>
              <a:pPr algn="ctr"/>
              <a:endParaRPr/>
            </a:p>
          </p:txBody>
        </p:sp>
      </p:grpSp>
      <p:grpSp>
        <p:nvGrpSpPr>
          <p:cNvPr id="21" name="组合 20">
            <a:extLst>
              <a:ext uri="{FF2B5EF4-FFF2-40B4-BE49-F238E27FC236}">
                <a16:creationId xmlns:a16="http://schemas.microsoft.com/office/drawing/2014/main" id="{E0D52EE3-C48C-47EE-8A0E-5A3952DB6905}"/>
              </a:ext>
            </a:extLst>
          </p:cNvPr>
          <p:cNvGrpSpPr/>
          <p:nvPr/>
        </p:nvGrpSpPr>
        <p:grpSpPr>
          <a:xfrm>
            <a:off x="3578007" y="5074916"/>
            <a:ext cx="489858" cy="489858"/>
            <a:chOff x="1363763" y="5074916"/>
            <a:chExt cx="489858" cy="489858"/>
          </a:xfrm>
          <a:solidFill>
            <a:srgbClr val="C00000"/>
          </a:solidFill>
        </p:grpSpPr>
        <p:sp>
          <p:nvSpPr>
            <p:cNvPr id="22" name="椭圆 21">
              <a:extLst>
                <a:ext uri="{FF2B5EF4-FFF2-40B4-BE49-F238E27FC236}">
                  <a16:creationId xmlns:a16="http://schemas.microsoft.com/office/drawing/2014/main" id="{E50E6BDD-CF23-497D-838E-AE89CCDD56A4}"/>
                </a:ext>
              </a:extLst>
            </p:cNvPr>
            <p:cNvSpPr/>
            <p:nvPr/>
          </p:nvSpPr>
          <p:spPr>
            <a:xfrm>
              <a:off x="1363763" y="5074916"/>
              <a:ext cx="489858" cy="48985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任意多边形: 形状 89">
              <a:extLst>
                <a:ext uri="{FF2B5EF4-FFF2-40B4-BE49-F238E27FC236}">
                  <a16:creationId xmlns:a16="http://schemas.microsoft.com/office/drawing/2014/main" id="{04D68D5C-93F4-4D34-A682-4FE6D3B967E2}"/>
                </a:ext>
              </a:extLst>
            </p:cNvPr>
            <p:cNvSpPr>
              <a:spLocks/>
            </p:cNvSpPr>
            <p:nvPr/>
          </p:nvSpPr>
          <p:spPr bwMode="auto">
            <a:xfrm>
              <a:off x="1518706" y="5225991"/>
              <a:ext cx="179973" cy="179973"/>
            </a:xfrm>
            <a:custGeom>
              <a:avLst/>
              <a:gdLst>
                <a:gd name="connsiteX0" fmla="*/ 65088 w 331788"/>
                <a:gd name="connsiteY0" fmla="*/ 223838 h 331788"/>
                <a:gd name="connsiteX1" fmla="*/ 276226 w 331788"/>
                <a:gd name="connsiteY1" fmla="*/ 223838 h 331788"/>
                <a:gd name="connsiteX2" fmla="*/ 276226 w 331788"/>
                <a:gd name="connsiteY2" fmla="*/ 265113 h 331788"/>
                <a:gd name="connsiteX3" fmla="*/ 65088 w 331788"/>
                <a:gd name="connsiteY3" fmla="*/ 265113 h 331788"/>
                <a:gd name="connsiteX4" fmla="*/ 65088 w 331788"/>
                <a:gd name="connsiteY4" fmla="*/ 157163 h 331788"/>
                <a:gd name="connsiteX5" fmla="*/ 163513 w 331788"/>
                <a:gd name="connsiteY5" fmla="*/ 157163 h 331788"/>
                <a:gd name="connsiteX6" fmla="*/ 163513 w 331788"/>
                <a:gd name="connsiteY6" fmla="*/ 198438 h 331788"/>
                <a:gd name="connsiteX7" fmla="*/ 65088 w 331788"/>
                <a:gd name="connsiteY7" fmla="*/ 198438 h 331788"/>
                <a:gd name="connsiteX8" fmla="*/ 65088 w 331788"/>
                <a:gd name="connsiteY8" fmla="*/ 90488 h 331788"/>
                <a:gd name="connsiteX9" fmla="*/ 209551 w 331788"/>
                <a:gd name="connsiteY9" fmla="*/ 90488 h 331788"/>
                <a:gd name="connsiteX10" fmla="*/ 209551 w 331788"/>
                <a:gd name="connsiteY10" fmla="*/ 133351 h 331788"/>
                <a:gd name="connsiteX11" fmla="*/ 65088 w 331788"/>
                <a:gd name="connsiteY11" fmla="*/ 133351 h 331788"/>
                <a:gd name="connsiteX12" fmla="*/ 65088 w 331788"/>
                <a:gd name="connsiteY12" fmla="*/ 25400 h 331788"/>
                <a:gd name="connsiteX13" fmla="*/ 142876 w 331788"/>
                <a:gd name="connsiteY13" fmla="*/ 25400 h 331788"/>
                <a:gd name="connsiteX14" fmla="*/ 142876 w 331788"/>
                <a:gd name="connsiteY14" fmla="*/ 66675 h 331788"/>
                <a:gd name="connsiteX15" fmla="*/ 65088 w 331788"/>
                <a:gd name="connsiteY15" fmla="*/ 66675 h 331788"/>
                <a:gd name="connsiteX16" fmla="*/ 0 w 331788"/>
                <a:gd name="connsiteY16" fmla="*/ 0 h 331788"/>
                <a:gd name="connsiteX17" fmla="*/ 38100 w 331788"/>
                <a:gd name="connsiteY17" fmla="*/ 0 h 331788"/>
                <a:gd name="connsiteX18" fmla="*/ 38100 w 331788"/>
                <a:gd name="connsiteY18" fmla="*/ 293688 h 331788"/>
                <a:gd name="connsiteX19" fmla="*/ 331788 w 331788"/>
                <a:gd name="connsiteY19" fmla="*/ 293688 h 331788"/>
                <a:gd name="connsiteX20" fmla="*/ 331788 w 331788"/>
                <a:gd name="connsiteY20" fmla="*/ 331788 h 331788"/>
                <a:gd name="connsiteX21" fmla="*/ 0 w 331788"/>
                <a:gd name="connsiteY21"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1788" h="331788">
                  <a:moveTo>
                    <a:pt x="65088" y="223838"/>
                  </a:moveTo>
                  <a:lnTo>
                    <a:pt x="276226" y="223838"/>
                  </a:lnTo>
                  <a:lnTo>
                    <a:pt x="276226" y="265113"/>
                  </a:lnTo>
                  <a:lnTo>
                    <a:pt x="65088" y="265113"/>
                  </a:lnTo>
                  <a:close/>
                  <a:moveTo>
                    <a:pt x="65088" y="157163"/>
                  </a:moveTo>
                  <a:lnTo>
                    <a:pt x="163513" y="157163"/>
                  </a:lnTo>
                  <a:lnTo>
                    <a:pt x="163513" y="198438"/>
                  </a:lnTo>
                  <a:lnTo>
                    <a:pt x="65088" y="198438"/>
                  </a:lnTo>
                  <a:close/>
                  <a:moveTo>
                    <a:pt x="65088" y="90488"/>
                  </a:moveTo>
                  <a:lnTo>
                    <a:pt x="209551" y="90488"/>
                  </a:lnTo>
                  <a:lnTo>
                    <a:pt x="209551" y="133351"/>
                  </a:lnTo>
                  <a:lnTo>
                    <a:pt x="65088" y="133351"/>
                  </a:lnTo>
                  <a:close/>
                  <a:moveTo>
                    <a:pt x="65088" y="25400"/>
                  </a:moveTo>
                  <a:lnTo>
                    <a:pt x="142876" y="25400"/>
                  </a:lnTo>
                  <a:lnTo>
                    <a:pt x="142876" y="66675"/>
                  </a:lnTo>
                  <a:lnTo>
                    <a:pt x="65088" y="66675"/>
                  </a:lnTo>
                  <a:close/>
                  <a:moveTo>
                    <a:pt x="0" y="0"/>
                  </a:moveTo>
                  <a:lnTo>
                    <a:pt x="38100" y="0"/>
                  </a:lnTo>
                  <a:lnTo>
                    <a:pt x="38100" y="293688"/>
                  </a:lnTo>
                  <a:lnTo>
                    <a:pt x="331788" y="293688"/>
                  </a:lnTo>
                  <a:lnTo>
                    <a:pt x="331788" y="331788"/>
                  </a:lnTo>
                  <a:lnTo>
                    <a:pt x="0" y="331788"/>
                  </a:lnTo>
                  <a:close/>
                </a:path>
              </a:pathLst>
            </a:custGeom>
            <a:solidFill>
              <a:schemeClr val="bg1"/>
            </a:solidFill>
            <a:ln>
              <a:noFill/>
            </a:ln>
          </p:spPr>
          <p:txBody>
            <a:bodyPr anchor="ctr"/>
            <a:lstStyle/>
            <a:p>
              <a:pPr algn="ctr"/>
              <a:endParaRPr/>
            </a:p>
          </p:txBody>
        </p:sp>
      </p:grpSp>
      <p:grpSp>
        <p:nvGrpSpPr>
          <p:cNvPr id="90" name="组合 89"/>
          <p:cNvGrpSpPr/>
          <p:nvPr/>
        </p:nvGrpSpPr>
        <p:grpSpPr>
          <a:xfrm>
            <a:off x="4067865" y="1898196"/>
            <a:ext cx="12700" cy="3421649"/>
            <a:chOff x="4067865" y="1898196"/>
            <a:chExt cx="12700" cy="3421649"/>
          </a:xfrm>
        </p:grpSpPr>
        <p:cxnSp>
          <p:nvCxnSpPr>
            <p:cNvPr id="8" name="连接符: 肘形 95">
              <a:extLst>
                <a:ext uri="{FF2B5EF4-FFF2-40B4-BE49-F238E27FC236}">
                  <a16:creationId xmlns:a16="http://schemas.microsoft.com/office/drawing/2014/main" id="{C876F2C1-3779-4BDC-B1CA-7530E3E9E5F3}"/>
                </a:ext>
              </a:extLst>
            </p:cNvPr>
            <p:cNvCxnSpPr>
              <a:cxnSpLocks/>
              <a:stCxn id="26" idx="6"/>
              <a:endCxn id="22" idx="6"/>
            </p:cNvCxnSpPr>
            <p:nvPr/>
          </p:nvCxnSpPr>
          <p:spPr>
            <a:xfrm>
              <a:off x="4067865" y="1898196"/>
              <a:ext cx="12700" cy="3421649"/>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grpSp>
          <p:nvGrpSpPr>
            <p:cNvPr id="88" name="组合 87"/>
            <p:cNvGrpSpPr/>
            <p:nvPr/>
          </p:nvGrpSpPr>
          <p:grpSpPr>
            <a:xfrm>
              <a:off x="4067865" y="1898196"/>
              <a:ext cx="12700" cy="3421649"/>
              <a:chOff x="4067865" y="1898196"/>
              <a:chExt cx="12700" cy="3421649"/>
            </a:xfrm>
          </p:grpSpPr>
          <p:cxnSp>
            <p:nvCxnSpPr>
              <p:cNvPr id="9" name="连接符: 肘形 97">
                <a:extLst>
                  <a:ext uri="{FF2B5EF4-FFF2-40B4-BE49-F238E27FC236}">
                    <a16:creationId xmlns:a16="http://schemas.microsoft.com/office/drawing/2014/main" id="{5193CCC6-9296-4344-B454-8878CFF48604}"/>
                  </a:ext>
                </a:extLst>
              </p:cNvPr>
              <p:cNvCxnSpPr>
                <a:cxnSpLocks/>
                <a:stCxn id="22" idx="6"/>
                <a:endCxn id="26" idx="6"/>
              </p:cNvCxnSpPr>
              <p:nvPr/>
            </p:nvCxnSpPr>
            <p:spPr>
              <a:xfrm flipV="1">
                <a:off x="4067865" y="1898196"/>
                <a:ext cx="12700" cy="3421649"/>
              </a:xfrm>
              <a:prstGeom prst="bentConnector3">
                <a:avLst>
                  <a:gd name="adj1" fmla="val 1800000"/>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连接符: 肘形 99">
                <a:extLst>
                  <a:ext uri="{FF2B5EF4-FFF2-40B4-BE49-F238E27FC236}">
                    <a16:creationId xmlns:a16="http://schemas.microsoft.com/office/drawing/2014/main" id="{7E9C4F7E-1DC9-4340-BD25-7FD6D62DD5A9}"/>
                  </a:ext>
                </a:extLst>
              </p:cNvPr>
              <p:cNvCxnSpPr>
                <a:cxnSpLocks/>
                <a:stCxn id="24" idx="6"/>
                <a:endCxn id="26" idx="6"/>
              </p:cNvCxnSpPr>
              <p:nvPr/>
            </p:nvCxnSpPr>
            <p:spPr>
              <a:xfrm flipV="1">
                <a:off x="4067865" y="1898196"/>
                <a:ext cx="12700" cy="1739017"/>
              </a:xfrm>
              <a:prstGeom prst="bentConnector3">
                <a:avLst>
                  <a:gd name="adj1" fmla="val 1800000"/>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89" name="组合 88"/>
          <p:cNvGrpSpPr/>
          <p:nvPr/>
        </p:nvGrpSpPr>
        <p:grpSpPr>
          <a:xfrm>
            <a:off x="8139354" y="1898197"/>
            <a:ext cx="12700" cy="3421649"/>
            <a:chOff x="8139354" y="1898197"/>
            <a:chExt cx="12700" cy="3421649"/>
          </a:xfrm>
        </p:grpSpPr>
        <p:cxnSp>
          <p:nvCxnSpPr>
            <p:cNvPr id="11" name="连接符: 肘形 106">
              <a:extLst>
                <a:ext uri="{FF2B5EF4-FFF2-40B4-BE49-F238E27FC236}">
                  <a16:creationId xmlns:a16="http://schemas.microsoft.com/office/drawing/2014/main" id="{7324D816-FE61-4CA8-BB7B-31DBA357AD2F}"/>
                </a:ext>
              </a:extLst>
            </p:cNvPr>
            <p:cNvCxnSpPr>
              <a:cxnSpLocks/>
              <a:stCxn id="39" idx="2"/>
              <a:endCxn id="37" idx="2"/>
            </p:cNvCxnSpPr>
            <p:nvPr/>
          </p:nvCxnSpPr>
          <p:spPr>
            <a:xfrm rot="10800000">
              <a:off x="8139354" y="1898197"/>
              <a:ext cx="12700" cy="3421649"/>
            </a:xfrm>
            <a:prstGeom prst="bentConnector3">
              <a:avLst>
                <a:gd name="adj1" fmla="val 1800000"/>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连接符: 肘形 107">
              <a:extLst>
                <a:ext uri="{FF2B5EF4-FFF2-40B4-BE49-F238E27FC236}">
                  <a16:creationId xmlns:a16="http://schemas.microsoft.com/office/drawing/2014/main" id="{427A95BB-146E-400B-BA7B-71F3417E4FF9}"/>
                </a:ext>
              </a:extLst>
            </p:cNvPr>
            <p:cNvCxnSpPr>
              <a:cxnSpLocks/>
              <a:stCxn id="41" idx="2"/>
              <a:endCxn id="37" idx="2"/>
            </p:cNvCxnSpPr>
            <p:nvPr/>
          </p:nvCxnSpPr>
          <p:spPr>
            <a:xfrm rot="10800000">
              <a:off x="8139354" y="1898197"/>
              <a:ext cx="12700" cy="1739017"/>
            </a:xfrm>
            <a:prstGeom prst="bentConnector3">
              <a:avLst>
                <a:gd name="adj1" fmla="val 1800000"/>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8789187" y="1300422"/>
            <a:ext cx="3193821" cy="1187809"/>
            <a:chOff x="7972926" y="1896876"/>
            <a:chExt cx="3193821" cy="1187809"/>
          </a:xfrm>
        </p:grpSpPr>
        <p:sp>
          <p:nvSpPr>
            <p:cNvPr id="63" name="文本框 62"/>
            <p:cNvSpPr txBox="1"/>
            <p:nvPr/>
          </p:nvSpPr>
          <p:spPr>
            <a:xfrm>
              <a:off x="7972926" y="1896876"/>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64" name="直接连接符 63"/>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7972927" y="2438354"/>
              <a:ext cx="3193820" cy="646331"/>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66" name="组合 65"/>
          <p:cNvGrpSpPr/>
          <p:nvPr/>
        </p:nvGrpSpPr>
        <p:grpSpPr>
          <a:xfrm>
            <a:off x="8789187" y="3015115"/>
            <a:ext cx="3193821" cy="1187809"/>
            <a:chOff x="7972926" y="1896876"/>
            <a:chExt cx="3193821" cy="1187809"/>
          </a:xfrm>
        </p:grpSpPr>
        <p:sp>
          <p:nvSpPr>
            <p:cNvPr id="67" name="文本框 66"/>
            <p:cNvSpPr txBox="1"/>
            <p:nvPr/>
          </p:nvSpPr>
          <p:spPr>
            <a:xfrm>
              <a:off x="7972926" y="1896876"/>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68" name="直接连接符 67"/>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7972927" y="2438354"/>
              <a:ext cx="3193820" cy="646331"/>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70" name="组合 69"/>
          <p:cNvGrpSpPr/>
          <p:nvPr/>
        </p:nvGrpSpPr>
        <p:grpSpPr>
          <a:xfrm>
            <a:off x="8789187" y="4722072"/>
            <a:ext cx="3193821" cy="1187809"/>
            <a:chOff x="7972926" y="1896876"/>
            <a:chExt cx="3193821" cy="1187809"/>
          </a:xfrm>
        </p:grpSpPr>
        <p:sp>
          <p:nvSpPr>
            <p:cNvPr id="71" name="文本框 70"/>
            <p:cNvSpPr txBox="1"/>
            <p:nvPr/>
          </p:nvSpPr>
          <p:spPr>
            <a:xfrm>
              <a:off x="7972926" y="1896876"/>
              <a:ext cx="2727158" cy="400110"/>
            </a:xfrm>
            <a:prstGeom prst="rect">
              <a:avLst/>
            </a:prstGeom>
            <a:noFill/>
          </p:spPr>
          <p:txBody>
            <a:bodyPr wrap="square" rtlCol="0">
              <a:spAutoFit/>
            </a:bodyPr>
            <a:lstStyle/>
            <a:p>
              <a:r>
                <a:rPr lang="zh-CN" altLang="en-US" sz="2000" dirty="0">
                  <a:solidFill>
                    <a:srgbClr val="C00000"/>
                  </a:solidFill>
                  <a:latin typeface="+mj-ea"/>
                  <a:ea typeface="+mj-ea"/>
                </a:rPr>
                <a:t>点击输入标题</a:t>
              </a:r>
            </a:p>
          </p:txBody>
        </p:sp>
        <p:cxnSp>
          <p:nvCxnSpPr>
            <p:cNvPr id="72" name="直接连接符 71"/>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7972927" y="2438354"/>
              <a:ext cx="3193820" cy="646331"/>
            </a:xfrm>
            <a:prstGeom prst="rect">
              <a:avLst/>
            </a:prstGeom>
            <a:noFill/>
          </p:spPr>
          <p:txBody>
            <a:bodyPr wrap="square" rtlCol="0">
              <a:spAutoFit/>
            </a:bodyPr>
            <a:lstStyle/>
            <a:p>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74" name="组合 73"/>
          <p:cNvGrpSpPr/>
          <p:nvPr/>
        </p:nvGrpSpPr>
        <p:grpSpPr>
          <a:xfrm flipH="1">
            <a:off x="185483" y="4722072"/>
            <a:ext cx="3193820" cy="1187809"/>
            <a:chOff x="7972926" y="1896876"/>
            <a:chExt cx="3193820" cy="1187809"/>
          </a:xfrm>
        </p:grpSpPr>
        <p:sp>
          <p:nvSpPr>
            <p:cNvPr id="75" name="文本框 74"/>
            <p:cNvSpPr txBox="1"/>
            <p:nvPr/>
          </p:nvSpPr>
          <p:spPr>
            <a:xfrm>
              <a:off x="7972926" y="1896876"/>
              <a:ext cx="2727158" cy="400110"/>
            </a:xfrm>
            <a:prstGeom prst="rect">
              <a:avLst/>
            </a:prstGeom>
            <a:noFill/>
          </p:spPr>
          <p:txBody>
            <a:bodyPr wrap="square" rtlCol="0">
              <a:spAutoFit/>
            </a:bodyPr>
            <a:lstStyle/>
            <a:p>
              <a:pPr algn="r"/>
              <a:r>
                <a:rPr lang="zh-CN" altLang="en-US" sz="2000" dirty="0">
                  <a:solidFill>
                    <a:srgbClr val="C00000"/>
                  </a:solidFill>
                  <a:latin typeface="+mj-ea"/>
                  <a:ea typeface="+mj-ea"/>
                </a:rPr>
                <a:t>点击输入标题</a:t>
              </a:r>
            </a:p>
          </p:txBody>
        </p:sp>
        <p:cxnSp>
          <p:nvCxnSpPr>
            <p:cNvPr id="76" name="直接连接符 75"/>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7972926" y="2438354"/>
              <a:ext cx="3193820" cy="646331"/>
            </a:xfrm>
            <a:prstGeom prst="rect">
              <a:avLst/>
            </a:prstGeom>
            <a:noFill/>
          </p:spPr>
          <p:txBody>
            <a:bodyPr wrap="square" rtlCol="0">
              <a:spAutoFit/>
            </a:bodyPr>
            <a:lstStyle/>
            <a:p>
              <a:pPr algn="r"/>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78" name="组合 77"/>
          <p:cNvGrpSpPr/>
          <p:nvPr/>
        </p:nvGrpSpPr>
        <p:grpSpPr>
          <a:xfrm flipH="1">
            <a:off x="185483" y="3015115"/>
            <a:ext cx="3193820" cy="1187809"/>
            <a:chOff x="7972926" y="1896876"/>
            <a:chExt cx="3193820" cy="1187809"/>
          </a:xfrm>
        </p:grpSpPr>
        <p:sp>
          <p:nvSpPr>
            <p:cNvPr id="79" name="文本框 78"/>
            <p:cNvSpPr txBox="1"/>
            <p:nvPr/>
          </p:nvSpPr>
          <p:spPr>
            <a:xfrm>
              <a:off x="7972926" y="1896876"/>
              <a:ext cx="2727158" cy="400110"/>
            </a:xfrm>
            <a:prstGeom prst="rect">
              <a:avLst/>
            </a:prstGeom>
            <a:noFill/>
          </p:spPr>
          <p:txBody>
            <a:bodyPr wrap="square" rtlCol="0">
              <a:spAutoFit/>
            </a:bodyPr>
            <a:lstStyle/>
            <a:p>
              <a:pPr algn="r"/>
              <a:r>
                <a:rPr lang="zh-CN" altLang="en-US" sz="2000" dirty="0">
                  <a:solidFill>
                    <a:srgbClr val="C00000"/>
                  </a:solidFill>
                  <a:latin typeface="+mj-ea"/>
                  <a:ea typeface="+mj-ea"/>
                </a:rPr>
                <a:t>点击输入标题</a:t>
              </a:r>
            </a:p>
          </p:txBody>
        </p:sp>
        <p:cxnSp>
          <p:nvCxnSpPr>
            <p:cNvPr id="80" name="直接连接符 79"/>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7972926" y="2438354"/>
              <a:ext cx="3193820" cy="646331"/>
            </a:xfrm>
            <a:prstGeom prst="rect">
              <a:avLst/>
            </a:prstGeom>
            <a:noFill/>
          </p:spPr>
          <p:txBody>
            <a:bodyPr wrap="square" rtlCol="0">
              <a:spAutoFit/>
            </a:bodyPr>
            <a:lstStyle/>
            <a:p>
              <a:pPr algn="r"/>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grpSp>
        <p:nvGrpSpPr>
          <p:cNvPr id="82" name="组合 81"/>
          <p:cNvGrpSpPr/>
          <p:nvPr/>
        </p:nvGrpSpPr>
        <p:grpSpPr>
          <a:xfrm flipH="1">
            <a:off x="185483" y="1300422"/>
            <a:ext cx="3193820" cy="1187809"/>
            <a:chOff x="7972926" y="1896876"/>
            <a:chExt cx="3193820" cy="1187809"/>
          </a:xfrm>
        </p:grpSpPr>
        <p:sp>
          <p:nvSpPr>
            <p:cNvPr id="83" name="文本框 82"/>
            <p:cNvSpPr txBox="1"/>
            <p:nvPr/>
          </p:nvSpPr>
          <p:spPr>
            <a:xfrm>
              <a:off x="7972926" y="1896876"/>
              <a:ext cx="2727158" cy="400110"/>
            </a:xfrm>
            <a:prstGeom prst="rect">
              <a:avLst/>
            </a:prstGeom>
            <a:noFill/>
          </p:spPr>
          <p:txBody>
            <a:bodyPr wrap="square" rtlCol="0">
              <a:spAutoFit/>
            </a:bodyPr>
            <a:lstStyle/>
            <a:p>
              <a:pPr algn="r"/>
              <a:r>
                <a:rPr lang="zh-CN" altLang="en-US" sz="2000" dirty="0">
                  <a:solidFill>
                    <a:srgbClr val="C00000"/>
                  </a:solidFill>
                  <a:latin typeface="+mj-ea"/>
                  <a:ea typeface="+mj-ea"/>
                </a:rPr>
                <a:t>点击输入标题</a:t>
              </a:r>
            </a:p>
          </p:txBody>
        </p:sp>
        <p:cxnSp>
          <p:nvCxnSpPr>
            <p:cNvPr id="84" name="直接连接符 83"/>
            <p:cNvCxnSpPr/>
            <p:nvPr/>
          </p:nvCxnSpPr>
          <p:spPr>
            <a:xfrm>
              <a:off x="8085220" y="2367670"/>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7972926" y="2438354"/>
              <a:ext cx="3193820" cy="646331"/>
            </a:xfrm>
            <a:prstGeom prst="rect">
              <a:avLst/>
            </a:prstGeom>
            <a:noFill/>
          </p:spPr>
          <p:txBody>
            <a:bodyPr wrap="square" rtlCol="0">
              <a:spAutoFit/>
            </a:bodyPr>
            <a:lstStyle/>
            <a:p>
              <a:pPr algn="r"/>
              <a:r>
                <a:rPr lang="zh-CN" altLang="en-US" dirty="0">
                  <a:solidFill>
                    <a:srgbClr val="C00000"/>
                  </a:solidFill>
                  <a:latin typeface="+mn-ea"/>
                </a:rPr>
                <a:t>在这里进行编辑内容，建议使用微软雅黑。大小可进行</a:t>
              </a:r>
              <a:r>
                <a:rPr lang="zh-CN" altLang="en-US" dirty="0" smtClean="0">
                  <a:solidFill>
                    <a:srgbClr val="C00000"/>
                  </a:solidFill>
                  <a:latin typeface="+mn-ea"/>
                </a:rPr>
                <a:t>调整。</a:t>
              </a:r>
              <a:endParaRPr lang="en-US" altLang="zh-CN" dirty="0">
                <a:solidFill>
                  <a:srgbClr val="C00000"/>
                </a:solidFill>
                <a:latin typeface="+mn-ea"/>
              </a:endParaRPr>
            </a:p>
          </p:txBody>
        </p:sp>
      </p:grpSp>
    </p:spTree>
    <p:extLst>
      <p:ext uri="{BB962C8B-B14F-4D97-AF65-F5344CB8AC3E}">
        <p14:creationId xmlns:p14="http://schemas.microsoft.com/office/powerpoint/2010/main" val="13408560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wipe(down)">
                                      <p:cBhvr>
                                        <p:cTn id="13" dur="500"/>
                                        <p:tgtEl>
                                          <p:spTgt spid="90"/>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down)">
                                      <p:cBhvr>
                                        <p:cTn id="17" dur="500"/>
                                        <p:tgtEl>
                                          <p:spTgt spid="89"/>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heel(1)">
                                      <p:cBhvr>
                                        <p:cTn id="21" dur="2000"/>
                                        <p:tgtEl>
                                          <p:spTgt spid="19"/>
                                        </p:tgtEl>
                                      </p:cBhvr>
                                    </p:animEffect>
                                  </p:childTnLst>
                                </p:cTn>
                              </p:par>
                            </p:childTnLst>
                          </p:cTn>
                        </p:par>
                        <p:par>
                          <p:cTn id="22" fill="hold">
                            <p:stCondLst>
                              <p:cond delay="3500"/>
                            </p:stCondLst>
                            <p:childTnLst>
                              <p:par>
                                <p:cTn id="23" presetID="16" presetClass="entr" presetSubtype="21"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barn(inVertical)">
                                      <p:cBhvr>
                                        <p:cTn id="25" dur="500"/>
                                        <p:tgtEl>
                                          <p:spTgt spid="82"/>
                                        </p:tgtEl>
                                      </p:cBhvr>
                                    </p:animEffect>
                                  </p:childTnLst>
                                </p:cTn>
                              </p:par>
                            </p:childTnLst>
                          </p:cTn>
                        </p:par>
                        <p:par>
                          <p:cTn id="26" fill="hold">
                            <p:stCondLst>
                              <p:cond delay="4000"/>
                            </p:stCondLst>
                            <p:childTnLst>
                              <p:par>
                                <p:cTn id="27" presetID="21"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heel(1)">
                                      <p:cBhvr>
                                        <p:cTn id="29" dur="2000"/>
                                        <p:tgtEl>
                                          <p:spTgt spid="20"/>
                                        </p:tgtEl>
                                      </p:cBhvr>
                                    </p:animEffect>
                                  </p:childTnLst>
                                </p:cTn>
                              </p:par>
                            </p:childTnLst>
                          </p:cTn>
                        </p:par>
                        <p:par>
                          <p:cTn id="30" fill="hold">
                            <p:stCondLst>
                              <p:cond delay="6000"/>
                            </p:stCondLst>
                            <p:childTnLst>
                              <p:par>
                                <p:cTn id="31" presetID="16" presetClass="entr" presetSubtype="21" fill="hold"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barn(inVertical)">
                                      <p:cBhvr>
                                        <p:cTn id="33" dur="500"/>
                                        <p:tgtEl>
                                          <p:spTgt spid="78"/>
                                        </p:tgtEl>
                                      </p:cBhvr>
                                    </p:animEffect>
                                  </p:childTnLst>
                                </p:cTn>
                              </p:par>
                            </p:childTnLst>
                          </p:cTn>
                        </p:par>
                        <p:par>
                          <p:cTn id="34" fill="hold">
                            <p:stCondLst>
                              <p:cond delay="6500"/>
                            </p:stCondLst>
                            <p:childTnLst>
                              <p:par>
                                <p:cTn id="35" presetID="21"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heel(1)">
                                      <p:cBhvr>
                                        <p:cTn id="37" dur="2000"/>
                                        <p:tgtEl>
                                          <p:spTgt spid="21"/>
                                        </p:tgtEl>
                                      </p:cBhvr>
                                    </p:animEffect>
                                  </p:childTnLst>
                                </p:cTn>
                              </p:par>
                            </p:childTnLst>
                          </p:cTn>
                        </p:par>
                        <p:par>
                          <p:cTn id="38" fill="hold">
                            <p:stCondLst>
                              <p:cond delay="8500"/>
                            </p:stCondLst>
                            <p:childTnLst>
                              <p:par>
                                <p:cTn id="39" presetID="16" presetClass="entr" presetSubtype="21"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barn(inVertical)">
                                      <p:cBhvr>
                                        <p:cTn id="41" dur="500"/>
                                        <p:tgtEl>
                                          <p:spTgt spid="74"/>
                                        </p:tgtEl>
                                      </p:cBhvr>
                                    </p:animEffect>
                                  </p:childTnLst>
                                </p:cTn>
                              </p:par>
                            </p:childTnLst>
                          </p:cTn>
                        </p:par>
                        <p:par>
                          <p:cTn id="42" fill="hold">
                            <p:stCondLst>
                              <p:cond delay="9000"/>
                            </p:stCondLst>
                            <p:childTnLst>
                              <p:par>
                                <p:cTn id="43" presetID="21" presetClass="entr" presetSubtype="1"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heel(1)">
                                      <p:cBhvr>
                                        <p:cTn id="45" dur="2000"/>
                                        <p:tgtEl>
                                          <p:spTgt spid="36"/>
                                        </p:tgtEl>
                                      </p:cBhvr>
                                    </p:animEffect>
                                  </p:childTnLst>
                                </p:cTn>
                              </p:par>
                            </p:childTnLst>
                          </p:cTn>
                        </p:par>
                        <p:par>
                          <p:cTn id="46" fill="hold">
                            <p:stCondLst>
                              <p:cond delay="11000"/>
                            </p:stCondLst>
                            <p:childTnLst>
                              <p:par>
                                <p:cTn id="47" presetID="16" presetClass="entr" presetSubtype="21"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barn(inVertical)">
                                      <p:cBhvr>
                                        <p:cTn id="49" dur="500"/>
                                        <p:tgtEl>
                                          <p:spTgt spid="62"/>
                                        </p:tgtEl>
                                      </p:cBhvr>
                                    </p:animEffect>
                                  </p:childTnLst>
                                </p:cTn>
                              </p:par>
                            </p:childTnLst>
                          </p:cTn>
                        </p:par>
                        <p:par>
                          <p:cTn id="50" fill="hold">
                            <p:stCondLst>
                              <p:cond delay="11500"/>
                            </p:stCondLst>
                            <p:childTnLst>
                              <p:par>
                                <p:cTn id="51" presetID="21" presetClass="entr" presetSubtype="1"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heel(1)">
                                      <p:cBhvr>
                                        <p:cTn id="53" dur="2000"/>
                                        <p:tgtEl>
                                          <p:spTgt spid="34"/>
                                        </p:tgtEl>
                                      </p:cBhvr>
                                    </p:animEffect>
                                  </p:childTnLst>
                                </p:cTn>
                              </p:par>
                            </p:childTnLst>
                          </p:cTn>
                        </p:par>
                        <p:par>
                          <p:cTn id="54" fill="hold">
                            <p:stCondLst>
                              <p:cond delay="13500"/>
                            </p:stCondLst>
                            <p:childTnLst>
                              <p:par>
                                <p:cTn id="55" presetID="16" presetClass="entr" presetSubtype="21"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arn(inVertical)">
                                      <p:cBhvr>
                                        <p:cTn id="57" dur="500"/>
                                        <p:tgtEl>
                                          <p:spTgt spid="66"/>
                                        </p:tgtEl>
                                      </p:cBhvr>
                                    </p:animEffect>
                                  </p:childTnLst>
                                </p:cTn>
                              </p:par>
                            </p:childTnLst>
                          </p:cTn>
                        </p:par>
                        <p:par>
                          <p:cTn id="58" fill="hold">
                            <p:stCondLst>
                              <p:cond delay="14000"/>
                            </p:stCondLst>
                            <p:childTnLst>
                              <p:par>
                                <p:cTn id="59" presetID="21" presetClass="entr" presetSubtype="1"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heel(1)">
                                      <p:cBhvr>
                                        <p:cTn id="61" dur="2000"/>
                                        <p:tgtEl>
                                          <p:spTgt spid="35"/>
                                        </p:tgtEl>
                                      </p:cBhvr>
                                    </p:animEffect>
                                  </p:childTnLst>
                                </p:cTn>
                              </p:par>
                            </p:childTnLst>
                          </p:cTn>
                        </p:par>
                        <p:par>
                          <p:cTn id="62" fill="hold">
                            <p:stCondLst>
                              <p:cond delay="16000"/>
                            </p:stCondLst>
                            <p:childTnLst>
                              <p:par>
                                <p:cTn id="63" presetID="16" presetClass="entr" presetSubtype="21" fill="hold"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22149" t="2615" r="38687" b="2615"/>
          <a:stretch>
            <a:fillRect/>
          </a:stretch>
        </p:blipFill>
        <p:spPr>
          <a:xfrm>
            <a:off x="216568" y="1328864"/>
            <a:ext cx="2630905" cy="4925802"/>
          </a:xfrm>
          <a:custGeom>
            <a:avLst/>
            <a:gdLst>
              <a:gd name="connsiteX0" fmla="*/ 0 w 2630905"/>
              <a:gd name="connsiteY0" fmla="*/ 0 h 4780545"/>
              <a:gd name="connsiteX1" fmla="*/ 2630905 w 2630905"/>
              <a:gd name="connsiteY1" fmla="*/ 0 h 4780545"/>
              <a:gd name="connsiteX2" fmla="*/ 2630905 w 2630905"/>
              <a:gd name="connsiteY2" fmla="*/ 4780545 h 4780545"/>
              <a:gd name="connsiteX3" fmla="*/ 0 w 2630905"/>
              <a:gd name="connsiteY3" fmla="*/ 4780545 h 4780545"/>
            </a:gdLst>
            <a:ahLst/>
            <a:cxnLst>
              <a:cxn ang="0">
                <a:pos x="connsiteX0" y="connsiteY0"/>
              </a:cxn>
              <a:cxn ang="0">
                <a:pos x="connsiteX1" y="connsiteY1"/>
              </a:cxn>
              <a:cxn ang="0">
                <a:pos x="connsiteX2" y="connsiteY2"/>
              </a:cxn>
              <a:cxn ang="0">
                <a:pos x="connsiteX3" y="connsiteY3"/>
              </a:cxn>
            </a:cxnLst>
            <a:rect l="l" t="t" r="r" b="b"/>
            <a:pathLst>
              <a:path w="2630905" h="4780545">
                <a:moveTo>
                  <a:pt x="0" y="0"/>
                </a:moveTo>
                <a:lnTo>
                  <a:pt x="2630905" y="0"/>
                </a:lnTo>
                <a:lnTo>
                  <a:pt x="2630905" y="4780545"/>
                </a:lnTo>
                <a:lnTo>
                  <a:pt x="0" y="4780545"/>
                </a:lnTo>
                <a:close/>
              </a:path>
            </a:pathLst>
          </a:custGeom>
        </p:spPr>
      </p:pic>
      <p:sp>
        <p:nvSpPr>
          <p:cNvPr id="3" name="矩形 2"/>
          <p:cNvSpPr/>
          <p:nvPr/>
        </p:nvSpPr>
        <p:spPr>
          <a:xfrm>
            <a:off x="2967789" y="1329741"/>
            <a:ext cx="6545180" cy="23920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在这里进行编辑内容，建议使用微软雅黑。大小可进行</a:t>
            </a:r>
            <a:r>
              <a:rPr lang="zh-CN" altLang="en-US" dirty="0" smtClean="0">
                <a:solidFill>
                  <a:schemeClr val="bg1"/>
                </a:solidFill>
                <a:latin typeface="+mn-ea"/>
              </a:rPr>
              <a:t>调整</a:t>
            </a:r>
            <a:endParaRPr lang="en-US" altLang="zh-CN" dirty="0" smtClean="0">
              <a:solidFill>
                <a:schemeClr val="bg1"/>
              </a:solidFill>
              <a:latin typeface="+mn-ea"/>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a:t>
            </a:r>
            <a:r>
              <a:rPr lang="zh-CN" altLang="en-US" dirty="0" smtClean="0">
                <a:solidFill>
                  <a:schemeClr val="bg1"/>
                </a:solidFill>
                <a:latin typeface="+mn-ea"/>
              </a:rPr>
              <a:t>调整</a:t>
            </a:r>
            <a:endParaRPr lang="zh-CN" altLang="en-US" dirty="0">
              <a:solidFill>
                <a:schemeClr val="bg1"/>
              </a:solidFill>
            </a:endParaRPr>
          </a:p>
        </p:txBody>
      </p:sp>
      <p:sp>
        <p:nvSpPr>
          <p:cNvPr id="8" name="矩形 7"/>
          <p:cNvSpPr/>
          <p:nvPr/>
        </p:nvSpPr>
        <p:spPr>
          <a:xfrm>
            <a:off x="5358062" y="3864392"/>
            <a:ext cx="6545180" cy="23920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在这里进行编辑内容，建议使用微软雅黑。大小可进行调整</a:t>
            </a:r>
            <a:endParaRPr lang="en-US" altLang="zh-CN" dirty="0">
              <a:solidFill>
                <a:schemeClr val="bg1"/>
              </a:solidFill>
              <a:latin typeface="+mn-ea"/>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在这里进行编辑内容，建议使用微软雅黑。大小可进行调整</a:t>
            </a:r>
            <a:endParaRPr lang="zh-CN" altLang="en-US" dirty="0">
              <a:solidFill>
                <a:schemeClr val="bg1"/>
              </a:solidFill>
            </a:endParaRPr>
          </a:p>
          <a:p>
            <a:pPr algn="ctr"/>
            <a:r>
              <a:rPr lang="zh-CN" altLang="en-US" dirty="0">
                <a:solidFill>
                  <a:schemeClr val="bg1"/>
                </a:solidFill>
                <a:latin typeface="+mn-ea"/>
              </a:rPr>
              <a:t>在这里进行编辑内容，建议使用微软雅黑。大小可进行</a:t>
            </a:r>
            <a:r>
              <a:rPr lang="zh-CN" altLang="en-US" dirty="0" smtClean="0">
                <a:solidFill>
                  <a:schemeClr val="bg1"/>
                </a:solidFill>
                <a:latin typeface="+mn-ea"/>
              </a:rPr>
              <a:t>调整</a:t>
            </a:r>
            <a:endParaRPr lang="zh-CN" altLang="en-US" dirty="0">
              <a:solidFill>
                <a:schemeClr val="bg1"/>
              </a:solidFill>
            </a:endParaRPr>
          </a:p>
        </p:txBody>
      </p:sp>
      <p:grpSp>
        <p:nvGrpSpPr>
          <p:cNvPr id="2" name="组合 1"/>
          <p:cNvGrpSpPr/>
          <p:nvPr/>
        </p:nvGrpSpPr>
        <p:grpSpPr>
          <a:xfrm>
            <a:off x="9512969" y="1329740"/>
            <a:ext cx="2390273" cy="2390273"/>
            <a:chOff x="9512969" y="1329740"/>
            <a:chExt cx="2390273" cy="2390273"/>
          </a:xfrm>
        </p:grpSpPr>
        <p:sp>
          <p:nvSpPr>
            <p:cNvPr id="7" name="矩形 6"/>
            <p:cNvSpPr/>
            <p:nvPr/>
          </p:nvSpPr>
          <p:spPr>
            <a:xfrm>
              <a:off x="9512969" y="1329740"/>
              <a:ext cx="2390273" cy="2390273"/>
            </a:xfrm>
            <a:prstGeom prst="rect">
              <a:avLst/>
            </a:prstGeom>
            <a:solidFill>
              <a:srgbClr val="FF8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arrow-on-target_68291"/>
            <p:cNvSpPr>
              <a:spLocks noChangeAspect="1"/>
            </p:cNvSpPr>
            <p:nvPr/>
          </p:nvSpPr>
          <p:spPr bwMode="auto">
            <a:xfrm>
              <a:off x="10038305" y="1855076"/>
              <a:ext cx="1339601" cy="1339601"/>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C00000"/>
            </a:solidFill>
            <a:ln>
              <a:noFill/>
            </a:ln>
          </p:spPr>
        </p:sp>
      </p:grpSp>
      <p:grpSp>
        <p:nvGrpSpPr>
          <p:cNvPr id="4" name="组合 3"/>
          <p:cNvGrpSpPr/>
          <p:nvPr/>
        </p:nvGrpSpPr>
        <p:grpSpPr>
          <a:xfrm>
            <a:off x="2967789" y="3865269"/>
            <a:ext cx="2390273" cy="2390273"/>
            <a:chOff x="2967789" y="3865269"/>
            <a:chExt cx="2390273" cy="2390273"/>
          </a:xfrm>
        </p:grpSpPr>
        <p:sp>
          <p:nvSpPr>
            <p:cNvPr id="9" name="矩形 8"/>
            <p:cNvSpPr/>
            <p:nvPr/>
          </p:nvSpPr>
          <p:spPr>
            <a:xfrm>
              <a:off x="2967789" y="3865269"/>
              <a:ext cx="2390273" cy="2390273"/>
            </a:xfrm>
            <a:prstGeom prst="rect">
              <a:avLst/>
            </a:prstGeom>
            <a:solidFill>
              <a:srgbClr val="FF8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arrow-on-target_68291"/>
            <p:cNvSpPr>
              <a:spLocks noChangeAspect="1"/>
            </p:cNvSpPr>
            <p:nvPr/>
          </p:nvSpPr>
          <p:spPr bwMode="auto">
            <a:xfrm>
              <a:off x="3493125" y="4450207"/>
              <a:ext cx="1339601" cy="1220396"/>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rgbClr val="C00000"/>
            </a:solidFill>
            <a:ln>
              <a:noFill/>
            </a:ln>
          </p:spPr>
          <p:txBody>
            <a:bodyPr/>
            <a:lstStyle/>
            <a:p>
              <a:endParaRPr lang="zh-CN" altLang="en-US"/>
            </a:p>
          </p:txBody>
        </p:sp>
      </p:grpSp>
    </p:spTree>
    <p:extLst>
      <p:ext uri="{BB962C8B-B14F-4D97-AF65-F5344CB8AC3E}">
        <p14:creationId xmlns:p14="http://schemas.microsoft.com/office/powerpoint/2010/main" val="385199961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left)">
                                      <p:cBhvr>
                                        <p:cTn id="20" dur="500"/>
                                        <p:tgtEl>
                                          <p:spTgt spid="3"/>
                                        </p:tgtEl>
                                      </p:cBhvr>
                                    </p:animEffect>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557197" y="2306299"/>
            <a:ext cx="119440" cy="1182140"/>
            <a:chOff x="3557197" y="2306299"/>
            <a:chExt cx="119440" cy="1182140"/>
          </a:xfrm>
          <a:solidFill>
            <a:srgbClr val="FF8100"/>
          </a:solidFill>
        </p:grpSpPr>
        <p:sp>
          <p:nvSpPr>
            <p:cNvPr id="34" name="Straight Connector 2"/>
            <p:cNvSpPr/>
            <p:nvPr/>
          </p:nvSpPr>
          <p:spPr>
            <a:xfrm flipV="1">
              <a:off x="3616919" y="2368613"/>
              <a:ext cx="1" cy="1119826"/>
            </a:xfrm>
            <a:prstGeom prst="line">
              <a:avLst/>
            </a:prstGeom>
            <a:grpFill/>
            <a:ln w="12700">
              <a:solidFill>
                <a:srgbClr val="FF8100"/>
              </a:solidFill>
              <a:miter lim="400000"/>
            </a:ln>
          </p:spPr>
          <p:txBody>
            <a:bodyPr anchor="ctr"/>
            <a:lstStyle/>
            <a:p>
              <a:pPr algn="ctr"/>
              <a:endParaRPr/>
            </a:p>
          </p:txBody>
        </p:sp>
        <p:sp>
          <p:nvSpPr>
            <p:cNvPr id="35" name="Oval 3"/>
            <p:cNvSpPr/>
            <p:nvPr/>
          </p:nvSpPr>
          <p:spPr>
            <a:xfrm>
              <a:off x="3557197" y="2306299"/>
              <a:ext cx="119440" cy="119440"/>
            </a:xfrm>
            <a:prstGeom prst="ellipse">
              <a:avLst/>
            </a:prstGeom>
            <a:grpFill/>
            <a:ln w="12700">
              <a:solidFill>
                <a:srgbClr val="FF8100"/>
              </a:solidFill>
              <a:miter lim="400000"/>
            </a:ln>
          </p:spPr>
          <p:txBody>
            <a:bodyPr anchor="ctr"/>
            <a:lstStyle/>
            <a:p>
              <a:pPr algn="ctr"/>
              <a:endParaRPr/>
            </a:p>
          </p:txBody>
        </p:sp>
      </p:grpSp>
      <p:grpSp>
        <p:nvGrpSpPr>
          <p:cNvPr id="5" name="Group 4"/>
          <p:cNvGrpSpPr/>
          <p:nvPr/>
        </p:nvGrpSpPr>
        <p:grpSpPr>
          <a:xfrm>
            <a:off x="6039989" y="2306299"/>
            <a:ext cx="119440" cy="1182140"/>
            <a:chOff x="6039989" y="2306299"/>
            <a:chExt cx="119440" cy="1182140"/>
          </a:xfrm>
          <a:solidFill>
            <a:srgbClr val="FF8100"/>
          </a:solidFill>
        </p:grpSpPr>
        <p:sp>
          <p:nvSpPr>
            <p:cNvPr id="32" name="Straight Connector 5"/>
            <p:cNvSpPr/>
            <p:nvPr/>
          </p:nvSpPr>
          <p:spPr>
            <a:xfrm flipV="1">
              <a:off x="6099711" y="2368613"/>
              <a:ext cx="1" cy="1119826"/>
            </a:xfrm>
            <a:prstGeom prst="line">
              <a:avLst/>
            </a:prstGeom>
            <a:grpFill/>
            <a:ln w="12700">
              <a:solidFill>
                <a:srgbClr val="FF8100"/>
              </a:solidFill>
              <a:miter lim="400000"/>
            </a:ln>
          </p:spPr>
          <p:txBody>
            <a:bodyPr anchor="ctr"/>
            <a:lstStyle/>
            <a:p>
              <a:pPr algn="ctr"/>
              <a:endParaRPr/>
            </a:p>
          </p:txBody>
        </p:sp>
        <p:sp>
          <p:nvSpPr>
            <p:cNvPr id="33" name="Oval 6"/>
            <p:cNvSpPr/>
            <p:nvPr/>
          </p:nvSpPr>
          <p:spPr>
            <a:xfrm>
              <a:off x="6039989" y="2306299"/>
              <a:ext cx="119440" cy="119440"/>
            </a:xfrm>
            <a:prstGeom prst="ellipse">
              <a:avLst/>
            </a:prstGeom>
            <a:grpFill/>
            <a:ln w="12700">
              <a:solidFill>
                <a:srgbClr val="FF8100"/>
              </a:solidFill>
              <a:miter lim="400000"/>
            </a:ln>
          </p:spPr>
          <p:txBody>
            <a:bodyPr anchor="ctr"/>
            <a:lstStyle/>
            <a:p>
              <a:pPr algn="ctr"/>
              <a:endParaRPr/>
            </a:p>
          </p:txBody>
        </p:sp>
      </p:grpSp>
      <p:grpSp>
        <p:nvGrpSpPr>
          <p:cNvPr id="6" name="Group 7"/>
          <p:cNvGrpSpPr/>
          <p:nvPr/>
        </p:nvGrpSpPr>
        <p:grpSpPr>
          <a:xfrm>
            <a:off x="8528714" y="2306299"/>
            <a:ext cx="119441" cy="1182140"/>
            <a:chOff x="8528714" y="2306299"/>
            <a:chExt cx="119441" cy="1182140"/>
          </a:xfrm>
          <a:solidFill>
            <a:srgbClr val="FF8100"/>
          </a:solidFill>
        </p:grpSpPr>
        <p:sp>
          <p:nvSpPr>
            <p:cNvPr id="30" name="Straight Connector 8"/>
            <p:cNvSpPr/>
            <p:nvPr/>
          </p:nvSpPr>
          <p:spPr>
            <a:xfrm flipV="1">
              <a:off x="8588433" y="2368613"/>
              <a:ext cx="1" cy="1119826"/>
            </a:xfrm>
            <a:prstGeom prst="line">
              <a:avLst/>
            </a:prstGeom>
            <a:grpFill/>
            <a:ln w="12700">
              <a:solidFill>
                <a:srgbClr val="FF8100"/>
              </a:solidFill>
              <a:miter lim="400000"/>
            </a:ln>
          </p:spPr>
          <p:txBody>
            <a:bodyPr anchor="ctr"/>
            <a:lstStyle/>
            <a:p>
              <a:pPr algn="ctr"/>
              <a:endParaRPr/>
            </a:p>
          </p:txBody>
        </p:sp>
        <p:sp>
          <p:nvSpPr>
            <p:cNvPr id="31" name="Oval 9"/>
            <p:cNvSpPr/>
            <p:nvPr/>
          </p:nvSpPr>
          <p:spPr>
            <a:xfrm>
              <a:off x="8528714" y="2306299"/>
              <a:ext cx="119441" cy="119440"/>
            </a:xfrm>
            <a:prstGeom prst="ellipse">
              <a:avLst/>
            </a:prstGeom>
            <a:grpFill/>
            <a:ln w="12700">
              <a:solidFill>
                <a:srgbClr val="FF8100"/>
              </a:solidFill>
              <a:miter lim="400000"/>
            </a:ln>
          </p:spPr>
          <p:txBody>
            <a:bodyPr anchor="ctr"/>
            <a:lstStyle/>
            <a:p>
              <a:pPr algn="ctr"/>
              <a:endParaRPr/>
            </a:p>
          </p:txBody>
        </p:sp>
      </p:grpSp>
      <p:sp>
        <p:nvSpPr>
          <p:cNvPr id="7" name="TextBox 10"/>
          <p:cNvSpPr txBox="1">
            <a:spLocks/>
          </p:cNvSpPr>
          <p:nvPr/>
        </p:nvSpPr>
        <p:spPr>
          <a:xfrm>
            <a:off x="2737274" y="1834794"/>
            <a:ext cx="1747640" cy="408745"/>
          </a:xfrm>
          <a:prstGeom prst="rect">
            <a:avLst/>
          </a:prstGeom>
        </p:spPr>
        <p:txBody>
          <a:bodyPr wrap="none" anchor="ctr">
            <a:noAutofit/>
          </a:bodyPr>
          <a:lstStyle/>
          <a:p>
            <a:pPr marL="0" indent="0" algn="ctr">
              <a:buNone/>
            </a:pPr>
            <a:r>
              <a:rPr lang="zh-CN" altLang="en-US" sz="2400" dirty="0">
                <a:solidFill>
                  <a:srgbClr val="C00000"/>
                </a:solidFill>
                <a:latin typeface="+mj-ea"/>
                <a:ea typeface="+mj-ea"/>
              </a:rPr>
              <a:t>关键词</a:t>
            </a:r>
          </a:p>
        </p:txBody>
      </p:sp>
      <p:sp>
        <p:nvSpPr>
          <p:cNvPr id="8" name="Freeform: Shape 11"/>
          <p:cNvSpPr/>
          <p:nvPr/>
        </p:nvSpPr>
        <p:spPr>
          <a:xfrm>
            <a:off x="1217383" y="2941150"/>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12700">
            <a:miter lim="400000"/>
          </a:ln>
        </p:spPr>
        <p:txBody>
          <a:bodyPr anchor="ctr"/>
          <a:lstStyle/>
          <a:p>
            <a:pPr algn="ctr"/>
            <a:endParaRPr/>
          </a:p>
        </p:txBody>
      </p:sp>
      <p:sp>
        <p:nvSpPr>
          <p:cNvPr id="9" name="Freeform: Shape 12"/>
          <p:cNvSpPr/>
          <p:nvPr/>
        </p:nvSpPr>
        <p:spPr>
          <a:xfrm>
            <a:off x="3709814" y="2941150"/>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12700">
            <a:miter lim="400000"/>
          </a:ln>
        </p:spPr>
        <p:txBody>
          <a:bodyPr anchor="ctr"/>
          <a:lstStyle/>
          <a:p>
            <a:pPr algn="ctr"/>
            <a:endParaRPr/>
          </a:p>
        </p:txBody>
      </p:sp>
      <p:sp>
        <p:nvSpPr>
          <p:cNvPr id="10" name="Freeform: Shape 13"/>
          <p:cNvSpPr/>
          <p:nvPr/>
        </p:nvSpPr>
        <p:spPr>
          <a:xfrm>
            <a:off x="6202246" y="2941150"/>
            <a:ext cx="2292163"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12700">
            <a:miter lim="400000"/>
          </a:ln>
        </p:spPr>
        <p:txBody>
          <a:bodyPr anchor="ctr"/>
          <a:lstStyle/>
          <a:p>
            <a:pPr algn="ctr"/>
            <a:endParaRPr/>
          </a:p>
        </p:txBody>
      </p:sp>
      <p:sp>
        <p:nvSpPr>
          <p:cNvPr id="11" name="Freeform: Shape 14"/>
          <p:cNvSpPr/>
          <p:nvPr/>
        </p:nvSpPr>
        <p:spPr>
          <a:xfrm>
            <a:off x="8682458" y="2941150"/>
            <a:ext cx="2292162"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12700">
            <a:miter lim="400000"/>
          </a:ln>
        </p:spPr>
        <p:txBody>
          <a:bodyPr anchor="ctr"/>
          <a:lstStyle/>
          <a:p>
            <a:pPr algn="ctr"/>
            <a:endParaRPr/>
          </a:p>
        </p:txBody>
      </p:sp>
      <p:sp>
        <p:nvSpPr>
          <p:cNvPr id="12" name="Freeform: Shape 15"/>
          <p:cNvSpPr/>
          <p:nvPr/>
        </p:nvSpPr>
        <p:spPr>
          <a:xfrm>
            <a:off x="2707953" y="3368773"/>
            <a:ext cx="1817930"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FF8100"/>
          </a:solidFill>
          <a:ln w="12700">
            <a:miter lim="400000"/>
          </a:ln>
        </p:spPr>
        <p:txBody>
          <a:bodyPr anchor="ctr"/>
          <a:lstStyle/>
          <a:p>
            <a:pPr algn="ctr"/>
            <a:endParaRPr/>
          </a:p>
        </p:txBody>
      </p:sp>
      <p:sp>
        <p:nvSpPr>
          <p:cNvPr id="13" name="Freeform: Shape 16"/>
          <p:cNvSpPr/>
          <p:nvPr/>
        </p:nvSpPr>
        <p:spPr>
          <a:xfrm>
            <a:off x="5200384" y="3368773"/>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FF8100"/>
          </a:solidFill>
          <a:ln w="12700">
            <a:miter lim="400000"/>
          </a:ln>
        </p:spPr>
        <p:txBody>
          <a:bodyPr anchor="ctr"/>
          <a:lstStyle/>
          <a:p>
            <a:pPr algn="ctr"/>
            <a:endParaRPr/>
          </a:p>
        </p:txBody>
      </p:sp>
      <p:sp>
        <p:nvSpPr>
          <p:cNvPr id="14" name="Freeform: Shape 17"/>
          <p:cNvSpPr/>
          <p:nvPr/>
        </p:nvSpPr>
        <p:spPr>
          <a:xfrm>
            <a:off x="7680598" y="3368773"/>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FF8100"/>
          </a:solidFill>
          <a:ln w="12700">
            <a:miter lim="400000"/>
          </a:ln>
        </p:spPr>
        <p:txBody>
          <a:bodyPr anchor="ctr"/>
          <a:lstStyle/>
          <a:p>
            <a:pPr algn="ctr"/>
            <a:endParaRPr/>
          </a:p>
        </p:txBody>
      </p:sp>
      <p:sp>
        <p:nvSpPr>
          <p:cNvPr id="15" name="Rectangle 18"/>
          <p:cNvSpPr/>
          <p:nvPr/>
        </p:nvSpPr>
        <p:spPr>
          <a:xfrm>
            <a:off x="7587897" y="1803762"/>
            <a:ext cx="1992666" cy="416609"/>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algn="ctr"/>
            <a:r>
              <a:rPr lang="zh-CN" altLang="en-US" sz="2000">
                <a:solidFill>
                  <a:srgbClr val="C00000"/>
                </a:solidFill>
                <a:latin typeface="+mj-ea"/>
                <a:ea typeface="+mj-ea"/>
              </a:rPr>
              <a:t>关键词</a:t>
            </a:r>
          </a:p>
        </p:txBody>
      </p:sp>
      <p:sp>
        <p:nvSpPr>
          <p:cNvPr id="16" name="Rectangle 19"/>
          <p:cNvSpPr/>
          <p:nvPr/>
        </p:nvSpPr>
        <p:spPr>
          <a:xfrm>
            <a:off x="5101329" y="1803762"/>
            <a:ext cx="1992666" cy="416609"/>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algn="ctr"/>
            <a:r>
              <a:rPr lang="zh-CN" altLang="en-US" sz="2000">
                <a:solidFill>
                  <a:srgbClr val="C00000"/>
                </a:solidFill>
                <a:latin typeface="+mj-ea"/>
                <a:ea typeface="+mj-ea"/>
              </a:rPr>
              <a:t>关键词</a:t>
            </a:r>
          </a:p>
        </p:txBody>
      </p:sp>
      <p:sp>
        <p:nvSpPr>
          <p:cNvPr id="39" name="文本框 38"/>
          <p:cNvSpPr txBox="1"/>
          <p:nvPr/>
        </p:nvSpPr>
        <p:spPr>
          <a:xfrm flipH="1">
            <a:off x="1217383" y="4436669"/>
            <a:ext cx="2139397" cy="1200329"/>
          </a:xfrm>
          <a:prstGeom prst="rect">
            <a:avLst/>
          </a:prstGeom>
          <a:noFill/>
        </p:spPr>
        <p:txBody>
          <a:bodyPr wrap="square" rtlCol="0">
            <a:spAutoFit/>
          </a:bodyPr>
          <a:lstStyle/>
          <a:p>
            <a:pPr algn="ctr"/>
            <a:r>
              <a:rPr lang="zh-CN" altLang="en-US" dirty="0" smtClean="0">
                <a:solidFill>
                  <a:srgbClr val="C00000"/>
                </a:solidFill>
                <a:latin typeface="+mn-ea"/>
              </a:rPr>
              <a:t>在这里进行编辑内容，建议使用微软雅黑。大小可进行调整。</a:t>
            </a:r>
            <a:endParaRPr lang="en-US" altLang="zh-CN" dirty="0">
              <a:solidFill>
                <a:srgbClr val="C00000"/>
              </a:solidFill>
              <a:latin typeface="+mn-ea"/>
            </a:endParaRPr>
          </a:p>
        </p:txBody>
      </p:sp>
      <p:sp>
        <p:nvSpPr>
          <p:cNvPr id="45" name="文本框 44"/>
          <p:cNvSpPr txBox="1"/>
          <p:nvPr/>
        </p:nvSpPr>
        <p:spPr>
          <a:xfrm flipH="1">
            <a:off x="3786199" y="4436669"/>
            <a:ext cx="2139397" cy="1200329"/>
          </a:xfrm>
          <a:prstGeom prst="rect">
            <a:avLst/>
          </a:prstGeom>
          <a:noFill/>
        </p:spPr>
        <p:txBody>
          <a:bodyPr wrap="square" rtlCol="0">
            <a:spAutoFit/>
          </a:bodyPr>
          <a:lstStyle/>
          <a:p>
            <a:pPr algn="ctr"/>
            <a:r>
              <a:rPr lang="zh-CN" altLang="en-US" dirty="0" smtClean="0">
                <a:solidFill>
                  <a:srgbClr val="C00000"/>
                </a:solidFill>
                <a:latin typeface="+mn-ea"/>
              </a:rPr>
              <a:t>在这里进行编辑内容，建议使用微软雅黑。大小可进行调整。</a:t>
            </a:r>
            <a:endParaRPr lang="en-US" altLang="zh-CN" dirty="0">
              <a:solidFill>
                <a:srgbClr val="C00000"/>
              </a:solidFill>
              <a:latin typeface="+mn-ea"/>
            </a:endParaRPr>
          </a:p>
        </p:txBody>
      </p:sp>
      <p:sp>
        <p:nvSpPr>
          <p:cNvPr id="46" name="文本框 45"/>
          <p:cNvSpPr txBox="1"/>
          <p:nvPr/>
        </p:nvSpPr>
        <p:spPr>
          <a:xfrm flipH="1">
            <a:off x="6278628" y="4436669"/>
            <a:ext cx="2139397" cy="1200329"/>
          </a:xfrm>
          <a:prstGeom prst="rect">
            <a:avLst/>
          </a:prstGeom>
          <a:noFill/>
        </p:spPr>
        <p:txBody>
          <a:bodyPr wrap="square" rtlCol="0">
            <a:spAutoFit/>
          </a:bodyPr>
          <a:lstStyle/>
          <a:p>
            <a:pPr algn="ctr"/>
            <a:r>
              <a:rPr lang="zh-CN" altLang="en-US" dirty="0" smtClean="0">
                <a:solidFill>
                  <a:srgbClr val="C00000"/>
                </a:solidFill>
                <a:latin typeface="+mn-ea"/>
              </a:rPr>
              <a:t>在这里进行编辑内容，建议使用微软雅黑。大小可进行调整。</a:t>
            </a:r>
            <a:endParaRPr lang="en-US" altLang="zh-CN" dirty="0">
              <a:solidFill>
                <a:srgbClr val="C00000"/>
              </a:solidFill>
              <a:latin typeface="+mn-ea"/>
            </a:endParaRPr>
          </a:p>
        </p:txBody>
      </p:sp>
      <p:sp>
        <p:nvSpPr>
          <p:cNvPr id="47" name="文本框 46"/>
          <p:cNvSpPr txBox="1"/>
          <p:nvPr/>
        </p:nvSpPr>
        <p:spPr>
          <a:xfrm flipH="1">
            <a:off x="8758841" y="4436669"/>
            <a:ext cx="2139397" cy="1200329"/>
          </a:xfrm>
          <a:prstGeom prst="rect">
            <a:avLst/>
          </a:prstGeom>
          <a:noFill/>
        </p:spPr>
        <p:txBody>
          <a:bodyPr wrap="square" rtlCol="0">
            <a:spAutoFit/>
          </a:bodyPr>
          <a:lstStyle/>
          <a:p>
            <a:pPr algn="ctr"/>
            <a:r>
              <a:rPr lang="zh-CN" altLang="en-US" dirty="0" smtClean="0">
                <a:solidFill>
                  <a:srgbClr val="C00000"/>
                </a:solidFill>
                <a:latin typeface="+mn-ea"/>
              </a:rPr>
              <a:t>在这里进行编辑内容，建议使用微软雅黑。大小可进行调整。</a:t>
            </a:r>
            <a:endParaRPr lang="en-US" altLang="zh-CN" dirty="0">
              <a:solidFill>
                <a:srgbClr val="C00000"/>
              </a:solidFill>
              <a:latin typeface="+mn-ea"/>
            </a:endParaRPr>
          </a:p>
        </p:txBody>
      </p:sp>
    </p:spTree>
    <p:extLst>
      <p:ext uri="{BB962C8B-B14F-4D97-AF65-F5344CB8AC3E}">
        <p14:creationId xmlns:p14="http://schemas.microsoft.com/office/powerpoint/2010/main" val="273523458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4"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4"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500"/>
                                        <p:tgtEl>
                                          <p:spTgt spid="5"/>
                                        </p:tgtEl>
                                      </p:cBhvr>
                                    </p:animEffect>
                                  </p:childTnLst>
                                </p:cTn>
                              </p:par>
                            </p:childTnLst>
                          </p:cTn>
                        </p:par>
                        <p:par>
                          <p:cTn id="58" fill="hold">
                            <p:stCondLst>
                              <p:cond delay="7500"/>
                            </p:stCondLst>
                            <p:childTnLst>
                              <p:par>
                                <p:cTn id="59" presetID="47"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42"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4"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down)">
                                      <p:cBhvr>
                                        <p:cTn id="73" dur="500"/>
                                        <p:tgtEl>
                                          <p:spTgt spid="6"/>
                                        </p:tgtEl>
                                      </p:cBhvr>
                                    </p:animEffect>
                                  </p:childTnLst>
                                </p:cTn>
                              </p:par>
                            </p:childTnLst>
                          </p:cTn>
                        </p:par>
                        <p:par>
                          <p:cTn id="74" fill="hold">
                            <p:stCondLst>
                              <p:cond delay="10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11000"/>
                            </p:stCondLst>
                            <p:childTnLst>
                              <p:par>
                                <p:cTn id="81" presetID="42" presetClass="entr" presetSubtype="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1000"/>
                                        <p:tgtEl>
                                          <p:spTgt spid="47"/>
                                        </p:tgtEl>
                                      </p:cBhvr>
                                    </p:animEffect>
                                    <p:anim calcmode="lin" valueType="num">
                                      <p:cBhvr>
                                        <p:cTn id="84" dur="1000" fill="hold"/>
                                        <p:tgtEl>
                                          <p:spTgt spid="47"/>
                                        </p:tgtEl>
                                        <p:attrNameLst>
                                          <p:attrName>ppt_x</p:attrName>
                                        </p:attrNameLst>
                                      </p:cBhvr>
                                      <p:tavLst>
                                        <p:tav tm="0">
                                          <p:val>
                                            <p:strVal val="#ppt_x"/>
                                          </p:val>
                                        </p:tav>
                                        <p:tav tm="100000">
                                          <p:val>
                                            <p:strVal val="#ppt_x"/>
                                          </p:val>
                                        </p:tav>
                                      </p:tavLst>
                                    </p:anim>
                                    <p:anim calcmode="lin" valueType="num">
                                      <p:cBhvr>
                                        <p:cTn id="85"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39"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986840" y="2075447"/>
            <a:ext cx="6218320"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500" b="1" spc="300" dirty="0">
                <a:solidFill>
                  <a:srgbClr val="C00000"/>
                </a:solidFill>
                <a:latin typeface="华文行楷" panose="02010800040101010101" pitchFamily="2" charset="-122"/>
                <a:ea typeface="华文行楷" panose="02010800040101010101" pitchFamily="2" charset="-122"/>
              </a:rPr>
              <a:t>谢谢观看</a:t>
            </a:r>
            <a:endParaRPr kumimoji="0" lang="zh-CN" altLang="en-US" sz="11500" b="1" i="0" u="none" strike="noStrike" kern="1200" cap="none" spc="300" normalizeH="0" baseline="0" noProof="0" dirty="0">
              <a:ln>
                <a:noFill/>
              </a:ln>
              <a:solidFill>
                <a:srgbClr val="C00000"/>
              </a:solidFill>
              <a:effectLst/>
              <a:uLnTx/>
              <a:uFillTx/>
              <a:latin typeface="华文行楷" panose="02010800040101010101" pitchFamily="2" charset="-122"/>
              <a:ea typeface="华文行楷" panose="02010800040101010101" pitchFamily="2" charset="-122"/>
              <a:cs typeface="+mn-cs"/>
            </a:endParaRPr>
          </a:p>
        </p:txBody>
      </p:sp>
      <p:sp>
        <p:nvSpPr>
          <p:cNvPr id="5" name="文本框 4"/>
          <p:cNvSpPr txBox="1"/>
          <p:nvPr/>
        </p:nvSpPr>
        <p:spPr>
          <a:xfrm>
            <a:off x="2199774" y="1557088"/>
            <a:ext cx="779245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srgbClr val="C00000"/>
                </a:solidFill>
                <a:effectLst/>
                <a:uLnTx/>
                <a:uFillTx/>
                <a:latin typeface="黑体"/>
                <a:ea typeface="黑体"/>
                <a:cs typeface="+mn-cs"/>
              </a:rPr>
              <a:t>共同</a:t>
            </a:r>
            <a:r>
              <a:rPr kumimoji="0" lang="zh-CN" altLang="en-US" sz="2800" b="0" i="0" u="none" strike="noStrike" kern="1200" cap="none" spc="300" normalizeH="0" baseline="0" noProof="0" dirty="0" smtClean="0">
                <a:ln>
                  <a:noFill/>
                </a:ln>
                <a:solidFill>
                  <a:srgbClr val="C00000"/>
                </a:solidFill>
                <a:effectLst/>
                <a:uLnTx/>
                <a:uFillTx/>
                <a:latin typeface="黑体"/>
                <a:ea typeface="黑体"/>
                <a:cs typeface="+mn-cs"/>
              </a:rPr>
              <a:t>携手建设有中国特色的社会主义国家</a:t>
            </a:r>
            <a:endParaRPr kumimoji="0" lang="zh-CN" altLang="en-US" sz="2800" b="0" i="0" u="none" strike="noStrike" kern="1200" cap="none" spc="300" normalizeH="0" baseline="0" noProof="0" dirty="0">
              <a:ln>
                <a:noFill/>
              </a:ln>
              <a:solidFill>
                <a:srgbClr val="C00000"/>
              </a:solidFill>
              <a:effectLst/>
              <a:uLnTx/>
              <a:uFillTx/>
              <a:latin typeface="黑体"/>
              <a:ea typeface="黑体"/>
              <a:cs typeface="+mn-cs"/>
            </a:endParaRPr>
          </a:p>
        </p:txBody>
      </p:sp>
      <p:grpSp>
        <p:nvGrpSpPr>
          <p:cNvPr id="15" name="组合 14"/>
          <p:cNvGrpSpPr/>
          <p:nvPr/>
        </p:nvGrpSpPr>
        <p:grpSpPr>
          <a:xfrm>
            <a:off x="3606466" y="3804298"/>
            <a:ext cx="4979068" cy="584775"/>
            <a:chOff x="3699711" y="3866310"/>
            <a:chExt cx="4979068" cy="584775"/>
          </a:xfrm>
        </p:grpSpPr>
        <p:sp>
          <p:nvSpPr>
            <p:cNvPr id="7" name="文本框 6"/>
            <p:cNvSpPr txBox="1"/>
            <p:nvPr/>
          </p:nvSpPr>
          <p:spPr>
            <a:xfrm>
              <a:off x="4230103" y="3866310"/>
              <a:ext cx="3918284" cy="584775"/>
            </a:xfrm>
            <a:prstGeom prst="rect">
              <a:avLst/>
            </a:prstGeom>
            <a:noFill/>
            <a:ln w="571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srgbClr val="C00000"/>
                  </a:solidFill>
                  <a:effectLst/>
                  <a:uLnTx/>
                  <a:uFillTx/>
                  <a:latin typeface="黑体"/>
                  <a:ea typeface="黑体"/>
                  <a:cs typeface="+mn-cs"/>
                </a:rPr>
                <a:t>XX</a:t>
              </a:r>
              <a:r>
                <a:rPr kumimoji="0" lang="zh-CN" altLang="en-US" sz="3200" b="0" i="0" u="none" strike="noStrike" kern="1200" cap="none" spc="0" normalizeH="0" baseline="0" noProof="0" dirty="0" smtClean="0">
                  <a:ln>
                    <a:noFill/>
                  </a:ln>
                  <a:solidFill>
                    <a:srgbClr val="C00000"/>
                  </a:solidFill>
                  <a:effectLst/>
                  <a:uLnTx/>
                  <a:uFillTx/>
                  <a:latin typeface="黑体"/>
                  <a:ea typeface="黑体"/>
                  <a:cs typeface="+mn-cs"/>
                </a:rPr>
                <a:t>部门党委宣传部</a:t>
              </a:r>
              <a:endParaRPr kumimoji="0" lang="zh-CN" altLang="en-US" sz="3200" b="0" i="0" u="none" strike="noStrike" kern="1200" cap="none" spc="0" normalizeH="0" baseline="0" noProof="0" dirty="0">
                <a:ln>
                  <a:noFill/>
                </a:ln>
                <a:solidFill>
                  <a:srgbClr val="C00000"/>
                </a:solidFill>
                <a:effectLst/>
                <a:uLnTx/>
                <a:uFillTx/>
                <a:latin typeface="黑体"/>
                <a:ea typeface="黑体"/>
                <a:cs typeface="+mn-cs"/>
              </a:endParaRPr>
            </a:p>
          </p:txBody>
        </p:sp>
        <p:cxnSp>
          <p:nvCxnSpPr>
            <p:cNvPr id="9" name="直接连接符 8"/>
            <p:cNvCxnSpPr/>
            <p:nvPr/>
          </p:nvCxnSpPr>
          <p:spPr>
            <a:xfrm>
              <a:off x="7892716" y="4158697"/>
              <a:ext cx="786063"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99711" y="4158697"/>
              <a:ext cx="786063"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79" y="-166902"/>
            <a:ext cx="3569369" cy="2012748"/>
          </a:xfrm>
          <a:prstGeom prst="rect">
            <a:avLst/>
          </a:prstGeom>
        </p:spPr>
      </p:pic>
    </p:spTree>
    <p:extLst>
      <p:ext uri="{BB962C8B-B14F-4D97-AF65-F5344CB8AC3E}">
        <p14:creationId xmlns:p14="http://schemas.microsoft.com/office/powerpoint/2010/main" val="78174483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82053" y="-1"/>
            <a:ext cx="1846848" cy="6858001"/>
            <a:chOff x="1102895" y="-1"/>
            <a:chExt cx="1846848" cy="6858001"/>
          </a:xfrm>
        </p:grpSpPr>
        <p:sp>
          <p:nvSpPr>
            <p:cNvPr id="12" name="矩形 11"/>
            <p:cNvSpPr/>
            <p:nvPr/>
          </p:nvSpPr>
          <p:spPr>
            <a:xfrm>
              <a:off x="1424740" y="-1"/>
              <a:ext cx="1203158" cy="1860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1424740" y="3031958"/>
              <a:ext cx="1203158" cy="38260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13"/>
            <p:cNvSpPr txBox="1"/>
            <p:nvPr/>
          </p:nvSpPr>
          <p:spPr>
            <a:xfrm>
              <a:off x="1278357" y="1860884"/>
              <a:ext cx="1495925" cy="707886"/>
            </a:xfrm>
            <a:prstGeom prst="rect">
              <a:avLst/>
            </a:prstGeom>
            <a:noFill/>
          </p:spPr>
          <p:txBody>
            <a:bodyPr wrap="square" rtlCol="0">
              <a:spAutoFit/>
            </a:bodyPr>
            <a:lstStyle/>
            <a:p>
              <a:pPr algn="ctr"/>
              <a:r>
                <a:rPr lang="zh-CN" altLang="en-US" sz="4000" dirty="0" smtClean="0">
                  <a:solidFill>
                    <a:srgbClr val="C00000"/>
                  </a:solidFill>
                  <a:latin typeface="+mj-ea"/>
                  <a:ea typeface="+mj-ea"/>
                </a:rPr>
                <a:t>目录</a:t>
              </a:r>
              <a:endParaRPr lang="zh-CN" altLang="en-US" sz="4000" dirty="0">
                <a:solidFill>
                  <a:srgbClr val="C00000"/>
                </a:solidFill>
                <a:latin typeface="+mj-ea"/>
                <a:ea typeface="+mj-ea"/>
              </a:endParaRPr>
            </a:p>
          </p:txBody>
        </p:sp>
        <p:sp>
          <p:nvSpPr>
            <p:cNvPr id="15" name="文本框 14"/>
            <p:cNvSpPr txBox="1"/>
            <p:nvPr/>
          </p:nvSpPr>
          <p:spPr>
            <a:xfrm>
              <a:off x="1102895" y="2535594"/>
              <a:ext cx="1846848" cy="400110"/>
            </a:xfrm>
            <a:prstGeom prst="rect">
              <a:avLst/>
            </a:prstGeom>
            <a:noFill/>
          </p:spPr>
          <p:txBody>
            <a:bodyPr wrap="square" rtlCol="0">
              <a:spAutoFit/>
            </a:bodyPr>
            <a:lstStyle/>
            <a:p>
              <a:pPr algn="ctr"/>
              <a:r>
                <a:rPr lang="en-US" altLang="zh-CN" sz="2000" dirty="0" smtClean="0">
                  <a:solidFill>
                    <a:srgbClr val="C00000"/>
                  </a:solidFill>
                </a:rPr>
                <a:t>Content Page</a:t>
              </a:r>
              <a:endParaRPr lang="zh-CN" altLang="en-US" sz="2000" dirty="0">
                <a:solidFill>
                  <a:srgbClr val="C00000"/>
                </a:solidFill>
              </a:endParaRPr>
            </a:p>
          </p:txBody>
        </p:sp>
      </p:grpSp>
      <p:grpSp>
        <p:nvGrpSpPr>
          <p:cNvPr id="19" name="组合 18"/>
          <p:cNvGrpSpPr/>
          <p:nvPr/>
        </p:nvGrpSpPr>
        <p:grpSpPr>
          <a:xfrm>
            <a:off x="3834063" y="814327"/>
            <a:ext cx="5498623" cy="818148"/>
            <a:chOff x="3834063" y="930441"/>
            <a:chExt cx="5498623" cy="818148"/>
          </a:xfrm>
        </p:grpSpPr>
        <p:sp>
          <p:nvSpPr>
            <p:cNvPr id="17" name="圆角矩形 16"/>
            <p:cNvSpPr/>
            <p:nvPr/>
          </p:nvSpPr>
          <p:spPr>
            <a:xfrm>
              <a:off x="3834063" y="930441"/>
              <a:ext cx="818148" cy="81814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C00000"/>
                  </a:solidFill>
                  <a:latin typeface="汉仪菱心体简" panose="02010609000101010101" pitchFamily="49" charset="-122"/>
                  <a:ea typeface="汉仪菱心体简" panose="02010609000101010101" pitchFamily="49" charset="-122"/>
                </a:rPr>
                <a:t>1</a:t>
              </a:r>
              <a:endParaRPr lang="zh-CN" altLang="en-US" sz="4400" b="1" dirty="0">
                <a:solidFill>
                  <a:srgbClr val="C00000"/>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a:off x="4992915" y="1016350"/>
              <a:ext cx="4339771" cy="646331"/>
            </a:xfrm>
            <a:prstGeom prst="rect">
              <a:avLst/>
            </a:prstGeom>
            <a:noFill/>
          </p:spPr>
          <p:txBody>
            <a:bodyPr wrap="square" rtlCol="0">
              <a:spAutoFit/>
            </a:bodyPr>
            <a:lstStyle/>
            <a:p>
              <a:r>
                <a:rPr lang="zh-CN" altLang="en-US" sz="3600" spc="600" dirty="0">
                  <a:solidFill>
                    <a:srgbClr val="C00000"/>
                  </a:solidFill>
                  <a:latin typeface="汉仪菱心体简" panose="02010609000101010101" pitchFamily="49" charset="-122"/>
                  <a:ea typeface="汉仪菱心体简" panose="02010609000101010101" pitchFamily="49" charset="-122"/>
                </a:rPr>
                <a:t>点击</a:t>
              </a:r>
              <a:r>
                <a:rPr lang="zh-CN" altLang="en-US" sz="3600" spc="600" dirty="0" smtClean="0">
                  <a:solidFill>
                    <a:srgbClr val="C00000"/>
                  </a:solidFill>
                  <a:latin typeface="汉仪菱心体简" panose="02010609000101010101" pitchFamily="49" charset="-122"/>
                  <a:ea typeface="汉仪菱心体简" panose="02010609000101010101" pitchFamily="49" charset="-122"/>
                </a:rPr>
                <a:t>输入标题一</a:t>
              </a:r>
              <a:endParaRPr lang="zh-CN" altLang="en-US" sz="3600" spc="600" dirty="0">
                <a:solidFill>
                  <a:srgbClr val="C00000"/>
                </a:solidFill>
                <a:latin typeface="汉仪菱心体简" panose="02010609000101010101" pitchFamily="49" charset="-122"/>
                <a:ea typeface="汉仪菱心体简" panose="02010609000101010101" pitchFamily="49" charset="-122"/>
              </a:endParaRPr>
            </a:p>
          </p:txBody>
        </p:sp>
      </p:grpSp>
      <p:grpSp>
        <p:nvGrpSpPr>
          <p:cNvPr id="20" name="组合 19"/>
          <p:cNvGrpSpPr/>
          <p:nvPr/>
        </p:nvGrpSpPr>
        <p:grpSpPr>
          <a:xfrm>
            <a:off x="3834063" y="1961767"/>
            <a:ext cx="5498623" cy="818148"/>
            <a:chOff x="3834063" y="930441"/>
            <a:chExt cx="5498623" cy="818148"/>
          </a:xfrm>
        </p:grpSpPr>
        <p:sp>
          <p:nvSpPr>
            <p:cNvPr id="21" name="圆角矩形 20"/>
            <p:cNvSpPr/>
            <p:nvPr/>
          </p:nvSpPr>
          <p:spPr>
            <a:xfrm>
              <a:off x="3834063" y="930441"/>
              <a:ext cx="818148" cy="81814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C00000"/>
                  </a:solidFill>
                  <a:latin typeface="汉仪菱心体简" panose="02010609000101010101" pitchFamily="49" charset="-122"/>
                  <a:ea typeface="汉仪菱心体简" panose="02010609000101010101" pitchFamily="49" charset="-122"/>
                </a:rPr>
                <a:t>2</a:t>
              </a:r>
              <a:endParaRPr lang="zh-CN" altLang="en-US" sz="4400" b="1" dirty="0">
                <a:solidFill>
                  <a:srgbClr val="C00000"/>
                </a:solidFill>
                <a:latin typeface="汉仪菱心体简" panose="02010609000101010101" pitchFamily="49" charset="-122"/>
                <a:ea typeface="汉仪菱心体简" panose="02010609000101010101" pitchFamily="49" charset="-122"/>
              </a:endParaRPr>
            </a:p>
          </p:txBody>
        </p:sp>
        <p:sp>
          <p:nvSpPr>
            <p:cNvPr id="22" name="文本框 21"/>
            <p:cNvSpPr txBox="1"/>
            <p:nvPr/>
          </p:nvSpPr>
          <p:spPr>
            <a:xfrm>
              <a:off x="4992915" y="1016350"/>
              <a:ext cx="4339771" cy="646331"/>
            </a:xfrm>
            <a:prstGeom prst="rect">
              <a:avLst/>
            </a:prstGeom>
            <a:noFill/>
          </p:spPr>
          <p:txBody>
            <a:bodyPr wrap="square" rtlCol="0">
              <a:spAutoFit/>
            </a:bodyPr>
            <a:lstStyle/>
            <a:p>
              <a:r>
                <a:rPr lang="zh-CN" altLang="en-US" sz="3600" spc="600" dirty="0">
                  <a:solidFill>
                    <a:srgbClr val="C00000"/>
                  </a:solidFill>
                  <a:latin typeface="汉仪菱心体简" panose="02010609000101010101" pitchFamily="49" charset="-122"/>
                  <a:ea typeface="汉仪菱心体简" panose="02010609000101010101" pitchFamily="49" charset="-122"/>
                </a:rPr>
                <a:t>点击</a:t>
              </a:r>
              <a:r>
                <a:rPr lang="zh-CN" altLang="en-US" sz="3600" spc="600" dirty="0" smtClean="0">
                  <a:solidFill>
                    <a:srgbClr val="C00000"/>
                  </a:solidFill>
                  <a:latin typeface="汉仪菱心体简" panose="02010609000101010101" pitchFamily="49" charset="-122"/>
                  <a:ea typeface="汉仪菱心体简" panose="02010609000101010101" pitchFamily="49" charset="-122"/>
                </a:rPr>
                <a:t>输入标题二</a:t>
              </a:r>
              <a:endParaRPr lang="zh-CN" altLang="en-US" sz="3600" spc="600" dirty="0">
                <a:solidFill>
                  <a:srgbClr val="C00000"/>
                </a:solidFill>
                <a:latin typeface="汉仪菱心体简" panose="02010609000101010101" pitchFamily="49" charset="-122"/>
                <a:ea typeface="汉仪菱心体简" panose="02010609000101010101" pitchFamily="49" charset="-122"/>
              </a:endParaRPr>
            </a:p>
          </p:txBody>
        </p:sp>
      </p:grpSp>
      <p:grpSp>
        <p:nvGrpSpPr>
          <p:cNvPr id="23" name="组合 22"/>
          <p:cNvGrpSpPr/>
          <p:nvPr/>
        </p:nvGrpSpPr>
        <p:grpSpPr>
          <a:xfrm>
            <a:off x="3834063" y="3109207"/>
            <a:ext cx="5498623" cy="818148"/>
            <a:chOff x="3834063" y="930441"/>
            <a:chExt cx="5498623" cy="818148"/>
          </a:xfrm>
        </p:grpSpPr>
        <p:sp>
          <p:nvSpPr>
            <p:cNvPr id="24" name="圆角矩形 23"/>
            <p:cNvSpPr/>
            <p:nvPr/>
          </p:nvSpPr>
          <p:spPr>
            <a:xfrm>
              <a:off x="3834063" y="930441"/>
              <a:ext cx="818148" cy="81814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C00000"/>
                  </a:solidFill>
                  <a:latin typeface="汉仪菱心体简" panose="02010609000101010101" pitchFamily="49" charset="-122"/>
                  <a:ea typeface="汉仪菱心体简" panose="02010609000101010101" pitchFamily="49" charset="-122"/>
                </a:rPr>
                <a:t>3</a:t>
              </a:r>
              <a:endParaRPr lang="zh-CN" altLang="en-US" sz="4400" b="1" dirty="0">
                <a:solidFill>
                  <a:srgbClr val="C00000"/>
                </a:solidFill>
                <a:latin typeface="汉仪菱心体简" panose="02010609000101010101" pitchFamily="49" charset="-122"/>
                <a:ea typeface="汉仪菱心体简" panose="02010609000101010101" pitchFamily="49" charset="-122"/>
              </a:endParaRPr>
            </a:p>
          </p:txBody>
        </p:sp>
        <p:sp>
          <p:nvSpPr>
            <p:cNvPr id="25" name="文本框 24"/>
            <p:cNvSpPr txBox="1"/>
            <p:nvPr/>
          </p:nvSpPr>
          <p:spPr>
            <a:xfrm>
              <a:off x="4992915" y="1016350"/>
              <a:ext cx="4339771" cy="646331"/>
            </a:xfrm>
            <a:prstGeom prst="rect">
              <a:avLst/>
            </a:prstGeom>
            <a:noFill/>
          </p:spPr>
          <p:txBody>
            <a:bodyPr wrap="square" rtlCol="0">
              <a:spAutoFit/>
            </a:bodyPr>
            <a:lstStyle/>
            <a:p>
              <a:r>
                <a:rPr lang="zh-CN" altLang="en-US" sz="3600" spc="600" dirty="0">
                  <a:solidFill>
                    <a:srgbClr val="C00000"/>
                  </a:solidFill>
                  <a:latin typeface="汉仪菱心体简" panose="02010609000101010101" pitchFamily="49" charset="-122"/>
                  <a:ea typeface="汉仪菱心体简" panose="02010609000101010101" pitchFamily="49" charset="-122"/>
                </a:rPr>
                <a:t>点击</a:t>
              </a:r>
              <a:r>
                <a:rPr lang="zh-CN" altLang="en-US" sz="3600" spc="600" dirty="0" smtClean="0">
                  <a:solidFill>
                    <a:srgbClr val="C00000"/>
                  </a:solidFill>
                  <a:latin typeface="汉仪菱心体简" panose="02010609000101010101" pitchFamily="49" charset="-122"/>
                  <a:ea typeface="汉仪菱心体简" panose="02010609000101010101" pitchFamily="49" charset="-122"/>
                </a:rPr>
                <a:t>输入标题</a:t>
              </a:r>
              <a:r>
                <a:rPr lang="zh-CN" altLang="en-US" sz="3600" spc="600" dirty="0">
                  <a:solidFill>
                    <a:srgbClr val="C00000"/>
                  </a:solidFill>
                  <a:latin typeface="汉仪菱心体简" panose="02010609000101010101" pitchFamily="49" charset="-122"/>
                  <a:ea typeface="汉仪菱心体简" panose="02010609000101010101" pitchFamily="49" charset="-122"/>
                </a:rPr>
                <a:t>三</a:t>
              </a:r>
            </a:p>
          </p:txBody>
        </p:sp>
      </p:grpSp>
      <p:grpSp>
        <p:nvGrpSpPr>
          <p:cNvPr id="26" name="组合 25"/>
          <p:cNvGrpSpPr/>
          <p:nvPr/>
        </p:nvGrpSpPr>
        <p:grpSpPr>
          <a:xfrm>
            <a:off x="3834063" y="4256647"/>
            <a:ext cx="5498623" cy="818148"/>
            <a:chOff x="3834063" y="930441"/>
            <a:chExt cx="5498623" cy="818148"/>
          </a:xfrm>
        </p:grpSpPr>
        <p:sp>
          <p:nvSpPr>
            <p:cNvPr id="27" name="圆角矩形 26"/>
            <p:cNvSpPr/>
            <p:nvPr/>
          </p:nvSpPr>
          <p:spPr>
            <a:xfrm>
              <a:off x="3834063" y="930441"/>
              <a:ext cx="818148" cy="81814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C00000"/>
                  </a:solidFill>
                  <a:latin typeface="汉仪菱心体简" panose="02010609000101010101" pitchFamily="49" charset="-122"/>
                  <a:ea typeface="汉仪菱心体简" panose="02010609000101010101" pitchFamily="49" charset="-122"/>
                </a:rPr>
                <a:t>4</a:t>
              </a:r>
              <a:endParaRPr lang="zh-CN" altLang="en-US" sz="4400" b="1" dirty="0">
                <a:solidFill>
                  <a:srgbClr val="C00000"/>
                </a:solidFill>
                <a:latin typeface="汉仪菱心体简" panose="02010609000101010101" pitchFamily="49" charset="-122"/>
                <a:ea typeface="汉仪菱心体简" panose="02010609000101010101" pitchFamily="49" charset="-122"/>
              </a:endParaRPr>
            </a:p>
          </p:txBody>
        </p:sp>
        <p:sp>
          <p:nvSpPr>
            <p:cNvPr id="28" name="文本框 27"/>
            <p:cNvSpPr txBox="1"/>
            <p:nvPr/>
          </p:nvSpPr>
          <p:spPr>
            <a:xfrm>
              <a:off x="4992915" y="1016350"/>
              <a:ext cx="4339771" cy="646331"/>
            </a:xfrm>
            <a:prstGeom prst="rect">
              <a:avLst/>
            </a:prstGeom>
            <a:noFill/>
          </p:spPr>
          <p:txBody>
            <a:bodyPr wrap="square" rtlCol="0">
              <a:spAutoFit/>
            </a:bodyPr>
            <a:lstStyle/>
            <a:p>
              <a:r>
                <a:rPr lang="zh-CN" altLang="en-US" sz="3600" spc="600" dirty="0">
                  <a:solidFill>
                    <a:srgbClr val="C00000"/>
                  </a:solidFill>
                  <a:latin typeface="汉仪菱心体简" panose="02010609000101010101" pitchFamily="49" charset="-122"/>
                  <a:ea typeface="汉仪菱心体简" panose="02010609000101010101" pitchFamily="49" charset="-122"/>
                </a:rPr>
                <a:t>点击</a:t>
              </a:r>
              <a:r>
                <a:rPr lang="zh-CN" altLang="en-US" sz="3600" spc="600" dirty="0" smtClean="0">
                  <a:solidFill>
                    <a:srgbClr val="C00000"/>
                  </a:solidFill>
                  <a:latin typeface="汉仪菱心体简" panose="02010609000101010101" pitchFamily="49" charset="-122"/>
                  <a:ea typeface="汉仪菱心体简" panose="02010609000101010101" pitchFamily="49" charset="-122"/>
                </a:rPr>
                <a:t>输入标题四</a:t>
              </a:r>
              <a:endParaRPr lang="zh-CN" altLang="en-US" sz="3600" spc="600" dirty="0">
                <a:solidFill>
                  <a:srgbClr val="C00000"/>
                </a:solidFill>
                <a:latin typeface="汉仪菱心体简" panose="02010609000101010101" pitchFamily="49" charset="-122"/>
                <a:ea typeface="汉仪菱心体简" panose="02010609000101010101" pitchFamily="49" charset="-122"/>
              </a:endParaRPr>
            </a:p>
          </p:txBody>
        </p:sp>
      </p:grpSp>
      <p:grpSp>
        <p:nvGrpSpPr>
          <p:cNvPr id="29" name="组合 28"/>
          <p:cNvGrpSpPr/>
          <p:nvPr/>
        </p:nvGrpSpPr>
        <p:grpSpPr>
          <a:xfrm>
            <a:off x="3834063" y="5404088"/>
            <a:ext cx="5498623" cy="818148"/>
            <a:chOff x="3834063" y="930441"/>
            <a:chExt cx="5498623" cy="818148"/>
          </a:xfrm>
        </p:grpSpPr>
        <p:sp>
          <p:nvSpPr>
            <p:cNvPr id="30" name="圆角矩形 29"/>
            <p:cNvSpPr/>
            <p:nvPr/>
          </p:nvSpPr>
          <p:spPr>
            <a:xfrm>
              <a:off x="3834063" y="930441"/>
              <a:ext cx="818148" cy="81814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C00000"/>
                  </a:solidFill>
                  <a:latin typeface="汉仪菱心体简" panose="02010609000101010101" pitchFamily="49" charset="-122"/>
                  <a:ea typeface="汉仪菱心体简" panose="02010609000101010101" pitchFamily="49" charset="-122"/>
                </a:rPr>
                <a:t>5</a:t>
              </a:r>
              <a:endParaRPr lang="zh-CN" altLang="en-US" sz="4400" b="1" dirty="0">
                <a:solidFill>
                  <a:srgbClr val="C00000"/>
                </a:solidFill>
                <a:latin typeface="汉仪菱心体简" panose="02010609000101010101" pitchFamily="49" charset="-122"/>
                <a:ea typeface="汉仪菱心体简" panose="02010609000101010101" pitchFamily="49" charset="-122"/>
              </a:endParaRPr>
            </a:p>
          </p:txBody>
        </p:sp>
        <p:sp>
          <p:nvSpPr>
            <p:cNvPr id="31" name="文本框 30"/>
            <p:cNvSpPr txBox="1"/>
            <p:nvPr/>
          </p:nvSpPr>
          <p:spPr>
            <a:xfrm>
              <a:off x="4992915" y="1016350"/>
              <a:ext cx="4339771" cy="646331"/>
            </a:xfrm>
            <a:prstGeom prst="rect">
              <a:avLst/>
            </a:prstGeom>
            <a:noFill/>
          </p:spPr>
          <p:txBody>
            <a:bodyPr wrap="square" rtlCol="0">
              <a:spAutoFit/>
            </a:bodyPr>
            <a:lstStyle/>
            <a:p>
              <a:r>
                <a:rPr lang="zh-CN" altLang="en-US" sz="3600" spc="600" dirty="0">
                  <a:solidFill>
                    <a:srgbClr val="C00000"/>
                  </a:solidFill>
                  <a:latin typeface="汉仪菱心体简" panose="02010609000101010101" pitchFamily="49" charset="-122"/>
                  <a:ea typeface="汉仪菱心体简" panose="02010609000101010101" pitchFamily="49" charset="-122"/>
                </a:rPr>
                <a:t>点击</a:t>
              </a:r>
              <a:r>
                <a:rPr lang="zh-CN" altLang="en-US" sz="3600" spc="600" dirty="0" smtClean="0">
                  <a:solidFill>
                    <a:srgbClr val="C00000"/>
                  </a:solidFill>
                  <a:latin typeface="汉仪菱心体简" panose="02010609000101010101" pitchFamily="49" charset="-122"/>
                  <a:ea typeface="汉仪菱心体简" panose="02010609000101010101" pitchFamily="49" charset="-122"/>
                </a:rPr>
                <a:t>输入标题五</a:t>
              </a:r>
              <a:endParaRPr lang="zh-CN" altLang="en-US" sz="3600" spc="600" dirty="0">
                <a:solidFill>
                  <a:srgbClr val="C00000"/>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105416142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12758"/>
            <a:ext cx="12192000" cy="10748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88043" y="3128212"/>
            <a:ext cx="7603958" cy="737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5180" y="1864911"/>
            <a:ext cx="2765345" cy="2045336"/>
          </a:xfrm>
          <a:prstGeom prst="rect">
            <a:avLst/>
          </a:prstGeom>
        </p:spPr>
      </p:pic>
      <p:sp>
        <p:nvSpPr>
          <p:cNvPr id="5" name="文本框 4"/>
          <p:cNvSpPr txBox="1"/>
          <p:nvPr/>
        </p:nvSpPr>
        <p:spPr>
          <a:xfrm>
            <a:off x="1187116" y="1996225"/>
            <a:ext cx="3400927" cy="769441"/>
          </a:xfrm>
          <a:prstGeom prst="rect">
            <a:avLst/>
          </a:prstGeom>
          <a:noFill/>
        </p:spPr>
        <p:txBody>
          <a:bodyPr wrap="square" rtlCol="0">
            <a:spAutoFit/>
          </a:bodyPr>
          <a:lstStyle/>
          <a:p>
            <a:r>
              <a:rPr lang="zh-CN" altLang="en-US" sz="4400" spc="600" dirty="0" smtClean="0">
                <a:solidFill>
                  <a:schemeClr val="bg1"/>
                </a:solidFill>
                <a:latin typeface="汉仪菱心体简" panose="02010609000101010101" pitchFamily="49" charset="-122"/>
                <a:ea typeface="汉仪菱心体简" panose="02010609000101010101" pitchFamily="49" charset="-122"/>
              </a:rPr>
              <a:t>第一部分</a:t>
            </a:r>
            <a:endParaRPr lang="zh-CN" altLang="en-US" sz="4400" spc="600" dirty="0">
              <a:solidFill>
                <a:schemeClr val="bg1"/>
              </a:solidFill>
              <a:latin typeface="汉仪菱心体简" panose="02010609000101010101" pitchFamily="49" charset="-122"/>
              <a:ea typeface="汉仪菱心体简" panose="02010609000101010101" pitchFamily="49" charset="-122"/>
            </a:endParaRPr>
          </a:p>
        </p:txBody>
      </p:sp>
      <p:sp>
        <p:nvSpPr>
          <p:cNvPr id="6" name="文本框 5"/>
          <p:cNvSpPr txBox="1"/>
          <p:nvPr/>
        </p:nvSpPr>
        <p:spPr>
          <a:xfrm>
            <a:off x="4908884" y="3272589"/>
            <a:ext cx="3774820" cy="584775"/>
          </a:xfrm>
          <a:prstGeom prst="rect">
            <a:avLst/>
          </a:prstGeom>
          <a:noFill/>
        </p:spPr>
        <p:txBody>
          <a:bodyPr wrap="square" rtlCol="0">
            <a:spAutoFit/>
          </a:bodyPr>
          <a:lstStyle/>
          <a:p>
            <a:r>
              <a:rPr lang="zh-CN" altLang="en-US" sz="3200" spc="600" dirty="0" smtClean="0">
                <a:solidFill>
                  <a:schemeClr val="bg1"/>
                </a:solidFill>
                <a:latin typeface="汉仪菱心体简" panose="02010609000101010101" pitchFamily="49" charset="-122"/>
                <a:ea typeface="汉仪菱心体简" panose="02010609000101010101" pitchFamily="49" charset="-122"/>
              </a:rPr>
              <a:t>点击输入标题一</a:t>
            </a:r>
            <a:endParaRPr lang="zh-CN" altLang="en-US" sz="3200" spc="6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802879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1373" y="1636294"/>
            <a:ext cx="5550568" cy="3785938"/>
            <a:chOff x="318787" y="1792756"/>
            <a:chExt cx="5550568" cy="3785938"/>
          </a:xfrm>
        </p:grpSpPr>
        <p:sp>
          <p:nvSpPr>
            <p:cNvPr id="3" name="矩形 2"/>
            <p:cNvSpPr/>
            <p:nvPr/>
          </p:nvSpPr>
          <p:spPr>
            <a:xfrm>
              <a:off x="318787" y="1792756"/>
              <a:ext cx="5550568" cy="37859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4642" t="3912" r="4642" b="3912"/>
            <a:stretch/>
          </p:blipFill>
          <p:spPr>
            <a:xfrm>
              <a:off x="547489" y="1949218"/>
              <a:ext cx="5093164" cy="3473014"/>
            </a:xfrm>
            <a:prstGeom prst="rect">
              <a:avLst/>
            </a:prstGeom>
          </p:spPr>
        </p:pic>
      </p:grpSp>
      <p:sp>
        <p:nvSpPr>
          <p:cNvPr id="4" name="矩形 3"/>
          <p:cNvSpPr/>
          <p:nvPr/>
        </p:nvSpPr>
        <p:spPr>
          <a:xfrm>
            <a:off x="6265471" y="1636294"/>
            <a:ext cx="5775157" cy="37859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65471" y="1636294"/>
            <a:ext cx="5775157" cy="641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C00000"/>
                </a:solidFill>
                <a:latin typeface="+mj-ea"/>
                <a:ea typeface="+mj-ea"/>
              </a:rPr>
              <a:t>点击输入标题</a:t>
            </a:r>
            <a:endParaRPr lang="zh-CN" altLang="en-US" sz="3600" dirty="0">
              <a:solidFill>
                <a:srgbClr val="C00000"/>
              </a:solidFill>
              <a:latin typeface="+mj-ea"/>
              <a:ea typeface="+mj-ea"/>
            </a:endParaRPr>
          </a:p>
        </p:txBody>
      </p:sp>
      <p:sp>
        <p:nvSpPr>
          <p:cNvPr id="8" name="文本框 7"/>
          <p:cNvSpPr txBox="1"/>
          <p:nvPr/>
        </p:nvSpPr>
        <p:spPr>
          <a:xfrm>
            <a:off x="6265471" y="2518610"/>
            <a:ext cx="5951621" cy="2677656"/>
          </a:xfrm>
          <a:prstGeom prst="rect">
            <a:avLst/>
          </a:prstGeom>
          <a:noFill/>
        </p:spPr>
        <p:txBody>
          <a:bodyPr wrap="square" rtlCol="0">
            <a:spAutoFit/>
          </a:bodyPr>
          <a:lstStyle/>
          <a:p>
            <a:r>
              <a:rPr lang="zh-CN" altLang="en-US" sz="2400" dirty="0">
                <a:solidFill>
                  <a:schemeClr val="bg1"/>
                </a:solidFill>
              </a:rPr>
              <a:t>在这里进行编辑内容，建议使用微软雅黑。</a:t>
            </a:r>
            <a:endParaRPr lang="en-US" altLang="zh-CN" sz="2400" dirty="0">
              <a:solidFill>
                <a:schemeClr val="bg1"/>
              </a:solidFill>
            </a:endParaRPr>
          </a:p>
          <a:p>
            <a:r>
              <a:rPr lang="zh-CN" altLang="en-US" sz="2400" dirty="0">
                <a:solidFill>
                  <a:schemeClr val="bg1"/>
                </a:solidFill>
              </a:rPr>
              <a:t>在这里进行编辑内容，建议使用微软雅黑。</a:t>
            </a:r>
          </a:p>
          <a:p>
            <a:r>
              <a:rPr lang="zh-CN" altLang="en-US" sz="2400" dirty="0">
                <a:solidFill>
                  <a:schemeClr val="bg1"/>
                </a:solidFill>
              </a:rPr>
              <a:t>在这里进行编辑内容，建议使用微软雅黑</a:t>
            </a:r>
            <a:r>
              <a:rPr lang="zh-CN" altLang="en-US" sz="2400" dirty="0" smtClean="0">
                <a:solidFill>
                  <a:schemeClr val="bg1"/>
                </a:solidFill>
              </a:rPr>
              <a:t>。</a:t>
            </a:r>
            <a:r>
              <a:rPr lang="zh-CN" altLang="en-US" sz="2400" dirty="0">
                <a:solidFill>
                  <a:schemeClr val="bg1"/>
                </a:solidFill>
              </a:rPr>
              <a:t>在这里进行编辑内容，建议使用微软雅黑。</a:t>
            </a:r>
            <a:endParaRPr lang="en-US" altLang="zh-CN" sz="2400" dirty="0">
              <a:solidFill>
                <a:schemeClr val="bg1"/>
              </a:solidFill>
            </a:endParaRPr>
          </a:p>
          <a:p>
            <a:r>
              <a:rPr lang="zh-CN" altLang="en-US" sz="2400" dirty="0">
                <a:solidFill>
                  <a:schemeClr val="bg1"/>
                </a:solidFill>
              </a:rPr>
              <a:t>在这里进行编辑内容，建议使用微软雅黑。</a:t>
            </a:r>
          </a:p>
          <a:p>
            <a:r>
              <a:rPr lang="zh-CN" altLang="en-US" sz="2400" dirty="0">
                <a:solidFill>
                  <a:schemeClr val="bg1"/>
                </a:solidFill>
              </a:rPr>
              <a:t>在这里进行编辑内容，建议使用微软雅黑。</a:t>
            </a:r>
          </a:p>
          <a:p>
            <a:r>
              <a:rPr lang="zh-CN" altLang="en-US" sz="2400" dirty="0">
                <a:solidFill>
                  <a:schemeClr val="bg1"/>
                </a:solidFill>
              </a:rPr>
              <a:t>在这里进行编辑内容，建议使用微软雅黑</a:t>
            </a:r>
            <a:r>
              <a:rPr lang="zh-CN" altLang="en-US" sz="2400" dirty="0" smtClean="0">
                <a:solidFill>
                  <a:schemeClr val="bg1"/>
                </a:solidFill>
              </a:rPr>
              <a:t>。</a:t>
            </a:r>
            <a:endParaRPr lang="en-US" altLang="zh-CN" sz="2400" dirty="0">
              <a:solidFill>
                <a:schemeClr val="bg1"/>
              </a:solidFill>
            </a:endParaRPr>
          </a:p>
        </p:txBody>
      </p:sp>
      <p:cxnSp>
        <p:nvCxnSpPr>
          <p:cNvPr id="15" name="直接连接符 14"/>
          <p:cNvCxnSpPr/>
          <p:nvPr/>
        </p:nvCxnSpPr>
        <p:spPr>
          <a:xfrm>
            <a:off x="151373" y="6144126"/>
            <a:ext cx="1188925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9720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9071807" y="1670382"/>
            <a:ext cx="2598819" cy="2598819"/>
            <a:chOff x="7561848" y="2201779"/>
            <a:chExt cx="2598819" cy="2598819"/>
          </a:xfrm>
        </p:grpSpPr>
        <p:sp>
          <p:nvSpPr>
            <p:cNvPr id="16" name="任意多边形 15"/>
            <p:cNvSpPr/>
            <p:nvPr/>
          </p:nvSpPr>
          <p:spPr>
            <a:xfrm>
              <a:off x="7561848" y="2201779"/>
              <a:ext cx="2598819" cy="2598819"/>
            </a:xfrm>
            <a:custGeom>
              <a:avLst/>
              <a:gdLst>
                <a:gd name="connsiteX0" fmla="*/ 1299410 w 2598819"/>
                <a:gd name="connsiteY0" fmla="*/ 0 h 2598819"/>
                <a:gd name="connsiteX1" fmla="*/ 2598819 w 2598819"/>
                <a:gd name="connsiteY1" fmla="*/ 0 h 2598819"/>
                <a:gd name="connsiteX2" fmla="*/ 2598819 w 2598819"/>
                <a:gd name="connsiteY2" fmla="*/ 1299410 h 2598819"/>
                <a:gd name="connsiteX3" fmla="*/ 1299410 w 2598819"/>
                <a:gd name="connsiteY3" fmla="*/ 2598819 h 2598819"/>
                <a:gd name="connsiteX4" fmla="*/ 0 w 2598819"/>
                <a:gd name="connsiteY4" fmla="*/ 1299410 h 2598819"/>
                <a:gd name="connsiteX5" fmla="*/ 1299410 w 2598819"/>
                <a:gd name="connsiteY5" fmla="*/ 0 h 259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819" h="2598819">
                  <a:moveTo>
                    <a:pt x="1299410" y="0"/>
                  </a:moveTo>
                  <a:lnTo>
                    <a:pt x="2598819" y="0"/>
                  </a:lnTo>
                  <a:lnTo>
                    <a:pt x="2598819" y="1299410"/>
                  </a:lnTo>
                  <a:cubicBezTo>
                    <a:pt x="2598819" y="2017054"/>
                    <a:pt x="2017054" y="2598819"/>
                    <a:pt x="1299410" y="2598819"/>
                  </a:cubicBezTo>
                  <a:cubicBezTo>
                    <a:pt x="581765" y="2598819"/>
                    <a:pt x="0" y="2017054"/>
                    <a:pt x="0" y="1299410"/>
                  </a:cubicBezTo>
                  <a:cubicBezTo>
                    <a:pt x="0" y="581765"/>
                    <a:pt x="581765" y="0"/>
                    <a:pt x="129941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48293" t="3955" r="22826" b="10734"/>
            <a:stretch>
              <a:fillRect/>
            </a:stretch>
          </p:blipFill>
          <p:spPr>
            <a:xfrm>
              <a:off x="7650078" y="2290009"/>
              <a:ext cx="2422358" cy="2422358"/>
            </a:xfrm>
            <a:custGeom>
              <a:avLst/>
              <a:gdLst>
                <a:gd name="connsiteX0" fmla="*/ 1211179 w 2422358"/>
                <a:gd name="connsiteY0" fmla="*/ 0 h 2422358"/>
                <a:gd name="connsiteX1" fmla="*/ 2422358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5" fmla="*/ 1211179 w 2422358"/>
                <a:gd name="connsiteY5" fmla="*/ 0 h 242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2358" h="2422358">
                  <a:moveTo>
                    <a:pt x="1211179" y="0"/>
                  </a:moveTo>
                  <a:lnTo>
                    <a:pt x="2422358" y="0"/>
                  </a:lnTo>
                  <a:lnTo>
                    <a:pt x="2422358" y="1211179"/>
                  </a:lnTo>
                  <a:cubicBezTo>
                    <a:pt x="2422358" y="1880095"/>
                    <a:pt x="1880095" y="2422358"/>
                    <a:pt x="1211179" y="2422358"/>
                  </a:cubicBezTo>
                  <a:cubicBezTo>
                    <a:pt x="542263" y="2422358"/>
                    <a:pt x="0" y="1880095"/>
                    <a:pt x="0" y="1211179"/>
                  </a:cubicBezTo>
                  <a:cubicBezTo>
                    <a:pt x="0" y="542263"/>
                    <a:pt x="542263" y="0"/>
                    <a:pt x="1211179" y="0"/>
                  </a:cubicBezTo>
                  <a:close/>
                </a:path>
              </a:pathLst>
            </a:custGeom>
          </p:spPr>
        </p:pic>
      </p:grpSp>
      <p:grpSp>
        <p:nvGrpSpPr>
          <p:cNvPr id="20" name="组合 19"/>
          <p:cNvGrpSpPr/>
          <p:nvPr/>
        </p:nvGrpSpPr>
        <p:grpSpPr>
          <a:xfrm>
            <a:off x="4796590" y="1670382"/>
            <a:ext cx="2598819" cy="2598819"/>
            <a:chOff x="5129465" y="2461587"/>
            <a:chExt cx="2598819" cy="2598819"/>
          </a:xfrm>
        </p:grpSpPr>
        <p:sp>
          <p:nvSpPr>
            <p:cNvPr id="17" name="任意多边形 16"/>
            <p:cNvSpPr/>
            <p:nvPr/>
          </p:nvSpPr>
          <p:spPr>
            <a:xfrm>
              <a:off x="5129465" y="2461587"/>
              <a:ext cx="2598819" cy="2598819"/>
            </a:xfrm>
            <a:custGeom>
              <a:avLst/>
              <a:gdLst>
                <a:gd name="connsiteX0" fmla="*/ 1299410 w 2598819"/>
                <a:gd name="connsiteY0" fmla="*/ 0 h 2598819"/>
                <a:gd name="connsiteX1" fmla="*/ 2598819 w 2598819"/>
                <a:gd name="connsiteY1" fmla="*/ 0 h 2598819"/>
                <a:gd name="connsiteX2" fmla="*/ 2598819 w 2598819"/>
                <a:gd name="connsiteY2" fmla="*/ 1299410 h 2598819"/>
                <a:gd name="connsiteX3" fmla="*/ 1299410 w 2598819"/>
                <a:gd name="connsiteY3" fmla="*/ 2598819 h 2598819"/>
                <a:gd name="connsiteX4" fmla="*/ 0 w 2598819"/>
                <a:gd name="connsiteY4" fmla="*/ 1299410 h 2598819"/>
                <a:gd name="connsiteX5" fmla="*/ 1299410 w 2598819"/>
                <a:gd name="connsiteY5" fmla="*/ 0 h 259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819" h="2598819">
                  <a:moveTo>
                    <a:pt x="1299410" y="0"/>
                  </a:moveTo>
                  <a:lnTo>
                    <a:pt x="2598819" y="0"/>
                  </a:lnTo>
                  <a:lnTo>
                    <a:pt x="2598819" y="1299410"/>
                  </a:lnTo>
                  <a:cubicBezTo>
                    <a:pt x="2598819" y="2017054"/>
                    <a:pt x="2017054" y="2598819"/>
                    <a:pt x="1299410" y="2598819"/>
                  </a:cubicBezTo>
                  <a:cubicBezTo>
                    <a:pt x="581765" y="2598819"/>
                    <a:pt x="0" y="2017054"/>
                    <a:pt x="0" y="1299410"/>
                  </a:cubicBezTo>
                  <a:cubicBezTo>
                    <a:pt x="0" y="581765"/>
                    <a:pt x="581765" y="0"/>
                    <a:pt x="129941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extLst>
                <a:ext uri="{28A0092B-C50C-407E-A947-70E740481C1C}">
                  <a14:useLocalDpi xmlns:a14="http://schemas.microsoft.com/office/drawing/2010/main" val="0"/>
                </a:ext>
              </a:extLst>
            </a:blip>
            <a:srcRect l="46559" t="27372" r="14363" b="34001"/>
            <a:stretch>
              <a:fillRect/>
            </a:stretch>
          </p:blipFill>
          <p:spPr>
            <a:xfrm>
              <a:off x="5217695" y="2549817"/>
              <a:ext cx="2422358" cy="2422358"/>
            </a:xfrm>
            <a:custGeom>
              <a:avLst/>
              <a:gdLst>
                <a:gd name="connsiteX0" fmla="*/ 1211179 w 2422358"/>
                <a:gd name="connsiteY0" fmla="*/ 0 h 2422358"/>
                <a:gd name="connsiteX1" fmla="*/ 2422358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5" fmla="*/ 1211179 w 2422358"/>
                <a:gd name="connsiteY5" fmla="*/ 0 h 242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2358" h="2422358">
                  <a:moveTo>
                    <a:pt x="1211179" y="0"/>
                  </a:moveTo>
                  <a:lnTo>
                    <a:pt x="2422358" y="0"/>
                  </a:lnTo>
                  <a:lnTo>
                    <a:pt x="2422358" y="1211179"/>
                  </a:lnTo>
                  <a:cubicBezTo>
                    <a:pt x="2422358" y="1880095"/>
                    <a:pt x="1880095" y="2422358"/>
                    <a:pt x="1211179" y="2422358"/>
                  </a:cubicBezTo>
                  <a:cubicBezTo>
                    <a:pt x="542263" y="2422358"/>
                    <a:pt x="0" y="1880095"/>
                    <a:pt x="0" y="1211179"/>
                  </a:cubicBezTo>
                  <a:cubicBezTo>
                    <a:pt x="0" y="542263"/>
                    <a:pt x="542263" y="0"/>
                    <a:pt x="1211179" y="0"/>
                  </a:cubicBezTo>
                  <a:close/>
                </a:path>
              </a:pathLst>
            </a:custGeom>
          </p:spPr>
        </p:pic>
      </p:grpSp>
      <p:grpSp>
        <p:nvGrpSpPr>
          <p:cNvPr id="19" name="组合 18"/>
          <p:cNvGrpSpPr/>
          <p:nvPr/>
        </p:nvGrpSpPr>
        <p:grpSpPr>
          <a:xfrm>
            <a:off x="521374" y="1670382"/>
            <a:ext cx="2598819" cy="2598819"/>
            <a:chOff x="1237250" y="1002631"/>
            <a:chExt cx="2598819" cy="2598819"/>
          </a:xfrm>
        </p:grpSpPr>
        <p:sp>
          <p:nvSpPr>
            <p:cNvPr id="14" name="任意多边形 13"/>
            <p:cNvSpPr/>
            <p:nvPr/>
          </p:nvSpPr>
          <p:spPr>
            <a:xfrm>
              <a:off x="1237250" y="1002631"/>
              <a:ext cx="2598819" cy="2598819"/>
            </a:xfrm>
            <a:custGeom>
              <a:avLst/>
              <a:gdLst>
                <a:gd name="connsiteX0" fmla="*/ 1299410 w 2598819"/>
                <a:gd name="connsiteY0" fmla="*/ 0 h 2598819"/>
                <a:gd name="connsiteX1" fmla="*/ 2598819 w 2598819"/>
                <a:gd name="connsiteY1" fmla="*/ 0 h 2598819"/>
                <a:gd name="connsiteX2" fmla="*/ 2598819 w 2598819"/>
                <a:gd name="connsiteY2" fmla="*/ 1299410 h 2598819"/>
                <a:gd name="connsiteX3" fmla="*/ 1299410 w 2598819"/>
                <a:gd name="connsiteY3" fmla="*/ 2598819 h 2598819"/>
                <a:gd name="connsiteX4" fmla="*/ 0 w 2598819"/>
                <a:gd name="connsiteY4" fmla="*/ 1299410 h 2598819"/>
                <a:gd name="connsiteX5" fmla="*/ 1299410 w 2598819"/>
                <a:gd name="connsiteY5" fmla="*/ 0 h 259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819" h="2598819">
                  <a:moveTo>
                    <a:pt x="1299410" y="0"/>
                  </a:moveTo>
                  <a:lnTo>
                    <a:pt x="2598819" y="0"/>
                  </a:lnTo>
                  <a:lnTo>
                    <a:pt x="2598819" y="1299410"/>
                  </a:lnTo>
                  <a:cubicBezTo>
                    <a:pt x="2598819" y="2017054"/>
                    <a:pt x="2017054" y="2598819"/>
                    <a:pt x="1299410" y="2598819"/>
                  </a:cubicBezTo>
                  <a:cubicBezTo>
                    <a:pt x="581765" y="2598819"/>
                    <a:pt x="0" y="2017054"/>
                    <a:pt x="0" y="1299410"/>
                  </a:cubicBezTo>
                  <a:cubicBezTo>
                    <a:pt x="0" y="581765"/>
                    <a:pt x="581765" y="0"/>
                    <a:pt x="129941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rcRect l="47419" t="3169" r="2646" b="1121"/>
            <a:stretch>
              <a:fillRect/>
            </a:stretch>
          </p:blipFill>
          <p:spPr>
            <a:xfrm>
              <a:off x="1325480" y="1090861"/>
              <a:ext cx="2422358" cy="2422358"/>
            </a:xfrm>
            <a:custGeom>
              <a:avLst/>
              <a:gdLst>
                <a:gd name="connsiteX0" fmla="*/ 1211179 w 2422358"/>
                <a:gd name="connsiteY0" fmla="*/ 0 h 2422358"/>
                <a:gd name="connsiteX1" fmla="*/ 2422358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5" fmla="*/ 1211179 w 2422358"/>
                <a:gd name="connsiteY5" fmla="*/ 0 h 242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2358" h="2422358">
                  <a:moveTo>
                    <a:pt x="1211179" y="0"/>
                  </a:moveTo>
                  <a:lnTo>
                    <a:pt x="2422358" y="0"/>
                  </a:lnTo>
                  <a:lnTo>
                    <a:pt x="2422358" y="1211179"/>
                  </a:lnTo>
                  <a:cubicBezTo>
                    <a:pt x="2422358" y="1880095"/>
                    <a:pt x="1880095" y="2422358"/>
                    <a:pt x="1211179" y="2422358"/>
                  </a:cubicBezTo>
                  <a:cubicBezTo>
                    <a:pt x="542263" y="2422358"/>
                    <a:pt x="0" y="1880095"/>
                    <a:pt x="0" y="1211179"/>
                  </a:cubicBezTo>
                  <a:cubicBezTo>
                    <a:pt x="0" y="542263"/>
                    <a:pt x="542263" y="0"/>
                    <a:pt x="1211179" y="0"/>
                  </a:cubicBezTo>
                  <a:close/>
                </a:path>
              </a:pathLst>
            </a:custGeom>
          </p:spPr>
        </p:pic>
      </p:grpSp>
      <p:sp>
        <p:nvSpPr>
          <p:cNvPr id="22" name="文本框 21"/>
          <p:cNvSpPr txBox="1"/>
          <p:nvPr/>
        </p:nvSpPr>
        <p:spPr>
          <a:xfrm>
            <a:off x="449184" y="997377"/>
            <a:ext cx="2743199" cy="584775"/>
          </a:xfrm>
          <a:prstGeom prst="rect">
            <a:avLst/>
          </a:prstGeom>
          <a:noFill/>
        </p:spPr>
        <p:txBody>
          <a:bodyPr wrap="square" rtlCol="0">
            <a:spAutoFit/>
          </a:bodyPr>
          <a:lstStyle/>
          <a:p>
            <a:pPr algn="ctr"/>
            <a:r>
              <a:rPr lang="zh-CN" altLang="en-US" sz="3200" dirty="0" smtClean="0">
                <a:solidFill>
                  <a:srgbClr val="C00000"/>
                </a:solidFill>
                <a:latin typeface="+mj-ea"/>
                <a:ea typeface="+mj-ea"/>
              </a:rPr>
              <a:t>点击输入标题</a:t>
            </a:r>
            <a:endParaRPr lang="zh-CN" altLang="en-US" sz="3200" dirty="0">
              <a:solidFill>
                <a:srgbClr val="C00000"/>
              </a:solidFill>
              <a:latin typeface="+mj-ea"/>
              <a:ea typeface="+mj-ea"/>
            </a:endParaRPr>
          </a:p>
        </p:txBody>
      </p:sp>
      <p:sp>
        <p:nvSpPr>
          <p:cNvPr id="23" name="文本框 22"/>
          <p:cNvSpPr txBox="1"/>
          <p:nvPr/>
        </p:nvSpPr>
        <p:spPr>
          <a:xfrm>
            <a:off x="350929" y="4357432"/>
            <a:ext cx="2939709" cy="1938992"/>
          </a:xfrm>
          <a:prstGeom prst="rect">
            <a:avLst/>
          </a:prstGeom>
          <a:noFill/>
        </p:spPr>
        <p:txBody>
          <a:bodyPr wrap="square" rtlCol="0">
            <a:spAutoFit/>
          </a:bodyPr>
          <a:lstStyle/>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a:t>
            </a:r>
            <a:endParaRPr lang="en-US" altLang="zh-CN" sz="2000" dirty="0">
              <a:solidFill>
                <a:srgbClr val="C00000"/>
              </a:solidFill>
              <a:latin typeface="+mn-ea"/>
            </a:endParaRPr>
          </a:p>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endParaRPr lang="en-US" altLang="zh-CN" sz="2000" dirty="0">
              <a:solidFill>
                <a:srgbClr val="C00000"/>
              </a:solidFill>
              <a:latin typeface="+mn-ea"/>
            </a:endParaRPr>
          </a:p>
        </p:txBody>
      </p:sp>
      <p:sp>
        <p:nvSpPr>
          <p:cNvPr id="28" name="文本框 27"/>
          <p:cNvSpPr txBox="1"/>
          <p:nvPr/>
        </p:nvSpPr>
        <p:spPr>
          <a:xfrm>
            <a:off x="4724400" y="997377"/>
            <a:ext cx="2743199" cy="584775"/>
          </a:xfrm>
          <a:prstGeom prst="rect">
            <a:avLst/>
          </a:prstGeom>
          <a:noFill/>
        </p:spPr>
        <p:txBody>
          <a:bodyPr wrap="square" rtlCol="0">
            <a:spAutoFit/>
          </a:bodyPr>
          <a:lstStyle/>
          <a:p>
            <a:pPr algn="ctr"/>
            <a:r>
              <a:rPr lang="zh-CN" altLang="en-US" sz="3200" dirty="0" smtClean="0">
                <a:solidFill>
                  <a:srgbClr val="C00000"/>
                </a:solidFill>
                <a:latin typeface="+mj-ea"/>
                <a:ea typeface="+mj-ea"/>
              </a:rPr>
              <a:t>点击输入标题</a:t>
            </a:r>
            <a:endParaRPr lang="zh-CN" altLang="en-US" sz="3200" dirty="0">
              <a:solidFill>
                <a:srgbClr val="C00000"/>
              </a:solidFill>
              <a:latin typeface="+mj-ea"/>
              <a:ea typeface="+mj-ea"/>
            </a:endParaRPr>
          </a:p>
        </p:txBody>
      </p:sp>
      <p:sp>
        <p:nvSpPr>
          <p:cNvPr id="29" name="文本框 28"/>
          <p:cNvSpPr txBox="1"/>
          <p:nvPr/>
        </p:nvSpPr>
        <p:spPr>
          <a:xfrm>
            <a:off x="4626145" y="4357432"/>
            <a:ext cx="2939709" cy="1938992"/>
          </a:xfrm>
          <a:prstGeom prst="rect">
            <a:avLst/>
          </a:prstGeom>
          <a:noFill/>
        </p:spPr>
        <p:txBody>
          <a:bodyPr wrap="square" rtlCol="0">
            <a:spAutoFit/>
          </a:bodyPr>
          <a:lstStyle/>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a:t>
            </a:r>
            <a:endParaRPr lang="en-US" altLang="zh-CN" sz="2000" dirty="0">
              <a:solidFill>
                <a:srgbClr val="C00000"/>
              </a:solidFill>
              <a:latin typeface="+mn-ea"/>
            </a:endParaRPr>
          </a:p>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endParaRPr lang="en-US" altLang="zh-CN" sz="2000" dirty="0">
              <a:solidFill>
                <a:srgbClr val="C00000"/>
              </a:solidFill>
              <a:latin typeface="+mn-ea"/>
            </a:endParaRPr>
          </a:p>
        </p:txBody>
      </p:sp>
      <p:sp>
        <p:nvSpPr>
          <p:cNvPr id="34" name="文本框 33"/>
          <p:cNvSpPr txBox="1"/>
          <p:nvPr/>
        </p:nvSpPr>
        <p:spPr>
          <a:xfrm>
            <a:off x="8999617" y="997377"/>
            <a:ext cx="2743199" cy="584775"/>
          </a:xfrm>
          <a:prstGeom prst="rect">
            <a:avLst/>
          </a:prstGeom>
          <a:noFill/>
        </p:spPr>
        <p:txBody>
          <a:bodyPr wrap="square" rtlCol="0">
            <a:spAutoFit/>
          </a:bodyPr>
          <a:lstStyle/>
          <a:p>
            <a:pPr algn="ctr"/>
            <a:r>
              <a:rPr lang="zh-CN" altLang="en-US" sz="3200" dirty="0" smtClean="0">
                <a:solidFill>
                  <a:srgbClr val="C00000"/>
                </a:solidFill>
                <a:latin typeface="+mj-ea"/>
                <a:ea typeface="+mj-ea"/>
              </a:rPr>
              <a:t>点击输入标题</a:t>
            </a:r>
            <a:endParaRPr lang="zh-CN" altLang="en-US" sz="3200" dirty="0">
              <a:solidFill>
                <a:srgbClr val="C00000"/>
              </a:solidFill>
              <a:latin typeface="+mj-ea"/>
              <a:ea typeface="+mj-ea"/>
            </a:endParaRPr>
          </a:p>
        </p:txBody>
      </p:sp>
      <p:sp>
        <p:nvSpPr>
          <p:cNvPr id="35" name="文本框 34"/>
          <p:cNvSpPr txBox="1"/>
          <p:nvPr/>
        </p:nvSpPr>
        <p:spPr>
          <a:xfrm>
            <a:off x="8901362" y="4357432"/>
            <a:ext cx="2939709" cy="1938992"/>
          </a:xfrm>
          <a:prstGeom prst="rect">
            <a:avLst/>
          </a:prstGeom>
          <a:noFill/>
        </p:spPr>
        <p:txBody>
          <a:bodyPr wrap="square" rtlCol="0">
            <a:spAutoFit/>
          </a:bodyPr>
          <a:lstStyle/>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r>
              <a:rPr lang="zh-CN" altLang="en-US" sz="2000" dirty="0">
                <a:solidFill>
                  <a:srgbClr val="C00000"/>
                </a:solidFill>
                <a:latin typeface="+mn-ea"/>
              </a:rPr>
              <a:t>在这里进行编辑内容，建议使用微软雅黑。</a:t>
            </a:r>
            <a:endParaRPr lang="en-US" altLang="zh-CN" sz="2000" dirty="0">
              <a:solidFill>
                <a:srgbClr val="C00000"/>
              </a:solidFill>
              <a:latin typeface="+mn-ea"/>
            </a:endParaRPr>
          </a:p>
          <a:p>
            <a:pPr algn="ctr"/>
            <a:r>
              <a:rPr lang="zh-CN" altLang="en-US" sz="2000" dirty="0">
                <a:solidFill>
                  <a:srgbClr val="C00000"/>
                </a:solidFill>
                <a:latin typeface="+mn-ea"/>
              </a:rPr>
              <a:t>在这里进行编辑内容，建议使用微软雅黑</a:t>
            </a:r>
            <a:r>
              <a:rPr lang="zh-CN" altLang="en-US" sz="2000" dirty="0" smtClean="0">
                <a:solidFill>
                  <a:srgbClr val="C00000"/>
                </a:solidFill>
                <a:latin typeface="+mn-ea"/>
              </a:rPr>
              <a:t>。</a:t>
            </a:r>
            <a:endParaRPr lang="en-US" altLang="zh-CN" sz="2000" dirty="0">
              <a:solidFill>
                <a:srgbClr val="C00000"/>
              </a:solidFill>
              <a:latin typeface="+mn-ea"/>
            </a:endParaRPr>
          </a:p>
        </p:txBody>
      </p:sp>
    </p:spTree>
    <p:extLst>
      <p:ext uri="{BB962C8B-B14F-4D97-AF65-F5344CB8AC3E}">
        <p14:creationId xmlns:p14="http://schemas.microsoft.com/office/powerpoint/2010/main" val="2887792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3000"/>
                            </p:stCondLst>
                            <p:childTnLst>
                              <p:par>
                                <p:cTn id="29" presetID="47"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500"/>
                            </p:stCondLst>
                            <p:childTnLst>
                              <p:par>
                                <p:cTn id="47" presetID="47"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8" grpId="0"/>
      <p:bldP spid="29"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37">
            <a:extLst>
              <a:ext uri="{FF2B5EF4-FFF2-40B4-BE49-F238E27FC236}">
                <a16:creationId xmlns:a16="http://schemas.microsoft.com/office/drawing/2014/main" id="{CBE2173F-7B4A-4157-8438-354AE9513997}"/>
              </a:ext>
            </a:extLst>
          </p:cNvPr>
          <p:cNvSpPr/>
          <p:nvPr/>
        </p:nvSpPr>
        <p:spPr>
          <a:xfrm>
            <a:off x="4537812" y="1579039"/>
            <a:ext cx="4547399" cy="3011181"/>
          </a:xfrm>
          <a:custGeom>
            <a:avLst/>
            <a:gdLst/>
            <a:ahLst/>
            <a:cxnLst>
              <a:cxn ang="0">
                <a:pos x="wd2" y="hd2"/>
              </a:cxn>
              <a:cxn ang="5400000">
                <a:pos x="wd2" y="hd2"/>
              </a:cxn>
              <a:cxn ang="10800000">
                <a:pos x="wd2" y="hd2"/>
              </a:cxn>
              <a:cxn ang="16200000">
                <a:pos x="wd2" y="hd2"/>
              </a:cxn>
            </a:cxnLst>
            <a:rect l="0" t="0" r="r" b="b"/>
            <a:pathLst>
              <a:path w="21553" h="21577" extrusionOk="0">
                <a:moveTo>
                  <a:pt x="16823" y="20092"/>
                </a:moveTo>
                <a:cubicBezTo>
                  <a:pt x="14757" y="20092"/>
                  <a:pt x="13076" y="17550"/>
                  <a:pt x="13076" y="14426"/>
                </a:cubicBezTo>
                <a:cubicBezTo>
                  <a:pt x="13076" y="12325"/>
                  <a:pt x="13837" y="10488"/>
                  <a:pt x="14964" y="9510"/>
                </a:cubicBezTo>
                <a:lnTo>
                  <a:pt x="16456" y="14668"/>
                </a:lnTo>
                <a:cubicBezTo>
                  <a:pt x="16521" y="14896"/>
                  <a:pt x="16669" y="15032"/>
                  <a:pt x="16824" y="15032"/>
                </a:cubicBezTo>
                <a:cubicBezTo>
                  <a:pt x="16877" y="15032"/>
                  <a:pt x="16931" y="15016"/>
                  <a:pt x="16983" y="14982"/>
                </a:cubicBezTo>
                <a:cubicBezTo>
                  <a:pt x="17186" y="14849"/>
                  <a:pt x="17279" y="14492"/>
                  <a:pt x="17191" y="14185"/>
                </a:cubicBezTo>
                <a:lnTo>
                  <a:pt x="15705" y="9018"/>
                </a:lnTo>
                <a:cubicBezTo>
                  <a:pt x="16059" y="8851"/>
                  <a:pt x="16434" y="8761"/>
                  <a:pt x="16823" y="8761"/>
                </a:cubicBezTo>
                <a:cubicBezTo>
                  <a:pt x="18855" y="8761"/>
                  <a:pt x="20571" y="11355"/>
                  <a:pt x="20571" y="14426"/>
                </a:cubicBezTo>
                <a:cubicBezTo>
                  <a:pt x="20571" y="17550"/>
                  <a:pt x="18890" y="20092"/>
                  <a:pt x="16823" y="20092"/>
                </a:cubicBezTo>
                <a:close/>
                <a:moveTo>
                  <a:pt x="8861" y="12153"/>
                </a:moveTo>
                <a:cubicBezTo>
                  <a:pt x="8592" y="11868"/>
                  <a:pt x="8264" y="11706"/>
                  <a:pt x="7913" y="11717"/>
                </a:cubicBezTo>
                <a:cubicBezTo>
                  <a:pt x="7768" y="11721"/>
                  <a:pt x="7625" y="11756"/>
                  <a:pt x="7489" y="11817"/>
                </a:cubicBezTo>
                <a:lnTo>
                  <a:pt x="6175" y="8048"/>
                </a:lnTo>
                <a:lnTo>
                  <a:pt x="13242" y="5257"/>
                </a:lnTo>
                <a:lnTo>
                  <a:pt x="8861" y="12153"/>
                </a:lnTo>
                <a:close/>
                <a:moveTo>
                  <a:pt x="20142" y="9368"/>
                </a:moveTo>
                <a:cubicBezTo>
                  <a:pt x="19241" y="8019"/>
                  <a:pt x="18062" y="7276"/>
                  <a:pt x="16823" y="7276"/>
                </a:cubicBezTo>
                <a:cubicBezTo>
                  <a:pt x="16295" y="7276"/>
                  <a:pt x="15787" y="7407"/>
                  <a:pt x="15312" y="7650"/>
                </a:cubicBezTo>
                <a:lnTo>
                  <a:pt x="14500" y="4826"/>
                </a:lnTo>
                <a:lnTo>
                  <a:pt x="14314" y="4178"/>
                </a:lnTo>
                <a:lnTo>
                  <a:pt x="14314" y="4178"/>
                </a:lnTo>
                <a:lnTo>
                  <a:pt x="13206" y="326"/>
                </a:lnTo>
                <a:cubicBezTo>
                  <a:pt x="13145" y="163"/>
                  <a:pt x="13039" y="48"/>
                  <a:pt x="12917" y="12"/>
                </a:cubicBezTo>
                <a:cubicBezTo>
                  <a:pt x="12800" y="-23"/>
                  <a:pt x="12678" y="19"/>
                  <a:pt x="12581" y="126"/>
                </a:cubicBezTo>
                <a:lnTo>
                  <a:pt x="11220" y="2120"/>
                </a:lnTo>
                <a:cubicBezTo>
                  <a:pt x="11151" y="2274"/>
                  <a:pt x="11164" y="2481"/>
                  <a:pt x="11251" y="2613"/>
                </a:cubicBezTo>
                <a:cubicBezTo>
                  <a:pt x="11327" y="2727"/>
                  <a:pt x="11442" y="2758"/>
                  <a:pt x="11538" y="2690"/>
                </a:cubicBezTo>
                <a:lnTo>
                  <a:pt x="12575" y="1284"/>
                </a:lnTo>
                <a:lnTo>
                  <a:pt x="13349" y="3922"/>
                </a:lnTo>
                <a:lnTo>
                  <a:pt x="5672" y="6965"/>
                </a:lnTo>
                <a:lnTo>
                  <a:pt x="4976" y="5157"/>
                </a:lnTo>
                <a:lnTo>
                  <a:pt x="4908" y="5215"/>
                </a:lnTo>
                <a:lnTo>
                  <a:pt x="4803" y="5315"/>
                </a:lnTo>
                <a:cubicBezTo>
                  <a:pt x="4938" y="5258"/>
                  <a:pt x="5088" y="5195"/>
                  <a:pt x="5256" y="5126"/>
                </a:cubicBezTo>
                <a:cubicBezTo>
                  <a:pt x="6623" y="4562"/>
                  <a:pt x="7046" y="4470"/>
                  <a:pt x="7050" y="4174"/>
                </a:cubicBezTo>
                <a:cubicBezTo>
                  <a:pt x="7058" y="3670"/>
                  <a:pt x="6851" y="3670"/>
                  <a:pt x="6655" y="3670"/>
                </a:cubicBezTo>
                <a:lnTo>
                  <a:pt x="3061" y="3670"/>
                </a:lnTo>
                <a:cubicBezTo>
                  <a:pt x="2916" y="3670"/>
                  <a:pt x="2783" y="3788"/>
                  <a:pt x="2712" y="3979"/>
                </a:cubicBezTo>
                <a:cubicBezTo>
                  <a:pt x="2641" y="4170"/>
                  <a:pt x="2643" y="4404"/>
                  <a:pt x="2718" y="4591"/>
                </a:cubicBezTo>
                <a:lnTo>
                  <a:pt x="3076" y="5519"/>
                </a:lnTo>
                <a:cubicBezTo>
                  <a:pt x="3150" y="5704"/>
                  <a:pt x="3281" y="5810"/>
                  <a:pt x="3418" y="5810"/>
                </a:cubicBezTo>
                <a:cubicBezTo>
                  <a:pt x="3617" y="5810"/>
                  <a:pt x="3760" y="5760"/>
                  <a:pt x="4162" y="5589"/>
                </a:cubicBezTo>
                <a:lnTo>
                  <a:pt x="4345" y="5695"/>
                </a:lnTo>
                <a:lnTo>
                  <a:pt x="4278" y="5752"/>
                </a:lnTo>
                <a:cubicBezTo>
                  <a:pt x="4278" y="5752"/>
                  <a:pt x="5903" y="10164"/>
                  <a:pt x="5943" y="10288"/>
                </a:cubicBezTo>
                <a:cubicBezTo>
                  <a:pt x="6004" y="10477"/>
                  <a:pt x="5987" y="10637"/>
                  <a:pt x="5860" y="10689"/>
                </a:cubicBezTo>
                <a:cubicBezTo>
                  <a:pt x="5685" y="10761"/>
                  <a:pt x="294" y="13827"/>
                  <a:pt x="294" y="13827"/>
                </a:cubicBezTo>
                <a:cubicBezTo>
                  <a:pt x="76" y="13929"/>
                  <a:pt x="-47" y="14276"/>
                  <a:pt x="17" y="14606"/>
                </a:cubicBezTo>
                <a:cubicBezTo>
                  <a:pt x="62" y="14835"/>
                  <a:pt x="191" y="15002"/>
                  <a:pt x="348" y="15032"/>
                </a:cubicBezTo>
                <a:lnTo>
                  <a:pt x="6283" y="15032"/>
                </a:lnTo>
                <a:cubicBezTo>
                  <a:pt x="6494" y="16092"/>
                  <a:pt x="7145" y="16867"/>
                  <a:pt x="7913" y="16867"/>
                </a:cubicBezTo>
                <a:cubicBezTo>
                  <a:pt x="8853" y="16867"/>
                  <a:pt x="9617" y="15712"/>
                  <a:pt x="9617" y="14291"/>
                </a:cubicBezTo>
                <a:cubicBezTo>
                  <a:pt x="9617" y="13875"/>
                  <a:pt x="9551" y="13482"/>
                  <a:pt x="9434" y="13133"/>
                </a:cubicBezTo>
                <a:lnTo>
                  <a:pt x="14025" y="6261"/>
                </a:lnTo>
                <a:lnTo>
                  <a:pt x="14569" y="8142"/>
                </a:lnTo>
                <a:cubicBezTo>
                  <a:pt x="13096" y="9355"/>
                  <a:pt x="12094" y="11717"/>
                  <a:pt x="12094" y="14426"/>
                </a:cubicBezTo>
                <a:cubicBezTo>
                  <a:pt x="12094" y="18369"/>
                  <a:pt x="14215" y="21577"/>
                  <a:pt x="16823" y="21577"/>
                </a:cubicBezTo>
                <a:cubicBezTo>
                  <a:pt x="19431" y="21577"/>
                  <a:pt x="21553" y="18369"/>
                  <a:pt x="21553" y="14426"/>
                </a:cubicBezTo>
                <a:cubicBezTo>
                  <a:pt x="21553" y="12526"/>
                  <a:pt x="21052" y="10729"/>
                  <a:pt x="20142" y="9368"/>
                </a:cubicBezTo>
                <a:close/>
              </a:path>
            </a:pathLst>
          </a:custGeom>
          <a:solidFill>
            <a:srgbClr val="FF8100"/>
          </a:solidFill>
          <a:ln w="12700">
            <a:noFill/>
            <a:miter lim="400000"/>
          </a:ln>
        </p:spPr>
        <p:txBody>
          <a:bodyPr anchor="ctr"/>
          <a:lstStyle/>
          <a:p>
            <a:pPr algn="ctr"/>
            <a:endParaRPr/>
          </a:p>
        </p:txBody>
      </p:sp>
      <p:grpSp>
        <p:nvGrpSpPr>
          <p:cNvPr id="4" name="组合 3"/>
          <p:cNvGrpSpPr/>
          <p:nvPr/>
        </p:nvGrpSpPr>
        <p:grpSpPr>
          <a:xfrm>
            <a:off x="1849517" y="3634037"/>
            <a:ext cx="1726129" cy="890064"/>
            <a:chOff x="1849517" y="3634037"/>
            <a:chExt cx="1726129" cy="890064"/>
          </a:xfrm>
        </p:grpSpPr>
        <p:grpSp>
          <p:nvGrpSpPr>
            <p:cNvPr id="3" name="组合 2"/>
            <p:cNvGrpSpPr/>
            <p:nvPr/>
          </p:nvGrpSpPr>
          <p:grpSpPr>
            <a:xfrm>
              <a:off x="1849517" y="3634037"/>
              <a:ext cx="1726129" cy="890064"/>
              <a:chOff x="1849517" y="3634037"/>
              <a:chExt cx="1726129" cy="890064"/>
            </a:xfrm>
          </p:grpSpPr>
          <p:sp>
            <p:nvSpPr>
              <p:cNvPr id="25" name="椭圆 24">
                <a:extLst>
                  <a:ext uri="{FF2B5EF4-FFF2-40B4-BE49-F238E27FC236}">
                    <a16:creationId xmlns:a16="http://schemas.microsoft.com/office/drawing/2014/main" id="{3BD26420-B313-4B23-923B-27811948E925}"/>
                  </a:ext>
                </a:extLst>
              </p:cNvPr>
              <p:cNvSpPr/>
              <p:nvPr/>
            </p:nvSpPr>
            <p:spPr>
              <a:xfrm>
                <a:off x="1849517" y="3634037"/>
                <a:ext cx="890064" cy="890064"/>
              </a:xfrm>
              <a:prstGeom prst="ellipse">
                <a:avLst/>
              </a:prstGeom>
              <a:solidFill>
                <a:srgbClr val="C00000"/>
              </a:solidFill>
              <a:ln w="9525">
                <a:solidFill>
                  <a:schemeClr val="bg1">
                    <a:lumMod val="85000"/>
                  </a:schemeClr>
                </a:solidFill>
                <a:miter lim="400000"/>
              </a:ln>
            </p:spPr>
            <p:txBody>
              <a:bodyPr anchor="ctr"/>
              <a:lstStyle/>
              <a:p>
                <a:pPr algn="ctr"/>
                <a:endParaRPr/>
              </a:p>
            </p:txBody>
          </p:sp>
          <p:cxnSp>
            <p:nvCxnSpPr>
              <p:cNvPr id="6" name="直接箭头连接符 5">
                <a:extLst>
                  <a:ext uri="{FF2B5EF4-FFF2-40B4-BE49-F238E27FC236}">
                    <a16:creationId xmlns:a16="http://schemas.microsoft.com/office/drawing/2014/main" id="{16A832C4-3443-4964-AA78-D1B443210BF3}"/>
                  </a:ext>
                </a:extLst>
              </p:cNvPr>
              <p:cNvCxnSpPr>
                <a:cxnSpLocks/>
                <a:stCxn id="25" idx="6"/>
              </p:cNvCxnSpPr>
              <p:nvPr/>
            </p:nvCxnSpPr>
            <p:spPr>
              <a:xfrm>
                <a:off x="2739581" y="4079069"/>
                <a:ext cx="836065"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任意多边形: 形状 47">
              <a:extLst>
                <a:ext uri="{FF2B5EF4-FFF2-40B4-BE49-F238E27FC236}">
                  <a16:creationId xmlns:a16="http://schemas.microsoft.com/office/drawing/2014/main" id="{EBC24141-B903-48FB-BF93-B60E276BD397}"/>
                </a:ext>
              </a:extLst>
            </p:cNvPr>
            <p:cNvSpPr/>
            <p:nvPr/>
          </p:nvSpPr>
          <p:spPr>
            <a:xfrm>
              <a:off x="2130846" y="3800862"/>
              <a:ext cx="327404" cy="557897"/>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miter lim="400000"/>
            </a:ln>
          </p:spPr>
          <p:txBody>
            <a:bodyPr anchor="ctr"/>
            <a:lstStyle/>
            <a:p>
              <a:pPr algn="ctr"/>
              <a:endParaRPr/>
            </a:p>
          </p:txBody>
        </p:sp>
      </p:grpSp>
      <p:grpSp>
        <p:nvGrpSpPr>
          <p:cNvPr id="5" name="组合 4" descr="aQUAAB+LCAAAAAAABAC9klFPwjAQx79L1bdpBhGIexsaDA+KCYs+GB7qerDi2pGuMxiy7267tWOwiePF7KW7/u/u97/eDl3K7w0gD80ZFvKB4pXAbCqBIQdNCfJ4FscOGlNOKF89iiTbpMh731Vp9Zs3KqNXHGegczmVFMflr9fQW9kT5ZRlzMjcG1eF8LYW6rllkBISQ1025RLEV9Whp2PFeS6FajBJBMNSNdy5+RUyV8gbDm7cXCcT2KpCDgpKLMtj8PQAWn3qC23TJ+sslQy43Ce9YDU6UFQtfpt5e3WF0z+ex/Vdy0T6I7fwYCrPI7yBZ1VK85oJ6BBaVOYOYFVfdTiwnTu/8gawPdOhzqh7a3uOk/RFyz28IWjDXrSAV4t4n8SJ+HsRraxxP1suaQhBBAysJqBc+pwoZmK3cCzoKpIc0tQEZh9rCGUtzRtoVZZGqubFZHLbHw19H1l7bt62jbZh12080nd5piKl/k7KbwrSD0M1ZkNeGiriDZ8W/5w9tJgHb1kGT6zgf5vrdTM3xuFnR28L9f0AG4Njv2kFAAA=">
            <a:extLst>
              <a:ext uri="{FF2B5EF4-FFF2-40B4-BE49-F238E27FC236}">
                <a16:creationId xmlns:a16="http://schemas.microsoft.com/office/drawing/2014/main" id="{398CBFD4-3777-4166-BBB2-3FAC7387B20B}"/>
              </a:ext>
            </a:extLst>
          </p:cNvPr>
          <p:cNvGrpSpPr>
            <a:grpSpLocks noChangeAspect="1"/>
          </p:cNvGrpSpPr>
          <p:nvPr/>
        </p:nvGrpSpPr>
        <p:grpSpPr>
          <a:xfrm>
            <a:off x="3632806" y="2605333"/>
            <a:ext cx="1957141" cy="1958848"/>
            <a:chOff x="1089075" y="1943099"/>
            <a:chExt cx="2969202" cy="2971793"/>
          </a:xfrm>
        </p:grpSpPr>
        <p:sp>
          <p:nvSpPr>
            <p:cNvPr id="7" name="椭圆 6">
              <a:extLst>
                <a:ext uri="{FF2B5EF4-FFF2-40B4-BE49-F238E27FC236}">
                  <a16:creationId xmlns:a16="http://schemas.microsoft.com/office/drawing/2014/main" id="{13BE1518-2E0B-4A03-8C89-CB4BF68D77F7}"/>
                </a:ext>
              </a:extLst>
            </p:cNvPr>
            <p:cNvSpPr/>
            <p:nvPr/>
          </p:nvSpPr>
          <p:spPr>
            <a:xfrm>
              <a:off x="1823753" y="2679078"/>
              <a:ext cx="1499846" cy="1499845"/>
            </a:xfrm>
            <a:prstGeom prst="ellipse">
              <a:avLst/>
            </a:prstGeom>
            <a:solidFill>
              <a:schemeClr val="accent1">
                <a:lumMod val="90000"/>
                <a:lumOff val="10000"/>
                <a:alpha val="80000"/>
              </a:schemeClr>
            </a:solidFill>
            <a:ln>
              <a:noFill/>
            </a:ln>
          </p:spPr>
          <p:txBody>
            <a:bodyPr anchor="ctr"/>
            <a:lstStyle/>
            <a:p>
              <a:pPr algn="ctr"/>
              <a:endParaRPr/>
            </a:p>
          </p:txBody>
        </p:sp>
        <p:sp>
          <p:nvSpPr>
            <p:cNvPr id="8" name="圆: 空心 54">
              <a:extLst>
                <a:ext uri="{FF2B5EF4-FFF2-40B4-BE49-F238E27FC236}">
                  <a16:creationId xmlns:a16="http://schemas.microsoft.com/office/drawing/2014/main" id="{1F9B0C74-708E-4E63-9803-33E50FB9EEB0}"/>
                </a:ext>
              </a:extLst>
            </p:cNvPr>
            <p:cNvSpPr/>
            <p:nvPr/>
          </p:nvSpPr>
          <p:spPr>
            <a:xfrm>
              <a:off x="1089075" y="1944400"/>
              <a:ext cx="2969202" cy="2969204"/>
            </a:xfrm>
            <a:prstGeom prst="donut">
              <a:avLst>
                <a:gd name="adj" fmla="val 15000"/>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 name="空心弧 8">
              <a:extLst>
                <a:ext uri="{FF2B5EF4-FFF2-40B4-BE49-F238E27FC236}">
                  <a16:creationId xmlns:a16="http://schemas.microsoft.com/office/drawing/2014/main" id="{2D9D5885-44D9-494A-8D40-3577F2A44246}"/>
                </a:ext>
              </a:extLst>
            </p:cNvPr>
            <p:cNvSpPr/>
            <p:nvPr/>
          </p:nvSpPr>
          <p:spPr>
            <a:xfrm>
              <a:off x="1089075" y="1944400"/>
              <a:ext cx="2969202" cy="2969204"/>
            </a:xfrm>
            <a:prstGeom prst="blockArc">
              <a:avLst>
                <a:gd name="adj1" fmla="val 16200000"/>
                <a:gd name="adj2" fmla="val 8640000"/>
                <a:gd name="adj3" fmla="val 15000"/>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10" name="组合 9">
              <a:extLst>
                <a:ext uri="{FF2B5EF4-FFF2-40B4-BE49-F238E27FC236}">
                  <a16:creationId xmlns:a16="http://schemas.microsoft.com/office/drawing/2014/main" id="{FB36FA04-F131-441A-BA07-62C63894EB64}"/>
                </a:ext>
              </a:extLst>
            </p:cNvPr>
            <p:cNvGrpSpPr/>
            <p:nvPr/>
          </p:nvGrpSpPr>
          <p:grpSpPr>
            <a:xfrm>
              <a:off x="1149368" y="1943099"/>
              <a:ext cx="2848619" cy="2971793"/>
              <a:chOff x="4687315" y="1592322"/>
              <a:chExt cx="2817370" cy="2939200"/>
            </a:xfrm>
          </p:grpSpPr>
          <p:sp>
            <p:nvSpPr>
              <p:cNvPr id="12" name="矩形 11">
                <a:extLst>
                  <a:ext uri="{FF2B5EF4-FFF2-40B4-BE49-F238E27FC236}">
                    <a16:creationId xmlns:a16="http://schemas.microsoft.com/office/drawing/2014/main" id="{47A59CEE-6FD5-4F07-AF19-998AC882D727}"/>
                  </a:ext>
                </a:extLst>
              </p:cNvPr>
              <p:cNvSpPr/>
              <p:nvPr/>
            </p:nvSpPr>
            <p:spPr>
              <a:xfrm rot="-4320000">
                <a:off x="488945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矩形 12">
                <a:extLst>
                  <a:ext uri="{FF2B5EF4-FFF2-40B4-BE49-F238E27FC236}">
                    <a16:creationId xmlns:a16="http://schemas.microsoft.com/office/drawing/2014/main" id="{EF3678B2-151F-4A74-B070-F41FD735F924}"/>
                  </a:ext>
                </a:extLst>
              </p:cNvPr>
              <p:cNvSpPr/>
              <p:nvPr/>
            </p:nvSpPr>
            <p:spPr>
              <a:xfrm rot="-2160000">
                <a:off x="5341582"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矩形 13">
                <a:extLst>
                  <a:ext uri="{FF2B5EF4-FFF2-40B4-BE49-F238E27FC236}">
                    <a16:creationId xmlns:a16="http://schemas.microsoft.com/office/drawing/2014/main" id="{6C38ADE1-70E0-4E47-B9D7-950E42807F26}"/>
                  </a:ext>
                </a:extLst>
              </p:cNvPr>
              <p:cNvSpPr/>
              <p:nvPr/>
            </p:nvSpPr>
            <p:spPr>
              <a:xfrm>
                <a:off x="6073140" y="15923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矩形 14">
                <a:extLst>
                  <a:ext uri="{FF2B5EF4-FFF2-40B4-BE49-F238E27FC236}">
                    <a16:creationId xmlns:a16="http://schemas.microsoft.com/office/drawing/2014/main" id="{1A134908-D46C-48AC-B64D-4BC417C1BE8C}"/>
                  </a:ext>
                </a:extLst>
              </p:cNvPr>
              <p:cNvSpPr/>
              <p:nvPr/>
            </p:nvSpPr>
            <p:spPr>
              <a:xfrm rot="2160000">
                <a:off x="6804698"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矩形 15">
                <a:extLst>
                  <a:ext uri="{FF2B5EF4-FFF2-40B4-BE49-F238E27FC236}">
                    <a16:creationId xmlns:a16="http://schemas.microsoft.com/office/drawing/2014/main" id="{1B65D033-4A09-40D9-8517-63655DB88DA8}"/>
                  </a:ext>
                </a:extLst>
              </p:cNvPr>
              <p:cNvSpPr/>
              <p:nvPr/>
            </p:nvSpPr>
            <p:spPr>
              <a:xfrm rot="4320000">
                <a:off x="725682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7" name="矩形 16">
                <a:extLst>
                  <a:ext uri="{FF2B5EF4-FFF2-40B4-BE49-F238E27FC236}">
                    <a16:creationId xmlns:a16="http://schemas.microsoft.com/office/drawing/2014/main" id="{C8A0C93B-0BAE-41AB-94C4-6307DE28DE57}"/>
                  </a:ext>
                </a:extLst>
              </p:cNvPr>
              <p:cNvSpPr/>
              <p:nvPr/>
            </p:nvSpPr>
            <p:spPr>
              <a:xfrm rot="6480000">
                <a:off x="725682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8" name="矩形 17">
                <a:extLst>
                  <a:ext uri="{FF2B5EF4-FFF2-40B4-BE49-F238E27FC236}">
                    <a16:creationId xmlns:a16="http://schemas.microsoft.com/office/drawing/2014/main" id="{80CAFAF9-01CA-40AC-8EB5-7646C2088FE7}"/>
                  </a:ext>
                </a:extLst>
              </p:cNvPr>
              <p:cNvSpPr/>
              <p:nvPr/>
            </p:nvSpPr>
            <p:spPr>
              <a:xfrm rot="8640000">
                <a:off x="6804698"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矩形 18">
                <a:extLst>
                  <a:ext uri="{FF2B5EF4-FFF2-40B4-BE49-F238E27FC236}">
                    <a16:creationId xmlns:a16="http://schemas.microsoft.com/office/drawing/2014/main" id="{BF96AD0B-DF04-4D56-A84A-17F6BD98BD1D}"/>
                  </a:ext>
                </a:extLst>
              </p:cNvPr>
              <p:cNvSpPr/>
              <p:nvPr/>
            </p:nvSpPr>
            <p:spPr>
              <a:xfrm rot="10800000">
                <a:off x="6073140" y="40815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矩形 19">
                <a:extLst>
                  <a:ext uri="{FF2B5EF4-FFF2-40B4-BE49-F238E27FC236}">
                    <a16:creationId xmlns:a16="http://schemas.microsoft.com/office/drawing/2014/main" id="{F2C6A7B1-A0C9-41B1-B716-BAB70C877739}"/>
                  </a:ext>
                </a:extLst>
              </p:cNvPr>
              <p:cNvSpPr/>
              <p:nvPr/>
            </p:nvSpPr>
            <p:spPr>
              <a:xfrm rot="12960000">
                <a:off x="5341582"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1" name="矩形 20">
                <a:extLst>
                  <a:ext uri="{FF2B5EF4-FFF2-40B4-BE49-F238E27FC236}">
                    <a16:creationId xmlns:a16="http://schemas.microsoft.com/office/drawing/2014/main" id="{0C004927-831A-4FD7-B9F8-4A0A1FCEB993}"/>
                  </a:ext>
                </a:extLst>
              </p:cNvPr>
              <p:cNvSpPr/>
              <p:nvPr/>
            </p:nvSpPr>
            <p:spPr>
              <a:xfrm rot="15120000">
                <a:off x="488945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11" name="矩形 10">
              <a:extLst>
                <a:ext uri="{FF2B5EF4-FFF2-40B4-BE49-F238E27FC236}">
                  <a16:creationId xmlns:a16="http://schemas.microsoft.com/office/drawing/2014/main" id="{E318F16D-058B-443D-BF00-C99062E338AF}"/>
                </a:ext>
              </a:extLst>
            </p:cNvPr>
            <p:cNvSpPr/>
            <p:nvPr/>
          </p:nvSpPr>
          <p:spPr>
            <a:xfrm>
              <a:off x="2241506" y="3179873"/>
              <a:ext cx="664338" cy="498254"/>
            </a:xfrm>
            <a:prstGeom prst="rect">
              <a:avLst/>
            </a:prstGeom>
          </p:spPr>
          <p:txBody>
            <a:bodyPr wrap="square" anchor="ctr">
              <a:prstTxWarp prst="textPlain">
                <a:avLst/>
              </a:prstTxWarp>
              <a:normAutofit fontScale="25000" lnSpcReduction="20000"/>
            </a:bodyPr>
            <a:lstStyle/>
            <a:p>
              <a:pPr lvl="0" algn="ctr"/>
              <a:r>
                <a:rPr lang="en-US" altLang="zh-CN" sz="3600">
                  <a:solidFill>
                    <a:prstClr val="white"/>
                  </a:solidFill>
                  <a:latin typeface="Impact" panose="020B0806030902050204" pitchFamily="34" charset="0"/>
                </a:rPr>
                <a:t>65%</a:t>
              </a:r>
            </a:p>
          </p:txBody>
        </p:sp>
      </p:grpSp>
      <p:grpSp>
        <p:nvGrpSpPr>
          <p:cNvPr id="35" name="组合 34"/>
          <p:cNvGrpSpPr/>
          <p:nvPr/>
        </p:nvGrpSpPr>
        <p:grpSpPr>
          <a:xfrm>
            <a:off x="8097248" y="900017"/>
            <a:ext cx="3785937" cy="1358043"/>
            <a:chOff x="7972926" y="1788197"/>
            <a:chExt cx="3785937" cy="1358043"/>
          </a:xfrm>
        </p:grpSpPr>
        <p:sp>
          <p:nvSpPr>
            <p:cNvPr id="36" name="文本框 35"/>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37" name="直接连接符 36"/>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972926" y="2438354"/>
              <a:ext cx="3785937" cy="707886"/>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grpSp>
        <p:nvGrpSpPr>
          <p:cNvPr id="39" name="组合 38"/>
          <p:cNvGrpSpPr/>
          <p:nvPr/>
        </p:nvGrpSpPr>
        <p:grpSpPr>
          <a:xfrm>
            <a:off x="1849517" y="4788635"/>
            <a:ext cx="3785937" cy="1358043"/>
            <a:chOff x="7972926" y="1788197"/>
            <a:chExt cx="3785937" cy="1358043"/>
          </a:xfrm>
        </p:grpSpPr>
        <p:sp>
          <p:nvSpPr>
            <p:cNvPr id="40" name="文本框 39"/>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41" name="直接连接符 40"/>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972926" y="2438354"/>
              <a:ext cx="3785937" cy="707886"/>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grpSp>
        <p:nvGrpSpPr>
          <p:cNvPr id="43" name="组合 42"/>
          <p:cNvGrpSpPr/>
          <p:nvPr/>
        </p:nvGrpSpPr>
        <p:grpSpPr>
          <a:xfrm>
            <a:off x="8097248" y="4860891"/>
            <a:ext cx="3785937" cy="1358043"/>
            <a:chOff x="7972926" y="1788197"/>
            <a:chExt cx="3785937" cy="1358043"/>
          </a:xfrm>
        </p:grpSpPr>
        <p:sp>
          <p:nvSpPr>
            <p:cNvPr id="44" name="文本框 43"/>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45" name="直接连接符 44"/>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972926" y="2438354"/>
              <a:ext cx="3785937" cy="707886"/>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spTree>
    <p:extLst>
      <p:ext uri="{BB962C8B-B14F-4D97-AF65-F5344CB8AC3E}">
        <p14:creationId xmlns:p14="http://schemas.microsoft.com/office/powerpoint/2010/main" val="392126164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par>
                          <p:cTn id="14" fill="hold">
                            <p:stCondLst>
                              <p:cond delay="3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42"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42" presetClass="entr" presetSubtype="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6216316" y="1800726"/>
            <a:ext cx="1507959" cy="1507959"/>
            <a:chOff x="6216316" y="1800726"/>
            <a:chExt cx="1507959" cy="1507959"/>
          </a:xfrm>
        </p:grpSpPr>
        <p:sp>
          <p:nvSpPr>
            <p:cNvPr id="12" name="矩形 11"/>
            <p:cNvSpPr/>
            <p:nvPr/>
          </p:nvSpPr>
          <p:spPr>
            <a:xfrm rot="5400000">
              <a:off x="6216316" y="1800726"/>
              <a:ext cx="1507959" cy="15079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upper-right-arrow-black-symbol_39545"/>
            <p:cNvSpPr>
              <a:spLocks noChangeAspect="1"/>
            </p:cNvSpPr>
            <p:nvPr/>
          </p:nvSpPr>
          <p:spPr bwMode="auto">
            <a:xfrm>
              <a:off x="6665451" y="2262743"/>
              <a:ext cx="609685" cy="583923"/>
            </a:xfrm>
            <a:custGeom>
              <a:avLst/>
              <a:gdLst>
                <a:gd name="connsiteX0" fmla="*/ 296863 w 338138"/>
                <a:gd name="connsiteY0" fmla="*/ 109537 h 323850"/>
                <a:gd name="connsiteX1" fmla="*/ 338138 w 338138"/>
                <a:gd name="connsiteY1" fmla="*/ 109537 h 323850"/>
                <a:gd name="connsiteX2" fmla="*/ 338138 w 338138"/>
                <a:gd name="connsiteY2" fmla="*/ 150812 h 323850"/>
                <a:gd name="connsiteX3" fmla="*/ 61913 w 338138"/>
                <a:gd name="connsiteY3" fmla="*/ 109537 h 323850"/>
                <a:gd name="connsiteX4" fmla="*/ 119063 w 338138"/>
                <a:gd name="connsiteY4" fmla="*/ 109537 h 323850"/>
                <a:gd name="connsiteX5" fmla="*/ 185738 w 338138"/>
                <a:gd name="connsiteY5" fmla="*/ 176212 h 323850"/>
                <a:gd name="connsiteX6" fmla="*/ 249238 w 338138"/>
                <a:gd name="connsiteY6" fmla="*/ 176212 h 323850"/>
                <a:gd name="connsiteX7" fmla="*/ 182563 w 338138"/>
                <a:gd name="connsiteY7" fmla="*/ 109537 h 323850"/>
                <a:gd name="connsiteX8" fmla="*/ 234951 w 338138"/>
                <a:gd name="connsiteY8" fmla="*/ 109537 h 323850"/>
                <a:gd name="connsiteX9" fmla="*/ 301626 w 338138"/>
                <a:gd name="connsiteY9" fmla="*/ 176212 h 323850"/>
                <a:gd name="connsiteX10" fmla="*/ 338138 w 338138"/>
                <a:gd name="connsiteY10" fmla="*/ 176212 h 323850"/>
                <a:gd name="connsiteX11" fmla="*/ 338138 w 338138"/>
                <a:gd name="connsiteY11" fmla="*/ 323850 h 323850"/>
                <a:gd name="connsiteX12" fmla="*/ 7938 w 338138"/>
                <a:gd name="connsiteY12" fmla="*/ 323850 h 323850"/>
                <a:gd name="connsiteX13" fmla="*/ 7938 w 338138"/>
                <a:gd name="connsiteY13" fmla="*/ 117475 h 323850"/>
                <a:gd name="connsiteX14" fmla="*/ 68263 w 338138"/>
                <a:gd name="connsiteY14" fmla="*/ 176212 h 323850"/>
                <a:gd name="connsiteX15" fmla="*/ 130176 w 338138"/>
                <a:gd name="connsiteY15" fmla="*/ 176212 h 323850"/>
                <a:gd name="connsiteX16" fmla="*/ 50800 w 338138"/>
                <a:gd name="connsiteY16" fmla="*/ 33337 h 323850"/>
                <a:gd name="connsiteX17" fmla="*/ 22225 w 338138"/>
                <a:gd name="connsiteY17" fmla="*/ 71438 h 323850"/>
                <a:gd name="connsiteX18" fmla="*/ 7938 w 338138"/>
                <a:gd name="connsiteY18" fmla="*/ 92075 h 323850"/>
                <a:gd name="connsiteX19" fmla="*/ 6350 w 338138"/>
                <a:gd name="connsiteY19" fmla="*/ 85725 h 323850"/>
                <a:gd name="connsiteX20" fmla="*/ 0 w 338138"/>
                <a:gd name="connsiteY20" fmla="*/ 41275 h 323850"/>
                <a:gd name="connsiteX21" fmla="*/ 165101 w 338138"/>
                <a:gd name="connsiteY21" fmla="*/ 17462 h 323850"/>
                <a:gd name="connsiteX22" fmla="*/ 107951 w 338138"/>
                <a:gd name="connsiteY22" fmla="*/ 92075 h 323850"/>
                <a:gd name="connsiteX23" fmla="*/ 55563 w 338138"/>
                <a:gd name="connsiteY23" fmla="*/ 100012 h 323850"/>
                <a:gd name="connsiteX24" fmla="*/ 112713 w 338138"/>
                <a:gd name="connsiteY24" fmla="*/ 23812 h 323850"/>
                <a:gd name="connsiteX25" fmla="*/ 328614 w 338138"/>
                <a:gd name="connsiteY25" fmla="*/ 11112 h 323850"/>
                <a:gd name="connsiteX26" fmla="*/ 336551 w 338138"/>
                <a:gd name="connsiteY26" fmla="*/ 60325 h 323850"/>
                <a:gd name="connsiteX27" fmla="*/ 287338 w 338138"/>
                <a:gd name="connsiteY27" fmla="*/ 68262 h 323850"/>
                <a:gd name="connsiteX28" fmla="*/ 282576 w 338138"/>
                <a:gd name="connsiteY28" fmla="*/ 0 h 323850"/>
                <a:gd name="connsiteX29" fmla="*/ 225426 w 338138"/>
                <a:gd name="connsiteY29" fmla="*/ 76201 h 323850"/>
                <a:gd name="connsiteX30" fmla="*/ 169863 w 338138"/>
                <a:gd name="connsiteY30" fmla="*/ 84138 h 323850"/>
                <a:gd name="connsiteX31" fmla="*/ 227013 w 338138"/>
                <a:gd name="connsiteY31" fmla="*/ 7937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8138" h="323850">
                  <a:moveTo>
                    <a:pt x="296863" y="109537"/>
                  </a:moveTo>
                  <a:lnTo>
                    <a:pt x="338138" y="109537"/>
                  </a:lnTo>
                  <a:lnTo>
                    <a:pt x="338138" y="150812"/>
                  </a:lnTo>
                  <a:close/>
                  <a:moveTo>
                    <a:pt x="61913" y="109537"/>
                  </a:moveTo>
                  <a:lnTo>
                    <a:pt x="119063" y="109537"/>
                  </a:lnTo>
                  <a:lnTo>
                    <a:pt x="185738" y="176212"/>
                  </a:lnTo>
                  <a:lnTo>
                    <a:pt x="249238" y="176212"/>
                  </a:lnTo>
                  <a:lnTo>
                    <a:pt x="182563" y="109537"/>
                  </a:lnTo>
                  <a:lnTo>
                    <a:pt x="234951" y="109537"/>
                  </a:lnTo>
                  <a:lnTo>
                    <a:pt x="301626" y="176212"/>
                  </a:lnTo>
                  <a:lnTo>
                    <a:pt x="338138" y="176212"/>
                  </a:lnTo>
                  <a:lnTo>
                    <a:pt x="338138" y="323850"/>
                  </a:lnTo>
                  <a:lnTo>
                    <a:pt x="7938" y="323850"/>
                  </a:lnTo>
                  <a:lnTo>
                    <a:pt x="7938" y="117475"/>
                  </a:lnTo>
                  <a:lnTo>
                    <a:pt x="68263" y="176212"/>
                  </a:lnTo>
                  <a:lnTo>
                    <a:pt x="130176" y="176212"/>
                  </a:lnTo>
                  <a:close/>
                  <a:moveTo>
                    <a:pt x="50800" y="33337"/>
                  </a:moveTo>
                  <a:lnTo>
                    <a:pt x="22225" y="71438"/>
                  </a:lnTo>
                  <a:lnTo>
                    <a:pt x="7938" y="92075"/>
                  </a:lnTo>
                  <a:lnTo>
                    <a:pt x="6350" y="85725"/>
                  </a:lnTo>
                  <a:lnTo>
                    <a:pt x="0" y="41275"/>
                  </a:lnTo>
                  <a:close/>
                  <a:moveTo>
                    <a:pt x="165101" y="17462"/>
                  </a:moveTo>
                  <a:lnTo>
                    <a:pt x="107951" y="92075"/>
                  </a:lnTo>
                  <a:lnTo>
                    <a:pt x="55563" y="100012"/>
                  </a:lnTo>
                  <a:lnTo>
                    <a:pt x="112713" y="23812"/>
                  </a:lnTo>
                  <a:close/>
                  <a:moveTo>
                    <a:pt x="328614" y="11112"/>
                  </a:moveTo>
                  <a:lnTo>
                    <a:pt x="336551" y="60325"/>
                  </a:lnTo>
                  <a:lnTo>
                    <a:pt x="287338" y="68262"/>
                  </a:lnTo>
                  <a:close/>
                  <a:moveTo>
                    <a:pt x="282576" y="0"/>
                  </a:moveTo>
                  <a:lnTo>
                    <a:pt x="225426" y="76201"/>
                  </a:lnTo>
                  <a:lnTo>
                    <a:pt x="169863" y="84138"/>
                  </a:lnTo>
                  <a:lnTo>
                    <a:pt x="227013" y="7937"/>
                  </a:lnTo>
                  <a:close/>
                </a:path>
              </a:pathLst>
            </a:custGeom>
            <a:solidFill>
              <a:schemeClr val="bg1"/>
            </a:solidFill>
            <a:ln>
              <a:noFill/>
            </a:ln>
          </p:spPr>
          <p:txBody>
            <a:bodyPr/>
            <a:lstStyle/>
            <a:p>
              <a:endParaRPr lang="zh-CN" altLang="en-US"/>
            </a:p>
          </p:txBody>
        </p:sp>
      </p:grpSp>
      <p:grpSp>
        <p:nvGrpSpPr>
          <p:cNvPr id="52" name="组合 51"/>
          <p:cNvGrpSpPr/>
          <p:nvPr/>
        </p:nvGrpSpPr>
        <p:grpSpPr>
          <a:xfrm>
            <a:off x="4467727" y="1800726"/>
            <a:ext cx="1507959" cy="1507959"/>
            <a:chOff x="4467727" y="1800726"/>
            <a:chExt cx="1507959" cy="1507959"/>
          </a:xfrm>
        </p:grpSpPr>
        <p:sp>
          <p:nvSpPr>
            <p:cNvPr id="13" name="矩形 12"/>
            <p:cNvSpPr/>
            <p:nvPr/>
          </p:nvSpPr>
          <p:spPr>
            <a:xfrm rot="5400000">
              <a:off x="4467727" y="1800726"/>
              <a:ext cx="1507959" cy="15079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upper-right-arrow-black-symbol_39545"/>
            <p:cNvSpPr>
              <a:spLocks noChangeAspect="1"/>
            </p:cNvSpPr>
            <p:nvPr/>
          </p:nvSpPr>
          <p:spPr bwMode="auto">
            <a:xfrm>
              <a:off x="4916862" y="2249862"/>
              <a:ext cx="609685" cy="609685"/>
            </a:xfrm>
            <a:custGeom>
              <a:avLst/>
              <a:gdLst>
                <a:gd name="T0" fmla="*/ 248 w 254"/>
                <a:gd name="T1" fmla="*/ 1 h 254"/>
                <a:gd name="T2" fmla="*/ 4 w 254"/>
                <a:gd name="T3" fmla="*/ 69 h 254"/>
                <a:gd name="T4" fmla="*/ 4 w 254"/>
                <a:gd name="T5" fmla="*/ 73 h 254"/>
                <a:gd name="T6" fmla="*/ 130 w 254"/>
                <a:gd name="T7" fmla="*/ 119 h 254"/>
                <a:gd name="T8" fmla="*/ 139 w 254"/>
                <a:gd name="T9" fmla="*/ 128 h 254"/>
                <a:gd name="T10" fmla="*/ 182 w 254"/>
                <a:gd name="T11" fmla="*/ 250 h 254"/>
                <a:gd name="T12" fmla="*/ 186 w 254"/>
                <a:gd name="T13" fmla="*/ 250 h 254"/>
                <a:gd name="T14" fmla="*/ 253 w 254"/>
                <a:gd name="T15" fmla="*/ 6 h 254"/>
                <a:gd name="T16" fmla="*/ 248 w 254"/>
                <a:gd name="T17"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54">
                  <a:moveTo>
                    <a:pt x="248" y="1"/>
                  </a:moveTo>
                  <a:cubicBezTo>
                    <a:pt x="4" y="69"/>
                    <a:pt x="4" y="69"/>
                    <a:pt x="4" y="69"/>
                  </a:cubicBezTo>
                  <a:cubicBezTo>
                    <a:pt x="1" y="70"/>
                    <a:pt x="0" y="72"/>
                    <a:pt x="4" y="73"/>
                  </a:cubicBezTo>
                  <a:cubicBezTo>
                    <a:pt x="130" y="119"/>
                    <a:pt x="130" y="119"/>
                    <a:pt x="130" y="119"/>
                  </a:cubicBezTo>
                  <a:cubicBezTo>
                    <a:pt x="134" y="120"/>
                    <a:pt x="138" y="124"/>
                    <a:pt x="139" y="128"/>
                  </a:cubicBezTo>
                  <a:cubicBezTo>
                    <a:pt x="182" y="250"/>
                    <a:pt x="182" y="250"/>
                    <a:pt x="182" y="250"/>
                  </a:cubicBezTo>
                  <a:cubicBezTo>
                    <a:pt x="183" y="254"/>
                    <a:pt x="185" y="254"/>
                    <a:pt x="186" y="250"/>
                  </a:cubicBezTo>
                  <a:cubicBezTo>
                    <a:pt x="253" y="6"/>
                    <a:pt x="253" y="6"/>
                    <a:pt x="253" y="6"/>
                  </a:cubicBezTo>
                  <a:cubicBezTo>
                    <a:pt x="254" y="2"/>
                    <a:pt x="252" y="0"/>
                    <a:pt x="248" y="1"/>
                  </a:cubicBezTo>
                  <a:close/>
                </a:path>
              </a:pathLst>
            </a:custGeom>
            <a:solidFill>
              <a:schemeClr val="bg1"/>
            </a:solidFill>
            <a:ln>
              <a:noFill/>
            </a:ln>
          </p:spPr>
        </p:sp>
      </p:grpSp>
      <p:grpSp>
        <p:nvGrpSpPr>
          <p:cNvPr id="54" name="组合 53"/>
          <p:cNvGrpSpPr/>
          <p:nvPr/>
        </p:nvGrpSpPr>
        <p:grpSpPr>
          <a:xfrm>
            <a:off x="4467726" y="3549315"/>
            <a:ext cx="1507959" cy="1507959"/>
            <a:chOff x="4467726" y="3549315"/>
            <a:chExt cx="1507959" cy="1507959"/>
          </a:xfrm>
        </p:grpSpPr>
        <p:sp>
          <p:nvSpPr>
            <p:cNvPr id="10" name="矩形 9"/>
            <p:cNvSpPr/>
            <p:nvPr/>
          </p:nvSpPr>
          <p:spPr>
            <a:xfrm rot="5400000">
              <a:off x="4467726" y="3549315"/>
              <a:ext cx="1507959" cy="15079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upper-right-arrow-black-symbol_39545"/>
            <p:cNvSpPr>
              <a:spLocks noChangeAspect="1"/>
            </p:cNvSpPr>
            <p:nvPr/>
          </p:nvSpPr>
          <p:spPr bwMode="auto">
            <a:xfrm>
              <a:off x="4916861" y="3999883"/>
              <a:ext cx="609685" cy="606822"/>
            </a:xfrm>
            <a:custGeom>
              <a:avLst/>
              <a:gdLst>
                <a:gd name="connsiteX0" fmla="*/ 184150 w 338138"/>
                <a:gd name="connsiteY0" fmla="*/ 173037 h 336550"/>
                <a:gd name="connsiteX1" fmla="*/ 315913 w 338138"/>
                <a:gd name="connsiteY1" fmla="*/ 173037 h 336550"/>
                <a:gd name="connsiteX2" fmla="*/ 315913 w 338138"/>
                <a:gd name="connsiteY2" fmla="*/ 322045 h 336550"/>
                <a:gd name="connsiteX3" fmla="*/ 301419 w 338138"/>
                <a:gd name="connsiteY3" fmla="*/ 336550 h 336550"/>
                <a:gd name="connsiteX4" fmla="*/ 184150 w 338138"/>
                <a:gd name="connsiteY4" fmla="*/ 336550 h 336550"/>
                <a:gd name="connsiteX5" fmla="*/ 184150 w 338138"/>
                <a:gd name="connsiteY5" fmla="*/ 173037 h 336550"/>
                <a:gd name="connsiteX6" fmla="*/ 22225 w 338138"/>
                <a:gd name="connsiteY6" fmla="*/ 173037 h 336550"/>
                <a:gd name="connsiteX7" fmla="*/ 153988 w 338138"/>
                <a:gd name="connsiteY7" fmla="*/ 173037 h 336550"/>
                <a:gd name="connsiteX8" fmla="*/ 153988 w 338138"/>
                <a:gd name="connsiteY8" fmla="*/ 336550 h 336550"/>
                <a:gd name="connsiteX9" fmla="*/ 36719 w 338138"/>
                <a:gd name="connsiteY9" fmla="*/ 336550 h 336550"/>
                <a:gd name="connsiteX10" fmla="*/ 22225 w 338138"/>
                <a:gd name="connsiteY10" fmla="*/ 322045 h 336550"/>
                <a:gd name="connsiteX11" fmla="*/ 22225 w 338138"/>
                <a:gd name="connsiteY11" fmla="*/ 173037 h 336550"/>
                <a:gd name="connsiteX12" fmla="*/ 14529 w 338138"/>
                <a:gd name="connsiteY12" fmla="*/ 60325 h 336550"/>
                <a:gd name="connsiteX13" fmla="*/ 323609 w 338138"/>
                <a:gd name="connsiteY13" fmla="*/ 60325 h 336550"/>
                <a:gd name="connsiteX14" fmla="*/ 338138 w 338138"/>
                <a:gd name="connsiteY14" fmla="*/ 73384 h 336550"/>
                <a:gd name="connsiteX15" fmla="*/ 338138 w 338138"/>
                <a:gd name="connsiteY15" fmla="*/ 128230 h 336550"/>
                <a:gd name="connsiteX16" fmla="*/ 323609 w 338138"/>
                <a:gd name="connsiteY16" fmla="*/ 141288 h 336550"/>
                <a:gd name="connsiteX17" fmla="*/ 14529 w 338138"/>
                <a:gd name="connsiteY17" fmla="*/ 141288 h 336550"/>
                <a:gd name="connsiteX18" fmla="*/ 0 w 338138"/>
                <a:gd name="connsiteY18" fmla="*/ 128230 h 336550"/>
                <a:gd name="connsiteX19" fmla="*/ 0 w 338138"/>
                <a:gd name="connsiteY19" fmla="*/ 73384 h 336550"/>
                <a:gd name="connsiteX20" fmla="*/ 14529 w 338138"/>
                <a:gd name="connsiteY20" fmla="*/ 60325 h 336550"/>
                <a:gd name="connsiteX21" fmla="*/ 138864 w 338138"/>
                <a:gd name="connsiteY21" fmla="*/ 0 h 336550"/>
                <a:gd name="connsiteX22" fmla="*/ 169070 w 338138"/>
                <a:gd name="connsiteY22" fmla="*/ 10492 h 336550"/>
                <a:gd name="connsiteX23" fmla="*/ 199276 w 338138"/>
                <a:gd name="connsiteY23" fmla="*/ 0 h 336550"/>
                <a:gd name="connsiteX24" fmla="*/ 241301 w 338138"/>
                <a:gd name="connsiteY24" fmla="*/ 30163 h 336550"/>
                <a:gd name="connsiteX25" fmla="*/ 96838 w 338138"/>
                <a:gd name="connsiteY25" fmla="*/ 30163 h 336550"/>
                <a:gd name="connsiteX26" fmla="*/ 138864 w 338138"/>
                <a:gd name="connsiteY2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8138" h="336550">
                  <a:moveTo>
                    <a:pt x="184150" y="173037"/>
                  </a:moveTo>
                  <a:lnTo>
                    <a:pt x="315913" y="173037"/>
                  </a:lnTo>
                  <a:cubicBezTo>
                    <a:pt x="315913" y="173037"/>
                    <a:pt x="315913" y="173037"/>
                    <a:pt x="315913" y="322045"/>
                  </a:cubicBezTo>
                  <a:cubicBezTo>
                    <a:pt x="315913" y="329957"/>
                    <a:pt x="309325" y="336550"/>
                    <a:pt x="301419" y="336550"/>
                  </a:cubicBezTo>
                  <a:cubicBezTo>
                    <a:pt x="301419" y="336550"/>
                    <a:pt x="301419" y="336550"/>
                    <a:pt x="184150" y="336550"/>
                  </a:cubicBezTo>
                  <a:cubicBezTo>
                    <a:pt x="184150" y="336550"/>
                    <a:pt x="184150" y="336550"/>
                    <a:pt x="184150" y="173037"/>
                  </a:cubicBezTo>
                  <a:close/>
                  <a:moveTo>
                    <a:pt x="22225" y="173037"/>
                  </a:moveTo>
                  <a:cubicBezTo>
                    <a:pt x="22225" y="173037"/>
                    <a:pt x="22225" y="173037"/>
                    <a:pt x="153988" y="173037"/>
                  </a:cubicBezTo>
                  <a:cubicBezTo>
                    <a:pt x="153988" y="173037"/>
                    <a:pt x="153988" y="173037"/>
                    <a:pt x="153988" y="336550"/>
                  </a:cubicBezTo>
                  <a:cubicBezTo>
                    <a:pt x="153988" y="336550"/>
                    <a:pt x="153988" y="336550"/>
                    <a:pt x="36719" y="336550"/>
                  </a:cubicBezTo>
                  <a:cubicBezTo>
                    <a:pt x="28813" y="336550"/>
                    <a:pt x="22225" y="329957"/>
                    <a:pt x="22225" y="322045"/>
                  </a:cubicBezTo>
                  <a:cubicBezTo>
                    <a:pt x="22225" y="322045"/>
                    <a:pt x="22225" y="322045"/>
                    <a:pt x="22225" y="173037"/>
                  </a:cubicBezTo>
                  <a:close/>
                  <a:moveTo>
                    <a:pt x="14529" y="60325"/>
                  </a:moveTo>
                  <a:cubicBezTo>
                    <a:pt x="14529" y="60325"/>
                    <a:pt x="14529" y="60325"/>
                    <a:pt x="323609" y="60325"/>
                  </a:cubicBezTo>
                  <a:cubicBezTo>
                    <a:pt x="331534" y="60325"/>
                    <a:pt x="338138" y="65548"/>
                    <a:pt x="338138" y="73384"/>
                  </a:cubicBezTo>
                  <a:cubicBezTo>
                    <a:pt x="338138" y="73384"/>
                    <a:pt x="338138" y="73384"/>
                    <a:pt x="338138" y="128230"/>
                  </a:cubicBezTo>
                  <a:cubicBezTo>
                    <a:pt x="338138" y="136065"/>
                    <a:pt x="331534" y="141288"/>
                    <a:pt x="323609" y="141288"/>
                  </a:cubicBezTo>
                  <a:cubicBezTo>
                    <a:pt x="323609" y="141288"/>
                    <a:pt x="323609" y="141288"/>
                    <a:pt x="14529" y="141288"/>
                  </a:cubicBezTo>
                  <a:cubicBezTo>
                    <a:pt x="6604" y="141288"/>
                    <a:pt x="0" y="134759"/>
                    <a:pt x="0" y="128230"/>
                  </a:cubicBezTo>
                  <a:cubicBezTo>
                    <a:pt x="0" y="128230"/>
                    <a:pt x="0" y="128230"/>
                    <a:pt x="0" y="73384"/>
                  </a:cubicBezTo>
                  <a:cubicBezTo>
                    <a:pt x="0" y="65548"/>
                    <a:pt x="6604" y="60325"/>
                    <a:pt x="14529" y="60325"/>
                  </a:cubicBezTo>
                  <a:close/>
                  <a:moveTo>
                    <a:pt x="138864" y="0"/>
                  </a:moveTo>
                  <a:cubicBezTo>
                    <a:pt x="150683" y="0"/>
                    <a:pt x="161190" y="3934"/>
                    <a:pt x="169070" y="10492"/>
                  </a:cubicBezTo>
                  <a:cubicBezTo>
                    <a:pt x="176949" y="3934"/>
                    <a:pt x="187456" y="0"/>
                    <a:pt x="199276" y="0"/>
                  </a:cubicBezTo>
                  <a:cubicBezTo>
                    <a:pt x="218975" y="0"/>
                    <a:pt x="236048" y="13114"/>
                    <a:pt x="241301" y="30163"/>
                  </a:cubicBezTo>
                  <a:lnTo>
                    <a:pt x="96838" y="30163"/>
                  </a:lnTo>
                  <a:cubicBezTo>
                    <a:pt x="102091" y="13114"/>
                    <a:pt x="119164" y="0"/>
                    <a:pt x="138864" y="0"/>
                  </a:cubicBezTo>
                  <a:close/>
                </a:path>
              </a:pathLst>
            </a:custGeom>
            <a:solidFill>
              <a:schemeClr val="bg1"/>
            </a:solidFill>
            <a:ln>
              <a:noFill/>
            </a:ln>
          </p:spPr>
          <p:txBody>
            <a:bodyPr/>
            <a:lstStyle/>
            <a:p>
              <a:endParaRPr lang="zh-CN" altLang="en-US"/>
            </a:p>
          </p:txBody>
        </p:sp>
      </p:grpSp>
      <p:grpSp>
        <p:nvGrpSpPr>
          <p:cNvPr id="55" name="组合 54"/>
          <p:cNvGrpSpPr/>
          <p:nvPr/>
        </p:nvGrpSpPr>
        <p:grpSpPr>
          <a:xfrm>
            <a:off x="6216315" y="3549315"/>
            <a:ext cx="1507959" cy="1507959"/>
            <a:chOff x="6216315" y="3549315"/>
            <a:chExt cx="1507959" cy="1507959"/>
          </a:xfrm>
        </p:grpSpPr>
        <p:sp>
          <p:nvSpPr>
            <p:cNvPr id="9" name="矩形 8"/>
            <p:cNvSpPr/>
            <p:nvPr/>
          </p:nvSpPr>
          <p:spPr>
            <a:xfrm rot="5400000">
              <a:off x="6216315" y="3549315"/>
              <a:ext cx="1507959" cy="15079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upper-right-arrow-black-symbol_39545"/>
            <p:cNvSpPr>
              <a:spLocks noChangeAspect="1"/>
            </p:cNvSpPr>
            <p:nvPr/>
          </p:nvSpPr>
          <p:spPr bwMode="auto">
            <a:xfrm>
              <a:off x="6665450" y="3999881"/>
              <a:ext cx="609685" cy="606824"/>
            </a:xfrm>
            <a:custGeom>
              <a:avLst/>
              <a:gdLst>
                <a:gd name="connsiteX0" fmla="*/ 288131 w 338137"/>
                <a:gd name="connsiteY0" fmla="*/ 280988 h 336550"/>
                <a:gd name="connsiteX1" fmla="*/ 274637 w 338137"/>
                <a:gd name="connsiteY1" fmla="*/ 294482 h 336550"/>
                <a:gd name="connsiteX2" fmla="*/ 288131 w 338137"/>
                <a:gd name="connsiteY2" fmla="*/ 307976 h 336550"/>
                <a:gd name="connsiteX3" fmla="*/ 300276 w 338137"/>
                <a:gd name="connsiteY3" fmla="*/ 294482 h 336550"/>
                <a:gd name="connsiteX4" fmla="*/ 288131 w 338137"/>
                <a:gd name="connsiteY4" fmla="*/ 280988 h 336550"/>
                <a:gd name="connsiteX5" fmla="*/ 120650 w 338137"/>
                <a:gd name="connsiteY5" fmla="*/ 280988 h 336550"/>
                <a:gd name="connsiteX6" fmla="*/ 107950 w 338137"/>
                <a:gd name="connsiteY6" fmla="*/ 294482 h 336550"/>
                <a:gd name="connsiteX7" fmla="*/ 120650 w 338137"/>
                <a:gd name="connsiteY7" fmla="*/ 307976 h 336550"/>
                <a:gd name="connsiteX8" fmla="*/ 132080 w 338137"/>
                <a:gd name="connsiteY8" fmla="*/ 294482 h 336550"/>
                <a:gd name="connsiteX9" fmla="*/ 120650 w 338137"/>
                <a:gd name="connsiteY9" fmla="*/ 280988 h 336550"/>
                <a:gd name="connsiteX10" fmla="*/ 287337 w 338137"/>
                <a:gd name="connsiteY10" fmla="*/ 254000 h 336550"/>
                <a:gd name="connsiteX11" fmla="*/ 328612 w 338137"/>
                <a:gd name="connsiteY11" fmla="*/ 295275 h 336550"/>
                <a:gd name="connsiteX12" fmla="*/ 287337 w 338137"/>
                <a:gd name="connsiteY12" fmla="*/ 336550 h 336550"/>
                <a:gd name="connsiteX13" fmla="*/ 246062 w 338137"/>
                <a:gd name="connsiteY13" fmla="*/ 295275 h 336550"/>
                <a:gd name="connsiteX14" fmla="*/ 287337 w 338137"/>
                <a:gd name="connsiteY14" fmla="*/ 254000 h 336550"/>
                <a:gd name="connsiteX15" fmla="*/ 119856 w 338137"/>
                <a:gd name="connsiteY15" fmla="*/ 254000 h 336550"/>
                <a:gd name="connsiteX16" fmla="*/ 161925 w 338137"/>
                <a:gd name="connsiteY16" fmla="*/ 295275 h 336550"/>
                <a:gd name="connsiteX17" fmla="*/ 119856 w 338137"/>
                <a:gd name="connsiteY17" fmla="*/ 336550 h 336550"/>
                <a:gd name="connsiteX18" fmla="*/ 77787 w 338137"/>
                <a:gd name="connsiteY18" fmla="*/ 295275 h 336550"/>
                <a:gd name="connsiteX19" fmla="*/ 119856 w 338137"/>
                <a:gd name="connsiteY19" fmla="*/ 254000 h 336550"/>
                <a:gd name="connsiteX20" fmla="*/ 266700 w 338137"/>
                <a:gd name="connsiteY20" fmla="*/ 30163 h 336550"/>
                <a:gd name="connsiteX21" fmla="*/ 266700 w 338137"/>
                <a:gd name="connsiteY21" fmla="*/ 173038 h 336550"/>
                <a:gd name="connsiteX22" fmla="*/ 309563 w 338137"/>
                <a:gd name="connsiteY22" fmla="*/ 173038 h 336550"/>
                <a:gd name="connsiteX23" fmla="*/ 309563 w 338137"/>
                <a:gd name="connsiteY23" fmla="*/ 30163 h 336550"/>
                <a:gd name="connsiteX24" fmla="*/ 149225 w 338137"/>
                <a:gd name="connsiteY24" fmla="*/ 30163 h 336550"/>
                <a:gd name="connsiteX25" fmla="*/ 149225 w 338137"/>
                <a:gd name="connsiteY25" fmla="*/ 173038 h 336550"/>
                <a:gd name="connsiteX26" fmla="*/ 193675 w 338137"/>
                <a:gd name="connsiteY26" fmla="*/ 173038 h 336550"/>
                <a:gd name="connsiteX27" fmla="*/ 193675 w 338137"/>
                <a:gd name="connsiteY27" fmla="*/ 30163 h 336550"/>
                <a:gd name="connsiteX28" fmla="*/ 252835 w 338137"/>
                <a:gd name="connsiteY28" fmla="*/ 1588 h 336550"/>
                <a:gd name="connsiteX29" fmla="*/ 323702 w 338137"/>
                <a:gd name="connsiteY29" fmla="*/ 1588 h 336550"/>
                <a:gd name="connsiteX30" fmla="*/ 338137 w 338137"/>
                <a:gd name="connsiteY30" fmla="*/ 16159 h 336550"/>
                <a:gd name="connsiteX31" fmla="*/ 338137 w 338137"/>
                <a:gd name="connsiteY31" fmla="*/ 187042 h 336550"/>
                <a:gd name="connsiteX32" fmla="*/ 323702 w 338137"/>
                <a:gd name="connsiteY32" fmla="*/ 201613 h 336550"/>
                <a:gd name="connsiteX33" fmla="*/ 252835 w 338137"/>
                <a:gd name="connsiteY33" fmla="*/ 201613 h 336550"/>
                <a:gd name="connsiteX34" fmla="*/ 239712 w 338137"/>
                <a:gd name="connsiteY34" fmla="*/ 187042 h 336550"/>
                <a:gd name="connsiteX35" fmla="*/ 239712 w 338137"/>
                <a:gd name="connsiteY35" fmla="*/ 16159 h 336550"/>
                <a:gd name="connsiteX36" fmla="*/ 252835 w 338137"/>
                <a:gd name="connsiteY36" fmla="*/ 1588 h 336550"/>
                <a:gd name="connsiteX37" fmla="*/ 136712 w 338137"/>
                <a:gd name="connsiteY37" fmla="*/ 1588 h 336550"/>
                <a:gd name="connsiteX38" fmla="*/ 207774 w 338137"/>
                <a:gd name="connsiteY38" fmla="*/ 1588 h 336550"/>
                <a:gd name="connsiteX39" fmla="*/ 222250 w 338137"/>
                <a:gd name="connsiteY39" fmla="*/ 16159 h 336550"/>
                <a:gd name="connsiteX40" fmla="*/ 222250 w 338137"/>
                <a:gd name="connsiteY40" fmla="*/ 187042 h 336550"/>
                <a:gd name="connsiteX41" fmla="*/ 207774 w 338137"/>
                <a:gd name="connsiteY41" fmla="*/ 201613 h 336550"/>
                <a:gd name="connsiteX42" fmla="*/ 136712 w 338137"/>
                <a:gd name="connsiteY42" fmla="*/ 201613 h 336550"/>
                <a:gd name="connsiteX43" fmla="*/ 122237 w 338137"/>
                <a:gd name="connsiteY43" fmla="*/ 187042 h 336550"/>
                <a:gd name="connsiteX44" fmla="*/ 122237 w 338137"/>
                <a:gd name="connsiteY44" fmla="*/ 16159 h 336550"/>
                <a:gd name="connsiteX45" fmla="*/ 136712 w 338137"/>
                <a:gd name="connsiteY45" fmla="*/ 1588 h 336550"/>
                <a:gd name="connsiteX46" fmla="*/ 14518 w 338137"/>
                <a:gd name="connsiteY46" fmla="*/ 0 h 336550"/>
                <a:gd name="connsiteX47" fmla="*/ 44873 w 338137"/>
                <a:gd name="connsiteY47" fmla="*/ 0 h 336550"/>
                <a:gd name="connsiteX48" fmla="*/ 97665 w 338137"/>
                <a:gd name="connsiteY48" fmla="*/ 60529 h 336550"/>
                <a:gd name="connsiteX49" fmla="*/ 97665 w 338137"/>
                <a:gd name="connsiteY49" fmla="*/ 218430 h 336550"/>
                <a:gd name="connsiteX50" fmla="*/ 323352 w 338137"/>
                <a:gd name="connsiteY50" fmla="*/ 218430 h 336550"/>
                <a:gd name="connsiteX51" fmla="*/ 336550 w 338137"/>
                <a:gd name="connsiteY51" fmla="*/ 232905 h 336550"/>
                <a:gd name="connsiteX52" fmla="*/ 323352 w 338137"/>
                <a:gd name="connsiteY52" fmla="*/ 246063 h 336550"/>
                <a:gd name="connsiteX53" fmla="*/ 84467 w 338137"/>
                <a:gd name="connsiteY53" fmla="*/ 246063 h 336550"/>
                <a:gd name="connsiteX54" fmla="*/ 69949 w 338137"/>
                <a:gd name="connsiteY54" fmla="*/ 232905 h 336550"/>
                <a:gd name="connsiteX55" fmla="*/ 69949 w 338137"/>
                <a:gd name="connsiteY55" fmla="*/ 60529 h 336550"/>
                <a:gd name="connsiteX56" fmla="*/ 44873 w 338137"/>
                <a:gd name="connsiteY56" fmla="*/ 28948 h 336550"/>
                <a:gd name="connsiteX57" fmla="*/ 14518 w 338137"/>
                <a:gd name="connsiteY57" fmla="*/ 28948 h 336550"/>
                <a:gd name="connsiteX58" fmla="*/ 0 w 338137"/>
                <a:gd name="connsiteY58" fmla="*/ 14474 h 336550"/>
                <a:gd name="connsiteX59" fmla="*/ 14518 w 338137"/>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8137" h="336550">
                  <a:moveTo>
                    <a:pt x="288131" y="280988"/>
                  </a:moveTo>
                  <a:cubicBezTo>
                    <a:pt x="280035" y="280988"/>
                    <a:pt x="274637" y="287735"/>
                    <a:pt x="274637" y="294482"/>
                  </a:cubicBezTo>
                  <a:cubicBezTo>
                    <a:pt x="274637" y="302579"/>
                    <a:pt x="280035" y="307976"/>
                    <a:pt x="288131" y="307976"/>
                  </a:cubicBezTo>
                  <a:cubicBezTo>
                    <a:pt x="294878" y="307976"/>
                    <a:pt x="300276" y="302579"/>
                    <a:pt x="300276" y="294482"/>
                  </a:cubicBezTo>
                  <a:cubicBezTo>
                    <a:pt x="301625" y="287735"/>
                    <a:pt x="294878" y="280988"/>
                    <a:pt x="288131" y="280988"/>
                  </a:cubicBezTo>
                  <a:close/>
                  <a:moveTo>
                    <a:pt x="120650" y="280988"/>
                  </a:moveTo>
                  <a:cubicBezTo>
                    <a:pt x="113030" y="280988"/>
                    <a:pt x="107950" y="287735"/>
                    <a:pt x="107950" y="294482"/>
                  </a:cubicBezTo>
                  <a:cubicBezTo>
                    <a:pt x="107950" y="302579"/>
                    <a:pt x="113030" y="307976"/>
                    <a:pt x="120650" y="307976"/>
                  </a:cubicBezTo>
                  <a:cubicBezTo>
                    <a:pt x="127000" y="307976"/>
                    <a:pt x="132080" y="302579"/>
                    <a:pt x="132080" y="294482"/>
                  </a:cubicBezTo>
                  <a:cubicBezTo>
                    <a:pt x="133350" y="287735"/>
                    <a:pt x="128270" y="280988"/>
                    <a:pt x="120650" y="280988"/>
                  </a:cubicBezTo>
                  <a:close/>
                  <a:moveTo>
                    <a:pt x="287337" y="254000"/>
                  </a:moveTo>
                  <a:cubicBezTo>
                    <a:pt x="310133" y="254000"/>
                    <a:pt x="328612" y="272479"/>
                    <a:pt x="328612" y="295275"/>
                  </a:cubicBezTo>
                  <a:cubicBezTo>
                    <a:pt x="328612" y="318071"/>
                    <a:pt x="310133" y="336550"/>
                    <a:pt x="287337" y="336550"/>
                  </a:cubicBezTo>
                  <a:cubicBezTo>
                    <a:pt x="264541" y="336550"/>
                    <a:pt x="246062" y="318071"/>
                    <a:pt x="246062" y="295275"/>
                  </a:cubicBezTo>
                  <a:cubicBezTo>
                    <a:pt x="246062" y="272479"/>
                    <a:pt x="264541" y="254000"/>
                    <a:pt x="287337" y="254000"/>
                  </a:cubicBezTo>
                  <a:close/>
                  <a:moveTo>
                    <a:pt x="119856" y="254000"/>
                  </a:moveTo>
                  <a:cubicBezTo>
                    <a:pt x="143090" y="254000"/>
                    <a:pt x="161925" y="272479"/>
                    <a:pt x="161925" y="295275"/>
                  </a:cubicBezTo>
                  <a:cubicBezTo>
                    <a:pt x="161925" y="318071"/>
                    <a:pt x="143090" y="336550"/>
                    <a:pt x="119856" y="336550"/>
                  </a:cubicBezTo>
                  <a:cubicBezTo>
                    <a:pt x="96622" y="336550"/>
                    <a:pt x="77787" y="318071"/>
                    <a:pt x="77787" y="295275"/>
                  </a:cubicBezTo>
                  <a:cubicBezTo>
                    <a:pt x="77787" y="272479"/>
                    <a:pt x="96622" y="254000"/>
                    <a:pt x="119856" y="254000"/>
                  </a:cubicBezTo>
                  <a:close/>
                  <a:moveTo>
                    <a:pt x="266700" y="30163"/>
                  </a:moveTo>
                  <a:lnTo>
                    <a:pt x="266700" y="173038"/>
                  </a:lnTo>
                  <a:lnTo>
                    <a:pt x="309563" y="173038"/>
                  </a:lnTo>
                  <a:lnTo>
                    <a:pt x="309563" y="30163"/>
                  </a:lnTo>
                  <a:close/>
                  <a:moveTo>
                    <a:pt x="149225" y="30163"/>
                  </a:moveTo>
                  <a:lnTo>
                    <a:pt x="149225" y="173038"/>
                  </a:lnTo>
                  <a:lnTo>
                    <a:pt x="193675" y="173038"/>
                  </a:lnTo>
                  <a:lnTo>
                    <a:pt x="193675" y="30163"/>
                  </a:lnTo>
                  <a:close/>
                  <a:moveTo>
                    <a:pt x="252835" y="1588"/>
                  </a:moveTo>
                  <a:cubicBezTo>
                    <a:pt x="323702" y="1588"/>
                    <a:pt x="323702" y="1588"/>
                    <a:pt x="323702" y="1588"/>
                  </a:cubicBezTo>
                  <a:cubicBezTo>
                    <a:pt x="331576" y="1588"/>
                    <a:pt x="338137" y="8211"/>
                    <a:pt x="338137" y="16159"/>
                  </a:cubicBezTo>
                  <a:cubicBezTo>
                    <a:pt x="338137" y="187042"/>
                    <a:pt x="338137" y="187042"/>
                    <a:pt x="338137" y="187042"/>
                  </a:cubicBezTo>
                  <a:cubicBezTo>
                    <a:pt x="336825" y="194990"/>
                    <a:pt x="331576" y="201613"/>
                    <a:pt x="323702" y="201613"/>
                  </a:cubicBezTo>
                  <a:cubicBezTo>
                    <a:pt x="252835" y="201613"/>
                    <a:pt x="252835" y="201613"/>
                    <a:pt x="252835" y="201613"/>
                  </a:cubicBezTo>
                  <a:cubicBezTo>
                    <a:pt x="246273" y="201613"/>
                    <a:pt x="239712" y="194990"/>
                    <a:pt x="239712" y="187042"/>
                  </a:cubicBezTo>
                  <a:cubicBezTo>
                    <a:pt x="239712" y="16159"/>
                    <a:pt x="239712" y="16159"/>
                    <a:pt x="239712" y="16159"/>
                  </a:cubicBezTo>
                  <a:cubicBezTo>
                    <a:pt x="239712" y="8211"/>
                    <a:pt x="246273" y="1588"/>
                    <a:pt x="252835" y="1588"/>
                  </a:cubicBezTo>
                  <a:close/>
                  <a:moveTo>
                    <a:pt x="136712" y="1588"/>
                  </a:moveTo>
                  <a:cubicBezTo>
                    <a:pt x="207774" y="1588"/>
                    <a:pt x="207774" y="1588"/>
                    <a:pt x="207774" y="1588"/>
                  </a:cubicBezTo>
                  <a:cubicBezTo>
                    <a:pt x="215670" y="1588"/>
                    <a:pt x="222250" y="8211"/>
                    <a:pt x="222250" y="16159"/>
                  </a:cubicBezTo>
                  <a:cubicBezTo>
                    <a:pt x="222250" y="187042"/>
                    <a:pt x="222250" y="187042"/>
                    <a:pt x="222250" y="187042"/>
                  </a:cubicBezTo>
                  <a:cubicBezTo>
                    <a:pt x="220934" y="194990"/>
                    <a:pt x="214354" y="201613"/>
                    <a:pt x="207774" y="201613"/>
                  </a:cubicBezTo>
                  <a:cubicBezTo>
                    <a:pt x="136712" y="201613"/>
                    <a:pt x="136712" y="201613"/>
                    <a:pt x="136712" y="201613"/>
                  </a:cubicBezTo>
                  <a:cubicBezTo>
                    <a:pt x="128817" y="201613"/>
                    <a:pt x="122237" y="194990"/>
                    <a:pt x="122237" y="187042"/>
                  </a:cubicBezTo>
                  <a:cubicBezTo>
                    <a:pt x="122237" y="16159"/>
                    <a:pt x="122237" y="16159"/>
                    <a:pt x="122237" y="16159"/>
                  </a:cubicBezTo>
                  <a:cubicBezTo>
                    <a:pt x="122237" y="8211"/>
                    <a:pt x="128817" y="1588"/>
                    <a:pt x="136712" y="1588"/>
                  </a:cubicBezTo>
                  <a:close/>
                  <a:moveTo>
                    <a:pt x="14518" y="0"/>
                  </a:moveTo>
                  <a:cubicBezTo>
                    <a:pt x="44873" y="0"/>
                    <a:pt x="44873" y="0"/>
                    <a:pt x="44873" y="0"/>
                  </a:cubicBezTo>
                  <a:cubicBezTo>
                    <a:pt x="76548" y="0"/>
                    <a:pt x="97665" y="25001"/>
                    <a:pt x="97665" y="60529"/>
                  </a:cubicBezTo>
                  <a:cubicBezTo>
                    <a:pt x="97665" y="218430"/>
                    <a:pt x="97665" y="218430"/>
                    <a:pt x="97665" y="218430"/>
                  </a:cubicBezTo>
                  <a:cubicBezTo>
                    <a:pt x="323352" y="218430"/>
                    <a:pt x="323352" y="218430"/>
                    <a:pt x="323352" y="218430"/>
                  </a:cubicBezTo>
                  <a:cubicBezTo>
                    <a:pt x="331271" y="218430"/>
                    <a:pt x="336550" y="225010"/>
                    <a:pt x="336550" y="232905"/>
                  </a:cubicBezTo>
                  <a:cubicBezTo>
                    <a:pt x="336550" y="240800"/>
                    <a:pt x="331271" y="246063"/>
                    <a:pt x="323352" y="246063"/>
                  </a:cubicBezTo>
                  <a:cubicBezTo>
                    <a:pt x="84467" y="246063"/>
                    <a:pt x="84467" y="246063"/>
                    <a:pt x="84467" y="246063"/>
                  </a:cubicBezTo>
                  <a:cubicBezTo>
                    <a:pt x="76548" y="246063"/>
                    <a:pt x="69949" y="239484"/>
                    <a:pt x="69949" y="232905"/>
                  </a:cubicBezTo>
                  <a:cubicBezTo>
                    <a:pt x="69949" y="60529"/>
                    <a:pt x="69949" y="60529"/>
                    <a:pt x="69949" y="60529"/>
                  </a:cubicBezTo>
                  <a:cubicBezTo>
                    <a:pt x="69949" y="42107"/>
                    <a:pt x="60711" y="28948"/>
                    <a:pt x="44873" y="28948"/>
                  </a:cubicBezTo>
                  <a:cubicBezTo>
                    <a:pt x="14518" y="28948"/>
                    <a:pt x="14518" y="28948"/>
                    <a:pt x="14518" y="28948"/>
                  </a:cubicBezTo>
                  <a:cubicBezTo>
                    <a:pt x="6599" y="28948"/>
                    <a:pt x="0" y="22369"/>
                    <a:pt x="0" y="14474"/>
                  </a:cubicBezTo>
                  <a:cubicBezTo>
                    <a:pt x="0" y="6579"/>
                    <a:pt x="6599" y="0"/>
                    <a:pt x="14518" y="0"/>
                  </a:cubicBezTo>
                  <a:close/>
                </a:path>
              </a:pathLst>
            </a:custGeom>
            <a:solidFill>
              <a:schemeClr val="bg1"/>
            </a:solidFill>
            <a:ln>
              <a:noFill/>
            </a:ln>
          </p:spPr>
          <p:txBody>
            <a:bodyPr/>
            <a:lstStyle/>
            <a:p>
              <a:endParaRPr lang="zh-CN" altLang="en-US"/>
            </a:p>
          </p:txBody>
        </p:sp>
      </p:grpSp>
      <p:grpSp>
        <p:nvGrpSpPr>
          <p:cNvPr id="32" name="组合 31"/>
          <p:cNvGrpSpPr/>
          <p:nvPr/>
        </p:nvGrpSpPr>
        <p:grpSpPr>
          <a:xfrm>
            <a:off x="7972926" y="1788197"/>
            <a:ext cx="3785937" cy="1358043"/>
            <a:chOff x="7972926" y="1788197"/>
            <a:chExt cx="3785937" cy="1358043"/>
          </a:xfrm>
        </p:grpSpPr>
        <p:sp>
          <p:nvSpPr>
            <p:cNvPr id="28" name="文本框 27"/>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30" name="直接连接符 29"/>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972926" y="2438354"/>
              <a:ext cx="3785937" cy="707886"/>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grpSp>
        <p:nvGrpSpPr>
          <p:cNvPr id="33" name="组合 32"/>
          <p:cNvGrpSpPr/>
          <p:nvPr/>
        </p:nvGrpSpPr>
        <p:grpSpPr>
          <a:xfrm>
            <a:off x="7972926" y="3624271"/>
            <a:ext cx="3785937" cy="1358043"/>
            <a:chOff x="7972926" y="1788197"/>
            <a:chExt cx="3785937" cy="1358043"/>
          </a:xfrm>
        </p:grpSpPr>
        <p:sp>
          <p:nvSpPr>
            <p:cNvPr id="34" name="文本框 33"/>
            <p:cNvSpPr txBox="1"/>
            <p:nvPr/>
          </p:nvSpPr>
          <p:spPr>
            <a:xfrm>
              <a:off x="7972926" y="1788197"/>
              <a:ext cx="2727158" cy="461665"/>
            </a:xfrm>
            <a:prstGeom prst="rect">
              <a:avLst/>
            </a:prstGeom>
            <a:noFill/>
          </p:spPr>
          <p:txBody>
            <a:bodyPr wrap="square" rtlCol="0">
              <a:spAutoFit/>
            </a:bodyPr>
            <a:lstStyle/>
            <a:p>
              <a:r>
                <a:rPr lang="zh-CN" altLang="en-US" sz="2400" dirty="0">
                  <a:solidFill>
                    <a:srgbClr val="C00000"/>
                  </a:solidFill>
                  <a:latin typeface="+mj-ea"/>
                  <a:ea typeface="+mj-ea"/>
                </a:rPr>
                <a:t>点击输入标题</a:t>
              </a:r>
            </a:p>
          </p:txBody>
        </p:sp>
        <p:cxnSp>
          <p:nvCxnSpPr>
            <p:cNvPr id="35" name="直接连接符 34"/>
            <p:cNvCxnSpPr/>
            <p:nvPr/>
          </p:nvCxnSpPr>
          <p:spPr>
            <a:xfrm>
              <a:off x="808522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972926" y="2438354"/>
              <a:ext cx="3785937" cy="707886"/>
            </a:xfrm>
            <a:prstGeom prst="rect">
              <a:avLst/>
            </a:prstGeom>
            <a:noFill/>
          </p:spPr>
          <p:txBody>
            <a:bodyPr wrap="square" rtlCol="0">
              <a:spAutoFit/>
            </a:bodyPr>
            <a:lstStyle/>
            <a:p>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grpSp>
        <p:nvGrpSpPr>
          <p:cNvPr id="47" name="组合 46"/>
          <p:cNvGrpSpPr/>
          <p:nvPr/>
        </p:nvGrpSpPr>
        <p:grpSpPr>
          <a:xfrm>
            <a:off x="312842" y="1788197"/>
            <a:ext cx="3785937" cy="1358043"/>
            <a:chOff x="312842" y="1788197"/>
            <a:chExt cx="3785937" cy="1358043"/>
          </a:xfrm>
        </p:grpSpPr>
        <p:sp>
          <p:nvSpPr>
            <p:cNvPr id="44" name="文本框 43"/>
            <p:cNvSpPr txBox="1"/>
            <p:nvPr/>
          </p:nvSpPr>
          <p:spPr>
            <a:xfrm>
              <a:off x="1371621" y="1788197"/>
              <a:ext cx="2727158" cy="461665"/>
            </a:xfrm>
            <a:prstGeom prst="rect">
              <a:avLst/>
            </a:prstGeom>
            <a:noFill/>
          </p:spPr>
          <p:txBody>
            <a:bodyPr wrap="square" rtlCol="0">
              <a:spAutoFit/>
            </a:bodyPr>
            <a:lstStyle/>
            <a:p>
              <a:pPr algn="r"/>
              <a:r>
                <a:rPr lang="zh-CN" altLang="en-US" sz="2400" dirty="0">
                  <a:solidFill>
                    <a:srgbClr val="C00000"/>
                  </a:solidFill>
                  <a:latin typeface="+mj-ea"/>
                  <a:ea typeface="+mj-ea"/>
                </a:rPr>
                <a:t>点击输入标题</a:t>
              </a:r>
            </a:p>
          </p:txBody>
        </p:sp>
        <p:cxnSp>
          <p:nvCxnSpPr>
            <p:cNvPr id="45" name="直接连接符 44"/>
            <p:cNvCxnSpPr/>
            <p:nvPr/>
          </p:nvCxnSpPr>
          <p:spPr>
            <a:xfrm>
              <a:off x="121924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312842" y="2438354"/>
              <a:ext cx="3785937" cy="707886"/>
            </a:xfrm>
            <a:prstGeom prst="rect">
              <a:avLst/>
            </a:prstGeom>
            <a:noFill/>
          </p:spPr>
          <p:txBody>
            <a:bodyPr wrap="square" rtlCol="0">
              <a:spAutoFit/>
            </a:bodyPr>
            <a:lstStyle/>
            <a:p>
              <a:pPr algn="r"/>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grpSp>
        <p:nvGrpSpPr>
          <p:cNvPr id="48" name="组合 47"/>
          <p:cNvGrpSpPr/>
          <p:nvPr/>
        </p:nvGrpSpPr>
        <p:grpSpPr>
          <a:xfrm>
            <a:off x="312842" y="3699231"/>
            <a:ext cx="3785937" cy="1358043"/>
            <a:chOff x="312842" y="1788197"/>
            <a:chExt cx="3785937" cy="1358043"/>
          </a:xfrm>
        </p:grpSpPr>
        <p:sp>
          <p:nvSpPr>
            <p:cNvPr id="49" name="文本框 48"/>
            <p:cNvSpPr txBox="1"/>
            <p:nvPr/>
          </p:nvSpPr>
          <p:spPr>
            <a:xfrm>
              <a:off x="1371621" y="1788197"/>
              <a:ext cx="2727158" cy="461665"/>
            </a:xfrm>
            <a:prstGeom prst="rect">
              <a:avLst/>
            </a:prstGeom>
            <a:noFill/>
          </p:spPr>
          <p:txBody>
            <a:bodyPr wrap="square" rtlCol="0">
              <a:spAutoFit/>
            </a:bodyPr>
            <a:lstStyle/>
            <a:p>
              <a:pPr algn="r"/>
              <a:r>
                <a:rPr lang="zh-CN" altLang="en-US" sz="2400" dirty="0">
                  <a:solidFill>
                    <a:srgbClr val="C00000"/>
                  </a:solidFill>
                  <a:latin typeface="+mj-ea"/>
                  <a:ea typeface="+mj-ea"/>
                </a:rPr>
                <a:t>点击输入标题</a:t>
              </a:r>
            </a:p>
          </p:txBody>
        </p:sp>
        <p:cxnSp>
          <p:nvCxnSpPr>
            <p:cNvPr id="50" name="直接连接符 49"/>
            <p:cNvCxnSpPr/>
            <p:nvPr/>
          </p:nvCxnSpPr>
          <p:spPr>
            <a:xfrm>
              <a:off x="1219240" y="2344108"/>
              <a:ext cx="27271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12842" y="2438354"/>
              <a:ext cx="3785937" cy="707886"/>
            </a:xfrm>
            <a:prstGeom prst="rect">
              <a:avLst/>
            </a:prstGeom>
            <a:noFill/>
          </p:spPr>
          <p:txBody>
            <a:bodyPr wrap="square" rtlCol="0">
              <a:spAutoFit/>
            </a:bodyPr>
            <a:lstStyle/>
            <a:p>
              <a:pPr algn="r"/>
              <a:r>
                <a:rPr lang="zh-CN" altLang="en-US" sz="2000" dirty="0">
                  <a:solidFill>
                    <a:srgbClr val="C00000"/>
                  </a:solidFill>
                  <a:latin typeface="+mn-ea"/>
                </a:rPr>
                <a:t>在这里进行编辑内容，建议使用微软雅黑。大小可进行</a:t>
              </a:r>
              <a:r>
                <a:rPr lang="zh-CN" altLang="en-US" sz="2000" dirty="0" smtClean="0">
                  <a:solidFill>
                    <a:srgbClr val="C00000"/>
                  </a:solidFill>
                  <a:latin typeface="+mn-ea"/>
                </a:rPr>
                <a:t>调整</a:t>
              </a:r>
              <a:endParaRPr lang="en-US" altLang="zh-CN" sz="2000" dirty="0">
                <a:solidFill>
                  <a:srgbClr val="C00000"/>
                </a:solidFill>
                <a:latin typeface="+mn-ea"/>
              </a:endParaRPr>
            </a:p>
          </p:txBody>
        </p:sp>
      </p:grpSp>
    </p:spTree>
    <p:extLst>
      <p:ext uri="{BB962C8B-B14F-4D97-AF65-F5344CB8AC3E}">
        <p14:creationId xmlns:p14="http://schemas.microsoft.com/office/powerpoint/2010/main" val="92977384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right)">
                                      <p:cBhvr>
                                        <p:cTn id="13" dur="500"/>
                                        <p:tgtEl>
                                          <p:spTgt spid="47"/>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right)">
                                      <p:cBhvr>
                                        <p:cTn id="33" dur="500"/>
                                        <p:tgtEl>
                                          <p:spTgt spid="48"/>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20842" y="731754"/>
            <a:ext cx="5951621" cy="5037221"/>
            <a:chOff x="320842" y="731754"/>
            <a:chExt cx="5951621" cy="5037221"/>
          </a:xfrm>
        </p:grpSpPr>
        <p:cxnSp>
          <p:nvCxnSpPr>
            <p:cNvPr id="3" name="直接连接符 2"/>
            <p:cNvCxnSpPr/>
            <p:nvPr/>
          </p:nvCxnSpPr>
          <p:spPr>
            <a:xfrm>
              <a:off x="320842" y="2242920"/>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20842" y="3250364"/>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20842" y="4257808"/>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0842" y="5265252"/>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20842" y="5768975"/>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20842" y="1235476"/>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0842" y="1739198"/>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20842" y="2746642"/>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0842" y="3754086"/>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0842" y="4761530"/>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20842" y="731754"/>
              <a:ext cx="5951621"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657726" y="2205500"/>
            <a:ext cx="770021" cy="35260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133602" y="3212945"/>
            <a:ext cx="770021" cy="25186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609476" y="1701778"/>
            <a:ext cx="770021" cy="40297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85350" y="2746643"/>
            <a:ext cx="770021" cy="30223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09599" y="5768975"/>
            <a:ext cx="866274" cy="461665"/>
          </a:xfrm>
          <a:prstGeom prst="rect">
            <a:avLst/>
          </a:prstGeom>
          <a:noFill/>
        </p:spPr>
        <p:txBody>
          <a:bodyPr wrap="square" rtlCol="0">
            <a:spAutoFit/>
          </a:bodyPr>
          <a:lstStyle/>
          <a:p>
            <a:r>
              <a:rPr lang="zh-CN" altLang="en-US" sz="2400" dirty="0" smtClean="0">
                <a:solidFill>
                  <a:srgbClr val="C00000"/>
                </a:solidFill>
                <a:latin typeface="+mj-ea"/>
                <a:ea typeface="+mj-ea"/>
              </a:rPr>
              <a:t>类别</a:t>
            </a:r>
            <a:endParaRPr lang="zh-CN" altLang="en-US" sz="2400" dirty="0">
              <a:solidFill>
                <a:srgbClr val="C00000"/>
              </a:solidFill>
              <a:latin typeface="+mj-ea"/>
              <a:ea typeface="+mj-ea"/>
            </a:endParaRPr>
          </a:p>
        </p:txBody>
      </p:sp>
      <p:sp>
        <p:nvSpPr>
          <p:cNvPr id="32" name="文本框 31"/>
          <p:cNvSpPr txBox="1"/>
          <p:nvPr/>
        </p:nvSpPr>
        <p:spPr>
          <a:xfrm>
            <a:off x="2085475" y="5768975"/>
            <a:ext cx="866274" cy="461665"/>
          </a:xfrm>
          <a:prstGeom prst="rect">
            <a:avLst/>
          </a:prstGeom>
          <a:noFill/>
        </p:spPr>
        <p:txBody>
          <a:bodyPr wrap="square" rtlCol="0">
            <a:spAutoFit/>
          </a:bodyPr>
          <a:lstStyle/>
          <a:p>
            <a:r>
              <a:rPr lang="zh-CN" altLang="en-US" sz="2400" dirty="0" smtClean="0">
                <a:solidFill>
                  <a:srgbClr val="C00000"/>
                </a:solidFill>
                <a:latin typeface="+mj-ea"/>
                <a:ea typeface="+mj-ea"/>
              </a:rPr>
              <a:t>类别</a:t>
            </a:r>
            <a:endParaRPr lang="zh-CN" altLang="en-US" sz="2400" dirty="0">
              <a:solidFill>
                <a:srgbClr val="C00000"/>
              </a:solidFill>
              <a:latin typeface="+mj-ea"/>
              <a:ea typeface="+mj-ea"/>
            </a:endParaRPr>
          </a:p>
        </p:txBody>
      </p:sp>
      <p:sp>
        <p:nvSpPr>
          <p:cNvPr id="33" name="文本框 32"/>
          <p:cNvSpPr txBox="1"/>
          <p:nvPr/>
        </p:nvSpPr>
        <p:spPr>
          <a:xfrm>
            <a:off x="3561349" y="5768975"/>
            <a:ext cx="866274" cy="461665"/>
          </a:xfrm>
          <a:prstGeom prst="rect">
            <a:avLst/>
          </a:prstGeom>
          <a:noFill/>
        </p:spPr>
        <p:txBody>
          <a:bodyPr wrap="square" rtlCol="0">
            <a:spAutoFit/>
          </a:bodyPr>
          <a:lstStyle/>
          <a:p>
            <a:r>
              <a:rPr lang="zh-CN" altLang="en-US" sz="2400" dirty="0" smtClean="0">
                <a:solidFill>
                  <a:srgbClr val="C00000"/>
                </a:solidFill>
                <a:latin typeface="+mj-ea"/>
                <a:ea typeface="+mj-ea"/>
              </a:rPr>
              <a:t>类别</a:t>
            </a:r>
            <a:endParaRPr lang="zh-CN" altLang="en-US" sz="2400" dirty="0">
              <a:solidFill>
                <a:srgbClr val="C00000"/>
              </a:solidFill>
              <a:latin typeface="+mj-ea"/>
              <a:ea typeface="+mj-ea"/>
            </a:endParaRPr>
          </a:p>
        </p:txBody>
      </p:sp>
      <p:sp>
        <p:nvSpPr>
          <p:cNvPr id="34" name="文本框 33"/>
          <p:cNvSpPr txBox="1"/>
          <p:nvPr/>
        </p:nvSpPr>
        <p:spPr>
          <a:xfrm>
            <a:off x="5085350" y="5768975"/>
            <a:ext cx="866274" cy="461665"/>
          </a:xfrm>
          <a:prstGeom prst="rect">
            <a:avLst/>
          </a:prstGeom>
          <a:noFill/>
        </p:spPr>
        <p:txBody>
          <a:bodyPr wrap="square" rtlCol="0">
            <a:spAutoFit/>
          </a:bodyPr>
          <a:lstStyle/>
          <a:p>
            <a:r>
              <a:rPr lang="zh-CN" altLang="en-US" sz="2400" dirty="0" smtClean="0">
                <a:solidFill>
                  <a:srgbClr val="C00000"/>
                </a:solidFill>
                <a:latin typeface="+mj-ea"/>
                <a:ea typeface="+mj-ea"/>
              </a:rPr>
              <a:t>类别</a:t>
            </a:r>
            <a:endParaRPr lang="zh-CN" altLang="en-US" sz="2400" dirty="0">
              <a:solidFill>
                <a:srgbClr val="C00000"/>
              </a:solidFill>
              <a:latin typeface="+mj-ea"/>
              <a:ea typeface="+mj-ea"/>
            </a:endParaRPr>
          </a:p>
        </p:txBody>
      </p:sp>
      <p:sp>
        <p:nvSpPr>
          <p:cNvPr id="36" name="文本框 35"/>
          <p:cNvSpPr txBox="1"/>
          <p:nvPr/>
        </p:nvSpPr>
        <p:spPr>
          <a:xfrm>
            <a:off x="529389" y="1644861"/>
            <a:ext cx="1026694" cy="523220"/>
          </a:xfrm>
          <a:prstGeom prst="rect">
            <a:avLst/>
          </a:prstGeom>
          <a:noFill/>
        </p:spPr>
        <p:txBody>
          <a:bodyPr wrap="square" rtlCol="0">
            <a:spAutoFit/>
          </a:bodyPr>
          <a:lstStyle/>
          <a:p>
            <a:pPr algn="ctr"/>
            <a:r>
              <a:rPr lang="en-US" altLang="zh-CN" sz="2800" dirty="0" smtClean="0">
                <a:solidFill>
                  <a:srgbClr val="C00000"/>
                </a:solidFill>
                <a:latin typeface="+mj-ea"/>
                <a:ea typeface="+mj-ea"/>
              </a:rPr>
              <a:t>70%</a:t>
            </a:r>
            <a:endParaRPr lang="zh-CN" altLang="en-US" sz="2800" dirty="0">
              <a:solidFill>
                <a:srgbClr val="C00000"/>
              </a:solidFill>
              <a:latin typeface="+mj-ea"/>
              <a:ea typeface="+mj-ea"/>
            </a:endParaRPr>
          </a:p>
        </p:txBody>
      </p:sp>
      <p:sp>
        <p:nvSpPr>
          <p:cNvPr id="37" name="文本框 36"/>
          <p:cNvSpPr txBox="1"/>
          <p:nvPr/>
        </p:nvSpPr>
        <p:spPr>
          <a:xfrm>
            <a:off x="2005265" y="2652305"/>
            <a:ext cx="1026694" cy="523220"/>
          </a:xfrm>
          <a:prstGeom prst="rect">
            <a:avLst/>
          </a:prstGeom>
          <a:noFill/>
        </p:spPr>
        <p:txBody>
          <a:bodyPr wrap="square" rtlCol="0">
            <a:spAutoFit/>
          </a:bodyPr>
          <a:lstStyle/>
          <a:p>
            <a:pPr algn="ctr"/>
            <a:r>
              <a:rPr lang="en-US" altLang="zh-CN" sz="2800" dirty="0">
                <a:solidFill>
                  <a:srgbClr val="C00000"/>
                </a:solidFill>
                <a:latin typeface="+mj-ea"/>
                <a:ea typeface="+mj-ea"/>
              </a:rPr>
              <a:t>5</a:t>
            </a:r>
            <a:r>
              <a:rPr lang="en-US" altLang="zh-CN" sz="2800" dirty="0" smtClean="0">
                <a:solidFill>
                  <a:srgbClr val="C00000"/>
                </a:solidFill>
                <a:latin typeface="+mj-ea"/>
                <a:ea typeface="+mj-ea"/>
              </a:rPr>
              <a:t>0%</a:t>
            </a:r>
            <a:endParaRPr lang="zh-CN" altLang="en-US" sz="2800" dirty="0">
              <a:solidFill>
                <a:srgbClr val="C00000"/>
              </a:solidFill>
              <a:latin typeface="+mj-ea"/>
              <a:ea typeface="+mj-ea"/>
            </a:endParaRPr>
          </a:p>
        </p:txBody>
      </p:sp>
      <p:sp>
        <p:nvSpPr>
          <p:cNvPr id="38" name="文本框 37"/>
          <p:cNvSpPr txBox="1"/>
          <p:nvPr/>
        </p:nvSpPr>
        <p:spPr>
          <a:xfrm>
            <a:off x="3481139" y="1161334"/>
            <a:ext cx="1026694" cy="523220"/>
          </a:xfrm>
          <a:prstGeom prst="rect">
            <a:avLst/>
          </a:prstGeom>
          <a:noFill/>
        </p:spPr>
        <p:txBody>
          <a:bodyPr wrap="square" rtlCol="0">
            <a:spAutoFit/>
          </a:bodyPr>
          <a:lstStyle/>
          <a:p>
            <a:pPr algn="ctr"/>
            <a:r>
              <a:rPr lang="en-US" altLang="zh-CN" sz="2800" dirty="0">
                <a:solidFill>
                  <a:srgbClr val="C00000"/>
                </a:solidFill>
                <a:latin typeface="+mj-ea"/>
                <a:ea typeface="+mj-ea"/>
              </a:rPr>
              <a:t>8</a:t>
            </a:r>
            <a:r>
              <a:rPr lang="en-US" altLang="zh-CN" sz="2800" dirty="0" smtClean="0">
                <a:solidFill>
                  <a:srgbClr val="C00000"/>
                </a:solidFill>
                <a:latin typeface="+mj-ea"/>
                <a:ea typeface="+mj-ea"/>
              </a:rPr>
              <a:t>0%</a:t>
            </a:r>
            <a:endParaRPr lang="zh-CN" altLang="en-US" sz="2800" dirty="0">
              <a:solidFill>
                <a:srgbClr val="C00000"/>
              </a:solidFill>
              <a:latin typeface="+mj-ea"/>
              <a:ea typeface="+mj-ea"/>
            </a:endParaRPr>
          </a:p>
        </p:txBody>
      </p:sp>
      <p:sp>
        <p:nvSpPr>
          <p:cNvPr id="39" name="文本框 38"/>
          <p:cNvSpPr txBox="1"/>
          <p:nvPr/>
        </p:nvSpPr>
        <p:spPr>
          <a:xfrm>
            <a:off x="5005140" y="2180653"/>
            <a:ext cx="1026694" cy="523220"/>
          </a:xfrm>
          <a:prstGeom prst="rect">
            <a:avLst/>
          </a:prstGeom>
          <a:noFill/>
        </p:spPr>
        <p:txBody>
          <a:bodyPr wrap="square" rtlCol="0">
            <a:spAutoFit/>
          </a:bodyPr>
          <a:lstStyle/>
          <a:p>
            <a:pPr algn="ctr"/>
            <a:r>
              <a:rPr lang="en-US" altLang="zh-CN" sz="2800" dirty="0" smtClean="0">
                <a:solidFill>
                  <a:srgbClr val="C00000"/>
                </a:solidFill>
                <a:latin typeface="+mj-ea"/>
                <a:ea typeface="+mj-ea"/>
              </a:rPr>
              <a:t>60%</a:t>
            </a:r>
            <a:endParaRPr lang="zh-CN" altLang="en-US" sz="2800" dirty="0">
              <a:solidFill>
                <a:srgbClr val="C00000"/>
              </a:solidFill>
              <a:latin typeface="+mj-ea"/>
              <a:ea typeface="+mj-ea"/>
            </a:endParaRPr>
          </a:p>
        </p:txBody>
      </p:sp>
      <p:grpSp>
        <p:nvGrpSpPr>
          <p:cNvPr id="45" name="组合 44"/>
          <p:cNvGrpSpPr/>
          <p:nvPr/>
        </p:nvGrpSpPr>
        <p:grpSpPr>
          <a:xfrm>
            <a:off x="6849980" y="3629110"/>
            <a:ext cx="4860758" cy="2177285"/>
            <a:chOff x="6849980" y="2378673"/>
            <a:chExt cx="4860758" cy="2177285"/>
          </a:xfrm>
        </p:grpSpPr>
        <p:sp>
          <p:nvSpPr>
            <p:cNvPr id="44" name="矩形 43"/>
            <p:cNvSpPr/>
            <p:nvPr/>
          </p:nvSpPr>
          <p:spPr>
            <a:xfrm>
              <a:off x="6849980" y="2378673"/>
              <a:ext cx="4860758" cy="217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7114675" y="2480517"/>
              <a:ext cx="4331369" cy="1973596"/>
              <a:chOff x="7972926" y="1788197"/>
              <a:chExt cx="4331369" cy="1973596"/>
            </a:xfrm>
          </p:grpSpPr>
          <p:sp>
            <p:nvSpPr>
              <p:cNvPr id="41" name="文本框 40"/>
              <p:cNvSpPr txBox="1"/>
              <p:nvPr/>
            </p:nvSpPr>
            <p:spPr>
              <a:xfrm>
                <a:off x="7972926" y="1788197"/>
                <a:ext cx="2727158" cy="461665"/>
              </a:xfrm>
              <a:prstGeom prst="rect">
                <a:avLst/>
              </a:prstGeom>
              <a:noFill/>
            </p:spPr>
            <p:txBody>
              <a:bodyPr wrap="square" rtlCol="0">
                <a:spAutoFit/>
              </a:bodyPr>
              <a:lstStyle/>
              <a:p>
                <a:r>
                  <a:rPr lang="zh-CN" altLang="en-US" sz="2400" dirty="0">
                    <a:solidFill>
                      <a:schemeClr val="bg1"/>
                    </a:solidFill>
                    <a:latin typeface="+mj-ea"/>
                    <a:ea typeface="+mj-ea"/>
                  </a:rPr>
                  <a:t>点击输入标题</a:t>
                </a:r>
              </a:p>
            </p:txBody>
          </p:sp>
          <p:cxnSp>
            <p:nvCxnSpPr>
              <p:cNvPr id="42" name="直接连接符 41"/>
              <p:cNvCxnSpPr/>
              <p:nvPr/>
            </p:nvCxnSpPr>
            <p:spPr>
              <a:xfrm>
                <a:off x="8085220" y="2344108"/>
                <a:ext cx="272715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7972926" y="2438354"/>
                <a:ext cx="4331369" cy="1323439"/>
              </a:xfrm>
              <a:prstGeom prst="rect">
                <a:avLst/>
              </a:prstGeom>
              <a:noFill/>
            </p:spPr>
            <p:txBody>
              <a:bodyPr wrap="square" rtlCol="0">
                <a:spAutoFit/>
              </a:bodyPr>
              <a:lstStyle/>
              <a:p>
                <a:r>
                  <a:rPr lang="zh-CN" altLang="en-US" sz="2000" dirty="0">
                    <a:solidFill>
                      <a:schemeClr val="bg1"/>
                    </a:solidFill>
                    <a:latin typeface="+mn-ea"/>
                  </a:rPr>
                  <a:t>在这里进行编辑内容，建议使用微软雅黑。大小可进行调整</a:t>
                </a:r>
                <a:r>
                  <a:rPr lang="zh-CN" altLang="en-US" sz="2000" dirty="0" smtClean="0">
                    <a:solidFill>
                      <a:schemeClr val="bg1"/>
                    </a:solidFill>
                    <a:latin typeface="+mn-ea"/>
                  </a:rPr>
                  <a:t>。</a:t>
                </a:r>
                <a:r>
                  <a:rPr lang="zh-CN" altLang="en-US" sz="2000" dirty="0">
                    <a:solidFill>
                      <a:schemeClr val="bg1"/>
                    </a:solidFill>
                    <a:latin typeface="+mn-ea"/>
                  </a:rPr>
                  <a:t>在这里进行编辑内容，建议使用微软雅黑。大小可进行调整</a:t>
                </a:r>
                <a:r>
                  <a:rPr lang="zh-CN" altLang="en-US" sz="2000" dirty="0" smtClean="0">
                    <a:solidFill>
                      <a:schemeClr val="bg1"/>
                    </a:solidFill>
                    <a:latin typeface="+mn-ea"/>
                  </a:rPr>
                  <a:t>。</a:t>
                </a:r>
                <a:endParaRPr lang="en-US" altLang="zh-CN" sz="2000" dirty="0">
                  <a:solidFill>
                    <a:schemeClr val="bg1"/>
                  </a:solidFill>
                  <a:latin typeface="+mn-ea"/>
                </a:endParaRPr>
              </a:p>
            </p:txBody>
          </p:sp>
        </p:grpSp>
      </p:grpSp>
      <p:grpSp>
        <p:nvGrpSpPr>
          <p:cNvPr id="52" name="组合 51"/>
          <p:cNvGrpSpPr/>
          <p:nvPr/>
        </p:nvGrpSpPr>
        <p:grpSpPr>
          <a:xfrm>
            <a:off x="6849980" y="731754"/>
            <a:ext cx="4860758" cy="2177285"/>
            <a:chOff x="6849980" y="2378673"/>
            <a:chExt cx="4860758" cy="2177285"/>
          </a:xfrm>
        </p:grpSpPr>
        <p:sp>
          <p:nvSpPr>
            <p:cNvPr id="53" name="矩形 52"/>
            <p:cNvSpPr/>
            <p:nvPr/>
          </p:nvSpPr>
          <p:spPr>
            <a:xfrm>
              <a:off x="6849980" y="2378673"/>
              <a:ext cx="4860758" cy="21772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7114675" y="2480517"/>
              <a:ext cx="4331369" cy="1973596"/>
              <a:chOff x="7972926" y="1788197"/>
              <a:chExt cx="4331369" cy="1973596"/>
            </a:xfrm>
          </p:grpSpPr>
          <p:sp>
            <p:nvSpPr>
              <p:cNvPr id="55" name="文本框 54"/>
              <p:cNvSpPr txBox="1"/>
              <p:nvPr/>
            </p:nvSpPr>
            <p:spPr>
              <a:xfrm>
                <a:off x="7972926" y="1788197"/>
                <a:ext cx="2727158" cy="461665"/>
              </a:xfrm>
              <a:prstGeom prst="rect">
                <a:avLst/>
              </a:prstGeom>
              <a:noFill/>
            </p:spPr>
            <p:txBody>
              <a:bodyPr wrap="square" rtlCol="0">
                <a:spAutoFit/>
              </a:bodyPr>
              <a:lstStyle/>
              <a:p>
                <a:r>
                  <a:rPr lang="zh-CN" altLang="en-US" sz="2400" dirty="0">
                    <a:solidFill>
                      <a:schemeClr val="bg1"/>
                    </a:solidFill>
                    <a:latin typeface="+mj-ea"/>
                    <a:ea typeface="+mj-ea"/>
                  </a:rPr>
                  <a:t>点击输入标题</a:t>
                </a:r>
              </a:p>
            </p:txBody>
          </p:sp>
          <p:cxnSp>
            <p:nvCxnSpPr>
              <p:cNvPr id="56" name="直接连接符 55"/>
              <p:cNvCxnSpPr/>
              <p:nvPr/>
            </p:nvCxnSpPr>
            <p:spPr>
              <a:xfrm>
                <a:off x="8085220" y="2344108"/>
                <a:ext cx="272715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7972926" y="2438354"/>
                <a:ext cx="4331369" cy="1323439"/>
              </a:xfrm>
              <a:prstGeom prst="rect">
                <a:avLst/>
              </a:prstGeom>
              <a:noFill/>
            </p:spPr>
            <p:txBody>
              <a:bodyPr wrap="square" rtlCol="0">
                <a:spAutoFit/>
              </a:bodyPr>
              <a:lstStyle/>
              <a:p>
                <a:r>
                  <a:rPr lang="zh-CN" altLang="en-US" sz="2000" dirty="0">
                    <a:solidFill>
                      <a:schemeClr val="bg1"/>
                    </a:solidFill>
                    <a:latin typeface="+mn-ea"/>
                  </a:rPr>
                  <a:t>在这里进行编辑内容，建议使用微软雅黑。大小可进行调整</a:t>
                </a:r>
                <a:r>
                  <a:rPr lang="zh-CN" altLang="en-US" sz="2000" dirty="0" smtClean="0">
                    <a:solidFill>
                      <a:schemeClr val="bg1"/>
                    </a:solidFill>
                    <a:latin typeface="+mn-ea"/>
                  </a:rPr>
                  <a:t>。</a:t>
                </a:r>
                <a:r>
                  <a:rPr lang="zh-CN" altLang="en-US" sz="2000" dirty="0">
                    <a:solidFill>
                      <a:schemeClr val="bg1"/>
                    </a:solidFill>
                    <a:latin typeface="+mn-ea"/>
                  </a:rPr>
                  <a:t>在这里进行编辑内容，建议使用微软雅黑。大小可进行调整</a:t>
                </a:r>
                <a:r>
                  <a:rPr lang="zh-CN" altLang="en-US" sz="2000" dirty="0" smtClean="0">
                    <a:solidFill>
                      <a:schemeClr val="bg1"/>
                    </a:solidFill>
                    <a:latin typeface="+mn-ea"/>
                  </a:rPr>
                  <a:t>。</a:t>
                </a:r>
                <a:endParaRPr lang="en-US" altLang="zh-CN" sz="2000" dirty="0">
                  <a:solidFill>
                    <a:schemeClr val="bg1"/>
                  </a:solidFill>
                  <a:latin typeface="+mn-ea"/>
                </a:endParaRPr>
              </a:p>
            </p:txBody>
          </p:sp>
        </p:grpSp>
      </p:grpSp>
    </p:spTree>
    <p:extLst>
      <p:ext uri="{BB962C8B-B14F-4D97-AF65-F5344CB8AC3E}">
        <p14:creationId xmlns:p14="http://schemas.microsoft.com/office/powerpoint/2010/main" val="385642560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500"/>
                                        <p:tgtEl>
                                          <p:spTgt spid="27"/>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2"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500"/>
                                        <p:tgtEl>
                                          <p:spTgt spid="29"/>
                                        </p:tgtEl>
                                      </p:cBhvr>
                                    </p:animEffect>
                                  </p:childTnLst>
                                </p:cTn>
                              </p:par>
                            </p:childTnLst>
                          </p:cTn>
                        </p:par>
                        <p:par>
                          <p:cTn id="66" fill="hold">
                            <p:stCondLst>
                              <p:cond delay="9500"/>
                            </p:stCondLst>
                            <p:childTnLst>
                              <p:par>
                                <p:cTn id="67" presetID="47"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1000"/>
                                        <p:tgtEl>
                                          <p:spTgt spid="39"/>
                                        </p:tgtEl>
                                      </p:cBhvr>
                                    </p:animEffect>
                                    <p:anim calcmode="lin" valueType="num">
                                      <p:cBhvr>
                                        <p:cTn id="70" dur="1000" fill="hold"/>
                                        <p:tgtEl>
                                          <p:spTgt spid="39"/>
                                        </p:tgtEl>
                                        <p:attrNameLst>
                                          <p:attrName>ppt_x</p:attrName>
                                        </p:attrNameLst>
                                      </p:cBhvr>
                                      <p:tavLst>
                                        <p:tav tm="0">
                                          <p:val>
                                            <p:strVal val="#ppt_x"/>
                                          </p:val>
                                        </p:tav>
                                        <p:tav tm="100000">
                                          <p:val>
                                            <p:strVal val="#ppt_x"/>
                                          </p:val>
                                        </p:tav>
                                      </p:tavLst>
                                    </p:anim>
                                    <p:anim calcmode="lin" valueType="num">
                                      <p:cBhvr>
                                        <p:cTn id="71" dur="1000" fill="hold"/>
                                        <p:tgtEl>
                                          <p:spTgt spid="39"/>
                                        </p:tgtEl>
                                        <p:attrNameLst>
                                          <p:attrName>ppt_y</p:attrName>
                                        </p:attrNameLst>
                                      </p:cBhvr>
                                      <p:tavLst>
                                        <p:tav tm="0">
                                          <p:val>
                                            <p:strVal val="#ppt_y-.1"/>
                                          </p:val>
                                        </p:tav>
                                        <p:tav tm="100000">
                                          <p:val>
                                            <p:strVal val="#ppt_y"/>
                                          </p:val>
                                        </p:tav>
                                      </p:tavLst>
                                    </p:anim>
                                  </p:childTnLst>
                                </p:cTn>
                              </p:par>
                            </p:childTnLst>
                          </p:cTn>
                        </p:par>
                        <p:par>
                          <p:cTn id="72" fill="hold">
                            <p:stCondLst>
                              <p:cond delay="10500"/>
                            </p:stCondLst>
                            <p:childTnLst>
                              <p:par>
                                <p:cTn id="73" presetID="53" presetClass="entr" presetSubtype="16"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Effect transition="in" filter="fade">
                                      <p:cBhvr>
                                        <p:cTn id="77" dur="500"/>
                                        <p:tgtEl>
                                          <p:spTgt spid="52"/>
                                        </p:tgtEl>
                                      </p:cBhvr>
                                    </p:animEffect>
                                  </p:childTnLst>
                                </p:cTn>
                              </p:par>
                            </p:childTnLst>
                          </p:cTn>
                        </p:par>
                        <p:par>
                          <p:cTn id="78" fill="hold">
                            <p:stCondLst>
                              <p:cond delay="11000"/>
                            </p:stCondLst>
                            <p:childTnLst>
                              <p:par>
                                <p:cTn id="79" presetID="53" presetClass="entr" presetSubtype="16"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1" grpId="0"/>
      <p:bldP spid="32" grpId="0"/>
      <p:bldP spid="33" grpId="0"/>
      <p:bldP spid="34" grpId="0"/>
      <p:bldP spid="36" grpId="0"/>
      <p:bldP spid="37" grpId="0"/>
      <p:bldP spid="38" grpId="0"/>
      <p:bldP spid="39" grpId="0"/>
    </p:bldLst>
  </p:timing>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fontScheme name="冯振">
      <a:majorFont>
        <a:latin typeface="Arial"/>
        <a:ea typeface="黑体"/>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fontScheme name="冯振">
      <a:majorFont>
        <a:latin typeface="Arial"/>
        <a:ea typeface="黑体"/>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216</TotalTime>
  <Words>1935</Words>
  <Application>Microsoft Office PowerPoint</Application>
  <PresentationFormat>宽屏</PresentationFormat>
  <Paragraphs>238</Paragraphs>
  <Slides>26</Slides>
  <Notes>26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26</vt:i4>
      </vt:variant>
    </vt:vector>
  </HeadingPairs>
  <TitlesOfParts>
    <vt:vector size="35" baseType="lpstr">
      <vt:lpstr>等线</vt:lpstr>
      <vt:lpstr>汉仪菱心体简</vt:lpstr>
      <vt:lpstr>黑体</vt:lpstr>
      <vt:lpstr>华文行楷</vt:lpstr>
      <vt:lpstr>微软雅黑</vt:lpstr>
      <vt:lpstr>Arial</vt:lpstr>
      <vt:lpstr>Impact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冯振振</dc:creator>
  <cp:lastModifiedBy>冯振振</cp:lastModifiedBy>
  <cp:revision>29</cp:revision>
  <dcterms:created xsi:type="dcterms:W3CDTF">2017-04-14T12:42:42Z</dcterms:created>
  <dcterms:modified xsi:type="dcterms:W3CDTF">2017-04-16T15:22:21Z</dcterms:modified>
</cp:coreProperties>
</file>