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19.xml" ContentType="application/vnd.openxmlformats-officedocument.drawingml.diagramColors+xml"/>
  <Override PartName="/ppt/diagrams/colors2.xml" ContentType="application/vnd.openxmlformats-officedocument.drawingml.diagramColors+xml"/>
  <Override PartName="/ppt/diagrams/colors20.xml" ContentType="application/vnd.openxmlformats-officedocument.drawingml.diagramColors+xml"/>
  <Override PartName="/ppt/diagrams/colors21.xml" ContentType="application/vnd.openxmlformats-officedocument.drawingml.diagramColors+xml"/>
  <Override PartName="/ppt/diagrams/colors22.xml" ContentType="application/vnd.openxmlformats-officedocument.drawingml.diagramColors+xml"/>
  <Override PartName="/ppt/diagrams/colors23.xml" ContentType="application/vnd.openxmlformats-officedocument.drawingml.diagramColors+xml"/>
  <Override PartName="/ppt/diagrams/colors24.xml" ContentType="application/vnd.openxmlformats-officedocument.drawingml.diagramColors+xml"/>
  <Override PartName="/ppt/diagrams/colors25.xml" ContentType="application/vnd.openxmlformats-officedocument.drawingml.diagramColors+xml"/>
  <Override PartName="/ppt/diagrams/colors26.xml" ContentType="application/vnd.openxmlformats-officedocument.drawingml.diagramColors+xml"/>
  <Override PartName="/ppt/diagrams/colors27.xml" ContentType="application/vnd.openxmlformats-officedocument.drawingml.diagramColors+xml"/>
  <Override PartName="/ppt/diagrams/colors28.xml" ContentType="application/vnd.openxmlformats-officedocument.drawingml.diagramColors+xml"/>
  <Override PartName="/ppt/diagrams/colors29.xml" ContentType="application/vnd.openxmlformats-officedocument.drawingml.diagramColors+xml"/>
  <Override PartName="/ppt/diagrams/colors3.xml" ContentType="application/vnd.openxmlformats-officedocument.drawingml.diagramColors+xml"/>
  <Override PartName="/ppt/diagrams/colors30.xml" ContentType="application/vnd.openxmlformats-officedocument.drawingml.diagramColors+xml"/>
  <Override PartName="/ppt/diagrams/colors31.xml" ContentType="application/vnd.openxmlformats-officedocument.drawingml.diagramColors+xml"/>
  <Override PartName="/ppt/diagrams/colors32.xml" ContentType="application/vnd.openxmlformats-officedocument.drawingml.diagramColors+xml"/>
  <Override PartName="/ppt/diagrams/colors33.xml" ContentType="application/vnd.openxmlformats-officedocument.drawingml.diagramColors+xml"/>
  <Override PartName="/ppt/diagrams/colors34.xml" ContentType="application/vnd.openxmlformats-officedocument.drawingml.diagramColors+xml"/>
  <Override PartName="/ppt/diagrams/colors35.xml" ContentType="application/vnd.openxmlformats-officedocument.drawingml.diagramColors+xml"/>
  <Override PartName="/ppt/diagrams/colors36.xml" ContentType="application/vnd.openxmlformats-officedocument.drawingml.diagramColors+xml"/>
  <Override PartName="/ppt/diagrams/colors37.xml" ContentType="application/vnd.openxmlformats-officedocument.drawingml.diagramColors+xml"/>
  <Override PartName="/ppt/diagrams/colors38.xml" ContentType="application/vnd.openxmlformats-officedocument.drawingml.diagramColors+xml"/>
  <Override PartName="/ppt/diagrams/colors39.xml" ContentType="application/vnd.openxmlformats-officedocument.drawingml.diagramColors+xml"/>
  <Override PartName="/ppt/diagrams/colors4.xml" ContentType="application/vnd.openxmlformats-officedocument.drawingml.diagramColors+xml"/>
  <Override PartName="/ppt/diagrams/colors40.xml" ContentType="application/vnd.openxmlformats-officedocument.drawingml.diagramColors+xml"/>
  <Override PartName="/ppt/diagrams/colors41.xml" ContentType="application/vnd.openxmlformats-officedocument.drawingml.diagramColors+xml"/>
  <Override PartName="/ppt/diagrams/colors42.xml" ContentType="application/vnd.openxmlformats-officedocument.drawingml.diagramColors+xml"/>
  <Override PartName="/ppt/diagrams/colors43.xml" ContentType="application/vnd.openxmlformats-officedocument.drawingml.diagramColors+xml"/>
  <Override PartName="/ppt/diagrams/colors44.xml" ContentType="application/vnd.openxmlformats-officedocument.drawingml.diagramColors+xml"/>
  <Override PartName="/ppt/diagrams/colors45.xml" ContentType="application/vnd.openxmlformats-officedocument.drawingml.diagramColors+xml"/>
  <Override PartName="/ppt/diagrams/colors46.xml" ContentType="application/vnd.openxmlformats-officedocument.drawingml.diagramColors+xml"/>
  <Override PartName="/ppt/diagrams/colors47.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19.xml" ContentType="application/vnd.openxmlformats-officedocument.drawingml.diagramData+xml"/>
  <Override PartName="/ppt/diagrams/data2.xml" ContentType="application/vnd.openxmlformats-officedocument.drawingml.diagramData+xml"/>
  <Override PartName="/ppt/diagrams/data20.xml" ContentType="application/vnd.openxmlformats-officedocument.drawingml.diagramData+xml"/>
  <Override PartName="/ppt/diagrams/data21.xml" ContentType="application/vnd.openxmlformats-officedocument.drawingml.diagramData+xml"/>
  <Override PartName="/ppt/diagrams/data22.xml" ContentType="application/vnd.openxmlformats-officedocument.drawingml.diagramData+xml"/>
  <Override PartName="/ppt/diagrams/data23.xml" ContentType="application/vnd.openxmlformats-officedocument.drawingml.diagramData+xml"/>
  <Override PartName="/ppt/diagrams/data24.xml" ContentType="application/vnd.openxmlformats-officedocument.drawingml.diagramData+xml"/>
  <Override PartName="/ppt/diagrams/data25.xml" ContentType="application/vnd.openxmlformats-officedocument.drawingml.diagramData+xml"/>
  <Override PartName="/ppt/diagrams/data26.xml" ContentType="application/vnd.openxmlformats-officedocument.drawingml.diagramData+xml"/>
  <Override PartName="/ppt/diagrams/data27.xml" ContentType="application/vnd.openxmlformats-officedocument.drawingml.diagramData+xml"/>
  <Override PartName="/ppt/diagrams/data28.xml" ContentType="application/vnd.openxmlformats-officedocument.drawingml.diagramData+xml"/>
  <Override PartName="/ppt/diagrams/data29.xml" ContentType="application/vnd.openxmlformats-officedocument.drawingml.diagramData+xml"/>
  <Override PartName="/ppt/diagrams/data3.xml" ContentType="application/vnd.openxmlformats-officedocument.drawingml.diagramData+xml"/>
  <Override PartName="/ppt/diagrams/data30.xml" ContentType="application/vnd.openxmlformats-officedocument.drawingml.diagramData+xml"/>
  <Override PartName="/ppt/diagrams/data31.xml" ContentType="application/vnd.openxmlformats-officedocument.drawingml.diagramData+xml"/>
  <Override PartName="/ppt/diagrams/data32.xml" ContentType="application/vnd.openxmlformats-officedocument.drawingml.diagramData+xml"/>
  <Override PartName="/ppt/diagrams/data33.xml" ContentType="application/vnd.openxmlformats-officedocument.drawingml.diagramData+xml"/>
  <Override PartName="/ppt/diagrams/data34.xml" ContentType="application/vnd.openxmlformats-officedocument.drawingml.diagramData+xml"/>
  <Override PartName="/ppt/diagrams/data35.xml" ContentType="application/vnd.openxmlformats-officedocument.drawingml.diagramData+xml"/>
  <Override PartName="/ppt/diagrams/data36.xml" ContentType="application/vnd.openxmlformats-officedocument.drawingml.diagramData+xml"/>
  <Override PartName="/ppt/diagrams/data37.xml" ContentType="application/vnd.openxmlformats-officedocument.drawingml.diagramData+xml"/>
  <Override PartName="/ppt/diagrams/data38.xml" ContentType="application/vnd.openxmlformats-officedocument.drawingml.diagramData+xml"/>
  <Override PartName="/ppt/diagrams/data39.xml" ContentType="application/vnd.openxmlformats-officedocument.drawingml.diagramData+xml"/>
  <Override PartName="/ppt/diagrams/data4.xml" ContentType="application/vnd.openxmlformats-officedocument.drawingml.diagramData+xml"/>
  <Override PartName="/ppt/diagrams/data40.xml" ContentType="application/vnd.openxmlformats-officedocument.drawingml.diagramData+xml"/>
  <Override PartName="/ppt/diagrams/data41.xml" ContentType="application/vnd.openxmlformats-officedocument.drawingml.diagramData+xml"/>
  <Override PartName="/ppt/diagrams/data42.xml" ContentType="application/vnd.openxmlformats-officedocument.drawingml.diagramData+xml"/>
  <Override PartName="/ppt/diagrams/data43.xml" ContentType="application/vnd.openxmlformats-officedocument.drawingml.diagramData+xml"/>
  <Override PartName="/ppt/diagrams/data44.xml" ContentType="application/vnd.openxmlformats-officedocument.drawingml.diagramData+xml"/>
  <Override PartName="/ppt/diagrams/data45.xml" ContentType="application/vnd.openxmlformats-officedocument.drawingml.diagramData+xml"/>
  <Override PartName="/ppt/diagrams/data46.xml" ContentType="application/vnd.openxmlformats-officedocument.drawingml.diagramData+xml"/>
  <Override PartName="/ppt/diagrams/data47.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19.xml" ContentType="application/vnd.ms-office.drawingml.diagramDrawing+xml"/>
  <Override PartName="/ppt/diagrams/drawing2.xml" ContentType="application/vnd.ms-office.drawingml.diagramDrawing+xml"/>
  <Override PartName="/ppt/diagrams/drawing20.xml" ContentType="application/vnd.ms-office.drawingml.diagramDrawing+xml"/>
  <Override PartName="/ppt/diagrams/drawing21.xml" ContentType="application/vnd.ms-office.drawingml.diagramDrawing+xml"/>
  <Override PartName="/ppt/diagrams/drawing22.xml" ContentType="application/vnd.ms-office.drawingml.diagramDrawing+xml"/>
  <Override PartName="/ppt/diagrams/drawing23.xml" ContentType="application/vnd.ms-office.drawingml.diagramDrawing+xml"/>
  <Override PartName="/ppt/diagrams/drawing24.xml" ContentType="application/vnd.ms-office.drawingml.diagramDrawing+xml"/>
  <Override PartName="/ppt/diagrams/drawing25.xml" ContentType="application/vnd.ms-office.drawingml.diagramDrawing+xml"/>
  <Override PartName="/ppt/diagrams/drawing26.xml" ContentType="application/vnd.ms-office.drawingml.diagramDrawing+xml"/>
  <Override PartName="/ppt/diagrams/drawing27.xml" ContentType="application/vnd.ms-office.drawingml.diagramDrawing+xml"/>
  <Override PartName="/ppt/diagrams/drawing28.xml" ContentType="application/vnd.ms-office.drawingml.diagramDrawing+xml"/>
  <Override PartName="/ppt/diagrams/drawing29.xml" ContentType="application/vnd.ms-office.drawingml.diagramDrawing+xml"/>
  <Override PartName="/ppt/diagrams/drawing3.xml" ContentType="application/vnd.ms-office.drawingml.diagramDrawing+xml"/>
  <Override PartName="/ppt/diagrams/drawing30.xml" ContentType="application/vnd.ms-office.drawingml.diagramDrawing+xml"/>
  <Override PartName="/ppt/diagrams/drawing31.xml" ContentType="application/vnd.ms-office.drawingml.diagramDrawing+xml"/>
  <Override PartName="/ppt/diagrams/drawing32.xml" ContentType="application/vnd.ms-office.drawingml.diagramDrawing+xml"/>
  <Override PartName="/ppt/diagrams/drawing33.xml" ContentType="application/vnd.ms-office.drawingml.diagramDrawing+xml"/>
  <Override PartName="/ppt/diagrams/drawing34.xml" ContentType="application/vnd.ms-office.drawingml.diagramDrawing+xml"/>
  <Override PartName="/ppt/diagrams/drawing35.xml" ContentType="application/vnd.ms-office.drawingml.diagramDrawing+xml"/>
  <Override PartName="/ppt/diagrams/drawing36.xml" ContentType="application/vnd.ms-office.drawingml.diagramDrawing+xml"/>
  <Override PartName="/ppt/diagrams/drawing37.xml" ContentType="application/vnd.ms-office.drawingml.diagramDrawing+xml"/>
  <Override PartName="/ppt/diagrams/drawing38.xml" ContentType="application/vnd.ms-office.drawingml.diagramDrawing+xml"/>
  <Override PartName="/ppt/diagrams/drawing39.xml" ContentType="application/vnd.ms-office.drawingml.diagramDrawing+xml"/>
  <Override PartName="/ppt/diagrams/drawing4.xml" ContentType="application/vnd.ms-office.drawingml.diagramDrawing+xml"/>
  <Override PartName="/ppt/diagrams/drawing40.xml" ContentType="application/vnd.ms-office.drawingml.diagramDrawing+xml"/>
  <Override PartName="/ppt/diagrams/drawing41.xml" ContentType="application/vnd.ms-office.drawingml.diagramDrawing+xml"/>
  <Override PartName="/ppt/diagrams/drawing42.xml" ContentType="application/vnd.ms-office.drawingml.diagramDrawing+xml"/>
  <Override PartName="/ppt/diagrams/drawing43.xml" ContentType="application/vnd.ms-office.drawingml.diagramDrawing+xml"/>
  <Override PartName="/ppt/diagrams/drawing44.xml" ContentType="application/vnd.ms-office.drawingml.diagramDrawing+xml"/>
  <Override PartName="/ppt/diagrams/drawing45.xml" ContentType="application/vnd.ms-office.drawingml.diagramDrawing+xml"/>
  <Override PartName="/ppt/diagrams/drawing46.xml" ContentType="application/vnd.ms-office.drawingml.diagramDrawing+xml"/>
  <Override PartName="/ppt/diagrams/drawing47.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19.xml" ContentType="application/vnd.openxmlformats-officedocument.drawingml.diagramLayout+xml"/>
  <Override PartName="/ppt/diagrams/layout2.xml" ContentType="application/vnd.openxmlformats-officedocument.drawingml.diagramLayout+xml"/>
  <Override PartName="/ppt/diagrams/layout20.xml" ContentType="application/vnd.openxmlformats-officedocument.drawingml.diagramLayout+xml"/>
  <Override PartName="/ppt/diagrams/layout21.xml" ContentType="application/vnd.openxmlformats-officedocument.drawingml.diagramLayout+xml"/>
  <Override PartName="/ppt/diagrams/layout22.xml" ContentType="application/vnd.openxmlformats-officedocument.drawingml.diagramLayout+xml"/>
  <Override PartName="/ppt/diagrams/layout23.xml" ContentType="application/vnd.openxmlformats-officedocument.drawingml.diagramLayout+xml"/>
  <Override PartName="/ppt/diagrams/layout24.xml" ContentType="application/vnd.openxmlformats-officedocument.drawingml.diagramLayout+xml"/>
  <Override PartName="/ppt/diagrams/layout25.xml" ContentType="application/vnd.openxmlformats-officedocument.drawingml.diagramLayout+xml"/>
  <Override PartName="/ppt/diagrams/layout26.xml" ContentType="application/vnd.openxmlformats-officedocument.drawingml.diagramLayout+xml"/>
  <Override PartName="/ppt/diagrams/layout27.xml" ContentType="application/vnd.openxmlformats-officedocument.drawingml.diagramLayout+xml"/>
  <Override PartName="/ppt/diagrams/layout28.xml" ContentType="application/vnd.openxmlformats-officedocument.drawingml.diagramLayout+xml"/>
  <Override PartName="/ppt/diagrams/layout29.xml" ContentType="application/vnd.openxmlformats-officedocument.drawingml.diagramLayout+xml"/>
  <Override PartName="/ppt/diagrams/layout3.xml" ContentType="application/vnd.openxmlformats-officedocument.drawingml.diagramLayout+xml"/>
  <Override PartName="/ppt/diagrams/layout30.xml" ContentType="application/vnd.openxmlformats-officedocument.drawingml.diagramLayout+xml"/>
  <Override PartName="/ppt/diagrams/layout31.xml" ContentType="application/vnd.openxmlformats-officedocument.drawingml.diagramLayout+xml"/>
  <Override PartName="/ppt/diagrams/layout32.xml" ContentType="application/vnd.openxmlformats-officedocument.drawingml.diagramLayout+xml"/>
  <Override PartName="/ppt/diagrams/layout33.xml" ContentType="application/vnd.openxmlformats-officedocument.drawingml.diagramLayout+xml"/>
  <Override PartName="/ppt/diagrams/layout34.xml" ContentType="application/vnd.openxmlformats-officedocument.drawingml.diagramLayout+xml"/>
  <Override PartName="/ppt/diagrams/layout35.xml" ContentType="application/vnd.openxmlformats-officedocument.drawingml.diagramLayout+xml"/>
  <Override PartName="/ppt/diagrams/layout36.xml" ContentType="application/vnd.openxmlformats-officedocument.drawingml.diagramLayout+xml"/>
  <Override PartName="/ppt/diagrams/layout37.xml" ContentType="application/vnd.openxmlformats-officedocument.drawingml.diagramLayout+xml"/>
  <Override PartName="/ppt/diagrams/layout38.xml" ContentType="application/vnd.openxmlformats-officedocument.drawingml.diagramLayout+xml"/>
  <Override PartName="/ppt/diagrams/layout39.xml" ContentType="application/vnd.openxmlformats-officedocument.drawingml.diagramLayout+xml"/>
  <Override PartName="/ppt/diagrams/layout4.xml" ContentType="application/vnd.openxmlformats-officedocument.drawingml.diagramLayout+xml"/>
  <Override PartName="/ppt/diagrams/layout40.xml" ContentType="application/vnd.openxmlformats-officedocument.drawingml.diagramLayout+xml"/>
  <Override PartName="/ppt/diagrams/layout41.xml" ContentType="application/vnd.openxmlformats-officedocument.drawingml.diagramLayout+xml"/>
  <Override PartName="/ppt/diagrams/layout42.xml" ContentType="application/vnd.openxmlformats-officedocument.drawingml.diagramLayout+xml"/>
  <Override PartName="/ppt/diagrams/layout43.xml" ContentType="application/vnd.openxmlformats-officedocument.drawingml.diagramLayout+xml"/>
  <Override PartName="/ppt/diagrams/layout44.xml" ContentType="application/vnd.openxmlformats-officedocument.drawingml.diagramLayout+xml"/>
  <Override PartName="/ppt/diagrams/layout45.xml" ContentType="application/vnd.openxmlformats-officedocument.drawingml.diagramLayout+xml"/>
  <Override PartName="/ppt/diagrams/layout46.xml" ContentType="application/vnd.openxmlformats-officedocument.drawingml.diagramLayout+xml"/>
  <Override PartName="/ppt/diagrams/layout47.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19.xml" ContentType="application/vnd.openxmlformats-officedocument.drawingml.diagramStyle+xml"/>
  <Override PartName="/ppt/diagrams/quickStyle2.xml" ContentType="application/vnd.openxmlformats-officedocument.drawingml.diagramStyle+xml"/>
  <Override PartName="/ppt/diagrams/quickStyle20.xml" ContentType="application/vnd.openxmlformats-officedocument.drawingml.diagramStyle+xml"/>
  <Override PartName="/ppt/diagrams/quickStyle21.xml" ContentType="application/vnd.openxmlformats-officedocument.drawingml.diagramStyle+xml"/>
  <Override PartName="/ppt/diagrams/quickStyle22.xml" ContentType="application/vnd.openxmlformats-officedocument.drawingml.diagramStyle+xml"/>
  <Override PartName="/ppt/diagrams/quickStyle23.xml" ContentType="application/vnd.openxmlformats-officedocument.drawingml.diagramStyle+xml"/>
  <Override PartName="/ppt/diagrams/quickStyle24.xml" ContentType="application/vnd.openxmlformats-officedocument.drawingml.diagramStyle+xml"/>
  <Override PartName="/ppt/diagrams/quickStyle25.xml" ContentType="application/vnd.openxmlformats-officedocument.drawingml.diagramStyle+xml"/>
  <Override PartName="/ppt/diagrams/quickStyle26.xml" ContentType="application/vnd.openxmlformats-officedocument.drawingml.diagramStyle+xml"/>
  <Override PartName="/ppt/diagrams/quickStyle27.xml" ContentType="application/vnd.openxmlformats-officedocument.drawingml.diagramStyle+xml"/>
  <Override PartName="/ppt/diagrams/quickStyle28.xml" ContentType="application/vnd.openxmlformats-officedocument.drawingml.diagramStyle+xml"/>
  <Override PartName="/ppt/diagrams/quickStyle29.xml" ContentType="application/vnd.openxmlformats-officedocument.drawingml.diagramStyle+xml"/>
  <Override PartName="/ppt/diagrams/quickStyle3.xml" ContentType="application/vnd.openxmlformats-officedocument.drawingml.diagramStyle+xml"/>
  <Override PartName="/ppt/diagrams/quickStyle30.xml" ContentType="application/vnd.openxmlformats-officedocument.drawingml.diagramStyle+xml"/>
  <Override PartName="/ppt/diagrams/quickStyle31.xml" ContentType="application/vnd.openxmlformats-officedocument.drawingml.diagramStyle+xml"/>
  <Override PartName="/ppt/diagrams/quickStyle32.xml" ContentType="application/vnd.openxmlformats-officedocument.drawingml.diagramStyle+xml"/>
  <Override PartName="/ppt/diagrams/quickStyle33.xml" ContentType="application/vnd.openxmlformats-officedocument.drawingml.diagramStyle+xml"/>
  <Override PartName="/ppt/diagrams/quickStyle34.xml" ContentType="application/vnd.openxmlformats-officedocument.drawingml.diagramStyle+xml"/>
  <Override PartName="/ppt/diagrams/quickStyle35.xml" ContentType="application/vnd.openxmlformats-officedocument.drawingml.diagramStyle+xml"/>
  <Override PartName="/ppt/diagrams/quickStyle36.xml" ContentType="application/vnd.openxmlformats-officedocument.drawingml.diagramStyle+xml"/>
  <Override PartName="/ppt/diagrams/quickStyle37.xml" ContentType="application/vnd.openxmlformats-officedocument.drawingml.diagramStyle+xml"/>
  <Override PartName="/ppt/diagrams/quickStyle38.xml" ContentType="application/vnd.openxmlformats-officedocument.drawingml.diagramStyle+xml"/>
  <Override PartName="/ppt/diagrams/quickStyle39.xml" ContentType="application/vnd.openxmlformats-officedocument.drawingml.diagramStyle+xml"/>
  <Override PartName="/ppt/diagrams/quickStyle4.xml" ContentType="application/vnd.openxmlformats-officedocument.drawingml.diagramStyle+xml"/>
  <Override PartName="/ppt/diagrams/quickStyle40.xml" ContentType="application/vnd.openxmlformats-officedocument.drawingml.diagramStyle+xml"/>
  <Override PartName="/ppt/diagrams/quickStyle41.xml" ContentType="application/vnd.openxmlformats-officedocument.drawingml.diagramStyle+xml"/>
  <Override PartName="/ppt/diagrams/quickStyle42.xml" ContentType="application/vnd.openxmlformats-officedocument.drawingml.diagramStyle+xml"/>
  <Override PartName="/ppt/diagrams/quickStyle43.xml" ContentType="application/vnd.openxmlformats-officedocument.drawingml.diagramStyle+xml"/>
  <Override PartName="/ppt/diagrams/quickStyle44.xml" ContentType="application/vnd.openxmlformats-officedocument.drawingml.diagramStyle+xml"/>
  <Override PartName="/ppt/diagrams/quickStyle45.xml" ContentType="application/vnd.openxmlformats-officedocument.drawingml.diagramStyle+xml"/>
  <Override PartName="/ppt/diagrams/quickStyle46.xml" ContentType="application/vnd.openxmlformats-officedocument.drawingml.diagramStyle+xml"/>
  <Override PartName="/ppt/diagrams/quickStyle47.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12190095" cy="6858000"/>
  <p:notesSz cx="6858000" cy="9144000"/>
  <p:embeddedFontLst>
    <p:embeddedFont>
      <p:font typeface="方正清刻本悦宋简体" panose="02000000000000000000" pitchFamily="2" charset="-122"/>
      <p:regular r:id="rId28"/>
    </p:embeddedFont>
    <p:embeddedFont>
      <p:font typeface="微软雅黑" panose="020B0503020204020204" pitchFamily="34" charset="-122"/>
      <p:regular r:id="rId29"/>
    </p:embeddedFont>
    <p:embeddedFont>
      <p:font typeface="Elephant" panose="02020904090505020303" pitchFamily="18" charset="0"/>
      <p:regular r:id="rId30"/>
      <p:italic r:id="rId31"/>
    </p:embeddedFont>
    <p:embeddedFont>
      <p:font typeface="Segoe UI" panose="020B0502040204020203" pitchFamily="34" charset="0"/>
      <p:regular r:id="rId32"/>
      <p:bold r:id="rId33"/>
      <p:italic r:id="rId34"/>
      <p:boldItalic r:id="rId35"/>
    </p:embeddedFont>
    <p:embeddedFont>
      <p:font typeface="Calibri" panose="020F0502020204030204" charset="0"/>
      <p:regular r:id="rId36"/>
      <p:bold r:id="rId37"/>
      <p:italic r:id="rId38"/>
      <p:boldItalic r:id="rId39"/>
    </p:embeddedFont>
    <p:embeddedFont>
      <p:font typeface="Georgia" panose="02040502050405020303" pitchFamily="18" charset="0"/>
      <p:regular r:id="rId40"/>
      <p:bold r:id="rId41"/>
      <p:italic r:id="rId42"/>
      <p:boldItalic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72" autoAdjust="0"/>
  </p:normalViewPr>
  <p:slideViewPr>
    <p:cSldViewPr>
      <p:cViewPr>
        <p:scale>
          <a:sx n="85" d="100"/>
          <a:sy n="85" d="100"/>
        </p:scale>
        <p:origin x="-1314" y="-5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font" Target="fonts/font16.fntdata"/><Relationship Id="rId42" Type="http://schemas.openxmlformats.org/officeDocument/2006/relationships/font" Target="fonts/font15.fntdata"/><Relationship Id="rId41" Type="http://schemas.openxmlformats.org/officeDocument/2006/relationships/font" Target="fonts/font14.fntdata"/><Relationship Id="rId40" Type="http://schemas.openxmlformats.org/officeDocument/2006/relationships/font" Target="fonts/font13.fntdata"/><Relationship Id="rId4" Type="http://schemas.openxmlformats.org/officeDocument/2006/relationships/notesMaster" Target="notesMasters/notesMaster1.xml"/><Relationship Id="rId39" Type="http://schemas.openxmlformats.org/officeDocument/2006/relationships/font" Target="fonts/font12.fntdata"/><Relationship Id="rId38" Type="http://schemas.openxmlformats.org/officeDocument/2006/relationships/font" Target="fonts/font11.fntdata"/><Relationship Id="rId37" Type="http://schemas.openxmlformats.org/officeDocument/2006/relationships/font" Target="fonts/font10.fntdata"/><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2.jpeg"/></Relationships>
</file>

<file path=ppt/diagrams/_rels/data10.xml.rels><?xml version="1.0" encoding="UTF-8" standalone="yes"?>
<Relationships xmlns="http://schemas.openxmlformats.org/package/2006/relationships"><Relationship Id="rId1" Type="http://schemas.openxmlformats.org/officeDocument/2006/relationships/image" Target="../media/image48.jpeg"/></Relationships>
</file>

<file path=ppt/diagrams/_rels/data11.xml.rels><?xml version="1.0" encoding="UTF-8" standalone="yes"?>
<Relationships xmlns="http://schemas.openxmlformats.org/package/2006/relationships"><Relationship Id="rId1" Type="http://schemas.openxmlformats.org/officeDocument/2006/relationships/image" Target="../media/image49.jpeg"/></Relationships>
</file>

<file path=ppt/diagrams/_rels/data12.xml.rels><?xml version="1.0" encoding="UTF-8" standalone="yes"?>
<Relationships xmlns="http://schemas.openxmlformats.org/package/2006/relationships"><Relationship Id="rId1" Type="http://schemas.openxmlformats.org/officeDocument/2006/relationships/image" Target="../media/image50.jpeg"/></Relationships>
</file>

<file path=ppt/diagrams/_rels/data13.xml.rels><?xml version="1.0" encoding="UTF-8" standalone="yes"?>
<Relationships xmlns="http://schemas.openxmlformats.org/package/2006/relationships"><Relationship Id="rId1" Type="http://schemas.openxmlformats.org/officeDocument/2006/relationships/image" Target="../media/image35.jpeg"/></Relationships>
</file>

<file path=ppt/diagrams/_rels/data14.xml.rels><?xml version="1.0" encoding="UTF-8" standalone="yes"?>
<Relationships xmlns="http://schemas.openxmlformats.org/package/2006/relationships"><Relationship Id="rId1" Type="http://schemas.openxmlformats.org/officeDocument/2006/relationships/image" Target="../media/image51.jpeg"/></Relationships>
</file>

<file path=ppt/diagrams/_rels/data15.xml.rels><?xml version="1.0" encoding="UTF-8" standalone="yes"?>
<Relationships xmlns="http://schemas.openxmlformats.org/package/2006/relationships"><Relationship Id="rId1" Type="http://schemas.openxmlformats.org/officeDocument/2006/relationships/image" Target="../media/image52.jpeg"/></Relationships>
</file>

<file path=ppt/diagrams/_rels/data16.xml.rels><?xml version="1.0" encoding="UTF-8" standalone="yes"?>
<Relationships xmlns="http://schemas.openxmlformats.org/package/2006/relationships"><Relationship Id="rId1" Type="http://schemas.openxmlformats.org/officeDocument/2006/relationships/image" Target="../media/image46.jpeg"/></Relationships>
</file>

<file path=ppt/diagrams/_rels/data17.xml.rels><?xml version="1.0" encoding="UTF-8" standalone="yes"?>
<Relationships xmlns="http://schemas.openxmlformats.org/package/2006/relationships"><Relationship Id="rId1" Type="http://schemas.openxmlformats.org/officeDocument/2006/relationships/image" Target="../media/image53.jpeg"/></Relationships>
</file>

<file path=ppt/diagrams/_rels/data18.xml.rels><?xml version="1.0" encoding="UTF-8" standalone="yes"?>
<Relationships xmlns="http://schemas.openxmlformats.org/package/2006/relationships"><Relationship Id="rId1" Type="http://schemas.openxmlformats.org/officeDocument/2006/relationships/image" Target="../media/image54.jpeg"/></Relationships>
</file>

<file path=ppt/diagrams/_rels/data19.xml.rels><?xml version="1.0" encoding="UTF-8" standalone="yes"?>
<Relationships xmlns="http://schemas.openxmlformats.org/package/2006/relationships"><Relationship Id="rId1" Type="http://schemas.openxmlformats.org/officeDocument/2006/relationships/image" Target="../media/image55.jpeg"/></Relationships>
</file>

<file path=ppt/diagrams/_rels/data2.xml.rels><?xml version="1.0" encoding="UTF-8" standalone="yes"?>
<Relationships xmlns="http://schemas.openxmlformats.org/package/2006/relationships"><Relationship Id="rId1" Type="http://schemas.openxmlformats.org/officeDocument/2006/relationships/image" Target="../media/image42.jpeg"/></Relationships>
</file>

<file path=ppt/diagrams/_rels/data20.xml.rels><?xml version="1.0" encoding="UTF-8" standalone="yes"?>
<Relationships xmlns="http://schemas.openxmlformats.org/package/2006/relationships"><Relationship Id="rId1" Type="http://schemas.openxmlformats.org/officeDocument/2006/relationships/image" Target="../media/image56.jpeg"/></Relationships>
</file>

<file path=ppt/diagrams/_rels/data21.xml.rels><?xml version="1.0" encoding="UTF-8" standalone="yes"?>
<Relationships xmlns="http://schemas.openxmlformats.org/package/2006/relationships"><Relationship Id="rId1" Type="http://schemas.openxmlformats.org/officeDocument/2006/relationships/image" Target="../media/image57.jpeg"/></Relationships>
</file>

<file path=ppt/diagrams/_rels/data22.xml.rels><?xml version="1.0" encoding="UTF-8" standalone="yes"?>
<Relationships xmlns="http://schemas.openxmlformats.org/package/2006/relationships"><Relationship Id="rId1" Type="http://schemas.openxmlformats.org/officeDocument/2006/relationships/image" Target="../media/image58.jpeg"/></Relationships>
</file>

<file path=ppt/diagrams/_rels/data23.xml.rels><?xml version="1.0" encoding="UTF-8" standalone="yes"?>
<Relationships xmlns="http://schemas.openxmlformats.org/package/2006/relationships"><Relationship Id="rId1" Type="http://schemas.openxmlformats.org/officeDocument/2006/relationships/image" Target="../media/image59.jpeg"/></Relationships>
</file>

<file path=ppt/diagrams/_rels/data24.xml.rels><?xml version="1.0" encoding="UTF-8" standalone="yes"?>
<Relationships xmlns="http://schemas.openxmlformats.org/package/2006/relationships"><Relationship Id="rId1" Type="http://schemas.openxmlformats.org/officeDocument/2006/relationships/image" Target="../media/image45.jpeg"/></Relationships>
</file>

<file path=ppt/diagrams/_rels/data25.xml.rels><?xml version="1.0" encoding="UTF-8" standalone="yes"?>
<Relationships xmlns="http://schemas.openxmlformats.org/package/2006/relationships"><Relationship Id="rId1" Type="http://schemas.openxmlformats.org/officeDocument/2006/relationships/image" Target="../media/image60.jpeg"/></Relationships>
</file>

<file path=ppt/diagrams/_rels/data26.xml.rels><?xml version="1.0" encoding="UTF-8" standalone="yes"?>
<Relationships xmlns="http://schemas.openxmlformats.org/package/2006/relationships"><Relationship Id="rId1" Type="http://schemas.openxmlformats.org/officeDocument/2006/relationships/image" Target="../media/image61.jpeg"/></Relationships>
</file>

<file path=ppt/diagrams/_rels/data27.xml.rels><?xml version="1.0" encoding="UTF-8" standalone="yes"?>
<Relationships xmlns="http://schemas.openxmlformats.org/package/2006/relationships"><Relationship Id="rId1" Type="http://schemas.openxmlformats.org/officeDocument/2006/relationships/image" Target="../media/image62.jpeg"/></Relationships>
</file>

<file path=ppt/diagrams/_rels/data28.xml.rels><?xml version="1.0" encoding="UTF-8" standalone="yes"?>
<Relationships xmlns="http://schemas.openxmlformats.org/package/2006/relationships"><Relationship Id="rId1" Type="http://schemas.openxmlformats.org/officeDocument/2006/relationships/image" Target="../media/image63.jpeg"/></Relationships>
</file>

<file path=ppt/diagrams/_rels/data29.xml.rels><?xml version="1.0" encoding="UTF-8" standalone="yes"?>
<Relationships xmlns="http://schemas.openxmlformats.org/package/2006/relationships"><Relationship Id="rId1" Type="http://schemas.openxmlformats.org/officeDocument/2006/relationships/image" Target="../media/image64.jpeg"/></Relationships>
</file>

<file path=ppt/diagrams/_rels/data3.xml.rels><?xml version="1.0" encoding="UTF-8" standalone="yes"?>
<Relationships xmlns="http://schemas.openxmlformats.org/package/2006/relationships"><Relationship Id="rId1" Type="http://schemas.openxmlformats.org/officeDocument/2006/relationships/image" Target="../media/image39.jpeg"/></Relationships>
</file>

<file path=ppt/diagrams/_rels/data30.xml.rels><?xml version="1.0" encoding="UTF-8" standalone="yes"?>
<Relationships xmlns="http://schemas.openxmlformats.org/package/2006/relationships"><Relationship Id="rId1" Type="http://schemas.openxmlformats.org/officeDocument/2006/relationships/image" Target="../media/image65.jpeg"/></Relationships>
</file>

<file path=ppt/diagrams/_rels/data31.xml.rels><?xml version="1.0" encoding="UTF-8" standalone="yes"?>
<Relationships xmlns="http://schemas.openxmlformats.org/package/2006/relationships"><Relationship Id="rId1" Type="http://schemas.openxmlformats.org/officeDocument/2006/relationships/image" Target="../media/image66.jpeg"/></Relationships>
</file>

<file path=ppt/diagrams/_rels/data32.xml.rels><?xml version="1.0" encoding="UTF-8" standalone="yes"?>
<Relationships xmlns="http://schemas.openxmlformats.org/package/2006/relationships"><Relationship Id="rId1" Type="http://schemas.openxmlformats.org/officeDocument/2006/relationships/image" Target="../media/image67.jpeg"/></Relationships>
</file>

<file path=ppt/diagrams/_rels/data33.xml.rels><?xml version="1.0" encoding="UTF-8" standalone="yes"?>
<Relationships xmlns="http://schemas.openxmlformats.org/package/2006/relationships"><Relationship Id="rId1" Type="http://schemas.openxmlformats.org/officeDocument/2006/relationships/image" Target="../media/image68.jpeg"/></Relationships>
</file>

<file path=ppt/diagrams/_rels/data34.xml.rels><?xml version="1.0" encoding="UTF-8" standalone="yes"?>
<Relationships xmlns="http://schemas.openxmlformats.org/package/2006/relationships"><Relationship Id="rId1" Type="http://schemas.openxmlformats.org/officeDocument/2006/relationships/image" Target="../media/image69.jpeg"/></Relationships>
</file>

<file path=ppt/diagrams/_rels/data35.xml.rels><?xml version="1.0" encoding="UTF-8" standalone="yes"?>
<Relationships xmlns="http://schemas.openxmlformats.org/package/2006/relationships"><Relationship Id="rId1" Type="http://schemas.openxmlformats.org/officeDocument/2006/relationships/image" Target="../media/image46.jpeg"/></Relationships>
</file>

<file path=ppt/diagrams/_rels/data36.xml.rels><?xml version="1.0" encoding="UTF-8" standalone="yes"?>
<Relationships xmlns="http://schemas.openxmlformats.org/package/2006/relationships"><Relationship Id="rId1" Type="http://schemas.openxmlformats.org/officeDocument/2006/relationships/image" Target="../media/image2.jpeg"/></Relationships>
</file>

<file path=ppt/diagrams/_rels/data37.xml.rels><?xml version="1.0" encoding="UTF-8" standalone="yes"?>
<Relationships xmlns="http://schemas.openxmlformats.org/package/2006/relationships"><Relationship Id="rId1" Type="http://schemas.openxmlformats.org/officeDocument/2006/relationships/image" Target="../media/image70.jpeg"/></Relationships>
</file>

<file path=ppt/diagrams/_rels/data38.xml.rels><?xml version="1.0" encoding="UTF-8" standalone="yes"?>
<Relationships xmlns="http://schemas.openxmlformats.org/package/2006/relationships"><Relationship Id="rId1" Type="http://schemas.openxmlformats.org/officeDocument/2006/relationships/image" Target="../media/image39.jpeg"/></Relationships>
</file>

<file path=ppt/diagrams/_rels/data39.xml.rels><?xml version="1.0" encoding="UTF-8" standalone="yes"?>
<Relationships xmlns="http://schemas.openxmlformats.org/package/2006/relationships"><Relationship Id="rId1" Type="http://schemas.openxmlformats.org/officeDocument/2006/relationships/image" Target="../media/image71.jpeg"/></Relationships>
</file>

<file path=ppt/diagrams/_rels/data4.xml.rels><?xml version="1.0" encoding="UTF-8" standalone="yes"?>
<Relationships xmlns="http://schemas.openxmlformats.org/package/2006/relationships"><Relationship Id="rId1" Type="http://schemas.openxmlformats.org/officeDocument/2006/relationships/image" Target="../media/image43.jpeg"/></Relationships>
</file>

<file path=ppt/diagrams/_rels/data40.xml.rels><?xml version="1.0" encoding="UTF-8" standalone="yes"?>
<Relationships xmlns="http://schemas.openxmlformats.org/package/2006/relationships"><Relationship Id="rId1" Type="http://schemas.openxmlformats.org/officeDocument/2006/relationships/image" Target="../media/image72.jpeg"/></Relationships>
</file>

<file path=ppt/diagrams/_rels/data41.xml.rels><?xml version="1.0" encoding="UTF-8" standalone="yes"?>
<Relationships xmlns="http://schemas.openxmlformats.org/package/2006/relationships"><Relationship Id="rId1" Type="http://schemas.openxmlformats.org/officeDocument/2006/relationships/image" Target="../media/image73.jpeg"/></Relationships>
</file>

<file path=ppt/diagrams/_rels/data42.xml.rels><?xml version="1.0" encoding="UTF-8" standalone="yes"?>
<Relationships xmlns="http://schemas.openxmlformats.org/package/2006/relationships"><Relationship Id="rId1" Type="http://schemas.openxmlformats.org/officeDocument/2006/relationships/image" Target="../media/image74.jpeg"/></Relationships>
</file>

<file path=ppt/diagrams/_rels/data43.xml.rels><?xml version="1.0" encoding="UTF-8" standalone="yes"?>
<Relationships xmlns="http://schemas.openxmlformats.org/package/2006/relationships"><Relationship Id="rId1" Type="http://schemas.openxmlformats.org/officeDocument/2006/relationships/image" Target="../media/image11.jpeg"/></Relationships>
</file>

<file path=ppt/diagrams/_rels/data44.xml.rels><?xml version="1.0" encoding="UTF-8" standalone="yes"?>
<Relationships xmlns="http://schemas.openxmlformats.org/package/2006/relationships"><Relationship Id="rId1" Type="http://schemas.openxmlformats.org/officeDocument/2006/relationships/image" Target="../media/image5.jpeg"/></Relationships>
</file>

<file path=ppt/diagrams/_rels/data45.xml.rels><?xml version="1.0" encoding="UTF-8" standalone="yes"?>
<Relationships xmlns="http://schemas.openxmlformats.org/package/2006/relationships"><Relationship Id="rId1" Type="http://schemas.openxmlformats.org/officeDocument/2006/relationships/image" Target="../media/image11.jpeg"/></Relationships>
</file>

<file path=ppt/diagrams/_rels/data46.xml.rels><?xml version="1.0" encoding="UTF-8" standalone="yes"?>
<Relationships xmlns="http://schemas.openxmlformats.org/package/2006/relationships"><Relationship Id="rId1" Type="http://schemas.openxmlformats.org/officeDocument/2006/relationships/image" Target="../media/image75.jpeg"/></Relationships>
</file>

<file path=ppt/diagrams/_rels/data47.xml.rels><?xml version="1.0" encoding="UTF-8" standalone="yes"?>
<Relationships xmlns="http://schemas.openxmlformats.org/package/2006/relationships"><Relationship Id="rId1" Type="http://schemas.openxmlformats.org/officeDocument/2006/relationships/image" Target="../media/image46.jpeg"/></Relationships>
</file>

<file path=ppt/diagrams/_rels/data5.xml.rels><?xml version="1.0" encoding="UTF-8" standalone="yes"?>
<Relationships xmlns="http://schemas.openxmlformats.org/package/2006/relationships"><Relationship Id="rId1" Type="http://schemas.openxmlformats.org/officeDocument/2006/relationships/image" Target="../media/image38.jpeg"/></Relationships>
</file>

<file path=ppt/diagrams/_rels/data6.xml.rels><?xml version="1.0" encoding="UTF-8" standalone="yes"?>
<Relationships xmlns="http://schemas.openxmlformats.org/package/2006/relationships"><Relationship Id="rId1" Type="http://schemas.openxmlformats.org/officeDocument/2006/relationships/image" Target="../media/image44.png"/></Relationships>
</file>

<file path=ppt/diagrams/_rels/data7.xml.rels><?xml version="1.0" encoding="UTF-8" standalone="yes"?>
<Relationships xmlns="http://schemas.openxmlformats.org/package/2006/relationships"><Relationship Id="rId1" Type="http://schemas.openxmlformats.org/officeDocument/2006/relationships/image" Target="../media/image45.jpeg"/></Relationships>
</file>

<file path=ppt/diagrams/_rels/data8.xml.rels><?xml version="1.0" encoding="UTF-8" standalone="yes"?>
<Relationships xmlns="http://schemas.openxmlformats.org/package/2006/relationships"><Relationship Id="rId1" Type="http://schemas.openxmlformats.org/officeDocument/2006/relationships/image" Target="../media/image46.jpeg"/></Relationships>
</file>

<file path=ppt/diagrams/_rels/data9.xml.rels><?xml version="1.0" encoding="UTF-8" standalone="yes"?>
<Relationships xmlns="http://schemas.openxmlformats.org/package/2006/relationships"><Relationship Id="rId1" Type="http://schemas.openxmlformats.org/officeDocument/2006/relationships/image" Target="../media/image47.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2.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48.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49.jpeg"/></Relationships>
</file>

<file path=ppt/diagrams/_rels/drawing12.xml.rels><?xml version="1.0" encoding="UTF-8" standalone="yes"?>
<Relationships xmlns="http://schemas.openxmlformats.org/package/2006/relationships"><Relationship Id="rId1" Type="http://schemas.openxmlformats.org/officeDocument/2006/relationships/image" Target="../media/image50.jpeg"/></Relationships>
</file>

<file path=ppt/diagrams/_rels/drawing13.xml.rels><?xml version="1.0" encoding="UTF-8" standalone="yes"?>
<Relationships xmlns="http://schemas.openxmlformats.org/package/2006/relationships"><Relationship Id="rId1" Type="http://schemas.openxmlformats.org/officeDocument/2006/relationships/image" Target="../media/image35.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51.jpeg"/></Relationships>
</file>

<file path=ppt/diagrams/_rels/drawing15.xml.rels><?xml version="1.0" encoding="UTF-8" standalone="yes"?>
<Relationships xmlns="http://schemas.openxmlformats.org/package/2006/relationships"><Relationship Id="rId1" Type="http://schemas.openxmlformats.org/officeDocument/2006/relationships/image" Target="../media/image52.jpeg"/></Relationships>
</file>

<file path=ppt/diagrams/_rels/drawing16.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17.xml.rels><?xml version="1.0" encoding="UTF-8" standalone="yes"?>
<Relationships xmlns="http://schemas.openxmlformats.org/package/2006/relationships"><Relationship Id="rId1" Type="http://schemas.openxmlformats.org/officeDocument/2006/relationships/image" Target="../media/image53.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54.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5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42.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56.jpeg"/></Relationships>
</file>

<file path=ppt/diagrams/_rels/drawing21.xml.rels><?xml version="1.0" encoding="UTF-8" standalone="yes"?>
<Relationships xmlns="http://schemas.openxmlformats.org/package/2006/relationships"><Relationship Id="rId1" Type="http://schemas.openxmlformats.org/officeDocument/2006/relationships/image" Target="../media/image57.jpeg"/></Relationships>
</file>

<file path=ppt/diagrams/_rels/drawing22.xml.rels><?xml version="1.0" encoding="UTF-8" standalone="yes"?>
<Relationships xmlns="http://schemas.openxmlformats.org/package/2006/relationships"><Relationship Id="rId1" Type="http://schemas.openxmlformats.org/officeDocument/2006/relationships/image" Target="../media/image58.jpeg"/></Relationships>
</file>

<file path=ppt/diagrams/_rels/drawing23.xml.rels><?xml version="1.0" encoding="UTF-8" standalone="yes"?>
<Relationships xmlns="http://schemas.openxmlformats.org/package/2006/relationships"><Relationship Id="rId1" Type="http://schemas.openxmlformats.org/officeDocument/2006/relationships/image" Target="../media/image59.jpeg"/></Relationships>
</file>

<file path=ppt/diagrams/_rels/drawing24.xml.rels><?xml version="1.0" encoding="UTF-8" standalone="yes"?>
<Relationships xmlns="http://schemas.openxmlformats.org/package/2006/relationships"><Relationship Id="rId1" Type="http://schemas.openxmlformats.org/officeDocument/2006/relationships/image" Target="../media/image45.jpeg"/></Relationships>
</file>

<file path=ppt/diagrams/_rels/drawing25.xml.rels><?xml version="1.0" encoding="UTF-8" standalone="yes"?>
<Relationships xmlns="http://schemas.openxmlformats.org/package/2006/relationships"><Relationship Id="rId1" Type="http://schemas.openxmlformats.org/officeDocument/2006/relationships/image" Target="../media/image60.jpeg"/></Relationships>
</file>

<file path=ppt/diagrams/_rels/drawing26.xml.rels><?xml version="1.0" encoding="UTF-8" standalone="yes"?>
<Relationships xmlns="http://schemas.openxmlformats.org/package/2006/relationships"><Relationship Id="rId1" Type="http://schemas.openxmlformats.org/officeDocument/2006/relationships/image" Target="../media/image61.jpeg"/></Relationships>
</file>

<file path=ppt/diagrams/_rels/drawing27.xml.rels><?xml version="1.0" encoding="UTF-8" standalone="yes"?>
<Relationships xmlns="http://schemas.openxmlformats.org/package/2006/relationships"><Relationship Id="rId1" Type="http://schemas.openxmlformats.org/officeDocument/2006/relationships/image" Target="../media/image62.jpeg"/></Relationships>
</file>

<file path=ppt/diagrams/_rels/drawing28.xml.rels><?xml version="1.0" encoding="UTF-8" standalone="yes"?>
<Relationships xmlns="http://schemas.openxmlformats.org/package/2006/relationships"><Relationship Id="rId1" Type="http://schemas.openxmlformats.org/officeDocument/2006/relationships/image" Target="../media/image63.jpeg"/></Relationships>
</file>

<file path=ppt/diagrams/_rels/drawing29.xml.rels><?xml version="1.0" encoding="UTF-8" standalone="yes"?>
<Relationships xmlns="http://schemas.openxmlformats.org/package/2006/relationships"><Relationship Id="rId1" Type="http://schemas.openxmlformats.org/officeDocument/2006/relationships/image" Target="../media/image64.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39.jpeg"/></Relationships>
</file>

<file path=ppt/diagrams/_rels/drawing30.xml.rels><?xml version="1.0" encoding="UTF-8" standalone="yes"?>
<Relationships xmlns="http://schemas.openxmlformats.org/package/2006/relationships"><Relationship Id="rId1" Type="http://schemas.openxmlformats.org/officeDocument/2006/relationships/image" Target="../media/image65.jpeg"/></Relationships>
</file>

<file path=ppt/diagrams/_rels/drawing31.xml.rels><?xml version="1.0" encoding="UTF-8" standalone="yes"?>
<Relationships xmlns="http://schemas.openxmlformats.org/package/2006/relationships"><Relationship Id="rId1" Type="http://schemas.openxmlformats.org/officeDocument/2006/relationships/image" Target="../media/image66.jpeg"/></Relationships>
</file>

<file path=ppt/diagrams/_rels/drawing32.xml.rels><?xml version="1.0" encoding="UTF-8" standalone="yes"?>
<Relationships xmlns="http://schemas.openxmlformats.org/package/2006/relationships"><Relationship Id="rId1" Type="http://schemas.openxmlformats.org/officeDocument/2006/relationships/image" Target="../media/image67.jpeg"/></Relationships>
</file>

<file path=ppt/diagrams/_rels/drawing33.xml.rels><?xml version="1.0" encoding="UTF-8" standalone="yes"?>
<Relationships xmlns="http://schemas.openxmlformats.org/package/2006/relationships"><Relationship Id="rId1" Type="http://schemas.openxmlformats.org/officeDocument/2006/relationships/image" Target="../media/image68.jpeg"/></Relationships>
</file>

<file path=ppt/diagrams/_rels/drawing34.xml.rels><?xml version="1.0" encoding="UTF-8" standalone="yes"?>
<Relationships xmlns="http://schemas.openxmlformats.org/package/2006/relationships"><Relationship Id="rId1" Type="http://schemas.openxmlformats.org/officeDocument/2006/relationships/image" Target="../media/image69.jpeg"/></Relationships>
</file>

<file path=ppt/diagrams/_rels/drawing35.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36.xml.rels><?xml version="1.0" encoding="UTF-8" standalone="yes"?>
<Relationships xmlns="http://schemas.openxmlformats.org/package/2006/relationships"><Relationship Id="rId1" Type="http://schemas.openxmlformats.org/officeDocument/2006/relationships/image" Target="../media/image2.jpeg"/></Relationships>
</file>

<file path=ppt/diagrams/_rels/drawing37.xml.rels><?xml version="1.0" encoding="UTF-8" standalone="yes"?>
<Relationships xmlns="http://schemas.openxmlformats.org/package/2006/relationships"><Relationship Id="rId1" Type="http://schemas.openxmlformats.org/officeDocument/2006/relationships/image" Target="../media/image70.jpeg"/></Relationships>
</file>

<file path=ppt/diagrams/_rels/drawing38.xml.rels><?xml version="1.0" encoding="UTF-8" standalone="yes"?>
<Relationships xmlns="http://schemas.openxmlformats.org/package/2006/relationships"><Relationship Id="rId1" Type="http://schemas.openxmlformats.org/officeDocument/2006/relationships/image" Target="../media/image39.jpeg"/></Relationships>
</file>

<file path=ppt/diagrams/_rels/drawing39.xml.rels><?xml version="1.0" encoding="UTF-8" standalone="yes"?>
<Relationships xmlns="http://schemas.openxmlformats.org/package/2006/relationships"><Relationship Id="rId1" Type="http://schemas.openxmlformats.org/officeDocument/2006/relationships/image" Target="../media/image71.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43.jpeg"/></Relationships>
</file>

<file path=ppt/diagrams/_rels/drawing40.xml.rels><?xml version="1.0" encoding="UTF-8" standalone="yes"?>
<Relationships xmlns="http://schemas.openxmlformats.org/package/2006/relationships"><Relationship Id="rId1" Type="http://schemas.openxmlformats.org/officeDocument/2006/relationships/image" Target="../media/image72.jpeg"/></Relationships>
</file>

<file path=ppt/diagrams/_rels/drawing41.xml.rels><?xml version="1.0" encoding="UTF-8" standalone="yes"?>
<Relationships xmlns="http://schemas.openxmlformats.org/package/2006/relationships"><Relationship Id="rId1" Type="http://schemas.openxmlformats.org/officeDocument/2006/relationships/image" Target="../media/image73.jpeg"/></Relationships>
</file>

<file path=ppt/diagrams/_rels/drawing42.xml.rels><?xml version="1.0" encoding="UTF-8" standalone="yes"?>
<Relationships xmlns="http://schemas.openxmlformats.org/package/2006/relationships"><Relationship Id="rId1" Type="http://schemas.openxmlformats.org/officeDocument/2006/relationships/image" Target="../media/image74.jpeg"/></Relationships>
</file>

<file path=ppt/diagrams/_rels/drawing43.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44.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45.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46.xml.rels><?xml version="1.0" encoding="UTF-8" standalone="yes"?>
<Relationships xmlns="http://schemas.openxmlformats.org/package/2006/relationships"><Relationship Id="rId1" Type="http://schemas.openxmlformats.org/officeDocument/2006/relationships/image" Target="../media/image75.jpeg"/></Relationships>
</file>

<file path=ppt/diagrams/_rels/drawing47.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38.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44.png"/></Relationships>
</file>

<file path=ppt/diagrams/_rels/drawing7.xml.rels><?xml version="1.0" encoding="UTF-8" standalone="yes"?>
<Relationships xmlns="http://schemas.openxmlformats.org/package/2006/relationships"><Relationship Id="rId1" Type="http://schemas.openxmlformats.org/officeDocument/2006/relationships/image" Target="../media/image45.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4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X="-100000" custLinFactNeighborX="-136549" custLinFactNeighborY="41592"/>
      <dgm:spPr>
        <a:prstGeom prst="diamond">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776CD35-51FD-48C0-B75A-BAFD76E8153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A424AF5-CB2A-4E4C-8EAA-5995D4492764}" type="presOf" srcId="{F4DCAFF9-3CD8-4192-92EC-2050EBC96D81}" destId="{7AC81859-B11C-4EE9-8379-B9AF70890D88}" srcOrd="0" destOrd="0" presId="urn:microsoft.com/office/officeart/2008/layout/BendingPictureSemiTransparentText"/>
    <dgm:cxn modelId="{9F9C4B50-F065-423B-965D-D616381780B8}" type="presParOf" srcId="{BDA71D6A-C3D1-411E-9EAC-6386FFEE52C2}" destId="{0B2273E3-B9E3-4A02-93CF-275511BE0699}" srcOrd="0" destOrd="0" presId="urn:microsoft.com/office/officeart/2008/layout/BendingPictureSemiTransparentText"/>
    <dgm:cxn modelId="{4FE875E8-C167-468A-B917-1CE95EFC16A3}" type="presParOf" srcId="{0B2273E3-B9E3-4A02-93CF-275511BE0699}" destId="{367DAC4B-08E7-4BA7-A970-D0115453FB5A}" srcOrd="0" destOrd="0" presId="urn:microsoft.com/office/officeart/2008/layout/BendingPictureSemiTransparentText"/>
    <dgm:cxn modelId="{81CD4251-9E80-43F4-9115-C14C8ECD5701}"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6653" custLinFactNeighborY="-2325"/>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2E2240D-9E05-43AB-B0E0-B78CD7BBC9AB}" type="presOf" srcId="{F4DCAFF9-3CD8-4192-92EC-2050EBC96D81}" destId="{7AC81859-B11C-4EE9-8379-B9AF70890D88}" srcOrd="0" destOrd="0" presId="urn:microsoft.com/office/officeart/2008/layout/BendingPictureSemiTransparentText"/>
    <dgm:cxn modelId="{1BDE5D4D-A51E-4748-AA75-44E9F6BA283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2BA5D21-57E3-4808-BF9B-EEE63CA808D0}" type="presParOf" srcId="{BDA71D6A-C3D1-411E-9EAC-6386FFEE52C2}" destId="{0B2273E3-B9E3-4A02-93CF-275511BE0699}" srcOrd="0" destOrd="0" presId="urn:microsoft.com/office/officeart/2008/layout/BendingPictureSemiTransparentText"/>
    <dgm:cxn modelId="{D139BD5D-48F6-47B1-87A5-24A96E91588B}" type="presParOf" srcId="{0B2273E3-B9E3-4A02-93CF-275511BE0699}" destId="{367DAC4B-08E7-4BA7-A970-D0115453FB5A}" srcOrd="0" destOrd="0" presId="urn:microsoft.com/office/officeart/2008/layout/BendingPictureSemiTransparentText"/>
    <dgm:cxn modelId="{26BA8BE3-4392-4FFB-B1BA-C3F16F92DB6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0D7A12CF-6A92-4CB3-BB8A-8B203F82F4B4}" type="presOf" srcId="{B3E39A80-D6B7-4E26-B22E-327D37299CB1}" destId="{BDA71D6A-C3D1-411E-9EAC-6386FFEE52C2}" srcOrd="0" destOrd="0" presId="urn:microsoft.com/office/officeart/2008/layout/BendingPictureSemiTransparentText"/>
    <dgm:cxn modelId="{ED575D69-C7D2-4CA8-975F-4B5BA8ABEFEB}" type="presOf" srcId="{F4DCAFF9-3CD8-4192-92EC-2050EBC96D81}" destId="{7AC81859-B11C-4EE9-8379-B9AF70890D88}" srcOrd="0" destOrd="0" presId="urn:microsoft.com/office/officeart/2008/layout/BendingPictureSemiTransparentText"/>
    <dgm:cxn modelId="{FF94306E-72B5-4845-9FEB-82652615A3A6}" type="presParOf" srcId="{BDA71D6A-C3D1-411E-9EAC-6386FFEE52C2}" destId="{0B2273E3-B9E3-4A02-93CF-275511BE0699}" srcOrd="0" destOrd="0" presId="urn:microsoft.com/office/officeart/2008/layout/BendingPictureSemiTransparentText"/>
    <dgm:cxn modelId="{75EA8A7A-5072-4107-84B5-61A5B7173C3D}" type="presParOf" srcId="{0B2273E3-B9E3-4A02-93CF-275511BE0699}" destId="{367DAC4B-08E7-4BA7-A970-D0115453FB5A}" srcOrd="0" destOrd="0" presId="urn:microsoft.com/office/officeart/2008/layout/BendingPictureSemiTransparentText"/>
    <dgm:cxn modelId="{D95B5585-DF62-4493-A9E0-F3964994570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E4EADCD-E098-4F85-B2C3-A2CA118233D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4C8B0A8-7407-4067-9F57-EBBEDC65220D}" type="presOf" srcId="{B3E39A80-D6B7-4E26-B22E-327D37299CB1}" destId="{BDA71D6A-C3D1-411E-9EAC-6386FFEE52C2}" srcOrd="0" destOrd="0" presId="urn:microsoft.com/office/officeart/2008/layout/BendingPictureSemiTransparentText"/>
    <dgm:cxn modelId="{A01B4335-0A36-4142-BD21-27B128B75288}" type="presParOf" srcId="{BDA71D6A-C3D1-411E-9EAC-6386FFEE52C2}" destId="{0B2273E3-B9E3-4A02-93CF-275511BE0699}" srcOrd="0" destOrd="0" presId="urn:microsoft.com/office/officeart/2008/layout/BendingPictureSemiTransparentText"/>
    <dgm:cxn modelId="{7D804F3F-565D-4557-BB3C-0D67C1B5BE1A}" type="presParOf" srcId="{0B2273E3-B9E3-4A02-93CF-275511BE0699}" destId="{367DAC4B-08E7-4BA7-A970-D0115453FB5A}" srcOrd="0" destOrd="0" presId="urn:microsoft.com/office/officeart/2008/layout/BendingPictureSemiTransparentText"/>
    <dgm:cxn modelId="{C994BD3A-B803-4B20-BF3D-8CFD5AA5FC2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548D525-22E7-4812-87BB-F355E60C8AD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1F1719A-D20E-4FA6-8ADD-5395482A2078}" type="presOf" srcId="{F4DCAFF9-3CD8-4192-92EC-2050EBC96D81}" destId="{7AC81859-B11C-4EE9-8379-B9AF70890D88}" srcOrd="0" destOrd="0" presId="urn:microsoft.com/office/officeart/2008/layout/BendingPictureSemiTransparentText"/>
    <dgm:cxn modelId="{DCE55090-B57F-4925-B83C-B9E6DCC442B9}" type="presParOf" srcId="{BDA71D6A-C3D1-411E-9EAC-6386FFEE52C2}" destId="{0B2273E3-B9E3-4A02-93CF-275511BE0699}" srcOrd="0" destOrd="0" presId="urn:microsoft.com/office/officeart/2008/layout/BendingPictureSemiTransparentText"/>
    <dgm:cxn modelId="{0C6CEB7D-441B-46D0-9380-EA2F754D93B2}" type="presParOf" srcId="{0B2273E3-B9E3-4A02-93CF-275511BE0699}" destId="{367DAC4B-08E7-4BA7-A970-D0115453FB5A}" srcOrd="0" destOrd="0" presId="urn:microsoft.com/office/officeart/2008/layout/BendingPictureSemiTransparentText"/>
    <dgm:cxn modelId="{9C768E95-6E30-4888-BA15-118A0B5EC6D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25DC10E-4521-4B7B-ABC3-5F7896F57B21}" type="presOf" srcId="{B3E39A80-D6B7-4E26-B22E-327D37299CB1}" destId="{BDA71D6A-C3D1-411E-9EAC-6386FFEE52C2}" srcOrd="0" destOrd="0" presId="urn:microsoft.com/office/officeart/2008/layout/BendingPictureSemiTransparentText"/>
    <dgm:cxn modelId="{B7BCA90A-16AB-4B9B-9696-9BA607B8100E}" type="presOf" srcId="{F4DCAFF9-3CD8-4192-92EC-2050EBC96D81}" destId="{7AC81859-B11C-4EE9-8379-B9AF70890D88}" srcOrd="0" destOrd="0" presId="urn:microsoft.com/office/officeart/2008/layout/BendingPictureSemiTransparentText"/>
    <dgm:cxn modelId="{7469C8BE-4F64-4588-9336-DE17BD30577D}" type="presParOf" srcId="{BDA71D6A-C3D1-411E-9EAC-6386FFEE52C2}" destId="{0B2273E3-B9E3-4A02-93CF-275511BE0699}" srcOrd="0" destOrd="0" presId="urn:microsoft.com/office/officeart/2008/layout/BendingPictureSemiTransparentText"/>
    <dgm:cxn modelId="{18DF96A8-B968-4082-A7EC-56C47D55CA2B}" type="presParOf" srcId="{0B2273E3-B9E3-4A02-93CF-275511BE0699}" destId="{367DAC4B-08E7-4BA7-A970-D0115453FB5A}" srcOrd="0" destOrd="0" presId="urn:microsoft.com/office/officeart/2008/layout/BendingPictureSemiTransparentText"/>
    <dgm:cxn modelId="{3A6E5DBE-B4FE-48BD-964B-7A5AB26F4D8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AF615AF-3387-4812-AD05-ADC9238BFD2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C6731FA-89BB-49F7-8147-19F4BDB3C36E}" type="presOf" srcId="{F4DCAFF9-3CD8-4192-92EC-2050EBC96D81}" destId="{7AC81859-B11C-4EE9-8379-B9AF70890D88}" srcOrd="0" destOrd="0" presId="urn:microsoft.com/office/officeart/2008/layout/BendingPictureSemiTransparentText"/>
    <dgm:cxn modelId="{EEA00D84-C17E-4F82-A96D-4BC392466EB3}" type="presParOf" srcId="{BDA71D6A-C3D1-411E-9EAC-6386FFEE52C2}" destId="{0B2273E3-B9E3-4A02-93CF-275511BE0699}" srcOrd="0" destOrd="0" presId="urn:microsoft.com/office/officeart/2008/layout/BendingPictureSemiTransparentText"/>
    <dgm:cxn modelId="{C130D91D-5339-4EAC-B286-298988D596E6}" type="presParOf" srcId="{0B2273E3-B9E3-4A02-93CF-275511BE0699}" destId="{367DAC4B-08E7-4BA7-A970-D0115453FB5A}" srcOrd="0" destOrd="0" presId="urn:microsoft.com/office/officeart/2008/layout/BendingPictureSemiTransparentText"/>
    <dgm:cxn modelId="{7E20D26C-2036-4B0C-A8AE-24D90AAD271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A626020-AB2B-490F-87CF-5A63C4F0A16C}" type="presOf" srcId="{B3E39A80-D6B7-4E26-B22E-327D37299CB1}" destId="{BDA71D6A-C3D1-411E-9EAC-6386FFEE52C2}" srcOrd="0" destOrd="0" presId="urn:microsoft.com/office/officeart/2008/layout/BendingPictureSemiTransparentText"/>
    <dgm:cxn modelId="{ECD49F5B-BF09-442D-9CF5-138C69CCF6C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7DC96E-627B-4C8B-B27F-46E5B12CB24E}" type="presParOf" srcId="{BDA71D6A-C3D1-411E-9EAC-6386FFEE52C2}" destId="{0B2273E3-B9E3-4A02-93CF-275511BE0699}" srcOrd="0" destOrd="0" presId="urn:microsoft.com/office/officeart/2008/layout/BendingPictureSemiTransparentText"/>
    <dgm:cxn modelId="{0D99E894-5E62-40FC-B48F-E9E397F963E5}" type="presParOf" srcId="{0B2273E3-B9E3-4A02-93CF-275511BE0699}" destId="{367DAC4B-08E7-4BA7-A970-D0115453FB5A}" srcOrd="0" destOrd="0" presId="urn:microsoft.com/office/officeart/2008/layout/BendingPictureSemiTransparentText"/>
    <dgm:cxn modelId="{91FDA49C-3A16-42D0-A8B1-E963D2223D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0"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C4848A3-86C5-4CBA-BD17-64F8BF88E755}" type="presOf" srcId="{F4DCAFF9-3CD8-4192-92EC-2050EBC96D81}" destId="{7AC81859-B11C-4EE9-8379-B9AF70890D88}" srcOrd="0" destOrd="0" presId="urn:microsoft.com/office/officeart/2008/layout/BendingPictureSemiTransparentText"/>
    <dgm:cxn modelId="{613D163B-2CB3-491E-BEBF-61DA1588CC6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7E2F20E-C014-4209-B2F8-A403BFE4221C}" type="presParOf" srcId="{BDA71D6A-C3D1-411E-9EAC-6386FFEE52C2}" destId="{0B2273E3-B9E3-4A02-93CF-275511BE0699}" srcOrd="0" destOrd="0" presId="urn:microsoft.com/office/officeart/2008/layout/BendingPictureSemiTransparentText"/>
    <dgm:cxn modelId="{4F116CA0-AA62-46FE-BFDE-1925F0AE4747}" type="presParOf" srcId="{0B2273E3-B9E3-4A02-93CF-275511BE0699}" destId="{367DAC4B-08E7-4BA7-A970-D0115453FB5A}" srcOrd="0" destOrd="0" presId="urn:microsoft.com/office/officeart/2008/layout/BendingPictureSemiTransparentText"/>
    <dgm:cxn modelId="{867B762F-09D9-41AC-831D-9AE85DABBB0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parallelogram">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3E32B5B-2434-4DD3-B6BD-6F4E3A838C3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6831E2C-21C9-4C07-A380-6002ECB1BF7F}" type="presOf" srcId="{B3E39A80-D6B7-4E26-B22E-327D37299CB1}" destId="{BDA71D6A-C3D1-411E-9EAC-6386FFEE52C2}" srcOrd="0" destOrd="0" presId="urn:microsoft.com/office/officeart/2008/layout/BendingPictureSemiTransparentText"/>
    <dgm:cxn modelId="{C6D7F156-BC7F-417F-82B8-D2FD953EA0C7}" type="presParOf" srcId="{BDA71D6A-C3D1-411E-9EAC-6386FFEE52C2}" destId="{0B2273E3-B9E3-4A02-93CF-275511BE0699}" srcOrd="0" destOrd="0" presId="urn:microsoft.com/office/officeart/2008/layout/BendingPictureSemiTransparentText"/>
    <dgm:cxn modelId="{7F75B0E1-572D-496A-A80A-0ACEBEBB30D9}" type="presParOf" srcId="{0B2273E3-B9E3-4A02-93CF-275511BE0699}" destId="{367DAC4B-08E7-4BA7-A970-D0115453FB5A}" srcOrd="0" destOrd="0" presId="urn:microsoft.com/office/officeart/2008/layout/BendingPictureSemiTransparentText"/>
    <dgm:cxn modelId="{EFA456FC-0E56-4FED-B7BB-AF5AA3176E3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40"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dgm:spPr>
        <a:blipFill dpi="0" rotWithShape="1">
          <a:blip xmlns:r="http://schemas.openxmlformats.org/officeDocument/2006/relationships" r:embed="rId1" cstate="print"/>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24390A1-E0D7-4ECE-82EB-B56D07036982}" type="presOf" srcId="{B3E39A80-D6B7-4E26-B22E-327D37299CB1}" destId="{BDA71D6A-C3D1-411E-9EAC-6386FFEE52C2}" srcOrd="0" destOrd="0" presId="urn:microsoft.com/office/officeart/2008/layout/BendingPictureSemiTransparentText"/>
    <dgm:cxn modelId="{6939463F-5BD7-46F2-899C-ED48F046C79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990BDEC-D4B7-437A-8A17-86843876637E}" type="presParOf" srcId="{BDA71D6A-C3D1-411E-9EAC-6386FFEE52C2}" destId="{0B2273E3-B9E3-4A02-93CF-275511BE0699}" srcOrd="0" destOrd="0" presId="urn:microsoft.com/office/officeart/2008/layout/BendingPictureSemiTransparentText"/>
    <dgm:cxn modelId="{AD733854-0941-4A54-8CE0-4CBA4BEBDBDD}" type="presParOf" srcId="{0B2273E3-B9E3-4A02-93CF-275511BE0699}" destId="{367DAC4B-08E7-4BA7-A970-D0115453FB5A}" srcOrd="0" destOrd="0" presId="urn:microsoft.com/office/officeart/2008/layout/BendingPictureSemiTransparentText"/>
    <dgm:cxn modelId="{08D1DF1E-E77A-47B1-8575-5D349D6489E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486" custLinFactNeighborY="65"/>
      <dgm:spPr>
        <a:prstGeom prst="diamond">
          <a:avLst/>
        </a:prstGeom>
        <a:blipFill dpi="0" rotWithShape="1">
          <a:blip xmlns:r="http://schemas.openxmlformats.org/officeDocument/2006/relationships" r:embed="rId1" cstate="print"/>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B2779C3-7238-472B-877E-BAEEA6DC72FE}" type="presOf" srcId="{B3E39A80-D6B7-4E26-B22E-327D37299CB1}" destId="{BDA71D6A-C3D1-411E-9EAC-6386FFEE52C2}" srcOrd="0" destOrd="0" presId="urn:microsoft.com/office/officeart/2008/layout/BendingPictureSemiTransparentText"/>
    <dgm:cxn modelId="{9E667CF7-AD4E-435D-9C3E-EBFE2A038D39}" type="presOf" srcId="{F4DCAFF9-3CD8-4192-92EC-2050EBC96D81}" destId="{7AC81859-B11C-4EE9-8379-B9AF70890D88}" srcOrd="0" destOrd="0" presId="urn:microsoft.com/office/officeart/2008/layout/BendingPictureSemiTransparentText"/>
    <dgm:cxn modelId="{98E4F13E-2B8A-4D6A-A084-82BCB106EDB1}" type="presParOf" srcId="{BDA71D6A-C3D1-411E-9EAC-6386FFEE52C2}" destId="{0B2273E3-B9E3-4A02-93CF-275511BE0699}" srcOrd="0" destOrd="0" presId="urn:microsoft.com/office/officeart/2008/layout/BendingPictureSemiTransparentText"/>
    <dgm:cxn modelId="{EBE9E022-CD58-4246-92E2-4DF95F5663DA}" type="presParOf" srcId="{0B2273E3-B9E3-4A02-93CF-275511BE0699}" destId="{367DAC4B-08E7-4BA7-A970-D0115453FB5A}" srcOrd="0" destOrd="0" presId="urn:microsoft.com/office/officeart/2008/layout/BendingPictureSemiTransparentText"/>
    <dgm:cxn modelId="{0380E458-F948-485A-A22F-2960307F82ED}"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151" custLinFactNeighborY="-76113"/>
      <dgm:spPr>
        <a:prstGeom prst="flowChartInputOutpu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AB189C7-F7C0-4D45-B467-B4AEB12EBD65}" type="presOf" srcId="{B3E39A80-D6B7-4E26-B22E-327D37299CB1}" destId="{BDA71D6A-C3D1-411E-9EAC-6386FFEE52C2}" srcOrd="0" destOrd="0" presId="urn:microsoft.com/office/officeart/2008/layout/BendingPictureSemiTransparentText"/>
    <dgm:cxn modelId="{B54C0B7D-BEA3-4DA2-B9F9-E92D36FE92D7}" type="presOf" srcId="{F4DCAFF9-3CD8-4192-92EC-2050EBC96D81}" destId="{7AC81859-B11C-4EE9-8379-B9AF70890D88}" srcOrd="0" destOrd="0" presId="urn:microsoft.com/office/officeart/2008/layout/BendingPictureSemiTransparentText"/>
    <dgm:cxn modelId="{793DD4CA-31E0-4AD6-8440-BE0C9D01D621}" type="presParOf" srcId="{BDA71D6A-C3D1-411E-9EAC-6386FFEE52C2}" destId="{0B2273E3-B9E3-4A02-93CF-275511BE0699}" srcOrd="0" destOrd="0" presId="urn:microsoft.com/office/officeart/2008/layout/BendingPictureSemiTransparentText"/>
    <dgm:cxn modelId="{CB30718E-B3BB-49C9-8B53-B4A594A2F62A}" type="presParOf" srcId="{0B2273E3-B9E3-4A02-93CF-275511BE0699}" destId="{367DAC4B-08E7-4BA7-A970-D0115453FB5A}" srcOrd="0" destOrd="0" presId="urn:microsoft.com/office/officeart/2008/layout/BendingPictureSemiTransparentText"/>
    <dgm:cxn modelId="{1079C8F0-0117-41BA-9D66-62874F5CD1D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151" custLinFactNeighborY="-76113"/>
      <dgm:spPr>
        <a:prstGeom prst="flowChartInputOutpu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C0DAD7F-1202-4A3F-940C-3912B4C165CA}" type="presOf" srcId="{F4DCAFF9-3CD8-4192-92EC-2050EBC96D81}" destId="{7AC81859-B11C-4EE9-8379-B9AF70890D88}" srcOrd="0" destOrd="0" presId="urn:microsoft.com/office/officeart/2008/layout/BendingPictureSemiTransparentText"/>
    <dgm:cxn modelId="{7B209897-4C3A-41F0-BBB7-222FDFD9531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8387B2A-81DD-4FF5-9C88-32DBEFF78624}" type="presParOf" srcId="{BDA71D6A-C3D1-411E-9EAC-6386FFEE52C2}" destId="{0B2273E3-B9E3-4A02-93CF-275511BE0699}" srcOrd="0" destOrd="0" presId="urn:microsoft.com/office/officeart/2008/layout/BendingPictureSemiTransparentText"/>
    <dgm:cxn modelId="{A770B094-C6D7-4B35-A7B6-84EEDB280835}" type="presParOf" srcId="{0B2273E3-B9E3-4A02-93CF-275511BE0699}" destId="{367DAC4B-08E7-4BA7-A970-D0115453FB5A}" srcOrd="0" destOrd="0" presId="urn:microsoft.com/office/officeart/2008/layout/BendingPictureSemiTransparentText"/>
    <dgm:cxn modelId="{C8B6A74F-1743-4AC9-9AFB-882F4D2F1DD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custLinFactNeighborX="-17071" custLinFactNeighborY="-52731"/>
      <dgm:spPr>
        <a:prstGeom prst="flowChartInputOutput">
          <a:avLst/>
        </a:prstGeom>
        <a:blipFill dpi="0" rotWithShape="1">
          <a:blip xmlns:r="http://schemas.openxmlformats.org/officeDocument/2006/relationships" r:embed="rId1" cstate="print"/>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86FD8F6-725D-40EB-9C2C-024ACD41EE4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43A643F-29BC-4A97-A1EC-047520967795}" type="presOf" srcId="{B3E39A80-D6B7-4E26-B22E-327D37299CB1}" destId="{BDA71D6A-C3D1-411E-9EAC-6386FFEE52C2}" srcOrd="0" destOrd="0" presId="urn:microsoft.com/office/officeart/2008/layout/BendingPictureSemiTransparentText"/>
    <dgm:cxn modelId="{8CE466AE-E39B-45F0-B640-EF1CAF45DC3E}" type="presParOf" srcId="{BDA71D6A-C3D1-411E-9EAC-6386FFEE52C2}" destId="{0B2273E3-B9E3-4A02-93CF-275511BE0699}" srcOrd="0" destOrd="0" presId="urn:microsoft.com/office/officeart/2008/layout/BendingPictureSemiTransparentText"/>
    <dgm:cxn modelId="{2C4DCD78-A956-4561-BCC9-A64090F68938}" type="presParOf" srcId="{0B2273E3-B9E3-4A02-93CF-275511BE0699}" destId="{367DAC4B-08E7-4BA7-A970-D0115453FB5A}" srcOrd="0" destOrd="0" presId="urn:microsoft.com/office/officeart/2008/layout/BendingPictureSemiTransparentText"/>
    <dgm:cxn modelId="{D9F89C7D-DCDE-4759-9A6E-FC4B3E7F5BE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3702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B9AEE6B-949A-442B-BA13-7833C7133DB1}" type="presOf" srcId="{F4DCAFF9-3CD8-4192-92EC-2050EBC96D81}" destId="{7AC81859-B11C-4EE9-8379-B9AF70890D88}" srcOrd="0" destOrd="0" presId="urn:microsoft.com/office/officeart/2008/layout/BendingPictureSemiTransparentText"/>
    <dgm:cxn modelId="{716B8D94-E12C-4ED7-BF4B-CF4719783DE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F82E27F-C56D-48DB-9FDC-48AC8F4248AF}" type="presParOf" srcId="{BDA71D6A-C3D1-411E-9EAC-6386FFEE52C2}" destId="{0B2273E3-B9E3-4A02-93CF-275511BE0699}" srcOrd="0" destOrd="0" presId="urn:microsoft.com/office/officeart/2008/layout/BendingPictureSemiTransparentText"/>
    <dgm:cxn modelId="{B37D2D8F-9EFB-4976-B5EE-2FC993F02495}" type="presParOf" srcId="{0B2273E3-B9E3-4A02-93CF-275511BE0699}" destId="{367DAC4B-08E7-4BA7-A970-D0115453FB5A}" srcOrd="0" destOrd="0" presId="urn:microsoft.com/office/officeart/2008/layout/BendingPictureSemiTransparentText"/>
    <dgm:cxn modelId="{C170E88A-9ACD-4F34-A381-6FB1B35132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665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C05FAC2-63E6-4B8A-8992-D5063E40EAF2}" type="presOf" srcId="{B3E39A80-D6B7-4E26-B22E-327D37299CB1}" destId="{BDA71D6A-C3D1-411E-9EAC-6386FFEE52C2}" srcOrd="0" destOrd="0" presId="urn:microsoft.com/office/officeart/2008/layout/BendingPictureSemiTransparentText"/>
    <dgm:cxn modelId="{1ACB2E91-7CE7-4684-B7EF-C72733D53712}" type="presOf" srcId="{F4DCAFF9-3CD8-4192-92EC-2050EBC96D81}" destId="{7AC81859-B11C-4EE9-8379-B9AF70890D88}" srcOrd="0" destOrd="0" presId="urn:microsoft.com/office/officeart/2008/layout/BendingPictureSemiTransparentText"/>
    <dgm:cxn modelId="{B772E8F2-0DA6-4DB2-AA92-EA83961C60CE}" type="presParOf" srcId="{BDA71D6A-C3D1-411E-9EAC-6386FFEE52C2}" destId="{0B2273E3-B9E3-4A02-93CF-275511BE0699}" srcOrd="0" destOrd="0" presId="urn:microsoft.com/office/officeart/2008/layout/BendingPictureSemiTransparentText"/>
    <dgm:cxn modelId="{2D91127A-7A69-4943-BEB2-6E183B84A07B}" type="presParOf" srcId="{0B2273E3-B9E3-4A02-93CF-275511BE0699}" destId="{367DAC4B-08E7-4BA7-A970-D0115453FB5A}" srcOrd="0" destOrd="0" presId="urn:microsoft.com/office/officeart/2008/layout/BendingPictureSemiTransparentText"/>
    <dgm:cxn modelId="{B42DFD63-F356-4DC0-AA1D-EA85F40F145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D1C9872-6A49-4B2A-AA5B-44CB05CE1DF5}" type="presOf" srcId="{F4DCAFF9-3CD8-4192-92EC-2050EBC96D81}" destId="{7AC81859-B11C-4EE9-8379-B9AF70890D88}" srcOrd="0" destOrd="0" presId="urn:microsoft.com/office/officeart/2008/layout/BendingPictureSemiTransparentText"/>
    <dgm:cxn modelId="{A0598888-6FF7-4870-A36C-873EEBAE778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00C1312-1194-4901-B105-D404361D9324}" type="presParOf" srcId="{BDA71D6A-C3D1-411E-9EAC-6386FFEE52C2}" destId="{0B2273E3-B9E3-4A02-93CF-275511BE0699}" srcOrd="0" destOrd="0" presId="urn:microsoft.com/office/officeart/2008/layout/BendingPictureSemiTransparentText"/>
    <dgm:cxn modelId="{DD9A92A5-D8BF-4745-880D-FFF0A48C5503}" type="presParOf" srcId="{0B2273E3-B9E3-4A02-93CF-275511BE0699}" destId="{367DAC4B-08E7-4BA7-A970-D0115453FB5A}" srcOrd="0" destOrd="0" presId="urn:microsoft.com/office/officeart/2008/layout/BendingPictureSemiTransparentText"/>
    <dgm:cxn modelId="{1B7C39CB-9473-49FF-9AE2-757EAB91B19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207497"/>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2EC4DDF-0C8E-425B-83A3-6B7CC4B82DF7}" type="presOf" srcId="{F4DCAFF9-3CD8-4192-92EC-2050EBC96D81}" destId="{7AC81859-B11C-4EE9-8379-B9AF70890D88}" srcOrd="0" destOrd="0" presId="urn:microsoft.com/office/officeart/2008/layout/BendingPictureSemiTransparentText"/>
    <dgm:cxn modelId="{52A04D5F-6D55-4095-BD77-FE2A6DF578C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423C46F-66F7-4A9C-83BA-6A338C337ED8}" type="presParOf" srcId="{BDA71D6A-C3D1-411E-9EAC-6386FFEE52C2}" destId="{0B2273E3-B9E3-4A02-93CF-275511BE0699}" srcOrd="0" destOrd="0" presId="urn:microsoft.com/office/officeart/2008/layout/BendingPictureSemiTransparentText"/>
    <dgm:cxn modelId="{CBC2B1F5-6769-4CDE-994D-6FE14711871E}" type="presParOf" srcId="{0B2273E3-B9E3-4A02-93CF-275511BE0699}" destId="{367DAC4B-08E7-4BA7-A970-D0115453FB5A}" srcOrd="0" destOrd="0" presId="urn:microsoft.com/office/officeart/2008/layout/BendingPictureSemiTransparentText"/>
    <dgm:cxn modelId="{4E812F3A-BF94-4C32-BC18-2C3A8DCDAFD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cxnId="{2A678D74-5D28-4772-9694-380BDCB05326}" type="parTrans">
      <dgm:prSet/>
      <dgm:spPr/>
      <dgm:t>
        <a:bodyPr/>
        <a:lstStyle/>
        <a:p>
          <a:pPr rtl="0"/>
          <a:endParaRPr lang="en-US"/>
        </a:p>
      </dgm:t>
    </dgm:pt>
    <dgm:pt modelId="{5670A9B4-EF79-4194-B2F8-D0D0B5D9F166}" cxnId="{2A678D74-5D28-4772-9694-380BDCB05326}" type="sib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D39F1A-FD56-42F6-A1EC-BE4B897A6258}" type="presOf" srcId="{F4DCAFF9-3CD8-4192-92EC-2050EBC96D81}" destId="{7AC81859-B11C-4EE9-8379-B9AF70890D88}" srcOrd="0" destOrd="0" presId="urn:microsoft.com/office/officeart/2008/layout/BendingPictureSemiTransparentText"/>
    <dgm:cxn modelId="{6253F0B8-75F3-48EC-BAB2-32E0D2463CB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FCFB57D-E002-4485-BE62-75430CCA720C}" type="presParOf" srcId="{BDA71D6A-C3D1-411E-9EAC-6386FFEE52C2}" destId="{0B2273E3-B9E3-4A02-93CF-275511BE0699}" srcOrd="0" destOrd="0" presId="urn:microsoft.com/office/officeart/2008/layout/BendingPictureSemiTransparentText"/>
    <dgm:cxn modelId="{91D734CC-BE29-4148-9BD6-C1F483C80096}" type="presParOf" srcId="{0B2273E3-B9E3-4A02-93CF-275511BE0699}" destId="{367DAC4B-08E7-4BA7-A970-D0115453FB5A}" srcOrd="0" destOrd="0" presId="urn:microsoft.com/office/officeart/2008/layout/BendingPictureSemiTransparentText"/>
    <dgm:cxn modelId="{4D739035-D315-48DC-B18E-743107B4F1C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cxnId="{2A678D74-5D28-4772-9694-380BDCB05326}" type="parTrans">
      <dgm:prSet/>
      <dgm:spPr/>
      <dgm:t>
        <a:bodyPr/>
        <a:lstStyle/>
        <a:p>
          <a:pPr rtl="0"/>
          <a:endParaRPr lang="en-US"/>
        </a:p>
      </dgm:t>
    </dgm:pt>
    <dgm:pt modelId="{5670A9B4-EF79-4194-B2F8-D0D0B5D9F166}" cxnId="{2A678D74-5D28-4772-9694-380BDCB05326}" type="sib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C886F37-BD77-4617-8EB4-57A831D30AB6}" type="presOf" srcId="{B3E39A80-D6B7-4E26-B22E-327D37299CB1}" destId="{BDA71D6A-C3D1-411E-9EAC-6386FFEE52C2}" srcOrd="0" destOrd="0" presId="urn:microsoft.com/office/officeart/2008/layout/BendingPictureSemiTransparentText"/>
    <dgm:cxn modelId="{D080AF4C-7BFB-4C0B-85CE-19EB986AEE4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F096D5-BE56-4B29-8A3F-678D45C6B4FE}" type="presParOf" srcId="{BDA71D6A-C3D1-411E-9EAC-6386FFEE52C2}" destId="{0B2273E3-B9E3-4A02-93CF-275511BE0699}" srcOrd="0" destOrd="0" presId="urn:microsoft.com/office/officeart/2008/layout/BendingPictureSemiTransparentText"/>
    <dgm:cxn modelId="{E4B35F0C-FB67-4716-B71A-C6639EA07FEC}" type="presParOf" srcId="{0B2273E3-B9E3-4A02-93CF-275511BE0699}" destId="{367DAC4B-08E7-4BA7-A970-D0115453FB5A}" srcOrd="0" destOrd="0" presId="urn:microsoft.com/office/officeart/2008/layout/BendingPictureSemiTransparentText"/>
    <dgm:cxn modelId="{F1B5AE14-82D2-485C-AF22-91193ABD81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cxnId="{2A678D74-5D28-4772-9694-380BDCB05326}" type="parTrans">
      <dgm:prSet/>
      <dgm:spPr/>
      <dgm:t>
        <a:bodyPr/>
        <a:lstStyle/>
        <a:p>
          <a:pPr rtl="0"/>
          <a:endParaRPr lang="en-US"/>
        </a:p>
      </dgm:t>
    </dgm:pt>
    <dgm:pt modelId="{5670A9B4-EF79-4194-B2F8-D0D0B5D9F166}" cxnId="{2A678D74-5D28-4772-9694-380BDCB05326}" type="sib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51000" b="-51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817AE36-C0D7-49D7-BE33-95B24EDC6BE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48E23B6-6E0E-44D5-8CAB-0BB7B599C22A}" type="presOf" srcId="{F4DCAFF9-3CD8-4192-92EC-2050EBC96D81}" destId="{7AC81859-B11C-4EE9-8379-B9AF70890D88}" srcOrd="0" destOrd="0" presId="urn:microsoft.com/office/officeart/2008/layout/BendingPictureSemiTransparentText"/>
    <dgm:cxn modelId="{C5B1686A-6227-46AC-8E48-EBAE6862A21C}" type="presParOf" srcId="{BDA71D6A-C3D1-411E-9EAC-6386FFEE52C2}" destId="{0B2273E3-B9E3-4A02-93CF-275511BE0699}" srcOrd="0" destOrd="0" presId="urn:microsoft.com/office/officeart/2008/layout/BendingPictureSemiTransparentText"/>
    <dgm:cxn modelId="{B8C66739-772D-4F32-963C-311988807779}" type="presParOf" srcId="{0B2273E3-B9E3-4A02-93CF-275511BE0699}" destId="{367DAC4B-08E7-4BA7-A970-D0115453FB5A}" srcOrd="0" destOrd="0" presId="urn:microsoft.com/office/officeart/2008/layout/BendingPictureSemiTransparentText"/>
    <dgm:cxn modelId="{B922DDFA-3153-4B96-80E7-A9501933F8E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0" custScaleY="114921" custLinFactNeighborX="-3" custLinFactNeighborY="-609"/>
      <dgm:spPr>
        <a:prstGeom prst="diamond">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6FE1000-47EF-42DF-BFE8-BDCFED900A1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BE6EBC3-EE39-4A0A-92E4-856641EEAAE1}" type="presOf" srcId="{F4DCAFF9-3CD8-4192-92EC-2050EBC96D81}" destId="{7AC81859-B11C-4EE9-8379-B9AF70890D88}" srcOrd="0" destOrd="0" presId="urn:microsoft.com/office/officeart/2008/layout/BendingPictureSemiTransparentText"/>
    <dgm:cxn modelId="{642F9F45-268F-4106-8C62-B0B23C5EF48D}" type="presParOf" srcId="{BDA71D6A-C3D1-411E-9EAC-6386FFEE52C2}" destId="{0B2273E3-B9E3-4A02-93CF-275511BE0699}" srcOrd="0" destOrd="0" presId="urn:microsoft.com/office/officeart/2008/layout/BendingPictureSemiTransparentText"/>
    <dgm:cxn modelId="{92E6AC2C-2AE2-4933-8D85-50A712BE9130}" type="presParOf" srcId="{0B2273E3-B9E3-4A02-93CF-275511BE0699}" destId="{367DAC4B-08E7-4BA7-A970-D0115453FB5A}" srcOrd="0" destOrd="0" presId="urn:microsoft.com/office/officeart/2008/layout/BendingPictureSemiTransparentText"/>
    <dgm:cxn modelId="{DBFCC118-E845-4E12-BDD0-84F9A5C1C2DF}"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cxnId="{2A678D74-5D28-4772-9694-380BDCB05326}" type="parTrans">
      <dgm:prSet/>
      <dgm:spPr/>
      <dgm:t>
        <a:bodyPr/>
        <a:lstStyle/>
        <a:p>
          <a:pPr rtl="0"/>
          <a:endParaRPr lang="en-US"/>
        </a:p>
      </dgm:t>
    </dgm:pt>
    <dgm:pt modelId="{5670A9B4-EF79-4194-B2F8-D0D0B5D9F166}" cxnId="{2A678D74-5D28-4772-9694-380BDCB05326}" type="sib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8FBA51B-F919-4711-9D39-3FA3954425F8}" type="presOf" srcId="{F4DCAFF9-3CD8-4192-92EC-2050EBC96D81}" destId="{7AC81859-B11C-4EE9-8379-B9AF70890D88}" srcOrd="0" destOrd="0" presId="urn:microsoft.com/office/officeart/2008/layout/BendingPictureSemiTransparentText"/>
    <dgm:cxn modelId="{9F73C038-1C5D-45F8-9F82-695054CDC06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DD21296-1820-40E6-9C6B-FEFBE648CFD2}" type="presParOf" srcId="{BDA71D6A-C3D1-411E-9EAC-6386FFEE52C2}" destId="{0B2273E3-B9E3-4A02-93CF-275511BE0699}" srcOrd="0" destOrd="0" presId="urn:microsoft.com/office/officeart/2008/layout/BendingPictureSemiTransparentText"/>
    <dgm:cxn modelId="{579F7A03-C6C5-4B3A-8FD9-893165A36E14}" type="presParOf" srcId="{0B2273E3-B9E3-4A02-93CF-275511BE0699}" destId="{367DAC4B-08E7-4BA7-A970-D0115453FB5A}" srcOrd="0" destOrd="0" presId="urn:microsoft.com/office/officeart/2008/layout/BendingPictureSemiTransparentText"/>
    <dgm:cxn modelId="{68074FBD-76CA-4502-A2D1-24454535929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cxnId="{2A678D74-5D28-4772-9694-380BDCB05326}" type="parTrans">
      <dgm:prSet/>
      <dgm:spPr/>
      <dgm:t>
        <a:bodyPr/>
        <a:lstStyle/>
        <a:p>
          <a:pPr rtl="0"/>
          <a:endParaRPr lang="en-US"/>
        </a:p>
      </dgm:t>
    </dgm:pt>
    <dgm:pt modelId="{5670A9B4-EF79-4194-B2F8-D0D0B5D9F166}" cxnId="{2A678D74-5D28-4772-9694-380BDCB05326}" type="sib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3EF2495-0C68-49A2-9D5D-E6EEC7D7F39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89D6169-3627-47C4-B87B-6749A730FC76}" type="presOf" srcId="{F4DCAFF9-3CD8-4192-92EC-2050EBC96D81}" destId="{7AC81859-B11C-4EE9-8379-B9AF70890D88}" srcOrd="0" destOrd="0" presId="urn:microsoft.com/office/officeart/2008/layout/BendingPictureSemiTransparentText"/>
    <dgm:cxn modelId="{0F03EB2A-C702-4B90-80C4-0C820D45EA58}" type="presParOf" srcId="{BDA71D6A-C3D1-411E-9EAC-6386FFEE52C2}" destId="{0B2273E3-B9E3-4A02-93CF-275511BE0699}" srcOrd="0" destOrd="0" presId="urn:microsoft.com/office/officeart/2008/layout/BendingPictureSemiTransparentText"/>
    <dgm:cxn modelId="{70485790-F18F-4641-BB83-274BEEEC40EA}" type="presParOf" srcId="{0B2273E3-B9E3-4A02-93CF-275511BE0699}" destId="{367DAC4B-08E7-4BA7-A970-D0115453FB5A}" srcOrd="0" destOrd="0" presId="urn:microsoft.com/office/officeart/2008/layout/BendingPictureSemiTransparentText"/>
    <dgm:cxn modelId="{9D86C7F5-AFC2-4DFD-ACD4-F41053F7849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cxnId="{2A678D74-5D28-4772-9694-380BDCB05326}" type="parTrans">
      <dgm:prSet/>
      <dgm:spPr/>
      <dgm:t>
        <a:bodyPr/>
        <a:lstStyle/>
        <a:p>
          <a:pPr rtl="0"/>
          <a:endParaRPr lang="en-US"/>
        </a:p>
      </dgm:t>
    </dgm:pt>
    <dgm:pt modelId="{5670A9B4-EF79-4194-B2F8-D0D0B5D9F166}" cxnId="{2A678D74-5D28-4772-9694-380BDCB05326}" type="sib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D878422-52A2-47ED-BF9A-C2E931A6FCC0}" type="presOf" srcId="{F4DCAFF9-3CD8-4192-92EC-2050EBC96D81}" destId="{7AC81859-B11C-4EE9-8379-B9AF70890D88}" srcOrd="0" destOrd="0" presId="urn:microsoft.com/office/officeart/2008/layout/BendingPictureSemiTransparentText"/>
    <dgm:cxn modelId="{1F44B787-EDBF-4F4C-8276-EEC68D184158}" type="presOf" srcId="{B3E39A80-D6B7-4E26-B22E-327D37299CB1}" destId="{BDA71D6A-C3D1-411E-9EAC-6386FFEE52C2}" srcOrd="0" destOrd="0" presId="urn:microsoft.com/office/officeart/2008/layout/BendingPictureSemiTransparentText"/>
    <dgm:cxn modelId="{612CD42E-D8C5-42C4-89E1-8ECC9B6C1E20}" type="presParOf" srcId="{BDA71D6A-C3D1-411E-9EAC-6386FFEE52C2}" destId="{0B2273E3-B9E3-4A02-93CF-275511BE0699}" srcOrd="0" destOrd="0" presId="urn:microsoft.com/office/officeart/2008/layout/BendingPictureSemiTransparentText"/>
    <dgm:cxn modelId="{8F200B96-5706-434E-8D01-D43DD1406E50}" type="presParOf" srcId="{0B2273E3-B9E3-4A02-93CF-275511BE0699}" destId="{367DAC4B-08E7-4BA7-A970-D0115453FB5A}" srcOrd="0" destOrd="0" presId="urn:microsoft.com/office/officeart/2008/layout/BendingPictureSemiTransparentText"/>
    <dgm:cxn modelId="{D2720394-6573-4FC2-9431-8463E99C8D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0"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9418" custScaleY="86346" custLinFactNeighborX="-4729" custLinFactNeighborY="-7460"/>
      <dgm:spPr>
        <a:prstGeom prst="flowChartExtra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7000" b="-7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85A8799-20D4-44B3-AA13-FBB0C3FC5E4F}" type="presOf" srcId="{B3E39A80-D6B7-4E26-B22E-327D37299CB1}" destId="{BDA71D6A-C3D1-411E-9EAC-6386FFEE52C2}" srcOrd="0" destOrd="0" presId="urn:microsoft.com/office/officeart/2008/layout/BendingPictureSemiTransparentText"/>
    <dgm:cxn modelId="{8C0B4E98-A6A8-4DBA-AF59-0E23FEA72C0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B566571-4A53-4E9A-939E-5D6115542D53}" type="presParOf" srcId="{BDA71D6A-C3D1-411E-9EAC-6386FFEE52C2}" destId="{0B2273E3-B9E3-4A02-93CF-275511BE0699}" srcOrd="0" destOrd="0" presId="urn:microsoft.com/office/officeart/2008/layout/BendingPictureSemiTransparentText"/>
    <dgm:cxn modelId="{7293061E-6042-4089-B3EE-D2778ABDEFE6}" type="presParOf" srcId="{0B2273E3-B9E3-4A02-93CF-275511BE0699}" destId="{367DAC4B-08E7-4BA7-A970-D0115453FB5A}" srcOrd="0" destOrd="0" presId="urn:microsoft.com/office/officeart/2008/layout/BendingPictureSemiTransparentText"/>
    <dgm:cxn modelId="{5ED05A4C-48EB-42D6-9ECA-E61CA7C5D2E4}"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9418" custScaleY="86346" custLinFactNeighborX="-4729" custLinFactNeighborY="-7460"/>
      <dgm:spPr>
        <a:prstGeom prst="flowChartExtra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91CA1C2-75D3-43E9-AF18-14E58AE18ED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A9254CA-41FF-4337-BE9D-E184322F31F4}" type="presOf" srcId="{B3E39A80-D6B7-4E26-B22E-327D37299CB1}" destId="{BDA71D6A-C3D1-411E-9EAC-6386FFEE52C2}" srcOrd="0" destOrd="0" presId="urn:microsoft.com/office/officeart/2008/layout/BendingPictureSemiTransparentText"/>
    <dgm:cxn modelId="{8E2AA757-414A-41C6-9D1F-6CC449E1F5BD}" type="presParOf" srcId="{BDA71D6A-C3D1-411E-9EAC-6386FFEE52C2}" destId="{0B2273E3-B9E3-4A02-93CF-275511BE0699}" srcOrd="0" destOrd="0" presId="urn:microsoft.com/office/officeart/2008/layout/BendingPictureSemiTransparentText"/>
    <dgm:cxn modelId="{CB4D5DD7-E011-47EF-BDD8-87B87FEF38E2}" type="presParOf" srcId="{0B2273E3-B9E3-4A02-93CF-275511BE0699}" destId="{367DAC4B-08E7-4BA7-A970-D0115453FB5A}" srcOrd="0" destOrd="0" presId="urn:microsoft.com/office/officeart/2008/layout/BendingPictureSemiTransparentText"/>
    <dgm:cxn modelId="{B0A7353B-0031-49A8-8D8D-8921EF1D9D31}"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Y="-41672" custLinFactNeighborX="-22814" custLinFactNeighborY="-100000"/>
      <dgm:spPr>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12A42E1-2C6B-4B6A-91AD-CBA4041A81AA}"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7BC6CAB-F8D4-4B21-9507-E19686D55AE5}" type="presOf" srcId="{B3E39A80-D6B7-4E26-B22E-327D37299CB1}" destId="{BDA71D6A-C3D1-411E-9EAC-6386FFEE52C2}" srcOrd="0" destOrd="0" presId="urn:microsoft.com/office/officeart/2008/layout/BendingPictureSemiTransparentText"/>
    <dgm:cxn modelId="{ACAD712C-8A94-431C-BDEF-F6A94DEDB6AC}" type="presParOf" srcId="{BDA71D6A-C3D1-411E-9EAC-6386FFEE52C2}" destId="{0B2273E3-B9E3-4A02-93CF-275511BE0699}" srcOrd="0" destOrd="0" presId="urn:microsoft.com/office/officeart/2008/layout/BendingPictureSemiTransparentText"/>
    <dgm:cxn modelId="{A6F9E995-A59D-4DC0-99B4-35552EF13614}" type="presParOf" srcId="{0B2273E3-B9E3-4A02-93CF-275511BE0699}" destId="{367DAC4B-08E7-4BA7-A970-D0115453FB5A}" srcOrd="0" destOrd="0" presId="urn:microsoft.com/office/officeart/2008/layout/BendingPictureSemiTransparentText"/>
    <dgm:cxn modelId="{FAC48637-8A2F-4B47-8816-1764430D0E6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Y="-41672" custLinFactNeighborX="-22814" custLinFactNeighborY="-100000"/>
      <dgm:spPr>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12D48D6-FEC6-4C59-A747-B28C7BB1CFB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4553FB6-F848-4ADB-9332-C86EED5FF84D}" type="presOf" srcId="{B3E39A80-D6B7-4E26-B22E-327D37299CB1}" destId="{BDA71D6A-C3D1-411E-9EAC-6386FFEE52C2}" srcOrd="0" destOrd="0" presId="urn:microsoft.com/office/officeart/2008/layout/BendingPictureSemiTransparentText"/>
    <dgm:cxn modelId="{268347CD-790A-4B26-9BBC-D8FAB7F047C2}" type="presParOf" srcId="{BDA71D6A-C3D1-411E-9EAC-6386FFEE52C2}" destId="{0B2273E3-B9E3-4A02-93CF-275511BE0699}" srcOrd="0" destOrd="0" presId="urn:microsoft.com/office/officeart/2008/layout/BendingPictureSemiTransparentText"/>
    <dgm:cxn modelId="{AD7F9CD8-76CA-49A0-9EB9-0DFDCC420907}" type="presParOf" srcId="{0B2273E3-B9E3-4A02-93CF-275511BE0699}" destId="{367DAC4B-08E7-4BA7-A970-D0115453FB5A}" srcOrd="0" destOrd="0" presId="urn:microsoft.com/office/officeart/2008/layout/BendingPictureSemiTransparentText"/>
    <dgm:cxn modelId="{00733903-A9A7-4BBD-8D25-07558E238BE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0"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Y="-41672" custLinFactNeighborX="-22814" custLinFactNeighborY="-100000"/>
      <dgm:spPr>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B321D29-80C9-4A18-A2E5-72F517DD972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C132C65-64C9-458D-9B3D-9D37D9B4B948}" type="presOf" srcId="{F4DCAFF9-3CD8-4192-92EC-2050EBC96D81}" destId="{7AC81859-B11C-4EE9-8379-B9AF70890D88}" srcOrd="0" destOrd="0" presId="urn:microsoft.com/office/officeart/2008/layout/BendingPictureSemiTransparentText"/>
    <dgm:cxn modelId="{BDC965DE-EF0F-457D-B561-664009E10DB2}" type="presParOf" srcId="{BDA71D6A-C3D1-411E-9EAC-6386FFEE52C2}" destId="{0B2273E3-B9E3-4A02-93CF-275511BE0699}" srcOrd="0" destOrd="0" presId="urn:microsoft.com/office/officeart/2008/layout/BendingPictureSemiTransparentText"/>
    <dgm:cxn modelId="{C04E1C00-5393-4201-8DF8-2D76D73E1A82}" type="presParOf" srcId="{0B2273E3-B9E3-4A02-93CF-275511BE0699}" destId="{367DAC4B-08E7-4BA7-A970-D0115453FB5A}" srcOrd="0" destOrd="0" presId="urn:microsoft.com/office/officeart/2008/layout/BendingPictureSemiTransparentText"/>
    <dgm:cxn modelId="{A75EC53F-B3E7-4C12-8BCC-1AC6FE7C361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5"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Y="-41672" custLinFactNeighborX="-22814" custLinFactNeighborY="-100000"/>
      <dgm:spPr>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C76AFFC-A4E9-4622-A5A4-94204CB8745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E77B6D4-EC06-49A1-A269-5C6B16F66C29}" type="presOf" srcId="{F4DCAFF9-3CD8-4192-92EC-2050EBC96D81}" destId="{7AC81859-B11C-4EE9-8379-B9AF70890D88}" srcOrd="0" destOrd="0" presId="urn:microsoft.com/office/officeart/2008/layout/BendingPictureSemiTransparentText"/>
    <dgm:cxn modelId="{49F83C93-CEF1-449B-82B6-FB65B364B6E6}" type="presParOf" srcId="{BDA71D6A-C3D1-411E-9EAC-6386FFEE52C2}" destId="{0B2273E3-B9E3-4A02-93CF-275511BE0699}" srcOrd="0" destOrd="0" presId="urn:microsoft.com/office/officeart/2008/layout/BendingPictureSemiTransparentText"/>
    <dgm:cxn modelId="{13197B65-88F5-4BD6-8576-3553C70041F4}" type="presParOf" srcId="{0B2273E3-B9E3-4A02-93CF-275511BE0699}" destId="{367DAC4B-08E7-4BA7-A970-D0115453FB5A}" srcOrd="0" destOrd="0" presId="urn:microsoft.com/office/officeart/2008/layout/BendingPictureSemiTransparentText"/>
    <dgm:cxn modelId="{407B4F2E-6B69-4E8F-84FB-F4A2FC554293}"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30"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9418" custScaleY="86346" custLinFactNeighborX="-4729" custLinFactNeighborY="-7460"/>
      <dgm:spPr>
        <a:prstGeom prst="flowChartMerg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10EE1F0-180A-4DE7-A904-596F79D70E7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1644681-3797-4E2E-AA75-8ECF14115397}" type="presOf" srcId="{B3E39A80-D6B7-4E26-B22E-327D37299CB1}" destId="{BDA71D6A-C3D1-411E-9EAC-6386FFEE52C2}" srcOrd="0" destOrd="0" presId="urn:microsoft.com/office/officeart/2008/layout/BendingPictureSemiTransparentText"/>
    <dgm:cxn modelId="{8545B223-6FB2-475B-8063-8FA11C33995A}" type="presParOf" srcId="{BDA71D6A-C3D1-411E-9EAC-6386FFEE52C2}" destId="{0B2273E3-B9E3-4A02-93CF-275511BE0699}" srcOrd="0" destOrd="0" presId="urn:microsoft.com/office/officeart/2008/layout/BendingPictureSemiTransparentText"/>
    <dgm:cxn modelId="{7AAABCCC-1EBB-4645-993A-5A676BE95C4C}" type="presParOf" srcId="{0B2273E3-B9E3-4A02-93CF-275511BE0699}" destId="{367DAC4B-08E7-4BA7-A970-D0115453FB5A}" srcOrd="0" destOrd="0" presId="urn:microsoft.com/office/officeart/2008/layout/BendingPictureSemiTransparentText"/>
    <dgm:cxn modelId="{EFFC5D43-B89B-466D-8132-DA3FA6ED129C}"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3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3731"/>
      <dgm:spPr>
        <a:blipFill dpi="0" rotWithShape="1">
          <a:blip xmlns:r="http://schemas.openxmlformats.org/officeDocument/2006/relationships" r:embed="rId1" cstate="print"/>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7F3795C-8CE3-4873-9643-0501B0D667EB}" type="presOf" srcId="{B3E39A80-D6B7-4E26-B22E-327D37299CB1}" destId="{BDA71D6A-C3D1-411E-9EAC-6386FFEE52C2}" srcOrd="0" destOrd="0" presId="urn:microsoft.com/office/officeart/2008/layout/BendingPictureSemiTransparentText"/>
    <dgm:cxn modelId="{C581145E-138C-4897-AC09-C2ADB8D6A117}" type="presOf" srcId="{F4DCAFF9-3CD8-4192-92EC-2050EBC96D81}" destId="{7AC81859-B11C-4EE9-8379-B9AF70890D88}" srcOrd="0" destOrd="0" presId="urn:microsoft.com/office/officeart/2008/layout/BendingPictureSemiTransparentText"/>
    <dgm:cxn modelId="{27313DAA-F85D-47B5-A4C4-5C4055102C08}" type="presParOf" srcId="{BDA71D6A-C3D1-411E-9EAC-6386FFEE52C2}" destId="{0B2273E3-B9E3-4A02-93CF-275511BE0699}" srcOrd="0" destOrd="0" presId="urn:microsoft.com/office/officeart/2008/layout/BendingPictureSemiTransparentText"/>
    <dgm:cxn modelId="{98C00BB1-7890-4151-A9D9-231FB84B281C}" type="presParOf" srcId="{0B2273E3-B9E3-4A02-93CF-275511BE0699}" destId="{367DAC4B-08E7-4BA7-A970-D0115453FB5A}" srcOrd="0" destOrd="0" presId="urn:microsoft.com/office/officeart/2008/layout/BendingPictureSemiTransparentText"/>
    <dgm:cxn modelId="{C4E02E2D-95E1-4DB6-9CAC-F1C2FEAE3F3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Y="-41672" custLinFactNeighborX="-22814" custLinFactNeighborY="-100000"/>
      <dgm:spPr>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694688F-C796-43F0-8805-DC58B8E3DFE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B9CAD0C-DBEF-4D9B-9D05-83B05F67CDAA}" type="presOf" srcId="{B3E39A80-D6B7-4E26-B22E-327D37299CB1}" destId="{BDA71D6A-C3D1-411E-9EAC-6386FFEE52C2}" srcOrd="0" destOrd="0" presId="urn:microsoft.com/office/officeart/2008/layout/BendingPictureSemiTransparentText"/>
    <dgm:cxn modelId="{B5AAF25C-B01D-4FAA-8033-804632B43876}" type="presParOf" srcId="{BDA71D6A-C3D1-411E-9EAC-6386FFEE52C2}" destId="{0B2273E3-B9E3-4A02-93CF-275511BE0699}" srcOrd="0" destOrd="0" presId="urn:microsoft.com/office/officeart/2008/layout/BendingPictureSemiTransparentText"/>
    <dgm:cxn modelId="{A969F1AB-C9BE-402E-B7C2-2872B5FF6DF7}" type="presParOf" srcId="{0B2273E3-B9E3-4A02-93CF-275511BE0699}" destId="{367DAC4B-08E7-4BA7-A970-D0115453FB5A}" srcOrd="0" destOrd="0" presId="urn:microsoft.com/office/officeart/2008/layout/BendingPictureSemiTransparentText"/>
    <dgm:cxn modelId="{801ABA8A-F3E8-4C2C-9A26-B09BC8105DAC}"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40"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54021" custScaleY="86346" custLinFactNeighborX="-4729" custLinFactNeighborY="-7460"/>
      <dgm:spPr>
        <a:prstGeom prst="flowChartMerg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4C911F8-6B32-42B9-87C2-A223125A28E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11C65EA-61F6-49D3-AF0C-528C2A7CFA13}" type="presOf" srcId="{F4DCAFF9-3CD8-4192-92EC-2050EBC96D81}" destId="{7AC81859-B11C-4EE9-8379-B9AF70890D88}" srcOrd="0" destOrd="0" presId="urn:microsoft.com/office/officeart/2008/layout/BendingPictureSemiTransparentText"/>
    <dgm:cxn modelId="{FD2D10BB-1920-476B-89B7-5E19D82E6615}" type="presParOf" srcId="{BDA71D6A-C3D1-411E-9EAC-6386FFEE52C2}" destId="{0B2273E3-B9E3-4A02-93CF-275511BE0699}" srcOrd="0" destOrd="0" presId="urn:microsoft.com/office/officeart/2008/layout/BendingPictureSemiTransparentText"/>
    <dgm:cxn modelId="{B6506D33-930F-47BC-9806-B7965215DA07}" type="presParOf" srcId="{0B2273E3-B9E3-4A02-93CF-275511BE0699}" destId="{367DAC4B-08E7-4BA7-A970-D0115453FB5A}" srcOrd="0" destOrd="0" presId="urn:microsoft.com/office/officeart/2008/layout/BendingPictureSemiTransparentText"/>
    <dgm:cxn modelId="{A78FC2A0-1B70-484F-A30B-E34FCC2E7265}"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45"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9791" custScaleY="86346" custLinFactNeighborX="-4729" custLinFactNeighborY="-7460"/>
      <dgm:spPr>
        <a:prstGeom prst="flowChartMerg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F75B7C5-BCF9-4D98-B360-EFD601A7C53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26FF461-D2AD-4FFF-AADC-19084C06DAD6}" type="presOf" srcId="{F4DCAFF9-3CD8-4192-92EC-2050EBC96D81}" destId="{7AC81859-B11C-4EE9-8379-B9AF70890D88}" srcOrd="0" destOrd="0" presId="urn:microsoft.com/office/officeart/2008/layout/BendingPictureSemiTransparentText"/>
    <dgm:cxn modelId="{6FFC3E9F-B252-4034-BBCA-181526766244}" type="presParOf" srcId="{BDA71D6A-C3D1-411E-9EAC-6386FFEE52C2}" destId="{0B2273E3-B9E3-4A02-93CF-275511BE0699}" srcOrd="0" destOrd="0" presId="urn:microsoft.com/office/officeart/2008/layout/BendingPictureSemiTransparentText"/>
    <dgm:cxn modelId="{6A30C6AD-59EC-45C7-9644-45C9E1DCEAE4}" type="presParOf" srcId="{0B2273E3-B9E3-4A02-93CF-275511BE0699}" destId="{367DAC4B-08E7-4BA7-A970-D0115453FB5A}" srcOrd="0" destOrd="0" presId="urn:microsoft.com/office/officeart/2008/layout/BendingPictureSemiTransparentText"/>
    <dgm:cxn modelId="{9A613C92-DE25-4A0D-9191-DC83C9C32C07}"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50"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cxnId="{2A678D74-5D28-4772-9694-380BDCB05326}" type="sibTrans">
      <dgm:prSet/>
      <dgm:spPr/>
      <dgm:t>
        <a:bodyPr/>
        <a:lstStyle/>
        <a:p>
          <a:pPr rtl="0"/>
          <a:endParaRPr lang="en-US"/>
        </a:p>
      </dgm:t>
    </dgm:pt>
    <dgm:pt modelId="{896C2910-71E4-4E18-81DA-428510306E45}" cxnId="{2A678D74-5D28-4772-9694-380BDCB05326}" type="parTrans">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Y="-41672" custLinFactNeighborX="-22814" custLinFactNeighborY="-100000"/>
      <dgm:spPr>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2CFE0FB-C6C5-4241-A344-44F242701D3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C5254DA-2DDA-48F2-A9CE-4ABFCC446E53}" type="presOf" srcId="{F4DCAFF9-3CD8-4192-92EC-2050EBC96D81}" destId="{7AC81859-B11C-4EE9-8379-B9AF70890D88}" srcOrd="0" destOrd="0" presId="urn:microsoft.com/office/officeart/2008/layout/BendingPictureSemiTransparentText"/>
    <dgm:cxn modelId="{D7D170D3-B096-4950-9B14-4BA27E52B258}" type="presParOf" srcId="{BDA71D6A-C3D1-411E-9EAC-6386FFEE52C2}" destId="{0B2273E3-B9E3-4A02-93CF-275511BE0699}" srcOrd="0" destOrd="0" presId="urn:microsoft.com/office/officeart/2008/layout/BendingPictureSemiTransparentText"/>
    <dgm:cxn modelId="{F42B5000-1A35-4367-A1A3-BB7FF5BAAD25}" type="presParOf" srcId="{0B2273E3-B9E3-4A02-93CF-275511BE0699}" destId="{367DAC4B-08E7-4BA7-A970-D0115453FB5A}" srcOrd="0" destOrd="0" presId="urn:microsoft.com/office/officeart/2008/layout/BendingPictureSemiTransparentText"/>
    <dgm:cxn modelId="{089F0FAA-9F43-4F50-A91F-234F4B5CE3A0}"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55"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8A0612D-C40A-4A4A-929A-8D74EC92801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FA785BB-54AD-4578-BD30-87A7E31BFF66}" type="presOf" srcId="{B3E39A80-D6B7-4E26-B22E-327D37299CB1}" destId="{BDA71D6A-C3D1-411E-9EAC-6386FFEE52C2}" srcOrd="0" destOrd="0" presId="urn:microsoft.com/office/officeart/2008/layout/BendingPictureSemiTransparentText"/>
    <dgm:cxn modelId="{340745F9-0AD8-4F74-ABB9-55F7015EAF9D}" type="presParOf" srcId="{BDA71D6A-C3D1-411E-9EAC-6386FFEE52C2}" destId="{0B2273E3-B9E3-4A02-93CF-275511BE0699}" srcOrd="0" destOrd="0" presId="urn:microsoft.com/office/officeart/2008/layout/BendingPictureSemiTransparentText"/>
    <dgm:cxn modelId="{58FCD85D-7AB4-49F1-B829-FCA4C9D2F98F}" type="presParOf" srcId="{0B2273E3-B9E3-4A02-93CF-275511BE0699}" destId="{367DAC4B-08E7-4BA7-A970-D0115453FB5A}" srcOrd="0" destOrd="0" presId="urn:microsoft.com/office/officeart/2008/layout/BendingPictureSemiTransparentText"/>
    <dgm:cxn modelId="{A76B3C7C-DB14-4319-8138-2D9DF0BB832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81E8E8-968C-4FBC-B6C9-F38FCC70A3A4}" type="presOf" srcId="{F4DCAFF9-3CD8-4192-92EC-2050EBC96D81}" destId="{7AC81859-B11C-4EE9-8379-B9AF70890D88}" srcOrd="0" destOrd="0" presId="urn:microsoft.com/office/officeart/2008/layout/BendingPictureSemiTransparentText"/>
    <dgm:cxn modelId="{D894BFA8-1DBF-4DE9-A239-36C14F137E3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B61C78B-EFEA-4B24-88CB-C55ACECB8C1B}" type="presParOf" srcId="{BDA71D6A-C3D1-411E-9EAC-6386FFEE52C2}" destId="{0B2273E3-B9E3-4A02-93CF-275511BE0699}" srcOrd="0" destOrd="0" presId="urn:microsoft.com/office/officeart/2008/layout/BendingPictureSemiTransparentText"/>
    <dgm:cxn modelId="{C366D6B4-14AA-41C2-AC9F-34B3E7E45575}" type="presParOf" srcId="{0B2273E3-B9E3-4A02-93CF-275511BE0699}" destId="{367DAC4B-08E7-4BA7-A970-D0115453FB5A}" srcOrd="0" destOrd="0" presId="urn:microsoft.com/office/officeart/2008/layout/BendingPictureSemiTransparentText"/>
    <dgm:cxn modelId="{244CD377-0F60-4DF2-BB78-A655DB33E9A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ellips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75BEC17-B8C3-4008-A224-200AFDBB7F3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882E118-BF80-4900-B948-6564EA76DEFD}" type="presOf" srcId="{F4DCAFF9-3CD8-4192-92EC-2050EBC96D81}" destId="{7AC81859-B11C-4EE9-8379-B9AF70890D88}" srcOrd="0" destOrd="0" presId="urn:microsoft.com/office/officeart/2008/layout/BendingPictureSemiTransparentText"/>
    <dgm:cxn modelId="{556FB208-519D-414D-9261-89BB924A4DA7}" type="presParOf" srcId="{BDA71D6A-C3D1-411E-9EAC-6386FFEE52C2}" destId="{0B2273E3-B9E3-4A02-93CF-275511BE0699}" srcOrd="0" destOrd="0" presId="urn:microsoft.com/office/officeart/2008/layout/BendingPictureSemiTransparentText"/>
    <dgm:cxn modelId="{E73A1D08-247B-4DD5-B994-359FF3D7221A}" type="presParOf" srcId="{0B2273E3-B9E3-4A02-93CF-275511BE0699}" destId="{367DAC4B-08E7-4BA7-A970-D0115453FB5A}" srcOrd="0" destOrd="0" presId="urn:microsoft.com/office/officeart/2008/layout/BendingPictureSemiTransparentText"/>
    <dgm:cxn modelId="{8A1D2684-08CC-431D-ACE7-34882E6738A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solid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D2FE790-999B-4015-BBDF-707712528EE6}" type="presOf" srcId="{B3E39A80-D6B7-4E26-B22E-327D37299CB1}" destId="{BDA71D6A-C3D1-411E-9EAC-6386FFEE52C2}" srcOrd="0" destOrd="0" presId="urn:microsoft.com/office/officeart/2008/layout/BendingPictureSemiTransparentText"/>
    <dgm:cxn modelId="{9ED83ACB-0412-43E9-B36E-63EC42EB5AB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1AA2BA6-4DFE-4442-AB35-2D5C71680817}" type="presParOf" srcId="{BDA71D6A-C3D1-411E-9EAC-6386FFEE52C2}" destId="{0B2273E3-B9E3-4A02-93CF-275511BE0699}" srcOrd="0" destOrd="0" presId="urn:microsoft.com/office/officeart/2008/layout/BendingPictureSemiTransparentText"/>
    <dgm:cxn modelId="{1B2DCA4B-D664-4E8E-B772-806A3D228C9E}" type="presParOf" srcId="{0B2273E3-B9E3-4A02-93CF-275511BE0699}" destId="{367DAC4B-08E7-4BA7-A970-D0115453FB5A}" srcOrd="0" destOrd="0" presId="urn:microsoft.com/office/officeart/2008/layout/BendingPictureSemiTransparentText"/>
    <dgm:cxn modelId="{BAC91CD5-8C5B-4B66-B7C0-4DEA0274AEA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1156" custScaleY="18188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3EEA999-CDA5-4494-A210-0F043C39A50A}" type="presOf" srcId="{F4DCAFF9-3CD8-4192-92EC-2050EBC96D81}" destId="{7AC81859-B11C-4EE9-8379-B9AF70890D88}" srcOrd="0" destOrd="0" presId="urn:microsoft.com/office/officeart/2008/layout/BendingPictureSemiTransparentText"/>
    <dgm:cxn modelId="{7D94F961-BE2B-4D39-B074-961CD697636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682C066-9319-4C46-8B17-F8FEBE00723A}" type="presParOf" srcId="{BDA71D6A-C3D1-411E-9EAC-6386FFEE52C2}" destId="{0B2273E3-B9E3-4A02-93CF-275511BE0699}" srcOrd="0" destOrd="0" presId="urn:microsoft.com/office/officeart/2008/layout/BendingPictureSemiTransparentText"/>
    <dgm:cxn modelId="{A0F955F5-BD86-42AC-A0F7-4A129DC985EC}" type="presParOf" srcId="{0B2273E3-B9E3-4A02-93CF-275511BE0699}" destId="{367DAC4B-08E7-4BA7-A970-D0115453FB5A}" srcOrd="0" destOrd="0" presId="urn:microsoft.com/office/officeart/2008/layout/BendingPictureSemiTransparentText"/>
    <dgm:cxn modelId="{33B037BB-B033-4454-9E28-7957FC17A8E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1389" custScaleY="358669"/>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19D1540-94A4-4B70-B1C8-2749CC9073CF}" type="presOf" srcId="{B3E39A80-D6B7-4E26-B22E-327D37299CB1}" destId="{BDA71D6A-C3D1-411E-9EAC-6386FFEE52C2}" srcOrd="0" destOrd="0" presId="urn:microsoft.com/office/officeart/2008/layout/BendingPictureSemiTransparentText"/>
    <dgm:cxn modelId="{3ED1AFE5-948D-436B-984E-1C2257F9FE4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4B85B12-D845-4D0B-8196-FC13F3A626FB}" type="presParOf" srcId="{BDA71D6A-C3D1-411E-9EAC-6386FFEE52C2}" destId="{0B2273E3-B9E3-4A02-93CF-275511BE0699}" srcOrd="0" destOrd="0" presId="urn:microsoft.com/office/officeart/2008/layout/BendingPictureSemiTransparentText"/>
    <dgm:cxn modelId="{C6D08E3E-386B-4405-AE22-890ACFDA662C}" type="presParOf" srcId="{0B2273E3-B9E3-4A02-93CF-275511BE0699}" destId="{367DAC4B-08E7-4BA7-A970-D0115453FB5A}" srcOrd="0" destOrd="0" presId="urn:microsoft.com/office/officeart/2008/layout/BendingPictureSemiTransparentText"/>
    <dgm:cxn modelId="{66E67A99-9588-462D-81E7-6276D710190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12281"/>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C6072F0-CCBE-4D47-B7B5-67DE0675966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5BD23EF-B1F2-429E-B78E-C45AB1E0FCDA}" type="presOf" srcId="{F4DCAFF9-3CD8-4192-92EC-2050EBC96D81}" destId="{7AC81859-B11C-4EE9-8379-B9AF70890D88}" srcOrd="0" destOrd="0" presId="urn:microsoft.com/office/officeart/2008/layout/BendingPictureSemiTransparentText"/>
    <dgm:cxn modelId="{AE6305F4-DBFC-4822-A627-42A70812B738}" type="presParOf" srcId="{BDA71D6A-C3D1-411E-9EAC-6386FFEE52C2}" destId="{0B2273E3-B9E3-4A02-93CF-275511BE0699}" srcOrd="0" destOrd="0" presId="urn:microsoft.com/office/officeart/2008/layout/BendingPictureSemiTransparentText"/>
    <dgm:cxn modelId="{616C277E-A1E3-4E56-B753-CD4A979EC426}" type="presParOf" srcId="{0B2273E3-B9E3-4A02-93CF-275511BE0699}" destId="{367DAC4B-08E7-4BA7-A970-D0115453FB5A}" srcOrd="0" destOrd="0" presId="urn:microsoft.com/office/officeart/2008/layout/BendingPictureSemiTransparentText"/>
    <dgm:cxn modelId="{463F9707-3430-4A3B-913A-35CDA4C1257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5417" custScaleY="213779" custLinFactNeighborX="-1661" custLinFactNeighborY="-166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9A21426-CF18-4E6A-928F-48B9D3697CA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A1F535A-1360-484B-B4D0-F8C46FD52611}" type="presOf" srcId="{F4DCAFF9-3CD8-4192-92EC-2050EBC96D81}" destId="{7AC81859-B11C-4EE9-8379-B9AF70890D88}" srcOrd="0" destOrd="0" presId="urn:microsoft.com/office/officeart/2008/layout/BendingPictureSemiTransparentText"/>
    <dgm:cxn modelId="{AA230F32-6389-4BD2-92DB-65F6AD5CCF35}" type="presParOf" srcId="{BDA71D6A-C3D1-411E-9EAC-6386FFEE52C2}" destId="{0B2273E3-B9E3-4A02-93CF-275511BE0699}" srcOrd="0" destOrd="0" presId="urn:microsoft.com/office/officeart/2008/layout/BendingPictureSemiTransparentText"/>
    <dgm:cxn modelId="{14022B17-4AB5-4C4D-9A99-AD106B490B51}" type="presParOf" srcId="{0B2273E3-B9E3-4A02-93CF-275511BE0699}" destId="{367DAC4B-08E7-4BA7-A970-D0115453FB5A}" srcOrd="0" destOrd="0" presId="urn:microsoft.com/office/officeart/2008/layout/BendingPictureSemiTransparentText"/>
    <dgm:cxn modelId="{63C5D26B-722B-4BD3-B518-3F112B54E42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cxnId="{2A678D74-5D28-4772-9694-380BDCB05326}" type="parTrans">
      <dgm:prSet/>
      <dgm:spPr/>
      <dgm:t>
        <a:bodyPr/>
        <a:lstStyle/>
        <a:p>
          <a:endParaRPr lang="en-US"/>
        </a:p>
      </dgm:t>
    </dgm:pt>
    <dgm:pt modelId="{5670A9B4-EF79-4194-B2F8-D0D0B5D9F166}" cxnId="{2A678D74-5D28-4772-9694-380BDCB05326}" type="sibTrans">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2915" custScaleY="207497" custLinFactNeighborX="1458" custLinFactNeighborY="4358"/>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3C485E7-4ADF-469B-950F-422BE833F33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F69AF9E-7606-4740-ADC1-A0F750F0AF04}" type="presOf" srcId="{B3E39A80-D6B7-4E26-B22E-327D37299CB1}" destId="{BDA71D6A-C3D1-411E-9EAC-6386FFEE52C2}" srcOrd="0" destOrd="0" presId="urn:microsoft.com/office/officeart/2008/layout/BendingPictureSemiTransparentText"/>
    <dgm:cxn modelId="{FA260D08-8F10-4896-A08A-D87372C8B5A5}" type="presParOf" srcId="{BDA71D6A-C3D1-411E-9EAC-6386FFEE52C2}" destId="{0B2273E3-B9E3-4A02-93CF-275511BE0699}" srcOrd="0" destOrd="0" presId="urn:microsoft.com/office/officeart/2008/layout/BendingPictureSemiTransparentText"/>
    <dgm:cxn modelId="{14061638-6C1D-4A5E-B2EF-FF5756B153AF}" type="presParOf" srcId="{0B2273E3-B9E3-4A02-93CF-275511BE0699}" destId="{367DAC4B-08E7-4BA7-A970-D0115453FB5A}" srcOrd="0" destOrd="0" presId="urn:microsoft.com/office/officeart/2008/layout/BendingPictureSemiTransparentText"/>
    <dgm:cxn modelId="{52154FD9-F02C-4215-A444-D0086569DEF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
          <a:ext cx="3651970" cy="3597195"/>
        </a:xfrm>
        <a:prstGeom prst="diamond">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2210" y="2424595"/>
          <a:ext cx="3651751" cy="75119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733550" rtl="0">
            <a:lnSpc>
              <a:spcPct val="90000"/>
            </a:lnSpc>
            <a:spcBef>
              <a:spcPct val="0"/>
            </a:spcBef>
            <a:spcAft>
              <a:spcPct val="35000"/>
            </a:spcAft>
          </a:pPr>
          <a:endParaRPr lang="en-US" sz="3900" kern="1200"/>
        </a:p>
      </dsp:txBody>
      <dsp:txXfrm>
        <a:off x="32210" y="2424595"/>
        <a:ext cx="3651751" cy="7511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5916377" cy="3237114"/>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9822" y="2265979"/>
          <a:ext cx="3776740" cy="7769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endParaRPr lang="en-US" sz="4000" kern="1200"/>
        </a:p>
      </dsp:txBody>
      <dsp:txXfrm>
        <a:off x="1069822" y="2265979"/>
        <a:ext cx="3776740" cy="77690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6" y="0"/>
          <a:ext cx="3255203" cy="2928598"/>
        </a:xfrm>
        <a:prstGeom prst="parallelogram">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lumMod val="95000"/>
            </a:schemeClr>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49628" y="1491290"/>
          <a:ext cx="157451" cy="3238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49628" y="1491290"/>
        <a:ext cx="157451" cy="3238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 y="0"/>
          <a:ext cx="8751856" cy="4581525"/>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03302" y="3207067"/>
          <a:ext cx="5345265" cy="10995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a:lnSpc>
              <a:spcPct val="90000"/>
            </a:lnSpc>
            <a:spcBef>
              <a:spcPct val="0"/>
            </a:spcBef>
            <a:spcAft>
              <a:spcPct val="35000"/>
            </a:spcAft>
          </a:pPr>
          <a:endParaRPr lang="en-US" sz="5700" kern="1200"/>
        </a:p>
      </dsp:txBody>
      <dsp:txXfrm>
        <a:off x="1703302" y="3207067"/>
        <a:ext cx="5345265" cy="10995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2426"/>
          <a:ext cx="2191548" cy="2158678"/>
        </a:xfrm>
        <a:prstGeom prst="diamond">
          <a:avLst/>
        </a:prstGeom>
        <a:blipFill dpi="0"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93" y="1456213"/>
          <a:ext cx="2191417" cy="45079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8420" tIns="58420" rIns="58420" bIns="58420" numCol="1" spcCol="1270" anchor="ctr" anchorCtr="0">
          <a:noAutofit/>
        </a:bodyPr>
        <a:lstStyle/>
        <a:p>
          <a:pPr lvl="0" algn="ctr" defTabSz="1022350" rtl="0">
            <a:lnSpc>
              <a:spcPct val="90000"/>
            </a:lnSpc>
            <a:spcBef>
              <a:spcPct val="0"/>
            </a:spcBef>
            <a:spcAft>
              <a:spcPct val="35000"/>
            </a:spcAft>
          </a:pPr>
          <a:endParaRPr lang="en-US" sz="2300" kern="1200"/>
        </a:p>
      </dsp:txBody>
      <dsp:txXfrm>
        <a:off x="1293" y="1456213"/>
        <a:ext cx="2191417" cy="45079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 y="0"/>
          <a:ext cx="3291608" cy="1723130"/>
        </a:xfrm>
        <a:prstGeom prst="flowChartInputOutpu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40619" y="1206191"/>
          <a:ext cx="2010375" cy="4135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640619" y="1206191"/>
        <a:ext cx="2010375" cy="41355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2022734" cy="1058885"/>
        </a:xfrm>
        <a:prstGeom prst="flowChartInputOutpu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93668" y="741219"/>
          <a:ext cx="1235401" cy="25413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577850">
            <a:lnSpc>
              <a:spcPct val="90000"/>
            </a:lnSpc>
            <a:spcBef>
              <a:spcPct val="0"/>
            </a:spcBef>
            <a:spcAft>
              <a:spcPct val="35000"/>
            </a:spcAft>
          </a:pPr>
          <a:endParaRPr lang="en-US" sz="1300" kern="1200"/>
        </a:p>
      </dsp:txBody>
      <dsp:txXfrm>
        <a:off x="393668" y="741219"/>
        <a:ext cx="1235401" cy="25413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5002538" cy="2618788"/>
        </a:xfrm>
        <a:prstGeom prst="flowChartInputOutput">
          <a:avLst/>
        </a:prstGeom>
        <a:blipFill dpi="0"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73603" y="1833151"/>
          <a:ext cx="3055339" cy="62850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1466850">
            <a:lnSpc>
              <a:spcPct val="90000"/>
            </a:lnSpc>
            <a:spcBef>
              <a:spcPct val="0"/>
            </a:spcBef>
            <a:spcAft>
              <a:spcPct val="35000"/>
            </a:spcAft>
          </a:pPr>
          <a:endParaRPr lang="en-US" sz="3300" kern="1200"/>
        </a:p>
      </dsp:txBody>
      <dsp:txXfrm>
        <a:off x="973603" y="1833151"/>
        <a:ext cx="3055339" cy="62850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283" y="2687"/>
          <a:ext cx="8788843" cy="5497674"/>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91636" y="3851059"/>
          <a:ext cx="6414137" cy="131944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1191636" y="3851059"/>
        <a:ext cx="6414137" cy="131944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0"/>
          <a:ext cx="5916377" cy="3237114"/>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9822" y="2265979"/>
          <a:ext cx="3776740" cy="7769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01600" tIns="101600" rIns="101600" bIns="101600" numCol="1" spcCol="1270" anchor="ctr" anchorCtr="0">
          <a:noAutofit/>
        </a:bodyPr>
        <a:lstStyle/>
        <a:p>
          <a:pPr lvl="0" algn="ctr" defTabSz="1778000">
            <a:lnSpc>
              <a:spcPct val="90000"/>
            </a:lnSpc>
            <a:spcBef>
              <a:spcPct val="0"/>
            </a:spcBef>
            <a:spcAft>
              <a:spcPct val="35000"/>
            </a:spcAft>
          </a:pPr>
          <a:endParaRPr lang="en-US" sz="4000" kern="1200"/>
        </a:p>
      </dsp:txBody>
      <dsp:txXfrm>
        <a:off x="1069822" y="2265979"/>
        <a:ext cx="3776740" cy="776907"/>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812" y="7"/>
          <a:ext cx="3585217" cy="6376291"/>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12" y="3802744"/>
          <a:ext cx="3585217" cy="73750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6520" tIns="96520" rIns="96520" bIns="96520" numCol="1" spcCol="1270" anchor="ctr" anchorCtr="0">
          <a:noAutofit/>
        </a:bodyPr>
        <a:lstStyle/>
        <a:p>
          <a:pPr lvl="0" algn="ctr" defTabSz="1689100">
            <a:lnSpc>
              <a:spcPct val="90000"/>
            </a:lnSpc>
            <a:spcBef>
              <a:spcPct val="0"/>
            </a:spcBef>
            <a:spcAft>
              <a:spcPct val="35000"/>
            </a:spcAft>
          </a:pPr>
          <a:endParaRPr lang="en-US" sz="3800" kern="1200"/>
        </a:p>
      </dsp:txBody>
      <dsp:txXfrm>
        <a:off x="812" y="3802744"/>
        <a:ext cx="3585217" cy="73750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49" y="3"/>
          <a:ext cx="1983021" cy="3526794"/>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49" y="2103337"/>
          <a:ext cx="1983021" cy="40792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449" y="2103337"/>
        <a:ext cx="1983021" cy="40792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706249" cy="4066490"/>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32962" y="2178393"/>
          <a:ext cx="846713" cy="17417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rtl="0">
            <a:lnSpc>
              <a:spcPct val="90000"/>
            </a:lnSpc>
            <a:spcBef>
              <a:spcPct val="0"/>
            </a:spcBef>
            <a:spcAft>
              <a:spcPct val="35000"/>
            </a:spcAft>
          </a:pPr>
          <a:endParaRPr lang="en-US" sz="900" kern="1200"/>
        </a:p>
      </dsp:txBody>
      <dsp:txXfrm>
        <a:off x="932962" y="2178393"/>
        <a:ext cx="846713" cy="174176"/>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55" y="9315"/>
          <a:ext cx="5277907" cy="1638836"/>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55" y="9315"/>
          <a:ext cx="5277907" cy="163883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51000" b="-51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265652" cy="2231688"/>
        </a:xfrm>
        <a:prstGeom prst="diamond">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4" y="1504289"/>
          <a:ext cx="2265652" cy="46606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1066800" rtl="0">
            <a:lnSpc>
              <a:spcPct val="90000"/>
            </a:lnSpc>
            <a:spcBef>
              <a:spcPct val="0"/>
            </a:spcBef>
            <a:spcAft>
              <a:spcPct val="35000"/>
            </a:spcAft>
          </a:pPr>
          <a:endParaRPr lang="en-US" sz="2400" kern="1200"/>
        </a:p>
      </dsp:txBody>
      <dsp:txXfrm>
        <a:off x="64" y="1504289"/>
        <a:ext cx="2265652" cy="466063"/>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3524" y="0"/>
          <a:ext cx="2713988" cy="1344275"/>
        </a:xfrm>
        <a:prstGeom prst="flowChartExtra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7000" b="-7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8228" y="1083355"/>
          <a:ext cx="1816373" cy="37364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588228" y="1083355"/>
        <a:ext cx="1816373" cy="373643"/>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3524" y="0"/>
          <a:ext cx="2713988" cy="1344275"/>
        </a:xfrm>
        <a:prstGeom prst="flowChartExtra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8228" y="1083355"/>
          <a:ext cx="1816373" cy="37364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588228" y="1083355"/>
        <a:ext cx="1816373" cy="373643"/>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18757" cy="2874980"/>
        </a:xfrm>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23" y="1939420"/>
          <a:ext cx="2918582" cy="60037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rtl="0">
            <a:lnSpc>
              <a:spcPct val="90000"/>
            </a:lnSpc>
            <a:spcBef>
              <a:spcPct val="0"/>
            </a:spcBef>
            <a:spcAft>
              <a:spcPct val="35000"/>
            </a:spcAft>
          </a:pPr>
          <a:endParaRPr lang="en-US" sz="3100" kern="1200"/>
        </a:p>
      </dsp:txBody>
      <dsp:txXfrm>
        <a:off x="1723" y="1939420"/>
        <a:ext cx="2918582" cy="600377"/>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18757" cy="2874980"/>
        </a:xfrm>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23" y="1939420"/>
          <a:ext cx="2918582" cy="60037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rtl="0">
            <a:lnSpc>
              <a:spcPct val="90000"/>
            </a:lnSpc>
            <a:spcBef>
              <a:spcPct val="0"/>
            </a:spcBef>
            <a:spcAft>
              <a:spcPct val="35000"/>
            </a:spcAft>
          </a:pPr>
          <a:endParaRPr lang="en-US" sz="3100" kern="1200"/>
        </a:p>
      </dsp:txBody>
      <dsp:txXfrm>
        <a:off x="1723" y="1939420"/>
        <a:ext cx="2918582" cy="600377"/>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18757" cy="2874980"/>
        </a:xfrm>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23" y="1939420"/>
          <a:ext cx="2918582" cy="60037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rtl="0">
            <a:lnSpc>
              <a:spcPct val="90000"/>
            </a:lnSpc>
            <a:spcBef>
              <a:spcPct val="0"/>
            </a:spcBef>
            <a:spcAft>
              <a:spcPct val="35000"/>
            </a:spcAft>
          </a:pPr>
          <a:endParaRPr lang="en-US" sz="3100" kern="1200"/>
        </a:p>
      </dsp:txBody>
      <dsp:txXfrm>
        <a:off x="1723" y="1939420"/>
        <a:ext cx="2918582" cy="600377"/>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18757" cy="2874980"/>
        </a:xfrm>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23" y="1939420"/>
          <a:ext cx="2918582" cy="60037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rtl="0">
            <a:lnSpc>
              <a:spcPct val="90000"/>
            </a:lnSpc>
            <a:spcBef>
              <a:spcPct val="0"/>
            </a:spcBef>
            <a:spcAft>
              <a:spcPct val="35000"/>
            </a:spcAft>
          </a:pPr>
          <a:endParaRPr lang="en-US" sz="3100" kern="1200"/>
        </a:p>
      </dsp:txBody>
      <dsp:txXfrm>
        <a:off x="1723" y="1939420"/>
        <a:ext cx="2918582" cy="600377"/>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3524" y="0"/>
          <a:ext cx="2713988" cy="1344275"/>
        </a:xfrm>
        <a:prstGeom prst="flowChartMerg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8228" y="1083355"/>
          <a:ext cx="1816373" cy="37364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588228" y="1083355"/>
        <a:ext cx="1816373" cy="37364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 y="0"/>
          <a:ext cx="8751856" cy="4581525"/>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03302" y="3207067"/>
          <a:ext cx="5345265" cy="10995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a:lnSpc>
              <a:spcPct val="90000"/>
            </a:lnSpc>
            <a:spcBef>
              <a:spcPct val="0"/>
            </a:spcBef>
            <a:spcAft>
              <a:spcPct val="35000"/>
            </a:spcAft>
          </a:pPr>
          <a:endParaRPr lang="en-US" sz="5700" kern="1200"/>
        </a:p>
      </dsp:txBody>
      <dsp:txXfrm>
        <a:off x="1703302" y="3207067"/>
        <a:ext cx="5345265" cy="1099566"/>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18757" cy="2874980"/>
        </a:xfrm>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23" y="1939420"/>
          <a:ext cx="2918582" cy="60037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rtl="0">
            <a:lnSpc>
              <a:spcPct val="90000"/>
            </a:lnSpc>
            <a:spcBef>
              <a:spcPct val="0"/>
            </a:spcBef>
            <a:spcAft>
              <a:spcPct val="35000"/>
            </a:spcAft>
          </a:pPr>
          <a:endParaRPr lang="en-US" sz="3100" kern="1200"/>
        </a:p>
      </dsp:txBody>
      <dsp:txXfrm>
        <a:off x="1723" y="1939420"/>
        <a:ext cx="2918582" cy="600377"/>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1720" y="0"/>
          <a:ext cx="2797596" cy="1344275"/>
        </a:xfrm>
        <a:prstGeom prst="flowChartMerg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8228" y="1083355"/>
          <a:ext cx="1816373" cy="37364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588228" y="1083355"/>
        <a:ext cx="1816373" cy="373643"/>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0136" y="0"/>
          <a:ext cx="2720763" cy="1344275"/>
        </a:xfrm>
        <a:prstGeom prst="flowChartMerg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8228" y="1083355"/>
          <a:ext cx="1816373" cy="37364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588228" y="1083355"/>
        <a:ext cx="1816373" cy="373643"/>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18757" cy="2874980"/>
        </a:xfrm>
        <a:prstGeom prst="flowChartDecision">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723" y="1939420"/>
          <a:ext cx="2918582" cy="60037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rtl="0">
            <a:lnSpc>
              <a:spcPct val="90000"/>
            </a:lnSpc>
            <a:spcBef>
              <a:spcPct val="0"/>
            </a:spcBef>
            <a:spcAft>
              <a:spcPct val="35000"/>
            </a:spcAft>
          </a:pPr>
          <a:endParaRPr lang="en-US" sz="3100" kern="1200"/>
        </a:p>
      </dsp:txBody>
      <dsp:txXfrm>
        <a:off x="1723" y="1939420"/>
        <a:ext cx="2918582" cy="600377"/>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46475"/>
          <a:ext cx="2183206" cy="2144741"/>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ellips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5715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w="57150">
          <a:solidFill>
            <a:schemeClr val="bg1"/>
          </a:solid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49" y="3011"/>
          <a:ext cx="3719479" cy="3387840"/>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83713" y="2069461"/>
          <a:ext cx="2173151" cy="44703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endParaRPr lang="en-US" sz="2300" kern="1200"/>
        </a:p>
      </dsp:txBody>
      <dsp:txXfrm>
        <a:off x="783713" y="2069461"/>
        <a:ext cx="2173151" cy="4470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650" y="2961"/>
          <a:ext cx="1882331" cy="3376353"/>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93676" y="1879409"/>
          <a:ext cx="1098280" cy="22592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7940" tIns="27940" rIns="27940" bIns="27940" numCol="1" spcCol="1270" anchor="ctr" anchorCtr="0">
          <a:noAutofit/>
        </a:bodyPr>
        <a:lstStyle/>
        <a:p>
          <a:pPr lvl="0" algn="ctr" defTabSz="488950">
            <a:lnSpc>
              <a:spcPct val="90000"/>
            </a:lnSpc>
            <a:spcBef>
              <a:spcPct val="0"/>
            </a:spcBef>
            <a:spcAft>
              <a:spcPct val="35000"/>
            </a:spcAft>
          </a:pPr>
          <a:endParaRPr lang="en-US" sz="1100" kern="1200"/>
        </a:p>
      </dsp:txBody>
      <dsp:txXfrm>
        <a:off x="393676" y="1879409"/>
        <a:ext cx="1098280" cy="22592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5548" y="3213"/>
          <a:ext cx="6098966" cy="5869529"/>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548" y="3983485"/>
          <a:ext cx="6098966" cy="125460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5548" y="3983485"/>
        <a:ext cx="6098966" cy="12546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600408" cy="6258165"/>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28505" y="3717827"/>
          <a:ext cx="3415396" cy="70257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endParaRPr lang="en-US" sz="3600" kern="1200"/>
        </a:p>
      </dsp:txBody>
      <dsp:txXfrm>
        <a:off x="128505" y="3717827"/>
        <a:ext cx="3415396" cy="7025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 y="7"/>
          <a:ext cx="1983914" cy="3428442"/>
        </a:xfrm>
        <a:prstGeom prst="rect">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8099" y="2044682"/>
          <a:ext cx="1927721" cy="39654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ctr" defTabSz="889000">
            <a:lnSpc>
              <a:spcPct val="90000"/>
            </a:lnSpc>
            <a:spcBef>
              <a:spcPct val="0"/>
            </a:spcBef>
            <a:spcAft>
              <a:spcPct val="35000"/>
            </a:spcAft>
          </a:pPr>
          <a:endParaRPr lang="en-US" sz="2000" kern="1200"/>
        </a:p>
      </dsp:txBody>
      <dsp:txXfrm>
        <a:off x="28099" y="2044682"/>
        <a:ext cx="1927721" cy="396548"/>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9D79DF-D304-46B7-9FCB-51F5C3F4DAC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AD18E1-3F22-4F84-B00F-0BA447281B1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AD18E1-3F22-4F84-B00F-0BA447281B1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CC81C6E7-1C6B-40D6-99AE-548A77A4FC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605F432-9A11-4292-A8D2-62B7737F8A76}" type="slidenum">
              <a:rPr lang="zh-CN" altLang="en-US" smtClean="0"/>
            </a:fld>
            <a:endParaRPr lang="zh-CN" altLang="en-US"/>
          </a:p>
        </p:txBody>
      </p:sp>
    </p:spTree>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6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81C6E7-1C6B-40D6-99AE-548A77A4FCBF}"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5F432-9A11-4292-A8D2-62B7737F8A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microsoft.com/office/2007/relationships/diagramDrawing" Target="../diagrams/drawing3.xml"/><Relationship Id="rId14" Type="http://schemas.openxmlformats.org/officeDocument/2006/relationships/diagramColors" Target="../diagrams/colors3.xml"/><Relationship Id="rId13" Type="http://schemas.openxmlformats.org/officeDocument/2006/relationships/diagramQuickStyle" Target="../diagrams/quickStyle3.xml"/><Relationship Id="rId12" Type="http://schemas.openxmlformats.org/officeDocument/2006/relationships/diagramLayout" Target="../diagrams/layout3.xml"/><Relationship Id="rId11" Type="http://schemas.openxmlformats.org/officeDocument/2006/relationships/diagramData" Target="../diagrams/data3.xml"/><Relationship Id="rId10" Type="http://schemas.microsoft.com/office/2007/relationships/diagramDrawing" Target="../diagrams/drawing2.xml"/><Relationship Id="rId1" Type="http://schemas.openxmlformats.org/officeDocument/2006/relationships/diagramData" Target="../diagrams/data1.xml"/></Relationships>
</file>

<file path=ppt/slides/_rels/slide10.xml.rels><?xml version="1.0" encoding="UTF-8" standalone="yes"?>
<Relationships xmlns="http://schemas.openxmlformats.org/package/2006/relationships"><Relationship Id="rId9" Type="http://schemas.openxmlformats.org/officeDocument/2006/relationships/diagramColors" Target="../diagrams/colors12.xml"/><Relationship Id="rId8" Type="http://schemas.openxmlformats.org/officeDocument/2006/relationships/diagramQuickStyle" Target="../diagrams/quickStyle12.xml"/><Relationship Id="rId7" Type="http://schemas.openxmlformats.org/officeDocument/2006/relationships/diagramLayout" Target="../diagrams/layout12.xml"/><Relationship Id="rId6" Type="http://schemas.openxmlformats.org/officeDocument/2006/relationships/diagramData" Target="../diagrams/data12.xml"/><Relationship Id="rId5" Type="http://schemas.microsoft.com/office/2007/relationships/diagramDrawing" Target="../diagrams/drawing11.xml"/><Relationship Id="rId42" Type="http://schemas.openxmlformats.org/officeDocument/2006/relationships/notesSlide" Target="../notesSlides/notesSlide10.xml"/><Relationship Id="rId41" Type="http://schemas.openxmlformats.org/officeDocument/2006/relationships/slideLayout" Target="../slideLayouts/slideLayout2.xml"/><Relationship Id="rId40" Type="http://schemas.microsoft.com/office/2007/relationships/diagramDrawing" Target="../diagrams/drawing18.xml"/><Relationship Id="rId4" Type="http://schemas.openxmlformats.org/officeDocument/2006/relationships/diagramColors" Target="../diagrams/colors11.xml"/><Relationship Id="rId39" Type="http://schemas.openxmlformats.org/officeDocument/2006/relationships/diagramColors" Target="../diagrams/colors18.xml"/><Relationship Id="rId38" Type="http://schemas.openxmlformats.org/officeDocument/2006/relationships/diagramQuickStyle" Target="../diagrams/quickStyle18.xml"/><Relationship Id="rId37" Type="http://schemas.openxmlformats.org/officeDocument/2006/relationships/diagramLayout" Target="../diagrams/layout18.xml"/><Relationship Id="rId36" Type="http://schemas.openxmlformats.org/officeDocument/2006/relationships/diagramData" Target="../diagrams/data18.xml"/><Relationship Id="rId35" Type="http://schemas.microsoft.com/office/2007/relationships/diagramDrawing" Target="../diagrams/drawing17.xml"/><Relationship Id="rId34" Type="http://schemas.openxmlformats.org/officeDocument/2006/relationships/diagramColors" Target="../diagrams/colors17.xml"/><Relationship Id="rId33" Type="http://schemas.openxmlformats.org/officeDocument/2006/relationships/diagramQuickStyle" Target="../diagrams/quickStyle17.xml"/><Relationship Id="rId32" Type="http://schemas.openxmlformats.org/officeDocument/2006/relationships/diagramLayout" Target="../diagrams/layout17.xml"/><Relationship Id="rId31" Type="http://schemas.openxmlformats.org/officeDocument/2006/relationships/diagramData" Target="../diagrams/data17.xml"/><Relationship Id="rId30" Type="http://schemas.microsoft.com/office/2007/relationships/diagramDrawing" Target="../diagrams/drawing16.xml"/><Relationship Id="rId3" Type="http://schemas.openxmlformats.org/officeDocument/2006/relationships/diagramQuickStyle" Target="../diagrams/quickStyle11.xml"/><Relationship Id="rId29" Type="http://schemas.openxmlformats.org/officeDocument/2006/relationships/diagramColors" Target="../diagrams/colors16.xml"/><Relationship Id="rId28" Type="http://schemas.openxmlformats.org/officeDocument/2006/relationships/diagramQuickStyle" Target="../diagrams/quickStyle16.xml"/><Relationship Id="rId27" Type="http://schemas.openxmlformats.org/officeDocument/2006/relationships/diagramLayout" Target="../diagrams/layout16.xml"/><Relationship Id="rId26" Type="http://schemas.openxmlformats.org/officeDocument/2006/relationships/diagramData" Target="../diagrams/data16.xml"/><Relationship Id="rId25" Type="http://schemas.microsoft.com/office/2007/relationships/diagramDrawing" Target="../diagrams/drawing15.xml"/><Relationship Id="rId24" Type="http://schemas.openxmlformats.org/officeDocument/2006/relationships/diagramColors" Target="../diagrams/colors15.xml"/><Relationship Id="rId23" Type="http://schemas.openxmlformats.org/officeDocument/2006/relationships/diagramQuickStyle" Target="../diagrams/quickStyle15.xml"/><Relationship Id="rId22" Type="http://schemas.openxmlformats.org/officeDocument/2006/relationships/diagramLayout" Target="../diagrams/layout15.xml"/><Relationship Id="rId21" Type="http://schemas.openxmlformats.org/officeDocument/2006/relationships/diagramData" Target="../diagrams/data15.xml"/><Relationship Id="rId20" Type="http://schemas.microsoft.com/office/2007/relationships/diagramDrawing" Target="../diagrams/drawing14.xml"/><Relationship Id="rId2" Type="http://schemas.openxmlformats.org/officeDocument/2006/relationships/diagramLayout" Target="../diagrams/layout11.xml"/><Relationship Id="rId19" Type="http://schemas.openxmlformats.org/officeDocument/2006/relationships/diagramColors" Target="../diagrams/colors14.xml"/><Relationship Id="rId18" Type="http://schemas.openxmlformats.org/officeDocument/2006/relationships/diagramQuickStyle" Target="../diagrams/quickStyle14.xml"/><Relationship Id="rId17" Type="http://schemas.openxmlformats.org/officeDocument/2006/relationships/diagramLayout" Target="../diagrams/layout14.xml"/><Relationship Id="rId16" Type="http://schemas.openxmlformats.org/officeDocument/2006/relationships/diagramData" Target="../diagrams/data14.xml"/><Relationship Id="rId15" Type="http://schemas.microsoft.com/office/2007/relationships/diagramDrawing" Target="../diagrams/drawing13.xml"/><Relationship Id="rId14" Type="http://schemas.openxmlformats.org/officeDocument/2006/relationships/diagramColors" Target="../diagrams/colors13.xml"/><Relationship Id="rId13" Type="http://schemas.openxmlformats.org/officeDocument/2006/relationships/diagramQuickStyle" Target="../diagrams/quickStyle13.xml"/><Relationship Id="rId12" Type="http://schemas.openxmlformats.org/officeDocument/2006/relationships/diagramLayout" Target="../diagrams/layout13.xml"/><Relationship Id="rId11" Type="http://schemas.openxmlformats.org/officeDocument/2006/relationships/diagramData" Target="../diagrams/data13.xml"/><Relationship Id="rId10" Type="http://schemas.microsoft.com/office/2007/relationships/diagramDrawing" Target="../diagrams/drawing12.xml"/><Relationship Id="rId1" Type="http://schemas.openxmlformats.org/officeDocument/2006/relationships/diagramData" Target="../diagrams/data11.xml"/></Relationships>
</file>

<file path=ppt/slides/_rels/slide11.xml.rels><?xml version="1.0" encoding="UTF-8" standalone="yes"?>
<Relationships xmlns="http://schemas.openxmlformats.org/package/2006/relationships"><Relationship Id="rId9" Type="http://schemas.openxmlformats.org/officeDocument/2006/relationships/diagramColors" Target="../diagrams/colors20.xml"/><Relationship Id="rId8" Type="http://schemas.openxmlformats.org/officeDocument/2006/relationships/diagramQuickStyle" Target="../diagrams/quickStyle20.xml"/><Relationship Id="rId7" Type="http://schemas.openxmlformats.org/officeDocument/2006/relationships/diagramLayout" Target="../diagrams/layout20.xml"/><Relationship Id="rId6" Type="http://schemas.openxmlformats.org/officeDocument/2006/relationships/diagramData" Target="../diagrams/data20.xml"/><Relationship Id="rId5" Type="http://schemas.microsoft.com/office/2007/relationships/diagramDrawing" Target="../diagrams/drawing19.xml"/><Relationship Id="rId4" Type="http://schemas.openxmlformats.org/officeDocument/2006/relationships/diagramColors" Target="../diagrams/colors19.xml"/><Relationship Id="rId3" Type="http://schemas.openxmlformats.org/officeDocument/2006/relationships/diagramQuickStyle" Target="../diagrams/quickStyle19.xml"/><Relationship Id="rId22" Type="http://schemas.openxmlformats.org/officeDocument/2006/relationships/notesSlide" Target="../notesSlides/notesSlide11.xml"/><Relationship Id="rId21" Type="http://schemas.openxmlformats.org/officeDocument/2006/relationships/slideLayout" Target="../slideLayouts/slideLayout2.xml"/><Relationship Id="rId20" Type="http://schemas.microsoft.com/office/2007/relationships/diagramDrawing" Target="../diagrams/drawing22.xml"/><Relationship Id="rId2" Type="http://schemas.openxmlformats.org/officeDocument/2006/relationships/diagramLayout" Target="../diagrams/layout19.xml"/><Relationship Id="rId19" Type="http://schemas.openxmlformats.org/officeDocument/2006/relationships/diagramColors" Target="../diagrams/colors22.xml"/><Relationship Id="rId18" Type="http://schemas.openxmlformats.org/officeDocument/2006/relationships/diagramQuickStyle" Target="../diagrams/quickStyle22.xml"/><Relationship Id="rId17" Type="http://schemas.openxmlformats.org/officeDocument/2006/relationships/diagramLayout" Target="../diagrams/layout22.xml"/><Relationship Id="rId16" Type="http://schemas.openxmlformats.org/officeDocument/2006/relationships/diagramData" Target="../diagrams/data22.xml"/><Relationship Id="rId15" Type="http://schemas.microsoft.com/office/2007/relationships/diagramDrawing" Target="../diagrams/drawing21.xml"/><Relationship Id="rId14" Type="http://schemas.openxmlformats.org/officeDocument/2006/relationships/diagramColors" Target="../diagrams/colors21.xml"/><Relationship Id="rId13" Type="http://schemas.openxmlformats.org/officeDocument/2006/relationships/diagramQuickStyle" Target="../diagrams/quickStyle21.xml"/><Relationship Id="rId12" Type="http://schemas.openxmlformats.org/officeDocument/2006/relationships/diagramLayout" Target="../diagrams/layout21.xml"/><Relationship Id="rId11" Type="http://schemas.openxmlformats.org/officeDocument/2006/relationships/diagramData" Target="../diagrams/data21.xml"/><Relationship Id="rId10" Type="http://schemas.microsoft.com/office/2007/relationships/diagramDrawing" Target="../diagrams/drawing20.xml"/><Relationship Id="rId1" Type="http://schemas.openxmlformats.org/officeDocument/2006/relationships/diagramData" Target="../diagrams/data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image" Target="../media/image25.jpeg"/><Relationship Id="rId7" Type="http://schemas.openxmlformats.org/officeDocument/2006/relationships/image" Target="../media/image24.jpeg"/><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1.tiff"/><Relationship Id="rId3" Type="http://schemas.openxmlformats.org/officeDocument/2006/relationships/image" Target="../media/image21.jpeg"/><Relationship Id="rId2" Type="http://schemas.openxmlformats.org/officeDocument/2006/relationships/image" Target="../media/image20.jpeg"/><Relationship Id="rId14" Type="http://schemas.openxmlformats.org/officeDocument/2006/relationships/notesSlide" Target="../notesSlides/notesSlide14.xml"/><Relationship Id="rId13" Type="http://schemas.openxmlformats.org/officeDocument/2006/relationships/slideLayout" Target="../slideLayouts/slideLayout2.xml"/><Relationship Id="rId12" Type="http://schemas.openxmlformats.org/officeDocument/2006/relationships/image" Target="../media/image29.jpeg"/><Relationship Id="rId11" Type="http://schemas.openxmlformats.org/officeDocument/2006/relationships/image" Target="../media/image28.jpeg"/><Relationship Id="rId10" Type="http://schemas.openxmlformats.org/officeDocument/2006/relationships/image" Target="../media/image27.jpe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microsoft.com/office/2007/relationships/diagramDrawing" Target="../diagrams/drawing23.xml"/><Relationship Id="rId4" Type="http://schemas.openxmlformats.org/officeDocument/2006/relationships/diagramColors" Target="../diagrams/colors23.xml"/><Relationship Id="rId3" Type="http://schemas.openxmlformats.org/officeDocument/2006/relationships/diagramQuickStyle" Target="../diagrams/quickStyle23.xml"/><Relationship Id="rId2" Type="http://schemas.openxmlformats.org/officeDocument/2006/relationships/diagramLayout" Target="../diagrams/layout23.xml"/><Relationship Id="rId1" Type="http://schemas.openxmlformats.org/officeDocument/2006/relationships/diagramData" Target="../diagrams/data23.xml"/></Relationships>
</file>

<file path=ppt/slides/_rels/slide16.xml.rels><?xml version="1.0" encoding="UTF-8" standalone="yes"?>
<Relationships xmlns="http://schemas.openxmlformats.org/package/2006/relationships"><Relationship Id="rId9" Type="http://schemas.openxmlformats.org/officeDocument/2006/relationships/diagramColors" Target="../diagrams/colors25.xml"/><Relationship Id="rId8" Type="http://schemas.openxmlformats.org/officeDocument/2006/relationships/diagramQuickStyle" Target="../diagrams/quickStyle25.xml"/><Relationship Id="rId7" Type="http://schemas.openxmlformats.org/officeDocument/2006/relationships/diagramLayout" Target="../diagrams/layout25.xml"/><Relationship Id="rId6" Type="http://schemas.openxmlformats.org/officeDocument/2006/relationships/diagramData" Target="../diagrams/data25.xml"/><Relationship Id="rId5" Type="http://schemas.microsoft.com/office/2007/relationships/diagramDrawing" Target="../diagrams/drawing24.xml"/><Relationship Id="rId4" Type="http://schemas.openxmlformats.org/officeDocument/2006/relationships/diagramColors" Target="../diagrams/colors24.xml"/><Relationship Id="rId3" Type="http://schemas.openxmlformats.org/officeDocument/2006/relationships/diagramQuickStyle" Target="../diagrams/quickStyle24.xml"/><Relationship Id="rId2" Type="http://schemas.openxmlformats.org/officeDocument/2006/relationships/diagramLayout" Target="../diagrams/layout24.xml"/><Relationship Id="rId18" Type="http://schemas.openxmlformats.org/officeDocument/2006/relationships/notesSlide" Target="../notesSlides/notesSlide16.xml"/><Relationship Id="rId17" Type="http://schemas.openxmlformats.org/officeDocument/2006/relationships/slideLayout" Target="../slideLayouts/slideLayout2.xml"/><Relationship Id="rId16" Type="http://schemas.openxmlformats.org/officeDocument/2006/relationships/image" Target="../media/image30.jpeg"/><Relationship Id="rId15" Type="http://schemas.microsoft.com/office/2007/relationships/diagramDrawing" Target="../diagrams/drawing26.xml"/><Relationship Id="rId14" Type="http://schemas.openxmlformats.org/officeDocument/2006/relationships/diagramColors" Target="../diagrams/colors26.xml"/><Relationship Id="rId13" Type="http://schemas.openxmlformats.org/officeDocument/2006/relationships/diagramQuickStyle" Target="../diagrams/quickStyle26.xml"/><Relationship Id="rId12" Type="http://schemas.openxmlformats.org/officeDocument/2006/relationships/diagramLayout" Target="../diagrams/layout26.xml"/><Relationship Id="rId11" Type="http://schemas.openxmlformats.org/officeDocument/2006/relationships/diagramData" Target="../diagrams/data26.xml"/><Relationship Id="rId10" Type="http://schemas.microsoft.com/office/2007/relationships/diagramDrawing" Target="../diagrams/drawing25.xml"/><Relationship Id="rId1" Type="http://schemas.openxmlformats.org/officeDocument/2006/relationships/diagramData" Target="../diagrams/data24.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18.xml.rels><?xml version="1.0" encoding="UTF-8" standalone="yes"?>
<Relationships xmlns="http://schemas.openxmlformats.org/package/2006/relationships"><Relationship Id="rId9" Type="http://schemas.openxmlformats.org/officeDocument/2006/relationships/diagramColors" Target="../diagrams/colors28.xml"/><Relationship Id="rId8" Type="http://schemas.openxmlformats.org/officeDocument/2006/relationships/diagramQuickStyle" Target="../diagrams/quickStyle28.xml"/><Relationship Id="rId7" Type="http://schemas.openxmlformats.org/officeDocument/2006/relationships/diagramLayout" Target="../diagrams/layout28.xml"/><Relationship Id="rId6" Type="http://schemas.openxmlformats.org/officeDocument/2006/relationships/diagramData" Target="../diagrams/data28.xml"/><Relationship Id="rId5" Type="http://schemas.microsoft.com/office/2007/relationships/diagramDrawing" Target="../diagrams/drawing27.xml"/><Relationship Id="rId4" Type="http://schemas.openxmlformats.org/officeDocument/2006/relationships/diagramColors" Target="../diagrams/colors27.xml"/><Relationship Id="rId32" Type="http://schemas.openxmlformats.org/officeDocument/2006/relationships/notesSlide" Target="../notesSlides/notesSlide18.xml"/><Relationship Id="rId31" Type="http://schemas.openxmlformats.org/officeDocument/2006/relationships/slideLayout" Target="../slideLayouts/slideLayout2.xml"/><Relationship Id="rId30" Type="http://schemas.microsoft.com/office/2007/relationships/diagramDrawing" Target="../diagrams/drawing32.xml"/><Relationship Id="rId3" Type="http://schemas.openxmlformats.org/officeDocument/2006/relationships/diagramQuickStyle" Target="../diagrams/quickStyle27.xml"/><Relationship Id="rId29" Type="http://schemas.openxmlformats.org/officeDocument/2006/relationships/diagramColors" Target="../diagrams/colors32.xml"/><Relationship Id="rId28" Type="http://schemas.openxmlformats.org/officeDocument/2006/relationships/diagramQuickStyle" Target="../diagrams/quickStyle32.xml"/><Relationship Id="rId27" Type="http://schemas.openxmlformats.org/officeDocument/2006/relationships/diagramLayout" Target="../diagrams/layout32.xml"/><Relationship Id="rId26" Type="http://schemas.openxmlformats.org/officeDocument/2006/relationships/diagramData" Target="../diagrams/data32.xml"/><Relationship Id="rId25" Type="http://schemas.microsoft.com/office/2007/relationships/diagramDrawing" Target="../diagrams/drawing31.xml"/><Relationship Id="rId24" Type="http://schemas.openxmlformats.org/officeDocument/2006/relationships/diagramColors" Target="../diagrams/colors31.xml"/><Relationship Id="rId23" Type="http://schemas.openxmlformats.org/officeDocument/2006/relationships/diagramQuickStyle" Target="../diagrams/quickStyle31.xml"/><Relationship Id="rId22" Type="http://schemas.openxmlformats.org/officeDocument/2006/relationships/diagramLayout" Target="../diagrams/layout31.xml"/><Relationship Id="rId21" Type="http://schemas.openxmlformats.org/officeDocument/2006/relationships/diagramData" Target="../diagrams/data31.xml"/><Relationship Id="rId20" Type="http://schemas.microsoft.com/office/2007/relationships/diagramDrawing" Target="../diagrams/drawing30.xml"/><Relationship Id="rId2" Type="http://schemas.openxmlformats.org/officeDocument/2006/relationships/diagramLayout" Target="../diagrams/layout27.xml"/><Relationship Id="rId19" Type="http://schemas.openxmlformats.org/officeDocument/2006/relationships/diagramColors" Target="../diagrams/colors30.xml"/><Relationship Id="rId18" Type="http://schemas.openxmlformats.org/officeDocument/2006/relationships/diagramQuickStyle" Target="../diagrams/quickStyle30.xml"/><Relationship Id="rId17" Type="http://schemas.openxmlformats.org/officeDocument/2006/relationships/diagramLayout" Target="../diagrams/layout30.xml"/><Relationship Id="rId16" Type="http://schemas.openxmlformats.org/officeDocument/2006/relationships/diagramData" Target="../diagrams/data30.xml"/><Relationship Id="rId15" Type="http://schemas.microsoft.com/office/2007/relationships/diagramDrawing" Target="../diagrams/drawing29.xml"/><Relationship Id="rId14" Type="http://schemas.openxmlformats.org/officeDocument/2006/relationships/diagramColors" Target="../diagrams/colors29.xml"/><Relationship Id="rId13" Type="http://schemas.openxmlformats.org/officeDocument/2006/relationships/diagramQuickStyle" Target="../diagrams/quickStyle29.xml"/><Relationship Id="rId12" Type="http://schemas.openxmlformats.org/officeDocument/2006/relationships/diagramLayout" Target="../diagrams/layout29.xml"/><Relationship Id="rId11" Type="http://schemas.openxmlformats.org/officeDocument/2006/relationships/diagramData" Target="../diagrams/data29.xml"/><Relationship Id="rId10" Type="http://schemas.microsoft.com/office/2007/relationships/diagramDrawing" Target="../diagrams/drawing28.xml"/><Relationship Id="rId1" Type="http://schemas.openxmlformats.org/officeDocument/2006/relationships/diagramData" Target="../diagrams/data27.xml"/></Relationships>
</file>

<file path=ppt/slides/_rels/slide19.xml.rels><?xml version="1.0" encoding="UTF-8" standalone="yes"?>
<Relationships xmlns="http://schemas.openxmlformats.org/package/2006/relationships"><Relationship Id="rId9" Type="http://schemas.openxmlformats.org/officeDocument/2006/relationships/diagramColors" Target="../diagrams/colors34.xml"/><Relationship Id="rId8" Type="http://schemas.openxmlformats.org/officeDocument/2006/relationships/diagramQuickStyle" Target="../diagrams/quickStyle34.xml"/><Relationship Id="rId7" Type="http://schemas.openxmlformats.org/officeDocument/2006/relationships/diagramLayout" Target="../diagrams/layout34.xml"/><Relationship Id="rId6" Type="http://schemas.openxmlformats.org/officeDocument/2006/relationships/diagramData" Target="../diagrams/data34.xml"/><Relationship Id="rId57" Type="http://schemas.openxmlformats.org/officeDocument/2006/relationships/notesSlide" Target="../notesSlides/notesSlide19.xml"/><Relationship Id="rId56" Type="http://schemas.openxmlformats.org/officeDocument/2006/relationships/slideLayout" Target="../slideLayouts/slideLayout2.xml"/><Relationship Id="rId55" Type="http://schemas.microsoft.com/office/2007/relationships/diagramDrawing" Target="../diagrams/drawing43.xml"/><Relationship Id="rId54" Type="http://schemas.openxmlformats.org/officeDocument/2006/relationships/diagramColors" Target="../diagrams/colors43.xml"/><Relationship Id="rId53" Type="http://schemas.openxmlformats.org/officeDocument/2006/relationships/diagramQuickStyle" Target="../diagrams/quickStyle43.xml"/><Relationship Id="rId52" Type="http://schemas.openxmlformats.org/officeDocument/2006/relationships/diagramLayout" Target="../diagrams/layout43.xml"/><Relationship Id="rId51" Type="http://schemas.openxmlformats.org/officeDocument/2006/relationships/diagramData" Target="../diagrams/data43.xml"/><Relationship Id="rId50" Type="http://schemas.microsoft.com/office/2007/relationships/diagramDrawing" Target="../diagrams/drawing42.xml"/><Relationship Id="rId5" Type="http://schemas.microsoft.com/office/2007/relationships/diagramDrawing" Target="../diagrams/drawing33.xml"/><Relationship Id="rId49" Type="http://schemas.openxmlformats.org/officeDocument/2006/relationships/diagramColors" Target="../diagrams/colors42.xml"/><Relationship Id="rId48" Type="http://schemas.openxmlformats.org/officeDocument/2006/relationships/diagramQuickStyle" Target="../diagrams/quickStyle42.xml"/><Relationship Id="rId47" Type="http://schemas.openxmlformats.org/officeDocument/2006/relationships/diagramLayout" Target="../diagrams/layout42.xml"/><Relationship Id="rId46" Type="http://schemas.openxmlformats.org/officeDocument/2006/relationships/diagramData" Target="../diagrams/data42.xml"/><Relationship Id="rId45" Type="http://schemas.microsoft.com/office/2007/relationships/diagramDrawing" Target="../diagrams/drawing41.xml"/><Relationship Id="rId44" Type="http://schemas.openxmlformats.org/officeDocument/2006/relationships/diagramColors" Target="../diagrams/colors41.xml"/><Relationship Id="rId43" Type="http://schemas.openxmlformats.org/officeDocument/2006/relationships/diagramQuickStyle" Target="../diagrams/quickStyle41.xml"/><Relationship Id="rId42" Type="http://schemas.openxmlformats.org/officeDocument/2006/relationships/diagramLayout" Target="../diagrams/layout41.xml"/><Relationship Id="rId41" Type="http://schemas.openxmlformats.org/officeDocument/2006/relationships/diagramData" Target="../diagrams/data41.xml"/><Relationship Id="rId40" Type="http://schemas.microsoft.com/office/2007/relationships/diagramDrawing" Target="../diagrams/drawing40.xml"/><Relationship Id="rId4" Type="http://schemas.openxmlformats.org/officeDocument/2006/relationships/diagramColors" Target="../diagrams/colors33.xml"/><Relationship Id="rId39" Type="http://schemas.openxmlformats.org/officeDocument/2006/relationships/diagramColors" Target="../diagrams/colors40.xml"/><Relationship Id="rId38" Type="http://schemas.openxmlformats.org/officeDocument/2006/relationships/diagramQuickStyle" Target="../diagrams/quickStyle40.xml"/><Relationship Id="rId37" Type="http://schemas.openxmlformats.org/officeDocument/2006/relationships/diagramLayout" Target="../diagrams/layout40.xml"/><Relationship Id="rId36" Type="http://schemas.openxmlformats.org/officeDocument/2006/relationships/diagramData" Target="../diagrams/data40.xml"/><Relationship Id="rId35" Type="http://schemas.microsoft.com/office/2007/relationships/diagramDrawing" Target="../diagrams/drawing39.xml"/><Relationship Id="rId34" Type="http://schemas.openxmlformats.org/officeDocument/2006/relationships/diagramColors" Target="../diagrams/colors39.xml"/><Relationship Id="rId33" Type="http://schemas.openxmlformats.org/officeDocument/2006/relationships/diagramQuickStyle" Target="../diagrams/quickStyle39.xml"/><Relationship Id="rId32" Type="http://schemas.openxmlformats.org/officeDocument/2006/relationships/diagramLayout" Target="../diagrams/layout39.xml"/><Relationship Id="rId31" Type="http://schemas.openxmlformats.org/officeDocument/2006/relationships/diagramData" Target="../diagrams/data39.xml"/><Relationship Id="rId30" Type="http://schemas.microsoft.com/office/2007/relationships/diagramDrawing" Target="../diagrams/drawing38.xml"/><Relationship Id="rId3" Type="http://schemas.openxmlformats.org/officeDocument/2006/relationships/diagramQuickStyle" Target="../diagrams/quickStyle33.xml"/><Relationship Id="rId29" Type="http://schemas.openxmlformats.org/officeDocument/2006/relationships/diagramColors" Target="../diagrams/colors38.xml"/><Relationship Id="rId28" Type="http://schemas.openxmlformats.org/officeDocument/2006/relationships/diagramQuickStyle" Target="../diagrams/quickStyle38.xml"/><Relationship Id="rId27" Type="http://schemas.openxmlformats.org/officeDocument/2006/relationships/diagramLayout" Target="../diagrams/layout38.xml"/><Relationship Id="rId26" Type="http://schemas.openxmlformats.org/officeDocument/2006/relationships/diagramData" Target="../diagrams/data38.xml"/><Relationship Id="rId25" Type="http://schemas.microsoft.com/office/2007/relationships/diagramDrawing" Target="../diagrams/drawing37.xml"/><Relationship Id="rId24" Type="http://schemas.openxmlformats.org/officeDocument/2006/relationships/diagramColors" Target="../diagrams/colors37.xml"/><Relationship Id="rId23" Type="http://schemas.openxmlformats.org/officeDocument/2006/relationships/diagramQuickStyle" Target="../diagrams/quickStyle37.xml"/><Relationship Id="rId22" Type="http://schemas.openxmlformats.org/officeDocument/2006/relationships/diagramLayout" Target="../diagrams/layout37.xml"/><Relationship Id="rId21" Type="http://schemas.openxmlformats.org/officeDocument/2006/relationships/diagramData" Target="../diagrams/data37.xml"/><Relationship Id="rId20" Type="http://schemas.microsoft.com/office/2007/relationships/diagramDrawing" Target="../diagrams/drawing36.xml"/><Relationship Id="rId2" Type="http://schemas.openxmlformats.org/officeDocument/2006/relationships/diagramLayout" Target="../diagrams/layout33.xml"/><Relationship Id="rId19" Type="http://schemas.openxmlformats.org/officeDocument/2006/relationships/diagramColors" Target="../diagrams/colors36.xml"/><Relationship Id="rId18" Type="http://schemas.openxmlformats.org/officeDocument/2006/relationships/diagramQuickStyle" Target="../diagrams/quickStyle36.xml"/><Relationship Id="rId17" Type="http://schemas.openxmlformats.org/officeDocument/2006/relationships/diagramLayout" Target="../diagrams/layout36.xml"/><Relationship Id="rId16" Type="http://schemas.openxmlformats.org/officeDocument/2006/relationships/diagramData" Target="../diagrams/data36.xml"/><Relationship Id="rId15" Type="http://schemas.microsoft.com/office/2007/relationships/diagramDrawing" Target="../diagrams/drawing35.xml"/><Relationship Id="rId14" Type="http://schemas.openxmlformats.org/officeDocument/2006/relationships/diagramColors" Target="../diagrams/colors35.xml"/><Relationship Id="rId13" Type="http://schemas.openxmlformats.org/officeDocument/2006/relationships/diagramQuickStyle" Target="../diagrams/quickStyle35.xml"/><Relationship Id="rId12" Type="http://schemas.openxmlformats.org/officeDocument/2006/relationships/diagramLayout" Target="../diagrams/layout35.xml"/><Relationship Id="rId11" Type="http://schemas.openxmlformats.org/officeDocument/2006/relationships/diagramData" Target="../diagrams/data35.xml"/><Relationship Id="rId10" Type="http://schemas.microsoft.com/office/2007/relationships/diagramDrawing" Target="../diagrams/drawing34.xml"/><Relationship Id="rId1" Type="http://schemas.openxmlformats.org/officeDocument/2006/relationships/diagramData" Target="../diagrams/data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diagramQuickStyle" Target="../diagrams/quickStyle45.xml"/><Relationship Id="rId8" Type="http://schemas.openxmlformats.org/officeDocument/2006/relationships/diagramLayout" Target="../diagrams/layout45.xml"/><Relationship Id="rId7" Type="http://schemas.openxmlformats.org/officeDocument/2006/relationships/diagramData" Target="../diagrams/data45.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 Id="rId3" Type="http://schemas.openxmlformats.org/officeDocument/2006/relationships/diagramLayout" Target="../diagrams/layout44.xml"/><Relationship Id="rId23" Type="http://schemas.openxmlformats.org/officeDocument/2006/relationships/notesSlide" Target="../notesSlides/notesSlide20.xml"/><Relationship Id="rId22" Type="http://schemas.openxmlformats.org/officeDocument/2006/relationships/slideLayout" Target="../slideLayouts/slideLayout2.xml"/><Relationship Id="rId21" Type="http://schemas.microsoft.com/office/2007/relationships/diagramDrawing" Target="../diagrams/drawing47.xml"/><Relationship Id="rId20" Type="http://schemas.openxmlformats.org/officeDocument/2006/relationships/diagramColors" Target="../diagrams/colors47.xml"/><Relationship Id="rId2" Type="http://schemas.openxmlformats.org/officeDocument/2006/relationships/diagramData" Target="../diagrams/data44.xml"/><Relationship Id="rId19" Type="http://schemas.openxmlformats.org/officeDocument/2006/relationships/diagramQuickStyle" Target="../diagrams/quickStyle47.xml"/><Relationship Id="rId18" Type="http://schemas.openxmlformats.org/officeDocument/2006/relationships/diagramLayout" Target="../diagrams/layout47.xml"/><Relationship Id="rId17" Type="http://schemas.openxmlformats.org/officeDocument/2006/relationships/diagramData" Target="../diagrams/data47.xml"/><Relationship Id="rId16" Type="http://schemas.microsoft.com/office/2007/relationships/diagramDrawing" Target="../diagrams/drawing46.xml"/><Relationship Id="rId15" Type="http://schemas.openxmlformats.org/officeDocument/2006/relationships/diagramColors" Target="../diagrams/colors46.xml"/><Relationship Id="rId14" Type="http://schemas.openxmlformats.org/officeDocument/2006/relationships/diagramQuickStyle" Target="../diagrams/quickStyle46.xml"/><Relationship Id="rId13" Type="http://schemas.openxmlformats.org/officeDocument/2006/relationships/diagramLayout" Target="../diagrams/layout46.xml"/><Relationship Id="rId12" Type="http://schemas.openxmlformats.org/officeDocument/2006/relationships/diagramData" Target="../diagrams/data46.xml"/><Relationship Id="rId11" Type="http://schemas.microsoft.com/office/2007/relationships/diagramDrawing" Target="../diagrams/drawing45.xml"/><Relationship Id="rId10" Type="http://schemas.openxmlformats.org/officeDocument/2006/relationships/diagramColors" Target="../diagrams/colors45.xml"/><Relationship Id="rId1" Type="http://schemas.openxmlformats.org/officeDocument/2006/relationships/image" Target="../media/image37.jpe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2.xml"/><Relationship Id="rId7" Type="http://schemas.openxmlformats.org/officeDocument/2006/relationships/image" Target="../media/image11.jpeg"/><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5.jpeg"/><Relationship Id="rId2" Type="http://schemas.openxmlformats.org/officeDocument/2006/relationships/image" Target="../media/image38.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5.xml.rels><?xml version="1.0" encoding="UTF-8" standalone="yes"?>
<Relationships xmlns="http://schemas.openxmlformats.org/package/2006/relationships"><Relationship Id="rId9" Type="http://schemas.openxmlformats.org/officeDocument/2006/relationships/diagramColors" Target="../diagrams/colors6.xml"/><Relationship Id="rId8" Type="http://schemas.openxmlformats.org/officeDocument/2006/relationships/diagramQuickStyle" Target="../diagrams/quickStyle6.xml"/><Relationship Id="rId7" Type="http://schemas.openxmlformats.org/officeDocument/2006/relationships/diagramLayout" Target="../diagrams/layout6.xml"/><Relationship Id="rId6" Type="http://schemas.openxmlformats.org/officeDocument/2006/relationships/diagramData" Target="../diagrams/data6.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7" Type="http://schemas.openxmlformats.org/officeDocument/2006/relationships/notesSlide" Target="../notesSlides/notesSlide5.xml"/><Relationship Id="rId16" Type="http://schemas.openxmlformats.org/officeDocument/2006/relationships/slideLayout" Target="../slideLayouts/slideLayout2.xml"/><Relationship Id="rId15" Type="http://schemas.microsoft.com/office/2007/relationships/diagramDrawing" Target="../diagrams/drawing7.xml"/><Relationship Id="rId14" Type="http://schemas.openxmlformats.org/officeDocument/2006/relationships/diagramColors" Target="../diagrams/colors7.xml"/><Relationship Id="rId13" Type="http://schemas.openxmlformats.org/officeDocument/2006/relationships/diagramQuickStyle" Target="../diagrams/quickStyle7.xml"/><Relationship Id="rId12" Type="http://schemas.openxmlformats.org/officeDocument/2006/relationships/diagramLayout" Target="../diagrams/layout7.xml"/><Relationship Id="rId11" Type="http://schemas.openxmlformats.org/officeDocument/2006/relationships/diagramData" Target="../diagrams/data7.xml"/><Relationship Id="rId10" Type="http://schemas.microsoft.com/office/2007/relationships/diagramDrawing" Target="../diagrams/drawing6.xml"/><Relationship Id="rId1" Type="http://schemas.openxmlformats.org/officeDocument/2006/relationships/diagramData" Target="../diagrams/data5.xml"/></Relationships>
</file>

<file path=ppt/slides/_rels/slide6.xml.rels><?xml version="1.0" encoding="UTF-8" standalone="yes"?>
<Relationships xmlns="http://schemas.openxmlformats.org/package/2006/relationships"><Relationship Id="rId9" Type="http://schemas.openxmlformats.org/officeDocument/2006/relationships/diagramColors" Target="../diagrams/colors9.xml"/><Relationship Id="rId8" Type="http://schemas.openxmlformats.org/officeDocument/2006/relationships/diagramQuickStyle" Target="../diagrams/quickStyle9.xml"/><Relationship Id="rId7" Type="http://schemas.openxmlformats.org/officeDocument/2006/relationships/diagramLayout" Target="../diagrams/layout9.xml"/><Relationship Id="rId6" Type="http://schemas.openxmlformats.org/officeDocument/2006/relationships/diagramData" Target="../diagrams/data9.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7" Type="http://schemas.openxmlformats.org/officeDocument/2006/relationships/notesSlide" Target="../notesSlides/notesSlide6.xml"/><Relationship Id="rId16" Type="http://schemas.openxmlformats.org/officeDocument/2006/relationships/slideLayout" Target="../slideLayouts/slideLayout2.xml"/><Relationship Id="rId15" Type="http://schemas.microsoft.com/office/2007/relationships/diagramDrawing" Target="../diagrams/drawing10.xml"/><Relationship Id="rId14" Type="http://schemas.openxmlformats.org/officeDocument/2006/relationships/diagramColors" Target="../diagrams/colors10.xml"/><Relationship Id="rId13" Type="http://schemas.openxmlformats.org/officeDocument/2006/relationships/diagramQuickStyle" Target="../diagrams/quickStyle10.xml"/><Relationship Id="rId12" Type="http://schemas.openxmlformats.org/officeDocument/2006/relationships/diagramLayout" Target="../diagrams/layout10.xml"/><Relationship Id="rId11" Type="http://schemas.openxmlformats.org/officeDocument/2006/relationships/diagramData" Target="../diagrams/data10.xml"/><Relationship Id="rId10" Type="http://schemas.microsoft.com/office/2007/relationships/diagramDrawing" Target="../diagrams/drawing9.xml"/><Relationship Id="rId1" Type="http://schemas.openxmlformats.org/officeDocument/2006/relationships/diagramData" Target="../diagrams/data8.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6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a:off x="3104283" y="1000170"/>
            <a:ext cx="6019602" cy="1808930"/>
            <a:chOff x="3104283" y="1000170"/>
            <a:chExt cx="6019602" cy="1808930"/>
          </a:xfrm>
        </p:grpSpPr>
        <p:grpSp>
          <p:nvGrpSpPr>
            <p:cNvPr id="5" name="组合 4"/>
            <p:cNvGrpSpPr/>
            <p:nvPr/>
          </p:nvGrpSpPr>
          <p:grpSpPr>
            <a:xfrm>
              <a:off x="3104283" y="1000170"/>
              <a:ext cx="743383" cy="744278"/>
              <a:chOff x="2819400" y="751114"/>
              <a:chExt cx="805543" cy="707572"/>
            </a:xfrm>
          </p:grpSpPr>
          <p:cxnSp>
            <p:nvCxnSpPr>
              <p:cNvPr id="9" name="直接连接符 8"/>
              <p:cNvCxnSpPr/>
              <p:nvPr/>
            </p:nvCxnSpPr>
            <p:spPr>
              <a:xfrm>
                <a:off x="2819400" y="751114"/>
                <a:ext cx="8055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19400" y="751114"/>
                <a:ext cx="0" cy="7075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rot="10800000">
              <a:off x="8380502" y="2064822"/>
              <a:ext cx="743383" cy="744278"/>
              <a:chOff x="2819400" y="751114"/>
              <a:chExt cx="805543" cy="707572"/>
            </a:xfrm>
          </p:grpSpPr>
          <p:cxnSp>
            <p:nvCxnSpPr>
              <p:cNvPr id="7" name="直接连接符 6"/>
              <p:cNvCxnSpPr/>
              <p:nvPr/>
            </p:nvCxnSpPr>
            <p:spPr>
              <a:xfrm>
                <a:off x="2819400" y="751114"/>
                <a:ext cx="8055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819400" y="751114"/>
                <a:ext cx="0" cy="7075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cxnSp>
        <p:nvCxnSpPr>
          <p:cNvPr id="11" name="直接连接符 10"/>
          <p:cNvCxnSpPr/>
          <p:nvPr/>
        </p:nvCxnSpPr>
        <p:spPr>
          <a:xfrm>
            <a:off x="0" y="4893251"/>
            <a:ext cx="121920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904831" y="1317879"/>
            <a:ext cx="6382339" cy="1015663"/>
          </a:xfrm>
          <a:prstGeom prst="rect">
            <a:avLst/>
          </a:prstGeom>
          <a:noFill/>
        </p:spPr>
        <p:txBody>
          <a:bodyPr wrap="square" rtlCol="0">
            <a:spAutoFit/>
          </a:bodyPr>
          <a:lstStyle/>
          <a:p>
            <a:pPr algn="ctr"/>
            <a:r>
              <a:rPr lang="zh-CN" altLang="en-US" sz="60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WC Mano Negra Bta"/>
              </a:rPr>
              <a:t>旅游摄影</a:t>
            </a:r>
            <a:r>
              <a:rPr lang="zh-CN" altLang="en-US" sz="6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作品集</a:t>
            </a:r>
            <a:endParaRPr lang="en-US" sz="6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WC Mano Negra Bta"/>
            </a:endParaRPr>
          </a:p>
        </p:txBody>
      </p:sp>
      <p:sp>
        <p:nvSpPr>
          <p:cNvPr id="13" name="TextBox 12"/>
          <p:cNvSpPr txBox="1"/>
          <p:nvPr/>
        </p:nvSpPr>
        <p:spPr>
          <a:xfrm>
            <a:off x="3695266" y="2195454"/>
            <a:ext cx="4801468" cy="400110"/>
          </a:xfrm>
          <a:prstGeom prst="rect">
            <a:avLst/>
          </a:prstGeom>
          <a:noFill/>
        </p:spPr>
        <p:txBody>
          <a:bodyPr wrap="square" rtlCol="0">
            <a:spAutoFit/>
          </a:bodyPr>
          <a:lstStyle/>
          <a:p>
            <a:pPr algn="ctr"/>
            <a:r>
              <a:rPr lang="en-US" altLang="zh-CN" sz="20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WC Mano Negra Bta"/>
              </a:rPr>
              <a:t>TOURISM PHOTOGRAPHY EXHIBITION</a:t>
            </a:r>
            <a:endParaRPr 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cs typeface="WC Mano Negra Bta"/>
            </a:endParaRPr>
          </a:p>
        </p:txBody>
      </p:sp>
      <p:graphicFrame>
        <p:nvGraphicFramePr>
          <p:cNvPr id="14" name="Diagram 6"/>
          <p:cNvGraphicFramePr/>
          <p:nvPr/>
        </p:nvGraphicFramePr>
        <p:xfrm>
          <a:off x="4237914" y="3094653"/>
          <a:ext cx="3716172" cy="35971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15" name="Diagram 8"/>
          <p:cNvGraphicFramePr/>
          <p:nvPr/>
        </p:nvGraphicFramePr>
        <p:xfrm>
          <a:off x="8045264" y="3812699"/>
          <a:ext cx="2194004" cy="216110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16" name="Diagram 10"/>
          <p:cNvGraphicFramePr/>
          <p:nvPr/>
        </p:nvGraphicFramePr>
        <p:xfrm>
          <a:off x="1836122" y="3777348"/>
          <a:ext cx="2265782" cy="2231806"/>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7" name="矩形 16"/>
          <p:cNvSpPr/>
          <p:nvPr/>
        </p:nvSpPr>
        <p:spPr>
          <a:xfrm rot="18932297">
            <a:off x="1077981" y="4741661"/>
            <a:ext cx="297536" cy="3031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8932297">
            <a:off x="10600959" y="4741661"/>
            <a:ext cx="297536" cy="30318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Graphic spid="14" grpId="0">
        <p:bldAsOne/>
      </p:bldGraphic>
      <p:bldGraphic spid="15" grpId="0">
        <p:bldAsOne/>
      </p:bldGraphic>
      <p:bldGraphic spid="16" grpId="0">
        <p:bldAsOne/>
      </p:bldGraphic>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1"/>
          <p:cNvGraphicFramePr/>
          <p:nvPr/>
        </p:nvGraphicFramePr>
        <p:xfrm>
          <a:off x="398063" y="633741"/>
          <a:ext cx="3256709" cy="292859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5" name="Diagram 2"/>
          <p:cNvGraphicFramePr/>
          <p:nvPr/>
        </p:nvGraphicFramePr>
        <p:xfrm>
          <a:off x="2897295" y="633741"/>
          <a:ext cx="3256709" cy="292859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Diagram 3"/>
          <p:cNvGraphicFramePr/>
          <p:nvPr/>
        </p:nvGraphicFramePr>
        <p:xfrm>
          <a:off x="5380639" y="633741"/>
          <a:ext cx="3256709" cy="2928599"/>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7" name="Diagram 4"/>
          <p:cNvGraphicFramePr/>
          <p:nvPr/>
        </p:nvGraphicFramePr>
        <p:xfrm>
          <a:off x="7840662" y="633741"/>
          <a:ext cx="3256709" cy="2928599"/>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8" name="Diagram 5"/>
          <p:cNvGraphicFramePr/>
          <p:nvPr/>
        </p:nvGraphicFramePr>
        <p:xfrm>
          <a:off x="983782" y="3328051"/>
          <a:ext cx="3256709" cy="2928599"/>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graphicFrame>
        <p:nvGraphicFramePr>
          <p:cNvPr id="9" name="Diagram 6"/>
          <p:cNvGraphicFramePr/>
          <p:nvPr/>
        </p:nvGraphicFramePr>
        <p:xfrm>
          <a:off x="3483014" y="3328051"/>
          <a:ext cx="3256709" cy="2928599"/>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graphicFrame>
        <p:nvGraphicFramePr>
          <p:cNvPr id="10" name="Diagram 7"/>
          <p:cNvGraphicFramePr/>
          <p:nvPr/>
        </p:nvGraphicFramePr>
        <p:xfrm>
          <a:off x="5966360" y="3328051"/>
          <a:ext cx="3256709" cy="2928599"/>
        </p:xfrm>
        <a:graphic>
          <a:graphicData uri="http://schemas.openxmlformats.org/drawingml/2006/diagram">
            <dgm:relIds xmlns:dgm="http://schemas.openxmlformats.org/drawingml/2006/diagram" xmlns:r="http://schemas.openxmlformats.org/officeDocument/2006/relationships" r:dm="rId31" r:lo="rId32" r:qs="rId33" r:cs="rId34"/>
          </a:graphicData>
        </a:graphic>
      </p:graphicFrame>
      <p:graphicFrame>
        <p:nvGraphicFramePr>
          <p:cNvPr id="11" name="Diagram 8"/>
          <p:cNvGraphicFramePr/>
          <p:nvPr/>
        </p:nvGraphicFramePr>
        <p:xfrm>
          <a:off x="8426383" y="3328051"/>
          <a:ext cx="3256709" cy="2928599"/>
        </p:xfrm>
        <a:graphic>
          <a:graphicData uri="http://schemas.openxmlformats.org/drawingml/2006/diagram">
            <dgm:relIds xmlns:dgm="http://schemas.openxmlformats.org/drawingml/2006/diagram" xmlns:r="http://schemas.openxmlformats.org/officeDocument/2006/relationships" r:dm="rId36" r:lo="rId37" r:qs="rId38" r:cs="rId39"/>
          </a:graphicData>
        </a:graphic>
      </p:graphicFrame>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1+#ppt_w/2"/>
                                          </p:val>
                                        </p:tav>
                                        <p:tav tm="100000">
                                          <p:val>
                                            <p:strVal val="#ppt_x"/>
                                          </p:val>
                                        </p:tav>
                                      </p:tavLst>
                                    </p:anim>
                                    <p:anim calcmode="lin" valueType="num">
                                      <p:cBhvr additive="base">
                                        <p:cTn id="20" dur="75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750" fill="hold"/>
                                        <p:tgtEl>
                                          <p:spTgt spid="11"/>
                                        </p:tgtEl>
                                        <p:attrNameLst>
                                          <p:attrName>ppt_x</p:attrName>
                                        </p:attrNameLst>
                                      </p:cBhvr>
                                      <p:tavLst>
                                        <p:tav tm="0">
                                          <p:val>
                                            <p:strVal val="0-#ppt_w/2"/>
                                          </p:val>
                                        </p:tav>
                                        <p:tav tm="100000">
                                          <p:val>
                                            <p:strVal val="#ppt_x"/>
                                          </p:val>
                                        </p:tav>
                                      </p:tavLst>
                                    </p:anim>
                                    <p:anim calcmode="lin" valueType="num">
                                      <p:cBhvr additive="base">
                                        <p:cTn id="24" dur="75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1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750" fill="hold"/>
                                        <p:tgtEl>
                                          <p:spTgt spid="10"/>
                                        </p:tgtEl>
                                        <p:attrNameLst>
                                          <p:attrName>ppt_x</p:attrName>
                                        </p:attrNameLst>
                                      </p:cBhvr>
                                      <p:tavLst>
                                        <p:tav tm="0">
                                          <p:val>
                                            <p:strVal val="0-#ppt_w/2"/>
                                          </p:val>
                                        </p:tav>
                                        <p:tav tm="100000">
                                          <p:val>
                                            <p:strVal val="#ppt_x"/>
                                          </p:val>
                                        </p:tav>
                                      </p:tavLst>
                                    </p:anim>
                                    <p:anim calcmode="lin" valueType="num">
                                      <p:cBhvr additive="base">
                                        <p:cTn id="28" dur="75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decel="100000" fill="hold" grpId="0" nodeType="withEffect">
                                  <p:stCondLst>
                                    <p:cond delay="15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750" fill="hold"/>
                                        <p:tgtEl>
                                          <p:spTgt spid="9"/>
                                        </p:tgtEl>
                                        <p:attrNameLst>
                                          <p:attrName>ppt_x</p:attrName>
                                        </p:attrNameLst>
                                      </p:cBhvr>
                                      <p:tavLst>
                                        <p:tav tm="0">
                                          <p:val>
                                            <p:strVal val="0-#ppt_w/2"/>
                                          </p:val>
                                        </p:tav>
                                        <p:tav tm="100000">
                                          <p:val>
                                            <p:strVal val="#ppt_x"/>
                                          </p:val>
                                        </p:tav>
                                      </p:tavLst>
                                    </p:anim>
                                    <p:anim calcmode="lin" valueType="num">
                                      <p:cBhvr additive="base">
                                        <p:cTn id="32" dur="75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175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750" fill="hold"/>
                                        <p:tgtEl>
                                          <p:spTgt spid="8"/>
                                        </p:tgtEl>
                                        <p:attrNameLst>
                                          <p:attrName>ppt_x</p:attrName>
                                        </p:attrNameLst>
                                      </p:cBhvr>
                                      <p:tavLst>
                                        <p:tav tm="0">
                                          <p:val>
                                            <p:strVal val="0-#ppt_w/2"/>
                                          </p:val>
                                        </p:tav>
                                        <p:tav tm="100000">
                                          <p:val>
                                            <p:strVal val="#ppt_x"/>
                                          </p:val>
                                        </p:tav>
                                      </p:tavLst>
                                    </p:anim>
                                    <p:anim calcmode="lin" valueType="num">
                                      <p:cBhvr additive="base">
                                        <p:cTn id="3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Graphic spid="7" grpId="0">
        <p:bldAsOne/>
      </p:bldGraphic>
      <p:bldGraphic spid="8" grpId="0">
        <p:bldAsOne/>
      </p:bldGraphic>
      <p:bldGraphic spid="9" grpId="0">
        <p:bldAsOne/>
      </p:bldGraphic>
      <p:bldGraphic spid="10" grpId="0">
        <p:bldAsOne/>
      </p:bldGraphic>
      <p:bldGraphic spid="11"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16"/>
          <p:cNvGraphicFramePr/>
          <p:nvPr/>
        </p:nvGraphicFramePr>
        <p:xfrm>
          <a:off x="0" y="666750"/>
          <a:ext cx="8751871" cy="45815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Parallelogram 25"/>
          <p:cNvSpPr/>
          <p:nvPr/>
        </p:nvSpPr>
        <p:spPr>
          <a:xfrm>
            <a:off x="6321273" y="-1832651"/>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27"/>
          <p:cNvSpPr/>
          <p:nvPr/>
        </p:nvSpPr>
        <p:spPr>
          <a:xfrm>
            <a:off x="4285344" y="2333983"/>
            <a:ext cx="6996455" cy="4181475"/>
          </a:xfrm>
          <a:prstGeom prst="parallelogram">
            <a:avLst>
              <a:gd name="adj" fmla="val 389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28"/>
          <p:cNvCxnSpPr/>
          <p:nvPr/>
        </p:nvCxnSpPr>
        <p:spPr>
          <a:xfrm flipH="1">
            <a:off x="1342854" y="5908923"/>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041861" y="3846122"/>
            <a:ext cx="2943819" cy="2215991"/>
          </a:xfrm>
          <a:prstGeom prst="rect">
            <a:avLst/>
          </a:prstGeom>
          <a:noFill/>
        </p:spPr>
        <p:txBody>
          <a:bodyPr wrap="none" rtlCol="0">
            <a:spAutoFit/>
          </a:bodyPr>
          <a:lstStyle/>
          <a:p>
            <a:pPr algn="r"/>
            <a:r>
              <a:rPr lang="en-US" sz="6600" spc="-300" dirty="0">
                <a:solidFill>
                  <a:schemeClr val="tx1">
                    <a:lumMod val="85000"/>
                    <a:lumOff val="15000"/>
                  </a:schemeClr>
                </a:solidFill>
                <a:latin typeface="Elephant" panose="02020904090505020303" pitchFamily="18" charset="0"/>
              </a:rPr>
              <a:t>picture</a:t>
            </a:r>
            <a:endParaRPr lang="en-US" sz="6600" spc="-300" dirty="0">
              <a:solidFill>
                <a:schemeClr val="tx1">
                  <a:lumMod val="85000"/>
                  <a:lumOff val="15000"/>
                </a:schemeClr>
              </a:solidFill>
              <a:latin typeface="Elephant" panose="02020904090505020303" pitchFamily="18" charset="0"/>
            </a:endParaRPr>
          </a:p>
          <a:p>
            <a:pPr algn="r"/>
            <a:endParaRPr lang="en-US" sz="7200" spc="-300" dirty="0">
              <a:solidFill>
                <a:schemeClr val="tx1">
                  <a:lumMod val="85000"/>
                  <a:lumOff val="15000"/>
                </a:schemeClr>
              </a:solidFill>
              <a:latin typeface="Elephant" panose="02020904090505020303" pitchFamily="18" charset="0"/>
            </a:endParaRPr>
          </a:p>
        </p:txBody>
      </p:sp>
      <p:sp>
        <p:nvSpPr>
          <p:cNvPr id="9" name="TextBox 8"/>
          <p:cNvSpPr txBox="1"/>
          <p:nvPr/>
        </p:nvSpPr>
        <p:spPr>
          <a:xfrm>
            <a:off x="99519" y="5334000"/>
            <a:ext cx="845103" cy="246221"/>
          </a:xfrm>
          <a:prstGeom prst="rect">
            <a:avLst/>
          </a:prstGeom>
          <a:noFill/>
        </p:spPr>
        <p:txBody>
          <a:bodyPr wrap="none" rtlCol="0">
            <a:spAutoFit/>
          </a:bodyPr>
          <a:lstStyle/>
          <a:p>
            <a:r>
              <a:rPr lang="en-US" sz="1000" i="1" dirty="0" smtClean="0">
                <a:latin typeface="Georgia" panose="02040502050405020303" pitchFamily="18" charset="0"/>
              </a:rPr>
              <a:t>2016  10  01</a:t>
            </a:r>
            <a:endParaRPr lang="en-US" sz="1000" i="1" dirty="0">
              <a:latin typeface="Georgia" panose="02040502050405020303" pitchFamily="18" charset="0"/>
            </a:endParaRPr>
          </a:p>
        </p:txBody>
      </p:sp>
      <p:sp>
        <p:nvSpPr>
          <p:cNvPr id="10" name="Rectangle 11"/>
          <p:cNvSpPr/>
          <p:nvPr/>
        </p:nvSpPr>
        <p:spPr>
          <a:xfrm>
            <a:off x="81036" y="5476160"/>
            <a:ext cx="1295547" cy="307777"/>
          </a:xfrm>
          <a:prstGeom prst="rect">
            <a:avLst/>
          </a:prstGeom>
        </p:spPr>
        <p:txBody>
          <a:bodyPr wrap="none">
            <a:spAutoFit/>
          </a:bodyPr>
          <a:lstStyle/>
          <a:p>
            <a:r>
              <a:rPr lang="en-US" altLang="zh-CN" sz="1400" i="1" dirty="0" smtClean="0">
                <a:latin typeface="Georgia" panose="02040502050405020303" pitchFamily="18" charset="0"/>
              </a:rPr>
              <a:t>Photo by </a:t>
            </a:r>
            <a:r>
              <a:rPr lang="en-US" altLang="zh-CN" sz="1400" i="1" dirty="0" err="1" smtClean="0">
                <a:latin typeface="Georgia" panose="02040502050405020303" pitchFamily="18" charset="0"/>
              </a:rPr>
              <a:t>judy</a:t>
            </a:r>
            <a:endParaRPr lang="en-US" sz="1400" i="1" dirty="0">
              <a:latin typeface="Georgia" panose="02040502050405020303" pitchFamily="18" charset="0"/>
            </a:endParaRPr>
          </a:p>
        </p:txBody>
      </p:sp>
      <p:sp>
        <p:nvSpPr>
          <p:cNvPr id="11" name="TextBox 10"/>
          <p:cNvSpPr txBox="1"/>
          <p:nvPr/>
        </p:nvSpPr>
        <p:spPr>
          <a:xfrm>
            <a:off x="8142961" y="3109757"/>
            <a:ext cx="3842719" cy="1107996"/>
          </a:xfrm>
          <a:prstGeom prst="rect">
            <a:avLst/>
          </a:prstGeom>
          <a:noFill/>
        </p:spPr>
        <p:txBody>
          <a:bodyPr wrap="none" rtlCol="0">
            <a:spAutoFit/>
          </a:bodyPr>
          <a:lstStyle/>
          <a:p>
            <a:pPr algn="r"/>
            <a:r>
              <a:rPr lang="en-US" sz="6600" spc="-300" dirty="0" smtClean="0">
                <a:solidFill>
                  <a:schemeClr val="tx1">
                    <a:lumMod val="85000"/>
                    <a:lumOff val="15000"/>
                  </a:schemeClr>
                </a:solidFill>
                <a:latin typeface="Elephant" panose="02020904090505020303" pitchFamily="18" charset="0"/>
              </a:rPr>
              <a:t>Beautiful</a:t>
            </a:r>
            <a:endParaRPr lang="en-US" sz="6600" spc="-300" dirty="0">
              <a:solidFill>
                <a:schemeClr val="tx1">
                  <a:lumMod val="85000"/>
                  <a:lumOff val="15000"/>
                </a:schemeClr>
              </a:solidFill>
              <a:latin typeface="Elephant" panose="02020904090505020303" pitchFamily="18" charset="0"/>
            </a:endParaRPr>
          </a:p>
        </p:txBody>
      </p:sp>
      <p:sp>
        <p:nvSpPr>
          <p:cNvPr id="12" name="Rectangle 15"/>
          <p:cNvSpPr/>
          <p:nvPr/>
        </p:nvSpPr>
        <p:spPr>
          <a:xfrm>
            <a:off x="8778928" y="5153181"/>
            <a:ext cx="3206752" cy="1107996"/>
          </a:xfrm>
          <a:prstGeom prst="rect">
            <a:avLst/>
          </a:prstGeom>
        </p:spPr>
        <p:txBody>
          <a:bodyPr wrap="square">
            <a:spAutoFit/>
          </a:bodyPr>
          <a:lstStyle/>
          <a:p>
            <a:pPr algn="r">
              <a:lnSpc>
                <a:spcPct val="150000"/>
              </a:lnSpc>
            </a:pPr>
            <a:r>
              <a:rPr lang="zh-CN" altLang="en-US" sz="1100" kern="3000" dirty="0">
                <a:solidFill>
                  <a:schemeClr val="tx1">
                    <a:lumMod val="85000"/>
                    <a:lumOff val="15000"/>
                  </a:schemeClr>
                </a:solidFill>
                <a:latin typeface="微软雅黑" panose="020B0503020204020204" pitchFamily="34" charset="-122"/>
                <a:ea typeface="微软雅黑" panose="020B0503020204020204" pitchFamily="34" charset="-122"/>
              </a:rPr>
              <a:t>不断地行走在</a:t>
            </a:r>
            <a:r>
              <a:rPr lang="zh-CN" altLang="en-US" sz="1100" kern="3000" dirty="0" smtClean="0">
                <a:solidFill>
                  <a:schemeClr val="tx1">
                    <a:lumMod val="85000"/>
                    <a:lumOff val="15000"/>
                  </a:schemeClr>
                </a:solidFill>
                <a:latin typeface="微软雅黑" panose="020B0503020204020204" pitchFamily="34" charset="-122"/>
                <a:ea typeface="微软雅黑" panose="020B0503020204020204" pitchFamily="34" charset="-122"/>
              </a:rPr>
              <a:t>路上</a:t>
            </a:r>
            <a:endParaRPr lang="en-US" altLang="zh-CN" sz="1100" kern="3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dirty="0" smtClean="0">
                <a:solidFill>
                  <a:schemeClr val="tx1">
                    <a:lumMod val="85000"/>
                    <a:lumOff val="15000"/>
                  </a:schemeClr>
                </a:solidFill>
                <a:latin typeface="微软雅黑" panose="020B0503020204020204" pitchFamily="34" charset="-122"/>
                <a:ea typeface="微软雅黑" panose="020B0503020204020204" pitchFamily="34" charset="-122"/>
              </a:rPr>
              <a:t>因为</a:t>
            </a:r>
            <a:r>
              <a:rPr lang="zh-CN" altLang="en-US" sz="1100" kern="3000" dirty="0">
                <a:solidFill>
                  <a:schemeClr val="tx1">
                    <a:lumMod val="85000"/>
                    <a:lumOff val="15000"/>
                  </a:schemeClr>
                </a:solidFill>
                <a:latin typeface="微软雅黑" panose="020B0503020204020204" pitchFamily="34" charset="-122"/>
                <a:ea typeface="微软雅黑" panose="020B0503020204020204" pitchFamily="34" charset="-122"/>
              </a:rPr>
              <a:t>最美的风景就在</a:t>
            </a:r>
            <a:r>
              <a:rPr lang="zh-CN" altLang="en-US" sz="1100" kern="3000" dirty="0" smtClean="0">
                <a:solidFill>
                  <a:schemeClr val="tx1">
                    <a:lumMod val="85000"/>
                    <a:lumOff val="15000"/>
                  </a:schemeClr>
                </a:solidFill>
                <a:latin typeface="微软雅黑" panose="020B0503020204020204" pitchFamily="34" charset="-122"/>
                <a:ea typeface="微软雅黑" panose="020B0503020204020204" pitchFamily="34" charset="-122"/>
              </a:rPr>
              <a:t>路上</a:t>
            </a:r>
            <a:endParaRPr lang="en-US" altLang="zh-CN" sz="1100" kern="3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dirty="0">
                <a:solidFill>
                  <a:schemeClr val="tx1">
                    <a:lumMod val="85000"/>
                    <a:lumOff val="15000"/>
                  </a:schemeClr>
                </a:solidFill>
                <a:latin typeface="微软雅黑" panose="020B0503020204020204" pitchFamily="34" charset="-122"/>
                <a:ea typeface="微软雅黑" panose="020B0503020204020204" pitchFamily="34" charset="-122"/>
              </a:rPr>
              <a:t>永不</a:t>
            </a:r>
            <a:r>
              <a:rPr lang="zh-CN" altLang="en-US" sz="1100" kern="3000" dirty="0" smtClean="0">
                <a:solidFill>
                  <a:schemeClr val="tx1">
                    <a:lumMod val="85000"/>
                    <a:lumOff val="15000"/>
                  </a:schemeClr>
                </a:solidFill>
                <a:latin typeface="微软雅黑" panose="020B0503020204020204" pitchFamily="34" charset="-122"/>
                <a:ea typeface="微软雅黑" panose="020B0503020204020204" pitchFamily="34" charset="-122"/>
              </a:rPr>
              <a:t>停歇的旅行</a:t>
            </a:r>
            <a:endParaRPr lang="en-US" altLang="zh-CN" sz="1100" kern="3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dirty="0" smtClean="0">
                <a:solidFill>
                  <a:schemeClr val="tx1">
                    <a:lumMod val="85000"/>
                    <a:lumOff val="15000"/>
                  </a:schemeClr>
                </a:solidFill>
                <a:latin typeface="微软雅黑" panose="020B0503020204020204" pitchFamily="34" charset="-122"/>
                <a:ea typeface="微软雅黑" panose="020B0503020204020204" pitchFamily="34" charset="-122"/>
              </a:rPr>
              <a:t>记录那些令人永生难忘的美好瞬间</a:t>
            </a:r>
            <a:endParaRPr lang="en-US" sz="1100" kern="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3" name="Straight Connector 19"/>
          <p:cNvCxnSpPr/>
          <p:nvPr/>
        </p:nvCxnSpPr>
        <p:spPr>
          <a:xfrm flipH="1">
            <a:off x="-167162" y="431799"/>
            <a:ext cx="1126052" cy="463979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3"/>
          <p:cNvCxnSpPr/>
          <p:nvPr/>
        </p:nvCxnSpPr>
        <p:spPr>
          <a:xfrm flipH="1">
            <a:off x="6567965" y="-952500"/>
            <a:ext cx="3598163" cy="4119407"/>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Diagram 22"/>
          <p:cNvGraphicFramePr/>
          <p:nvPr/>
        </p:nvGraphicFramePr>
        <p:xfrm>
          <a:off x="5283125" y="2395879"/>
          <a:ext cx="3291614" cy="17231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cxnSp>
        <p:nvCxnSpPr>
          <p:cNvPr id="16" name="Straight Connector 24"/>
          <p:cNvCxnSpPr/>
          <p:nvPr/>
        </p:nvCxnSpPr>
        <p:spPr>
          <a:xfrm flipH="1">
            <a:off x="4769913" y="1697753"/>
            <a:ext cx="1389587" cy="3555487"/>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7" name="Diagram 32"/>
          <p:cNvGraphicFramePr/>
          <p:nvPr/>
        </p:nvGraphicFramePr>
        <p:xfrm>
          <a:off x="4866386" y="4169273"/>
          <a:ext cx="2022739" cy="105888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18" name="Diagram 33"/>
          <p:cNvGraphicFramePr/>
          <p:nvPr/>
        </p:nvGraphicFramePr>
        <p:xfrm>
          <a:off x="8373249" y="419727"/>
          <a:ext cx="5002547" cy="2618788"/>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sp>
        <p:nvSpPr>
          <p:cNvPr id="19" name="Parallelogram 18"/>
          <p:cNvSpPr/>
          <p:nvPr/>
        </p:nvSpPr>
        <p:spPr>
          <a:xfrm>
            <a:off x="-3010073" y="431799"/>
            <a:ext cx="3968963" cy="4181475"/>
          </a:xfrm>
          <a:prstGeom prst="parallelogram">
            <a:avLst>
              <a:gd name="adj" fmla="val 25622"/>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rallelogram 1"/>
          <p:cNvSpPr/>
          <p:nvPr/>
        </p:nvSpPr>
        <p:spPr>
          <a:xfrm>
            <a:off x="-1208314"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750" fill="hold"/>
                                        <p:tgtEl>
                                          <p:spTgt spid="19"/>
                                        </p:tgtEl>
                                        <p:attrNameLst>
                                          <p:attrName>ppt_x</p:attrName>
                                        </p:attrNameLst>
                                      </p:cBhvr>
                                      <p:tavLst>
                                        <p:tav tm="0">
                                          <p:val>
                                            <p:strVal val="#ppt_x"/>
                                          </p:val>
                                        </p:tav>
                                        <p:tav tm="100000">
                                          <p:val>
                                            <p:strVal val="#ppt_x"/>
                                          </p:val>
                                        </p:tav>
                                      </p:tavLst>
                                    </p:anim>
                                    <p:anim calcmode="lin" valueType="num">
                                      <p:cBhvr additive="base">
                                        <p:cTn id="16" dur="75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2" presetClass="entr" presetSubtype="4" decel="10000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750" fill="hold"/>
                                        <p:tgtEl>
                                          <p:spTgt spid="13"/>
                                        </p:tgtEl>
                                        <p:attrNameLst>
                                          <p:attrName>ppt_x</p:attrName>
                                        </p:attrNameLst>
                                      </p:cBhvr>
                                      <p:tavLst>
                                        <p:tav tm="0">
                                          <p:val>
                                            <p:strVal val="#ppt_x"/>
                                          </p:val>
                                        </p:tav>
                                        <p:tav tm="100000">
                                          <p:val>
                                            <p:strVal val="#ppt_x"/>
                                          </p:val>
                                        </p:tav>
                                      </p:tavLst>
                                    </p:anim>
                                    <p:anim calcmode="lin" valueType="num">
                                      <p:cBhvr additive="base">
                                        <p:cTn id="41" dur="750" fill="hold"/>
                                        <p:tgtEl>
                                          <p:spTgt spid="13"/>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750" fill="hold"/>
                                        <p:tgtEl>
                                          <p:spTgt spid="16"/>
                                        </p:tgtEl>
                                        <p:attrNameLst>
                                          <p:attrName>ppt_x</p:attrName>
                                        </p:attrNameLst>
                                      </p:cBhvr>
                                      <p:tavLst>
                                        <p:tav tm="0">
                                          <p:val>
                                            <p:strVal val="#ppt_x"/>
                                          </p:val>
                                        </p:tav>
                                        <p:tav tm="100000">
                                          <p:val>
                                            <p:strVal val="#ppt_x"/>
                                          </p:val>
                                        </p:tav>
                                      </p:tavLst>
                                    </p:anim>
                                    <p:anim calcmode="lin" valueType="num">
                                      <p:cBhvr additive="base">
                                        <p:cTn id="45" dur="75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4" decel="10000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750" fill="hold"/>
                                        <p:tgtEl>
                                          <p:spTgt spid="14"/>
                                        </p:tgtEl>
                                        <p:attrNameLst>
                                          <p:attrName>ppt_x</p:attrName>
                                        </p:attrNameLst>
                                      </p:cBhvr>
                                      <p:tavLst>
                                        <p:tav tm="0">
                                          <p:val>
                                            <p:strVal val="#ppt_x"/>
                                          </p:val>
                                        </p:tav>
                                        <p:tav tm="100000">
                                          <p:val>
                                            <p:strVal val="#ppt_x"/>
                                          </p:val>
                                        </p:tav>
                                      </p:tavLst>
                                    </p:anim>
                                    <p:anim calcmode="lin" valueType="num">
                                      <p:cBhvr additive="base">
                                        <p:cTn id="49" dur="750" fill="hold"/>
                                        <p:tgtEl>
                                          <p:spTgt spid="14"/>
                                        </p:tgtEl>
                                        <p:attrNameLst>
                                          <p:attrName>ppt_y</p:attrName>
                                        </p:attrNameLst>
                                      </p:cBhvr>
                                      <p:tavLst>
                                        <p:tav tm="0">
                                          <p:val>
                                            <p:strVal val="1+#ppt_h/2"/>
                                          </p:val>
                                        </p:tav>
                                        <p:tav tm="100000">
                                          <p:val>
                                            <p:strVal val="#ppt_y"/>
                                          </p:val>
                                        </p:tav>
                                      </p:tavLst>
                                    </p:anim>
                                  </p:childTnLst>
                                </p:cTn>
                              </p:par>
                              <p:par>
                                <p:cTn id="50" presetID="2" presetClass="entr" presetSubtype="4" decel="100000"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750" fill="hold"/>
                                        <p:tgtEl>
                                          <p:spTgt spid="7"/>
                                        </p:tgtEl>
                                        <p:attrNameLst>
                                          <p:attrName>ppt_x</p:attrName>
                                        </p:attrNameLst>
                                      </p:cBhvr>
                                      <p:tavLst>
                                        <p:tav tm="0">
                                          <p:val>
                                            <p:strVal val="#ppt_x"/>
                                          </p:val>
                                        </p:tav>
                                        <p:tav tm="100000">
                                          <p:val>
                                            <p:strVal val="#ppt_x"/>
                                          </p:val>
                                        </p:tav>
                                      </p:tavLst>
                                    </p:anim>
                                    <p:anim calcmode="lin" valueType="num">
                                      <p:cBhvr additive="base">
                                        <p:cTn id="53" dur="75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2" presetClass="entr" presetSubtype="2" decel="10000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750" fill="hold"/>
                                        <p:tgtEl>
                                          <p:spTgt spid="11"/>
                                        </p:tgtEl>
                                        <p:attrNameLst>
                                          <p:attrName>ppt_x</p:attrName>
                                        </p:attrNameLst>
                                      </p:cBhvr>
                                      <p:tavLst>
                                        <p:tav tm="0">
                                          <p:val>
                                            <p:strVal val="1+#ppt_w/2"/>
                                          </p:val>
                                        </p:tav>
                                        <p:tav tm="100000">
                                          <p:val>
                                            <p:strVal val="#ppt_x"/>
                                          </p:val>
                                        </p:tav>
                                      </p:tavLst>
                                    </p:anim>
                                    <p:anim calcmode="lin" valueType="num">
                                      <p:cBhvr additive="base">
                                        <p:cTn id="58" dur="750" fill="hold"/>
                                        <p:tgtEl>
                                          <p:spTgt spid="11"/>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25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750" fill="hold"/>
                                        <p:tgtEl>
                                          <p:spTgt spid="8"/>
                                        </p:tgtEl>
                                        <p:attrNameLst>
                                          <p:attrName>ppt_x</p:attrName>
                                        </p:attrNameLst>
                                      </p:cBhvr>
                                      <p:tavLst>
                                        <p:tav tm="0">
                                          <p:val>
                                            <p:strVal val="1+#ppt_w/2"/>
                                          </p:val>
                                        </p:tav>
                                        <p:tav tm="100000">
                                          <p:val>
                                            <p:strVal val="#ppt_x"/>
                                          </p:val>
                                        </p:tav>
                                      </p:tavLst>
                                    </p:anim>
                                    <p:anim calcmode="lin" valueType="num">
                                      <p:cBhvr additive="base">
                                        <p:cTn id="62" dur="750" fill="hold"/>
                                        <p:tgtEl>
                                          <p:spTgt spid="8"/>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75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750" fill="hold"/>
                                        <p:tgtEl>
                                          <p:spTgt spid="12"/>
                                        </p:tgtEl>
                                        <p:attrNameLst>
                                          <p:attrName>ppt_x</p:attrName>
                                        </p:attrNameLst>
                                      </p:cBhvr>
                                      <p:tavLst>
                                        <p:tav tm="0">
                                          <p:val>
                                            <p:strVal val="1+#ppt_w/2"/>
                                          </p:val>
                                        </p:tav>
                                        <p:tav tm="100000">
                                          <p:val>
                                            <p:strVal val="#ppt_x"/>
                                          </p:val>
                                        </p:tav>
                                      </p:tavLst>
                                    </p:anim>
                                    <p:anim calcmode="lin" valueType="num">
                                      <p:cBhvr additive="base">
                                        <p:cTn id="66" dur="750" fill="hold"/>
                                        <p:tgtEl>
                                          <p:spTgt spid="12"/>
                                        </p:tgtEl>
                                        <p:attrNameLst>
                                          <p:attrName>ppt_y</p:attrName>
                                        </p:attrNameLst>
                                      </p:cBhvr>
                                      <p:tavLst>
                                        <p:tav tm="0">
                                          <p:val>
                                            <p:strVal val="#ppt_y"/>
                                          </p:val>
                                        </p:tav>
                                        <p:tav tm="100000">
                                          <p:val>
                                            <p:strVal val="#ppt_y"/>
                                          </p:val>
                                        </p:tav>
                                      </p:tavLst>
                                    </p:anim>
                                  </p:childTnLst>
                                </p:cTn>
                              </p:par>
                            </p:childTnLst>
                          </p:cTn>
                        </p:par>
                        <p:par>
                          <p:cTn id="67" fill="hold">
                            <p:stCondLst>
                              <p:cond delay="5000"/>
                            </p:stCondLst>
                            <p:childTnLst>
                              <p:par>
                                <p:cTn id="68" presetID="2" presetClass="entr" presetSubtype="8" decel="100000"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750" fill="hold"/>
                                        <p:tgtEl>
                                          <p:spTgt spid="9"/>
                                        </p:tgtEl>
                                        <p:attrNameLst>
                                          <p:attrName>ppt_x</p:attrName>
                                        </p:attrNameLst>
                                      </p:cBhvr>
                                      <p:tavLst>
                                        <p:tav tm="0">
                                          <p:val>
                                            <p:strVal val="0-#ppt_w/2"/>
                                          </p:val>
                                        </p:tav>
                                        <p:tav tm="100000">
                                          <p:val>
                                            <p:strVal val="#ppt_x"/>
                                          </p:val>
                                        </p:tav>
                                      </p:tavLst>
                                    </p:anim>
                                    <p:anim calcmode="lin" valueType="num">
                                      <p:cBhvr additive="base">
                                        <p:cTn id="71" dur="750" fill="hold"/>
                                        <p:tgtEl>
                                          <p:spTgt spid="9"/>
                                        </p:tgtEl>
                                        <p:attrNameLst>
                                          <p:attrName>ppt_y</p:attrName>
                                        </p:attrNameLst>
                                      </p:cBhvr>
                                      <p:tavLst>
                                        <p:tav tm="0">
                                          <p:val>
                                            <p:strVal val="#ppt_y"/>
                                          </p:val>
                                        </p:tav>
                                        <p:tav tm="100000">
                                          <p:val>
                                            <p:strVal val="#ppt_y"/>
                                          </p:val>
                                        </p:tav>
                                      </p:tavLst>
                                    </p:anim>
                                  </p:childTnLst>
                                </p:cTn>
                              </p:par>
                            </p:childTnLst>
                          </p:cTn>
                        </p:par>
                        <p:par>
                          <p:cTn id="72" fill="hold">
                            <p:stCondLst>
                              <p:cond delay="6000"/>
                            </p:stCondLst>
                            <p:childTnLst>
                              <p:par>
                                <p:cTn id="73" presetID="2" presetClass="entr" presetSubtype="8" decel="10000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4000" fill="hold"/>
                                        <p:tgtEl>
                                          <p:spTgt spid="10"/>
                                        </p:tgtEl>
                                        <p:attrNameLst>
                                          <p:attrName>ppt_x</p:attrName>
                                        </p:attrNameLst>
                                      </p:cBhvr>
                                      <p:tavLst>
                                        <p:tav tm="0">
                                          <p:val>
                                            <p:strVal val="0-#ppt_w/2"/>
                                          </p:val>
                                        </p:tav>
                                        <p:tav tm="100000">
                                          <p:val>
                                            <p:strVal val="#ppt_x"/>
                                          </p:val>
                                        </p:tav>
                                      </p:tavLst>
                                    </p:anim>
                                    <p:anim calcmode="lin" valueType="num">
                                      <p:cBhvr additive="base">
                                        <p:cTn id="76" dur="4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8" grpId="0"/>
      <p:bldP spid="9" grpId="0"/>
      <p:bldP spid="10" grpId="0"/>
      <p:bldP spid="11" grpId="0"/>
      <p:bldP spid="12" grpId="0"/>
      <p:bldGraphic spid="15" grpId="0">
        <p:bldAsOne/>
      </p:bldGraphic>
      <p:bldGraphic spid="17" grpId="0">
        <p:bldAsOne/>
      </p:bldGraphic>
      <p:bldGraphic spid="18" grpId="0">
        <p:bldAsOne/>
      </p:bldGraphic>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675" y="-19050"/>
            <a:ext cx="12268201" cy="695325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1"/>
          <p:cNvSpPr/>
          <p:nvPr/>
        </p:nvSpPr>
        <p:spPr>
          <a:xfrm>
            <a:off x="715711" y="594836"/>
            <a:ext cx="3840427" cy="1477328"/>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行走在路上，背着行囊，或许疲惫，或许</a:t>
            </a:r>
            <a:r>
              <a:rPr lang="zh-CN" altLang="en-US" sz="1200" dirty="0" smtClean="0">
                <a:solidFill>
                  <a:schemeClr val="bg1"/>
                </a:solidFill>
                <a:latin typeface="微软雅黑" panose="020B0503020204020204" pitchFamily="34" charset="-122"/>
                <a:ea typeface="微软雅黑" panose="020B0503020204020204" pitchFamily="34" charset="-122"/>
              </a:rPr>
              <a:t>茫然、望</a:t>
            </a:r>
            <a:r>
              <a:rPr lang="zh-CN" altLang="en-US" sz="1200" dirty="0">
                <a:solidFill>
                  <a:schemeClr val="bg1"/>
                </a:solidFill>
                <a:latin typeface="微软雅黑" panose="020B0503020204020204" pitchFamily="34" charset="-122"/>
                <a:ea typeface="微软雅黑" panose="020B0503020204020204" pitchFamily="34" charset="-122"/>
              </a:rPr>
              <a:t>着车窗外飞逝而过的风景</a:t>
            </a:r>
            <a:r>
              <a:rPr lang="zh-CN" altLang="en-US" sz="1200" dirty="0" smtClean="0">
                <a:solidFill>
                  <a:schemeClr val="bg1"/>
                </a:solidFill>
                <a:latin typeface="微软雅黑" panose="020B0503020204020204" pitchFamily="34" charset="-122"/>
                <a:ea typeface="微软雅黑" panose="020B0503020204020204" pitchFamily="34" charset="-122"/>
              </a:rPr>
              <a:t>，静谧的时光与</a:t>
            </a:r>
            <a:r>
              <a:rPr lang="zh-CN" altLang="en-US" sz="1200" dirty="0">
                <a:solidFill>
                  <a:schemeClr val="bg1"/>
                </a:solidFill>
                <a:latin typeface="微软雅黑" panose="020B0503020204020204" pitchFamily="34" charset="-122"/>
                <a:ea typeface="微软雅黑" panose="020B0503020204020204" pitchFamily="34" charset="-122"/>
              </a:rPr>
              <a:t>自己相处，过去已遗忘的事情总在不经意间想起，心变得柔软而温柔。不再愤世嫉俗，不再抱怨与指责，拥有的只有铭记与感恩，学会与这个世界温柔地相处。</a:t>
            </a:r>
            <a:endParaRPr lang="ms-MY" sz="1200"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99788" y="2876305"/>
            <a:ext cx="3542457" cy="523220"/>
          </a:xfrm>
          <a:prstGeom prst="rect">
            <a:avLst/>
          </a:prstGeom>
          <a:noFill/>
        </p:spPr>
        <p:txBody>
          <a:bodyPr wrap="square" rtlCol="0">
            <a:spAutoFit/>
          </a:bodyPr>
          <a:lstStyle/>
          <a:p>
            <a:r>
              <a:rPr lang="zh-CN" altLang="en-US" sz="2800" b="1" spc="300" dirty="0" smtClean="0">
                <a:solidFill>
                  <a:schemeClr val="bg1"/>
                </a:solidFill>
                <a:latin typeface="微软雅黑" panose="020B0503020204020204" pitchFamily="34" charset="-122"/>
                <a:ea typeface="微软雅黑" panose="020B0503020204020204" pitchFamily="34" charset="-122"/>
                <a:cs typeface="WC Mano Negra Bta"/>
              </a:rPr>
              <a:t>遇见最好的自己</a:t>
            </a:r>
            <a:endParaRPr lang="en-US" sz="2800" b="1" spc="300" dirty="0">
              <a:solidFill>
                <a:schemeClr val="bg1"/>
              </a:solidFill>
              <a:latin typeface="微软雅黑" panose="020B0503020204020204" pitchFamily="34" charset="-122"/>
              <a:ea typeface="微软雅黑" panose="020B0503020204020204" pitchFamily="34" charset="-122"/>
              <a:cs typeface="WC Mano Negra Bta"/>
            </a:endParaRPr>
          </a:p>
        </p:txBody>
      </p:sp>
      <p:sp>
        <p:nvSpPr>
          <p:cNvPr id="7" name="TextBox 6"/>
          <p:cNvSpPr txBox="1"/>
          <p:nvPr/>
        </p:nvSpPr>
        <p:spPr>
          <a:xfrm>
            <a:off x="641723" y="2232355"/>
            <a:ext cx="5366002" cy="748988"/>
          </a:xfrm>
          <a:prstGeom prst="rect">
            <a:avLst/>
          </a:prstGeom>
          <a:noFill/>
        </p:spPr>
        <p:txBody>
          <a:bodyPr wrap="square" rtlCol="0">
            <a:spAutoFit/>
          </a:bodyPr>
          <a:lstStyle/>
          <a:p>
            <a:r>
              <a:rPr lang="en-US" sz="4265" i="1" dirty="0" smtClean="0">
                <a:solidFill>
                  <a:schemeClr val="bg1"/>
                </a:solidFill>
                <a:latin typeface="Elephant" panose="02020904090505020303" pitchFamily="18" charset="0"/>
                <a:cs typeface="WC Mano Negra Bta"/>
              </a:rPr>
              <a:t>Meet </a:t>
            </a:r>
            <a:r>
              <a:rPr lang="en-US" sz="4265" i="1" dirty="0">
                <a:solidFill>
                  <a:schemeClr val="bg1"/>
                </a:solidFill>
                <a:latin typeface="Elephant" panose="02020904090505020303" pitchFamily="18" charset="0"/>
                <a:cs typeface="WC Mano Negra Bta"/>
              </a:rPr>
              <a:t>the best me</a:t>
            </a:r>
            <a:endParaRPr lang="en-US" sz="4265" i="1" dirty="0">
              <a:solidFill>
                <a:schemeClr val="bg1"/>
              </a:solidFill>
              <a:latin typeface="Elephant" panose="02020904090505020303" pitchFamily="18" charset="0"/>
              <a:cs typeface="WC Mano Negra Bta"/>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8250"/>
                                        <p:tgtEl>
                                          <p:spTgt spid="5"/>
                                        </p:tgtEl>
                                      </p:cBhvr>
                                    </p:animEffect>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2000" fill="hold"/>
                                        <p:tgtEl>
                                          <p:spTgt spid="6"/>
                                        </p:tgtEl>
                                        <p:attrNameLst>
                                          <p:attrName>ppt_x</p:attrName>
                                        </p:attrNameLst>
                                      </p:cBhvr>
                                      <p:tavLst>
                                        <p:tav tm="0">
                                          <p:val>
                                            <p:strVal val="#ppt_x"/>
                                          </p:val>
                                        </p:tav>
                                        <p:tav tm="100000">
                                          <p:val>
                                            <p:strVal val="#ppt_x"/>
                                          </p:val>
                                        </p:tav>
                                      </p:tavLst>
                                    </p:anim>
                                    <p:anim calcmode="lin" valueType="num">
                                      <p:cBhvr additive="base">
                                        <p:cTn id="15" dur="2000" fill="hold"/>
                                        <p:tgtEl>
                                          <p:spTgt spid="6"/>
                                        </p:tgtEl>
                                        <p:attrNameLst>
                                          <p:attrName>ppt_y</p:attrName>
                                        </p:attrNameLst>
                                      </p:cBhvr>
                                      <p:tavLst>
                                        <p:tav tm="0">
                                          <p:val>
                                            <p:strVal val="1+#ppt_h/2"/>
                                          </p:val>
                                        </p:tav>
                                        <p:tav tm="100000">
                                          <p:val>
                                            <p:strVal val="#ppt_y"/>
                                          </p:val>
                                        </p:tav>
                                      </p:tavLst>
                                    </p:anim>
                                  </p:childTnLst>
                                </p:cTn>
                              </p:par>
                              <p:par>
                                <p:cTn id="16" presetID="2" presetClass="entr" presetSubtype="4" decel="100000" fill="hold" grpId="0" nodeType="withEffect">
                                  <p:stCondLst>
                                    <p:cond delay="175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750" fill="hold"/>
                                        <p:tgtEl>
                                          <p:spTgt spid="7"/>
                                        </p:tgtEl>
                                        <p:attrNameLst>
                                          <p:attrName>ppt_x</p:attrName>
                                        </p:attrNameLst>
                                      </p:cBhvr>
                                      <p:tavLst>
                                        <p:tav tm="0">
                                          <p:val>
                                            <p:strVal val="#ppt_x"/>
                                          </p:val>
                                        </p:tav>
                                        <p:tav tm="100000">
                                          <p:val>
                                            <p:strVal val="#ppt_x"/>
                                          </p:val>
                                        </p:tav>
                                      </p:tavLst>
                                    </p:anim>
                                    <p:anim calcmode="lin" valueType="num">
                                      <p:cBhvr additive="base">
                                        <p:cTn id="19" dur="2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Img1"/>
          <p:cNvSpPr/>
          <p:nvPr/>
        </p:nvSpPr>
        <p:spPr>
          <a:xfrm>
            <a:off x="521339" y="204225"/>
            <a:ext cx="11138815" cy="3600997"/>
          </a:xfrm>
          <a:custGeom>
            <a:avLst/>
            <a:gdLst/>
            <a:ahLst/>
            <a:cxnLst/>
            <a:rect l="l" t="t" r="r" b="b"/>
            <a:pathLst>
              <a:path w="7968342" h="2583683">
                <a:moveTo>
                  <a:pt x="0" y="0"/>
                </a:moveTo>
                <a:lnTo>
                  <a:pt x="2472003" y="0"/>
                </a:lnTo>
                <a:lnTo>
                  <a:pt x="2472003" y="232"/>
                </a:lnTo>
                <a:lnTo>
                  <a:pt x="7968342" y="232"/>
                </a:lnTo>
                <a:lnTo>
                  <a:pt x="7968342" y="2583677"/>
                </a:lnTo>
                <a:lnTo>
                  <a:pt x="2472003" y="2583677"/>
                </a:lnTo>
                <a:lnTo>
                  <a:pt x="2472003" y="2583683"/>
                </a:lnTo>
                <a:lnTo>
                  <a:pt x="0" y="2583683"/>
                </a:lnTo>
                <a:close/>
              </a:path>
            </a:pathLst>
          </a:custGeom>
          <a:blipFill dpi="0" rotWithShape="1">
            <a:blip r:embed="rId1" cstate="print"/>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KSO_Img3"/>
          <p:cNvSpPr/>
          <p:nvPr/>
        </p:nvSpPr>
        <p:spPr>
          <a:xfrm>
            <a:off x="521340" y="3972442"/>
            <a:ext cx="5469058" cy="266592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p:cNvSpPr/>
          <p:nvPr/>
        </p:nvSpPr>
        <p:spPr>
          <a:xfrm>
            <a:off x="6191096" y="3972442"/>
            <a:ext cx="5469058" cy="266556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sz="6000" dirty="0">
              <a:ln w="0"/>
              <a:solidFill>
                <a:schemeClr val="bg1"/>
              </a:solidFill>
              <a:latin typeface="华文隶书" panose="02010800040101010101" pitchFamily="2" charset="-122"/>
              <a:ea typeface="华文隶书" panose="02010800040101010101" pitchFamily="2"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500"/>
                                        <p:tgtEl>
                                          <p:spTgt spid="4"/>
                                        </p:tgtEl>
                                      </p:cBhvr>
                                    </p:animEffect>
                                  </p:childTnLst>
                                </p:cTn>
                              </p:par>
                            </p:childTnLst>
                          </p:cTn>
                        </p:par>
                        <p:par>
                          <p:cTn id="8" fill="hold">
                            <p:stCondLst>
                              <p:cond delay="15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1500"/>
                                        <p:tgtEl>
                                          <p:spTgt spid="5"/>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数据 3"/>
          <p:cNvSpPr/>
          <p:nvPr/>
        </p:nvSpPr>
        <p:spPr>
          <a:xfrm>
            <a:off x="1154661" y="836712"/>
            <a:ext cx="1853821" cy="2484120"/>
          </a:xfrm>
          <a:prstGeom prst="flowChartInputOutpu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5" name="流程图: 数据 4"/>
          <p:cNvSpPr/>
          <p:nvPr/>
        </p:nvSpPr>
        <p:spPr>
          <a:xfrm>
            <a:off x="2743217" y="836712"/>
            <a:ext cx="1853821" cy="2484120"/>
          </a:xfrm>
          <a:prstGeom prst="flowChartInputOutpu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6" name="流程图: 数据 5"/>
          <p:cNvSpPr/>
          <p:nvPr/>
        </p:nvSpPr>
        <p:spPr>
          <a:xfrm>
            <a:off x="4320557" y="836712"/>
            <a:ext cx="1853821" cy="2484120"/>
          </a:xfrm>
          <a:prstGeom prst="flowChartInputOutpu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7" name="流程图: 数据 6"/>
          <p:cNvSpPr/>
          <p:nvPr/>
        </p:nvSpPr>
        <p:spPr>
          <a:xfrm>
            <a:off x="5882657" y="836712"/>
            <a:ext cx="1853821" cy="2484120"/>
          </a:xfrm>
          <a:prstGeom prst="flowChartInputOutpu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8" name="流程图: 数据 7"/>
          <p:cNvSpPr/>
          <p:nvPr/>
        </p:nvSpPr>
        <p:spPr>
          <a:xfrm>
            <a:off x="7459997" y="836712"/>
            <a:ext cx="1853821" cy="2484120"/>
          </a:xfrm>
          <a:prstGeom prst="flowChartInputOutpu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9" name="流程图: 数据 8"/>
          <p:cNvSpPr/>
          <p:nvPr/>
        </p:nvSpPr>
        <p:spPr>
          <a:xfrm>
            <a:off x="3129251" y="3661663"/>
            <a:ext cx="1853821" cy="2484120"/>
          </a:xfrm>
          <a:prstGeom prst="flowChartInputOutpu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0" name="流程图: 数据 9"/>
          <p:cNvSpPr/>
          <p:nvPr/>
        </p:nvSpPr>
        <p:spPr>
          <a:xfrm>
            <a:off x="4709181" y="3661663"/>
            <a:ext cx="1853821" cy="2484120"/>
          </a:xfrm>
          <a:prstGeom prst="flowChartInputOutpu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1" name="流程图: 数据 10"/>
          <p:cNvSpPr/>
          <p:nvPr/>
        </p:nvSpPr>
        <p:spPr>
          <a:xfrm>
            <a:off x="6286521" y="3661663"/>
            <a:ext cx="1853821" cy="2484120"/>
          </a:xfrm>
          <a:prstGeom prst="flowChartInputOutpu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7848621" y="3661663"/>
            <a:ext cx="1853821" cy="2484120"/>
          </a:xfrm>
          <a:prstGeom prst="flowChartInputOutpu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3" name="流程图: 数据 12"/>
          <p:cNvSpPr/>
          <p:nvPr/>
        </p:nvSpPr>
        <p:spPr>
          <a:xfrm>
            <a:off x="9425961" y="3661663"/>
            <a:ext cx="1853821" cy="2484120"/>
          </a:xfrm>
          <a:prstGeom prst="flowChartInputOutput">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4" name="流程图: 数据 13"/>
          <p:cNvSpPr/>
          <p:nvPr/>
        </p:nvSpPr>
        <p:spPr>
          <a:xfrm>
            <a:off x="9035757" y="836712"/>
            <a:ext cx="1853821" cy="2484120"/>
          </a:xfrm>
          <a:prstGeom prst="flowChartInputOutput">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5" name="流程图: 数据 14"/>
          <p:cNvSpPr/>
          <p:nvPr/>
        </p:nvSpPr>
        <p:spPr>
          <a:xfrm>
            <a:off x="1547740" y="3661663"/>
            <a:ext cx="1853821" cy="2484120"/>
          </a:xfrm>
          <a:prstGeom prst="flowChartInputOutput">
            <a:avLst/>
          </a:prstGeom>
          <a:blipFill dpi="0" rotWithShape="1">
            <a:blip r:embed="rId1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16"/>
          <p:cNvGraphicFramePr/>
          <p:nvPr/>
        </p:nvGraphicFramePr>
        <p:xfrm>
          <a:off x="3409930" y="666750"/>
          <a:ext cx="8797410" cy="550304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Parallelogram 1"/>
          <p:cNvSpPr/>
          <p:nvPr/>
        </p:nvSpPr>
        <p:spPr>
          <a:xfrm>
            <a:off x="2236269"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17"/>
          <p:cNvSpPr/>
          <p:nvPr/>
        </p:nvSpPr>
        <p:spPr>
          <a:xfrm>
            <a:off x="4800704" y="4829175"/>
            <a:ext cx="9334500" cy="4181475"/>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25"/>
          <p:cNvSpPr/>
          <p:nvPr/>
        </p:nvSpPr>
        <p:spPr>
          <a:xfrm>
            <a:off x="10986110" y="-2109788"/>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rallelogram 26"/>
          <p:cNvSpPr/>
          <p:nvPr/>
        </p:nvSpPr>
        <p:spPr>
          <a:xfrm>
            <a:off x="7592873" y="1771650"/>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3"/>
          <p:cNvCxnSpPr/>
          <p:nvPr/>
        </p:nvCxnSpPr>
        <p:spPr>
          <a:xfrm flipH="1">
            <a:off x="6167501" y="228600"/>
            <a:ext cx="6422445" cy="732155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0" name="Parallelogram 27"/>
          <p:cNvSpPr/>
          <p:nvPr/>
        </p:nvSpPr>
        <p:spPr>
          <a:xfrm>
            <a:off x="9108343" y="2064111"/>
            <a:ext cx="6996455" cy="4181475"/>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28"/>
          <p:cNvCxnSpPr/>
          <p:nvPr/>
        </p:nvCxnSpPr>
        <p:spPr>
          <a:xfrm flipH="1">
            <a:off x="2508250" y="-634536"/>
            <a:ext cx="3039971" cy="330693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Rectangle 29"/>
          <p:cNvSpPr/>
          <p:nvPr/>
        </p:nvSpPr>
        <p:spPr>
          <a:xfrm>
            <a:off x="503479" y="3261655"/>
            <a:ext cx="2677872" cy="2354491"/>
          </a:xfrm>
          <a:prstGeom prst="rect">
            <a:avLst/>
          </a:prstGeom>
        </p:spPr>
        <p:txBody>
          <a:bodyPr wrap="square">
            <a:spAutoFit/>
          </a:bodyPr>
          <a:lstStyle/>
          <a:p>
            <a:pPr algn="just">
              <a:lnSpc>
                <a:spcPct val="150000"/>
              </a:lnSpc>
            </a:pP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放慢脚步</a:t>
            </a:r>
            <a:endParaRPr lang="en-US" altLang="zh-CN"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1400" kern="3000" spc="300" dirty="0">
                <a:solidFill>
                  <a:schemeClr val="tx1">
                    <a:lumMod val="85000"/>
                    <a:lumOff val="15000"/>
                  </a:schemeClr>
                </a:solidFill>
                <a:latin typeface="微软雅黑" panose="020B0503020204020204" pitchFamily="34" charset="-122"/>
                <a:ea typeface="微软雅黑" panose="020B0503020204020204" pitchFamily="34" charset="-122"/>
              </a:rPr>
              <a:t>大自然和谐</a:t>
            </a: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交融</a:t>
            </a:r>
            <a:endParaRPr lang="en-US" altLang="zh-CN"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sz="1400" kern="3000" spc="300" dirty="0">
                <a:solidFill>
                  <a:schemeClr val="tx1">
                    <a:lumMod val="85000"/>
                    <a:lumOff val="15000"/>
                  </a:schemeClr>
                </a:solidFill>
                <a:latin typeface="微软雅黑" panose="020B0503020204020204" pitchFamily="34" charset="-122"/>
                <a:ea typeface="微软雅黑" panose="020B0503020204020204" pitchFamily="34" charset="-122"/>
              </a:rPr>
              <a:t>陌生人坦诚</a:t>
            </a: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相处</a:t>
            </a:r>
            <a:endParaRPr lang="en-US" altLang="zh-CN"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让</a:t>
            </a:r>
            <a:r>
              <a:rPr lang="zh-CN" altLang="en-US" sz="1400" kern="3000" spc="300" dirty="0">
                <a:solidFill>
                  <a:schemeClr val="tx1">
                    <a:lumMod val="85000"/>
                    <a:lumOff val="15000"/>
                  </a:schemeClr>
                </a:solidFill>
                <a:latin typeface="微软雅黑" panose="020B0503020204020204" pitchFamily="34" charset="-122"/>
                <a:ea typeface="微软雅黑" panose="020B0503020204020204" pitchFamily="34" charset="-122"/>
              </a:rPr>
              <a:t>自己重新与自己</a:t>
            </a: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联结</a:t>
            </a:r>
            <a:endParaRPr lang="en-US" altLang="zh-CN"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拥有</a:t>
            </a:r>
            <a:r>
              <a:rPr lang="zh-CN" altLang="en-US" sz="1400" kern="3000" spc="300" dirty="0">
                <a:solidFill>
                  <a:schemeClr val="tx1">
                    <a:lumMod val="85000"/>
                    <a:lumOff val="15000"/>
                  </a:schemeClr>
                </a:solidFill>
                <a:latin typeface="微软雅黑" panose="020B0503020204020204" pitchFamily="34" charset="-122"/>
                <a:ea typeface="微软雅黑" panose="020B0503020204020204" pitchFamily="34" charset="-122"/>
              </a:rPr>
              <a:t>内心的安宁和</a:t>
            </a:r>
            <a:r>
              <a:rPr lang="zh-CN" alt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平静</a:t>
            </a:r>
            <a:endParaRPr lang="en-US" altLang="zh-CN"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endParaRPr lang="en-US" sz="1400" kern="3000" spc="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en-US" sz="14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en-US" sz="11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kern="3000" spc="300" dirty="0" smtClean="0">
                <a:solidFill>
                  <a:schemeClr val="tx1">
                    <a:lumMod val="85000"/>
                    <a:lumOff val="15000"/>
                  </a:schemeClr>
                </a:solidFill>
                <a:latin typeface="微软雅黑" panose="020B0503020204020204" pitchFamily="34" charset="-122"/>
                <a:ea typeface="微软雅黑" panose="020B0503020204020204" pitchFamily="34" charset="-122"/>
              </a:rPr>
              <a:t>遇见最好的自己</a:t>
            </a:r>
            <a:endParaRPr lang="en-US" sz="1100" kern="30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8435105" y="4757625"/>
            <a:ext cx="3673570" cy="830997"/>
          </a:xfrm>
          <a:prstGeom prst="rect">
            <a:avLst/>
          </a:prstGeom>
          <a:noFill/>
        </p:spPr>
        <p:txBody>
          <a:bodyPr wrap="none" rtlCol="0">
            <a:spAutoFit/>
          </a:bodyPr>
          <a:lstStyle/>
          <a:p>
            <a:pPr algn="r"/>
            <a:r>
              <a:rPr lang="en-US" sz="4800" spc="-300" dirty="0" smtClean="0">
                <a:solidFill>
                  <a:schemeClr val="tx1">
                    <a:lumMod val="85000"/>
                    <a:lumOff val="15000"/>
                  </a:schemeClr>
                </a:solidFill>
                <a:latin typeface="Elephant" panose="02020904090505020303" pitchFamily="18" charset="0"/>
              </a:rPr>
              <a:t>THE BEST</a:t>
            </a:r>
            <a:endParaRPr lang="en-US" sz="4800" spc="-300" dirty="0">
              <a:solidFill>
                <a:schemeClr val="tx1">
                  <a:lumMod val="85000"/>
                  <a:lumOff val="15000"/>
                </a:schemeClr>
              </a:solidFill>
              <a:latin typeface="Elephant" panose="02020904090505020303" pitchFamily="18" charset="0"/>
            </a:endParaRPr>
          </a:p>
        </p:txBody>
      </p:sp>
      <p:sp>
        <p:nvSpPr>
          <p:cNvPr id="14" name="TextBox 13"/>
          <p:cNvSpPr txBox="1"/>
          <p:nvPr/>
        </p:nvSpPr>
        <p:spPr>
          <a:xfrm>
            <a:off x="10801907" y="5461206"/>
            <a:ext cx="1306768" cy="830997"/>
          </a:xfrm>
          <a:prstGeom prst="rect">
            <a:avLst/>
          </a:prstGeom>
          <a:noFill/>
        </p:spPr>
        <p:txBody>
          <a:bodyPr wrap="none" rtlCol="0">
            <a:spAutoFit/>
          </a:bodyPr>
          <a:lstStyle/>
          <a:p>
            <a:pPr algn="r"/>
            <a:r>
              <a:rPr lang="en-US" sz="4800" spc="-300" dirty="0">
                <a:solidFill>
                  <a:schemeClr val="tx1">
                    <a:lumMod val="85000"/>
                    <a:lumOff val="15000"/>
                  </a:schemeClr>
                </a:solidFill>
                <a:latin typeface="Elephant" panose="02020904090505020303" pitchFamily="18" charset="0"/>
              </a:rPr>
              <a:t>M</a:t>
            </a:r>
            <a:r>
              <a:rPr lang="en-US" sz="4800" spc="-300" dirty="0" smtClean="0">
                <a:solidFill>
                  <a:schemeClr val="tx1">
                    <a:lumMod val="85000"/>
                    <a:lumOff val="15000"/>
                  </a:schemeClr>
                </a:solidFill>
                <a:latin typeface="Elephant" panose="02020904090505020303" pitchFamily="18" charset="0"/>
              </a:rPr>
              <a:t>E</a:t>
            </a:r>
            <a:endParaRPr lang="en-US" sz="4800" spc="-300" dirty="0">
              <a:solidFill>
                <a:schemeClr val="tx1">
                  <a:lumMod val="85000"/>
                  <a:lumOff val="15000"/>
                </a:schemeClr>
              </a:solidFill>
              <a:latin typeface="Elephant" panose="02020904090505020303" pitchFamily="18"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750" fill="hold"/>
                                        <p:tgtEl>
                                          <p:spTgt spid="7"/>
                                        </p:tgtEl>
                                        <p:attrNameLst>
                                          <p:attrName>ppt_x</p:attrName>
                                        </p:attrNameLst>
                                      </p:cBhvr>
                                      <p:tavLst>
                                        <p:tav tm="0">
                                          <p:val>
                                            <p:strVal val="#ppt_x"/>
                                          </p:val>
                                        </p:tav>
                                        <p:tav tm="100000">
                                          <p:val>
                                            <p:strVal val="#ppt_x"/>
                                          </p:val>
                                        </p:tav>
                                      </p:tavLst>
                                    </p:anim>
                                    <p:anim calcmode="lin" valueType="num">
                                      <p:cBhvr additive="base">
                                        <p:cTn id="20" dur="75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750" fill="hold"/>
                                        <p:tgtEl>
                                          <p:spTgt spid="6"/>
                                        </p:tgtEl>
                                        <p:attrNameLst>
                                          <p:attrName>ppt_x</p:attrName>
                                        </p:attrNameLst>
                                      </p:cBhvr>
                                      <p:tavLst>
                                        <p:tav tm="0">
                                          <p:val>
                                            <p:strVal val="#ppt_x"/>
                                          </p:val>
                                        </p:tav>
                                        <p:tav tm="100000">
                                          <p:val>
                                            <p:strVal val="#ppt_x"/>
                                          </p:val>
                                        </p:tav>
                                      </p:tavLst>
                                    </p:anim>
                                    <p:anim calcmode="lin" valueType="num">
                                      <p:cBhvr additive="base">
                                        <p:cTn id="28" dur="750" fill="hold"/>
                                        <p:tgtEl>
                                          <p:spTgt spid="6"/>
                                        </p:tgtEl>
                                        <p:attrNameLst>
                                          <p:attrName>ppt_y</p:attrName>
                                        </p:attrNameLst>
                                      </p:cBhvr>
                                      <p:tavLst>
                                        <p:tav tm="0">
                                          <p:val>
                                            <p:strVal val="1+#ppt_h/2"/>
                                          </p:val>
                                        </p:tav>
                                        <p:tav tm="100000">
                                          <p:val>
                                            <p:strVal val="#ppt_y"/>
                                          </p:val>
                                        </p:tav>
                                      </p:tavLst>
                                    </p:anim>
                                  </p:childTnLst>
                                </p:cTn>
                              </p:par>
                              <p:par>
                                <p:cTn id="29" presetID="2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6000"/>
                                        <p:tgtEl>
                                          <p:spTgt spid="12"/>
                                        </p:tgtEl>
                                      </p:cBhvr>
                                    </p:animEffect>
                                  </p:childTnLst>
                                </p:cTn>
                              </p:par>
                            </p:childTnLst>
                          </p:cTn>
                        </p:par>
                        <p:par>
                          <p:cTn id="32" fill="hold">
                            <p:stCondLst>
                              <p:cond delay="1500"/>
                            </p:stCondLst>
                            <p:childTnLst>
                              <p:par>
                                <p:cTn id="33" presetID="2" presetClass="entr" presetSubtype="3"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1+#ppt_w/2"/>
                                          </p:val>
                                        </p:tav>
                                        <p:tav tm="100000">
                                          <p:val>
                                            <p:strVal val="#ppt_x"/>
                                          </p:val>
                                        </p:tav>
                                      </p:tavLst>
                                    </p:anim>
                                    <p:anim calcmode="lin" valueType="num">
                                      <p:cBhvr additive="base">
                                        <p:cTn id="36" dur="750" fill="hold"/>
                                        <p:tgtEl>
                                          <p:spTgt spid="11"/>
                                        </p:tgtEl>
                                        <p:attrNameLst>
                                          <p:attrName>ppt_y</p:attrName>
                                        </p:attrNameLst>
                                      </p:cBhvr>
                                      <p:tavLst>
                                        <p:tav tm="0">
                                          <p:val>
                                            <p:strVal val="0-#ppt_h/2"/>
                                          </p:val>
                                        </p:tav>
                                        <p:tav tm="100000">
                                          <p:val>
                                            <p:strVal val="#ppt_y"/>
                                          </p:val>
                                        </p:tav>
                                      </p:tavLst>
                                    </p:anim>
                                  </p:childTnLst>
                                </p:cTn>
                              </p:par>
                              <p:par>
                                <p:cTn id="37" presetID="2" presetClass="entr" presetSubtype="3" decel="100000" fill="hold" nodeType="withEffect">
                                  <p:stCondLst>
                                    <p:cond delay="25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fill="hold"/>
                                        <p:tgtEl>
                                          <p:spTgt spid="9"/>
                                        </p:tgtEl>
                                        <p:attrNameLst>
                                          <p:attrName>ppt_x</p:attrName>
                                        </p:attrNameLst>
                                      </p:cBhvr>
                                      <p:tavLst>
                                        <p:tav tm="0">
                                          <p:val>
                                            <p:strVal val="1+#ppt_w/2"/>
                                          </p:val>
                                        </p:tav>
                                        <p:tav tm="100000">
                                          <p:val>
                                            <p:strVal val="#ppt_x"/>
                                          </p:val>
                                        </p:tav>
                                      </p:tavLst>
                                    </p:anim>
                                    <p:anim calcmode="lin" valueType="num">
                                      <p:cBhvr additive="base">
                                        <p:cTn id="40" dur="750" fill="hold"/>
                                        <p:tgtEl>
                                          <p:spTgt spid="9"/>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2" presetClass="entr" presetSubtype="2" decel="10000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750" fill="hold"/>
                                        <p:tgtEl>
                                          <p:spTgt spid="13"/>
                                        </p:tgtEl>
                                        <p:attrNameLst>
                                          <p:attrName>ppt_x</p:attrName>
                                        </p:attrNameLst>
                                      </p:cBhvr>
                                      <p:tavLst>
                                        <p:tav tm="0">
                                          <p:val>
                                            <p:strVal val="1+#ppt_w/2"/>
                                          </p:val>
                                        </p:tav>
                                        <p:tav tm="100000">
                                          <p:val>
                                            <p:strVal val="#ppt_x"/>
                                          </p:val>
                                        </p:tav>
                                      </p:tavLst>
                                    </p:anim>
                                    <p:anim calcmode="lin" valueType="num">
                                      <p:cBhvr additive="base">
                                        <p:cTn id="45" dur="75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750" fill="hold"/>
                                        <p:tgtEl>
                                          <p:spTgt spid="14"/>
                                        </p:tgtEl>
                                        <p:attrNameLst>
                                          <p:attrName>ppt_x</p:attrName>
                                        </p:attrNameLst>
                                      </p:cBhvr>
                                      <p:tavLst>
                                        <p:tav tm="0">
                                          <p:val>
                                            <p:strVal val="1+#ppt_w/2"/>
                                          </p:val>
                                        </p:tav>
                                        <p:tav tm="100000">
                                          <p:val>
                                            <p:strVal val="#ppt_x"/>
                                          </p:val>
                                        </p:tav>
                                      </p:tavLst>
                                    </p:anim>
                                    <p:anim calcmode="lin" valueType="num">
                                      <p:cBhvr additive="base">
                                        <p:cTn id="49"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P spid="8" grpId="0" animBg="1"/>
      <p:bldP spid="10" grpId="0" animBg="1"/>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25"/>
          <p:cNvGraphicFramePr/>
          <p:nvPr/>
        </p:nvGraphicFramePr>
        <p:xfrm>
          <a:off x="179615" y="187780"/>
          <a:ext cx="5916386" cy="323711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Rectangle 2"/>
          <p:cNvSpPr/>
          <p:nvPr/>
        </p:nvSpPr>
        <p:spPr>
          <a:xfrm>
            <a:off x="478869" y="4969582"/>
            <a:ext cx="3338439" cy="1200329"/>
          </a:xfrm>
          <a:prstGeom prst="rect">
            <a:avLst/>
          </a:prstGeom>
        </p:spPr>
        <p:txBody>
          <a:bodyPr wrap="square">
            <a:spAutoFit/>
          </a:bodyPr>
          <a:lstStyle/>
          <a:p>
            <a:pPr algn="just">
              <a:lnSpc>
                <a:spcPct val="150000"/>
              </a:lnSpc>
            </a:pP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旅行，是一场</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遇见</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遇见</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另一个</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自己</a:t>
            </a:r>
            <a:endParaRPr lang="en-US" altLang="zh-CN" sz="1200" kern="3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旅行</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，是一种</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皈依</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皈依自然</a:t>
            </a:r>
            <a:endParaRPr lang="en-US" altLang="zh-CN" sz="1200" kern="3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旅行</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，是一次</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缅怀</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缅怀历史</a:t>
            </a:r>
            <a:endParaRPr lang="en-US" altLang="zh-CN" sz="1200" kern="30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旅行</a:t>
            </a:r>
            <a:r>
              <a:rPr lang="zh-CN" altLang="en-US" sz="1200" kern="3000" dirty="0">
                <a:solidFill>
                  <a:schemeClr val="tx1">
                    <a:lumMod val="85000"/>
                    <a:lumOff val="15000"/>
                  </a:schemeClr>
                </a:solidFill>
                <a:latin typeface="微软雅黑" panose="020B0503020204020204" pitchFamily="34" charset="-122"/>
                <a:ea typeface="微软雅黑" panose="020B0503020204020204" pitchFamily="34" charset="-122"/>
              </a:rPr>
              <a:t>是心在走，是灵魂在走，与脚下行程</a:t>
            </a:r>
            <a:r>
              <a:rPr lang="zh-CN" altLang="en-US" sz="1200" kern="3000" dirty="0" smtClean="0">
                <a:solidFill>
                  <a:schemeClr val="tx1">
                    <a:lumMod val="85000"/>
                    <a:lumOff val="15000"/>
                  </a:schemeClr>
                </a:solidFill>
                <a:latin typeface="微软雅黑" panose="020B0503020204020204" pitchFamily="34" charset="-122"/>
                <a:ea typeface="微软雅黑" panose="020B0503020204020204" pitchFamily="34" charset="-122"/>
              </a:rPr>
              <a:t>无关</a:t>
            </a:r>
            <a:endParaRPr lang="en-US" sz="1200" kern="3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997134" y="4529974"/>
            <a:ext cx="1946366" cy="1323439"/>
          </a:xfrm>
          <a:prstGeom prst="rect">
            <a:avLst/>
          </a:prstGeom>
          <a:noFill/>
        </p:spPr>
        <p:txBody>
          <a:bodyPr wrap="none" rtlCol="0">
            <a:spAutoFit/>
          </a:bodyPr>
          <a:lstStyle/>
          <a:p>
            <a:pPr algn="r"/>
            <a:r>
              <a:rPr lang="en-US" altLang="zh-CN" sz="8000" spc="300" dirty="0" smtClean="0">
                <a:solidFill>
                  <a:schemeClr val="tx1">
                    <a:lumMod val="85000"/>
                    <a:lumOff val="15000"/>
                  </a:schemeClr>
                </a:solidFill>
                <a:latin typeface="Elephant" panose="02020904090505020303" pitchFamily="18" charset="0"/>
              </a:rPr>
              <a:t>life</a:t>
            </a:r>
            <a:endParaRPr lang="en-US" sz="8000" spc="300" dirty="0">
              <a:solidFill>
                <a:schemeClr val="tx1">
                  <a:lumMod val="85000"/>
                  <a:lumOff val="15000"/>
                </a:schemeClr>
              </a:solidFill>
              <a:latin typeface="Elephant" panose="02020904090505020303" pitchFamily="18" charset="0"/>
            </a:endParaRPr>
          </a:p>
        </p:txBody>
      </p:sp>
      <p:sp>
        <p:nvSpPr>
          <p:cNvPr id="7" name="TextBox 6"/>
          <p:cNvSpPr txBox="1"/>
          <p:nvPr/>
        </p:nvSpPr>
        <p:spPr>
          <a:xfrm>
            <a:off x="1691117" y="3413241"/>
            <a:ext cx="4252383" cy="1323439"/>
          </a:xfrm>
          <a:prstGeom prst="rect">
            <a:avLst/>
          </a:prstGeom>
          <a:noFill/>
        </p:spPr>
        <p:txBody>
          <a:bodyPr wrap="none" rtlCol="0">
            <a:spAutoFit/>
          </a:bodyPr>
          <a:lstStyle/>
          <a:p>
            <a:pPr algn="r"/>
            <a:r>
              <a:rPr lang="en-US" sz="8000" spc="-300" dirty="0" smtClean="0">
                <a:solidFill>
                  <a:schemeClr val="tx1">
                    <a:lumMod val="85000"/>
                    <a:lumOff val="15000"/>
                  </a:schemeClr>
                </a:solidFill>
                <a:latin typeface="Elephant" panose="02020904090505020303" pitchFamily="18" charset="0"/>
              </a:rPr>
              <a:t>T</a:t>
            </a:r>
            <a:r>
              <a:rPr lang="en-US" altLang="zh-CN" sz="8000" spc="-300" dirty="0" smtClean="0">
                <a:solidFill>
                  <a:schemeClr val="tx1">
                    <a:lumMod val="85000"/>
                    <a:lumOff val="15000"/>
                  </a:schemeClr>
                </a:solidFill>
                <a:latin typeface="Elephant" panose="02020904090505020303" pitchFamily="18" charset="0"/>
              </a:rPr>
              <a:t>he </a:t>
            </a:r>
            <a:r>
              <a:rPr lang="en-US" sz="8000" spc="-300" dirty="0" smtClean="0">
                <a:solidFill>
                  <a:schemeClr val="tx1">
                    <a:lumMod val="85000"/>
                    <a:lumOff val="15000"/>
                  </a:schemeClr>
                </a:solidFill>
                <a:latin typeface="Elephant" panose="02020904090505020303" pitchFamily="18" charset="0"/>
              </a:rPr>
              <a:t>new</a:t>
            </a:r>
            <a:endParaRPr lang="en-US" sz="8000" spc="-300" dirty="0">
              <a:solidFill>
                <a:schemeClr val="tx1">
                  <a:lumMod val="85000"/>
                  <a:lumOff val="15000"/>
                </a:schemeClr>
              </a:solidFill>
              <a:latin typeface="Elephant" panose="02020904090505020303" pitchFamily="18" charset="0"/>
            </a:endParaRPr>
          </a:p>
        </p:txBody>
      </p:sp>
      <p:graphicFrame>
        <p:nvGraphicFramePr>
          <p:cNvPr id="8" name="Diagram 6"/>
          <p:cNvGraphicFramePr/>
          <p:nvPr/>
        </p:nvGraphicFramePr>
        <p:xfrm>
          <a:off x="6275614" y="187780"/>
          <a:ext cx="3586843" cy="637630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9" name="Diagram 7"/>
          <p:cNvGraphicFramePr/>
          <p:nvPr/>
        </p:nvGraphicFramePr>
        <p:xfrm>
          <a:off x="10025744" y="187780"/>
          <a:ext cx="1983921" cy="352680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0" name="矩形 9"/>
          <p:cNvSpPr/>
          <p:nvPr/>
        </p:nvSpPr>
        <p:spPr>
          <a:xfrm>
            <a:off x="10021546" y="3871508"/>
            <a:ext cx="1983021" cy="2684568"/>
          </a:xfrm>
          <a:prstGeom prst="rect">
            <a:avLst/>
          </a:prstGeom>
          <a:blipFill dpi="0" rotWithShape="1">
            <a:blip r:embed="rId16" cstate="print">
              <a:extLst>
                <a:ext uri="{28A0092B-C50C-407E-A947-70E740481C1C}">
                  <a14:useLocalDpi xmlns:a14="http://schemas.microsoft.com/office/drawing/2010/main" val="0"/>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ppt_x"/>
                                          </p:val>
                                        </p:tav>
                                        <p:tav tm="100000">
                                          <p:val>
                                            <p:strVal val="#ppt_x"/>
                                          </p:val>
                                        </p:tav>
                                      </p:tavLst>
                                    </p:anim>
                                    <p:anim calcmode="lin" valueType="num">
                                      <p:cBhvr additive="base">
                                        <p:cTn id="12" dur="1250" fill="hold"/>
                                        <p:tgtEl>
                                          <p:spTgt spid="5"/>
                                        </p:tgtEl>
                                        <p:attrNameLst>
                                          <p:attrName>ppt_y</p:attrName>
                                        </p:attrNameLst>
                                      </p:cBhvr>
                                      <p:tavLst>
                                        <p:tav tm="0">
                                          <p:val>
                                            <p:strVal val="1+#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2" presetClass="entr" presetSubtype="4" decel="100000" fill="hold" grpId="0" nodeType="withEffect">
                                  <p:stCondLst>
                                    <p:cond delay="10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ppt_x"/>
                                          </p:val>
                                        </p:tav>
                                        <p:tav tm="100000">
                                          <p:val>
                                            <p:strVal val="#ppt_x"/>
                                          </p:val>
                                        </p:tav>
                                      </p:tavLst>
                                    </p:anim>
                                    <p:anim calcmode="lin" valueType="num">
                                      <p:cBhvr additive="base">
                                        <p:cTn id="22" dur="75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17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par>
                                <p:cTn id="27" presetID="10" presetClass="entr" presetSubtype="0" fill="hold" nodeType="withEffect">
                                  <p:stCondLst>
                                    <p:cond delay="22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7" grpId="0"/>
      <p:bldGraphic spid="8" grpId="0">
        <p:bldAsOne/>
      </p:bldGraphic>
      <p:bldGraphic spid="9"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162" y="398289"/>
            <a:ext cx="6907164" cy="4142631"/>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2005" y="4658643"/>
            <a:ext cx="2238843" cy="161958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36533" y="4658643"/>
            <a:ext cx="2238843" cy="161958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88265" y="4658643"/>
            <a:ext cx="2238843" cy="161958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92146" y="398289"/>
            <a:ext cx="4382903" cy="285809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92144" y="3420133"/>
            <a:ext cx="4382903" cy="285809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1000"/>
                                        <p:tgtEl>
                                          <p:spTgt spid="8"/>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1"/>
          <p:cNvGraphicFramePr/>
          <p:nvPr/>
        </p:nvGraphicFramePr>
        <p:xfrm>
          <a:off x="485865" y="777615"/>
          <a:ext cx="2712639" cy="406649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Rectangle 2"/>
          <p:cNvSpPr/>
          <p:nvPr/>
        </p:nvSpPr>
        <p:spPr>
          <a:xfrm>
            <a:off x="3344173" y="777615"/>
            <a:ext cx="2915512" cy="261256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Rectangle 3"/>
          <p:cNvSpPr/>
          <p:nvPr/>
        </p:nvSpPr>
        <p:spPr>
          <a:xfrm>
            <a:off x="3462194" y="2753633"/>
            <a:ext cx="2163349" cy="584775"/>
          </a:xfrm>
          <a:prstGeom prst="rect">
            <a:avLst/>
          </a:prstGeom>
        </p:spPr>
        <p:txBody>
          <a:bodyPr wrap="none">
            <a:spAutoFit/>
          </a:bodyPr>
          <a:lstStyle/>
          <a:p>
            <a:r>
              <a:rPr lang="en-US" sz="3200" dirty="0" smtClean="0">
                <a:solidFill>
                  <a:schemeClr val="bg1">
                    <a:lumMod val="95000"/>
                  </a:schemeClr>
                </a:solidFill>
                <a:latin typeface="微软雅黑" panose="020B0503020204020204" pitchFamily="34" charset="-122"/>
                <a:ea typeface="微软雅黑" panose="020B0503020204020204" pitchFamily="34" charset="-122"/>
                <a:cs typeface="WC Mano Negra Bta"/>
              </a:rPr>
              <a:t>T</a:t>
            </a:r>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cs typeface="WC Mano Negra Bta"/>
              </a:rPr>
              <a:t>he</a:t>
            </a:r>
            <a:r>
              <a:rPr lang="en-US" sz="3200" dirty="0">
                <a:solidFill>
                  <a:schemeClr val="bg1">
                    <a:lumMod val="95000"/>
                  </a:schemeClr>
                </a:solidFill>
                <a:latin typeface="微软雅黑" panose="020B0503020204020204" pitchFamily="34" charset="-122"/>
                <a:ea typeface="微软雅黑" panose="020B0503020204020204" pitchFamily="34" charset="-122"/>
                <a:cs typeface="WC Mano Negra Bta"/>
              </a:rPr>
              <a:t> Travel</a:t>
            </a:r>
            <a:endParaRPr lang="ms-MY" sz="3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Rectangle 4"/>
          <p:cNvSpPr/>
          <p:nvPr/>
        </p:nvSpPr>
        <p:spPr>
          <a:xfrm>
            <a:off x="3234980" y="3515711"/>
            <a:ext cx="3011523" cy="1361911"/>
          </a:xfrm>
          <a:prstGeom prst="rect">
            <a:avLst/>
          </a:prstGeom>
        </p:spPr>
        <p:txBody>
          <a:bodyPr wrap="square">
            <a:spAutoFit/>
          </a:bodyPr>
          <a:lstStyle/>
          <a:p>
            <a:pPr>
              <a:lnSpc>
                <a:spcPct val="15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当踏上一趟列车或者飞机，当被上背包或拎起手袋，</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当</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穿过</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沿途的风光美景或蜂拥人潮。</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一路放空，一路遐想，一路归真</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踏</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上</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旅途，就这样</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一直走，一直在路上</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不是</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逃避现实，只是温习真我。</a:t>
            </a:r>
            <a:endParaRPr lang="ms-MY"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Diagram 5"/>
          <p:cNvGraphicFramePr/>
          <p:nvPr/>
        </p:nvGraphicFramePr>
        <p:xfrm>
          <a:off x="6384032" y="759105"/>
          <a:ext cx="5280587" cy="165069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9" name="Diagram 6"/>
          <p:cNvGraphicFramePr/>
          <p:nvPr/>
        </p:nvGraphicFramePr>
        <p:xfrm>
          <a:off x="6384032" y="4215489"/>
          <a:ext cx="5280587" cy="165069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0" name="Rectangle 7"/>
          <p:cNvSpPr/>
          <p:nvPr/>
        </p:nvSpPr>
        <p:spPr>
          <a:xfrm>
            <a:off x="367000" y="4752964"/>
            <a:ext cx="5573962" cy="1200329"/>
          </a:xfrm>
          <a:prstGeom prst="rect">
            <a:avLst/>
          </a:prstGeom>
        </p:spPr>
        <p:txBody>
          <a:bodyPr wrap="none">
            <a:spAutoFit/>
          </a:bodyPr>
          <a:lstStyle/>
          <a:p>
            <a:r>
              <a:rPr lang="en-US" sz="7200" spc="-300" dirty="0">
                <a:solidFill>
                  <a:schemeClr val="bg1">
                    <a:lumMod val="65000"/>
                  </a:schemeClr>
                </a:solidFill>
                <a:latin typeface="Georgia" panose="02040502050405020303" pitchFamily="18" charset="0"/>
              </a:rPr>
              <a:t>Nature Beauty</a:t>
            </a:r>
            <a:endParaRPr lang="ms-MY" sz="7200" spc="-300" dirty="0">
              <a:solidFill>
                <a:schemeClr val="bg1">
                  <a:lumMod val="65000"/>
                </a:schemeClr>
              </a:solidFill>
            </a:endParaRPr>
          </a:p>
        </p:txBody>
      </p:sp>
      <p:graphicFrame>
        <p:nvGraphicFramePr>
          <p:cNvPr id="11" name="Diagram 8"/>
          <p:cNvGraphicFramePr/>
          <p:nvPr/>
        </p:nvGraphicFramePr>
        <p:xfrm>
          <a:off x="6384032" y="2505808"/>
          <a:ext cx="1760195" cy="1600177"/>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12" name="Diagram 9"/>
          <p:cNvGraphicFramePr/>
          <p:nvPr/>
        </p:nvGraphicFramePr>
        <p:xfrm>
          <a:off x="8144227" y="2505808"/>
          <a:ext cx="1760195" cy="1600177"/>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graphicFrame>
        <p:nvGraphicFramePr>
          <p:cNvPr id="13" name="Diagram 10"/>
          <p:cNvGraphicFramePr/>
          <p:nvPr/>
        </p:nvGraphicFramePr>
        <p:xfrm>
          <a:off x="9904424" y="2505808"/>
          <a:ext cx="1760195" cy="1600177"/>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ppt_x"/>
                                          </p:val>
                                        </p:tav>
                                        <p:tav tm="100000">
                                          <p:val>
                                            <p:strVal val="#ppt_x"/>
                                          </p:val>
                                        </p:tav>
                                      </p:tavLst>
                                    </p:anim>
                                    <p:anim calcmode="lin" valueType="num">
                                      <p:cBhvr additive="base">
                                        <p:cTn id="17" dur="7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6000"/>
                                        <p:tgtEl>
                                          <p:spTgt spid="7"/>
                                        </p:tgtEl>
                                      </p:cBhvr>
                                    </p:animEffect>
                                  </p:childTnLst>
                                </p:cTn>
                              </p:par>
                            </p:childTnLst>
                          </p:cTn>
                        </p:par>
                        <p:par>
                          <p:cTn id="22" fill="hold">
                            <p:stCondLst>
                              <p:cond delay="8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9000"/>
                            </p:stCondLst>
                            <p:childTnLst>
                              <p:par>
                                <p:cTn id="27" presetID="10"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9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10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105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11000"/>
                            </p:stCondLst>
                            <p:childTnLst>
                              <p:par>
                                <p:cTn id="43" presetID="2" presetClass="entr" presetSubtype="4" decel="10000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750" fill="hold"/>
                                        <p:tgtEl>
                                          <p:spTgt spid="10"/>
                                        </p:tgtEl>
                                        <p:attrNameLst>
                                          <p:attrName>ppt_x</p:attrName>
                                        </p:attrNameLst>
                                      </p:cBhvr>
                                      <p:tavLst>
                                        <p:tav tm="0">
                                          <p:val>
                                            <p:strVal val="#ppt_x"/>
                                          </p:val>
                                        </p:tav>
                                        <p:tav tm="100000">
                                          <p:val>
                                            <p:strVal val="#ppt_x"/>
                                          </p:val>
                                        </p:tav>
                                      </p:tavLst>
                                    </p:anim>
                                    <p:anim calcmode="lin" valueType="num">
                                      <p:cBhvr additive="base">
                                        <p:cTn id="46"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p:bldP spid="7" grpId="0"/>
      <p:bldGraphic spid="8" grpId="0">
        <p:bldAsOne/>
      </p:bldGraphic>
      <p:bldGraphic spid="9" grpId="0">
        <p:bldAsOne/>
      </p:bldGraphic>
      <p:bldP spid="10" grpId="0"/>
      <p:bldGraphic spid="11" grpId="0">
        <p:bldAsOne/>
      </p:bldGraphic>
      <p:bldGraphic spid="12" grpId="0">
        <p:bldAsOne/>
      </p:bldGraphic>
      <p:bldGraphic spid="13"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487949" y="4500426"/>
            <a:ext cx="4288999" cy="1938992"/>
          </a:xfrm>
          <a:prstGeom prst="rect">
            <a:avLst/>
          </a:prstGeom>
        </p:spPr>
        <p:txBody>
          <a:bodyPr wrap="square">
            <a:spAutoFit/>
          </a:bodyPr>
          <a:lstStyle/>
          <a:p>
            <a:pPr>
              <a:lnSpc>
                <a:spcPct val="150000"/>
              </a:lnSpc>
            </a:pP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旅行</a:t>
            </a:r>
            <a:endParaRPr lang="en-US" altLang="zh-CN" sz="2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就是</a:t>
            </a:r>
            <a:r>
              <a:rPr lang="zh-CN" altLang="en-US" sz="2000" spc="300" dirty="0">
                <a:solidFill>
                  <a:schemeClr val="tx1">
                    <a:lumMod val="75000"/>
                    <a:lumOff val="25000"/>
                  </a:schemeClr>
                </a:solidFill>
                <a:latin typeface="微软雅黑" panose="020B0503020204020204" pitchFamily="34" charset="-122"/>
                <a:ea typeface="微软雅黑" panose="020B0503020204020204" pitchFamily="34" charset="-122"/>
              </a:rPr>
              <a:t>抓住生活的每一朵</a:t>
            </a: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浪花</a:t>
            </a:r>
            <a:endParaRPr lang="en-US" altLang="zh-CN" sz="2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然后</a:t>
            </a:r>
            <a:r>
              <a:rPr lang="zh-CN" altLang="en-US" sz="2000" spc="300" dirty="0">
                <a:solidFill>
                  <a:schemeClr val="tx1">
                    <a:lumMod val="75000"/>
                    <a:lumOff val="25000"/>
                  </a:schemeClr>
                </a:solidFill>
                <a:latin typeface="微软雅黑" panose="020B0503020204020204" pitchFamily="34" charset="-122"/>
                <a:ea typeface="微软雅黑" panose="020B0503020204020204" pitchFamily="34" charset="-122"/>
              </a:rPr>
              <a:t>在回忆里串成最美的</a:t>
            </a: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记忆</a:t>
            </a:r>
            <a:endParaRPr lang="en-US" altLang="zh-CN" sz="2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照耀</a:t>
            </a:r>
            <a:r>
              <a:rPr lang="zh-CN" altLang="en-US" sz="2000" spc="300" dirty="0">
                <a:solidFill>
                  <a:schemeClr val="tx1">
                    <a:lumMod val="75000"/>
                    <a:lumOff val="25000"/>
                  </a:schemeClr>
                </a:solidFill>
                <a:latin typeface="微软雅黑" panose="020B0503020204020204" pitchFamily="34" charset="-122"/>
                <a:ea typeface="微软雅黑" panose="020B0503020204020204" pitchFamily="34" charset="-122"/>
              </a:rPr>
              <a:t>日后荒芜的</a:t>
            </a:r>
            <a:r>
              <a:rPr lang="zh-CN" altLang="en-US" sz="2000" spc="300" dirty="0" smtClean="0">
                <a:solidFill>
                  <a:schemeClr val="tx1">
                    <a:lumMod val="75000"/>
                    <a:lumOff val="25000"/>
                  </a:schemeClr>
                </a:solidFill>
                <a:latin typeface="微软雅黑" panose="020B0503020204020204" pitchFamily="34" charset="-122"/>
                <a:ea typeface="微软雅黑" panose="020B0503020204020204" pitchFamily="34" charset="-122"/>
              </a:rPr>
              <a:t>岁月</a:t>
            </a:r>
            <a:endParaRPr lang="ms-MY" sz="2000"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5" name="Diagram 9"/>
          <p:cNvGraphicFramePr/>
          <p:nvPr/>
        </p:nvGraphicFramePr>
        <p:xfrm>
          <a:off x="6210838" y="5089806"/>
          <a:ext cx="2992830" cy="155684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6" name="Diagram 10"/>
          <p:cNvGraphicFramePr/>
          <p:nvPr/>
        </p:nvGraphicFramePr>
        <p:xfrm>
          <a:off x="9314369" y="5089806"/>
          <a:ext cx="2992830" cy="155684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7" name="Diagram 1"/>
          <p:cNvGraphicFramePr/>
          <p:nvPr/>
        </p:nvGraphicFramePr>
        <p:xfrm>
          <a:off x="3093235" y="1999877"/>
          <a:ext cx="2922029" cy="287821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8" name="Diagram 2"/>
          <p:cNvGraphicFramePr/>
          <p:nvPr/>
        </p:nvGraphicFramePr>
        <p:xfrm>
          <a:off x="4621133" y="450071"/>
          <a:ext cx="2922029" cy="2878212"/>
        </p:xfrm>
        <a:graphic>
          <a:graphicData uri="http://schemas.openxmlformats.org/drawingml/2006/diagram">
            <dgm:relIds xmlns:dgm="http://schemas.openxmlformats.org/drawingml/2006/diagram" xmlns:r="http://schemas.openxmlformats.org/officeDocument/2006/relationships" r:dm="rId16" r:lo="rId17" r:qs="rId18" r:cs="rId19"/>
          </a:graphicData>
        </a:graphic>
      </p:graphicFrame>
      <p:graphicFrame>
        <p:nvGraphicFramePr>
          <p:cNvPr id="9" name="Diagram 3"/>
          <p:cNvGraphicFramePr/>
          <p:nvPr/>
        </p:nvGraphicFramePr>
        <p:xfrm>
          <a:off x="9270554" y="1999877"/>
          <a:ext cx="2922029" cy="2878212"/>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graphicFrame>
        <p:nvGraphicFramePr>
          <p:cNvPr id="10" name="Diagram 6"/>
          <p:cNvGraphicFramePr/>
          <p:nvPr/>
        </p:nvGraphicFramePr>
        <p:xfrm>
          <a:off x="4621133" y="3525081"/>
          <a:ext cx="2922029" cy="2878212"/>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graphicFrame>
        <p:nvGraphicFramePr>
          <p:cNvPr id="11" name="Diagram 7"/>
          <p:cNvGraphicFramePr/>
          <p:nvPr/>
        </p:nvGraphicFramePr>
        <p:xfrm>
          <a:off x="6214755" y="425467"/>
          <a:ext cx="2992830" cy="1556847"/>
        </p:xfrm>
        <a:graphic>
          <a:graphicData uri="http://schemas.openxmlformats.org/drawingml/2006/diagram">
            <dgm:relIds xmlns:dgm="http://schemas.openxmlformats.org/drawingml/2006/diagram" xmlns:r="http://schemas.openxmlformats.org/officeDocument/2006/relationships" r:dm="rId31" r:lo="rId32" r:qs="rId33" r:cs="rId34"/>
          </a:graphicData>
        </a:graphic>
      </p:graphicFrame>
      <p:graphicFrame>
        <p:nvGraphicFramePr>
          <p:cNvPr id="12" name="Diagram 8"/>
          <p:cNvGraphicFramePr/>
          <p:nvPr/>
        </p:nvGraphicFramePr>
        <p:xfrm>
          <a:off x="7720747" y="3525081"/>
          <a:ext cx="2922029" cy="2878212"/>
        </p:xfrm>
        <a:graphic>
          <a:graphicData uri="http://schemas.openxmlformats.org/drawingml/2006/diagram">
            <dgm:relIds xmlns:dgm="http://schemas.openxmlformats.org/drawingml/2006/diagram" xmlns:r="http://schemas.openxmlformats.org/officeDocument/2006/relationships" r:dm="rId36" r:lo="rId37" r:qs="rId38" r:cs="rId39"/>
          </a:graphicData>
        </a:graphic>
      </p:graphicFrame>
      <p:graphicFrame>
        <p:nvGraphicFramePr>
          <p:cNvPr id="13" name="Diagram 11"/>
          <p:cNvGraphicFramePr/>
          <p:nvPr/>
        </p:nvGraphicFramePr>
        <p:xfrm>
          <a:off x="15528" y="430533"/>
          <a:ext cx="2992830" cy="1556847"/>
        </p:xfrm>
        <a:graphic>
          <a:graphicData uri="http://schemas.openxmlformats.org/drawingml/2006/diagram">
            <dgm:relIds xmlns:dgm="http://schemas.openxmlformats.org/drawingml/2006/diagram" xmlns:r="http://schemas.openxmlformats.org/officeDocument/2006/relationships" r:dm="rId41" r:lo="rId42" r:qs="rId43" r:cs="rId44"/>
          </a:graphicData>
        </a:graphic>
      </p:graphicFrame>
      <p:graphicFrame>
        <p:nvGraphicFramePr>
          <p:cNvPr id="14" name="Diagram 12"/>
          <p:cNvGraphicFramePr/>
          <p:nvPr/>
        </p:nvGraphicFramePr>
        <p:xfrm>
          <a:off x="3153025" y="430533"/>
          <a:ext cx="2992830" cy="1556847"/>
        </p:xfrm>
        <a:graphic>
          <a:graphicData uri="http://schemas.openxmlformats.org/drawingml/2006/diagram">
            <dgm:relIds xmlns:dgm="http://schemas.openxmlformats.org/drawingml/2006/diagram" xmlns:r="http://schemas.openxmlformats.org/officeDocument/2006/relationships" r:dm="rId46" r:lo="rId47" r:qs="rId48" r:cs="rId49"/>
          </a:graphicData>
        </a:graphic>
      </p:graphicFrame>
      <p:sp>
        <p:nvSpPr>
          <p:cNvPr id="15" name="Diamond 13"/>
          <p:cNvSpPr/>
          <p:nvPr/>
        </p:nvSpPr>
        <p:spPr>
          <a:xfrm>
            <a:off x="6205002" y="1985775"/>
            <a:ext cx="2887967" cy="2887967"/>
          </a:xfrm>
          <a:prstGeom prst="diamond">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spc="300" dirty="0">
                <a:latin typeface="微软雅黑" panose="020B0503020204020204" pitchFamily="34" charset="-122"/>
                <a:ea typeface="微软雅黑" panose="020B0503020204020204" pitchFamily="34" charset="-122"/>
              </a:rPr>
              <a:t>用</a:t>
            </a:r>
            <a:r>
              <a:rPr lang="zh-CN" altLang="en-US" sz="2135" spc="300" dirty="0" smtClean="0">
                <a:latin typeface="微软雅黑" panose="020B0503020204020204" pitchFamily="34" charset="-122"/>
                <a:ea typeface="微软雅黑" panose="020B0503020204020204" pitchFamily="34" charset="-122"/>
              </a:rPr>
              <a:t>爱感受</a:t>
            </a:r>
            <a:endParaRPr lang="ms-MY" sz="2135" spc="300" dirty="0">
              <a:latin typeface="微软雅黑" panose="020B0503020204020204" pitchFamily="34" charset="-122"/>
              <a:ea typeface="微软雅黑" panose="020B0503020204020204" pitchFamily="34" charset="-122"/>
            </a:endParaRPr>
          </a:p>
        </p:txBody>
      </p:sp>
      <p:sp>
        <p:nvSpPr>
          <p:cNvPr id="16" name="Diamond 14"/>
          <p:cNvSpPr/>
          <p:nvPr/>
        </p:nvSpPr>
        <p:spPr>
          <a:xfrm>
            <a:off x="1565336" y="425468"/>
            <a:ext cx="2887967" cy="2887967"/>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spc="300" dirty="0" smtClean="0">
                <a:latin typeface="微软雅黑" panose="020B0503020204020204" pitchFamily="34" charset="-122"/>
                <a:ea typeface="微软雅黑" panose="020B0503020204020204" pitchFamily="34" charset="-122"/>
              </a:rPr>
              <a:t>用心发现</a:t>
            </a:r>
            <a:endParaRPr lang="ms-MY" sz="2135" spc="300" dirty="0">
              <a:latin typeface="微软雅黑" panose="020B0503020204020204" pitchFamily="34" charset="-122"/>
              <a:ea typeface="微软雅黑" panose="020B0503020204020204" pitchFamily="34" charset="-122"/>
            </a:endParaRPr>
          </a:p>
        </p:txBody>
      </p:sp>
      <p:graphicFrame>
        <p:nvGraphicFramePr>
          <p:cNvPr id="17" name="Diagram 15"/>
          <p:cNvGraphicFramePr/>
          <p:nvPr/>
        </p:nvGraphicFramePr>
        <p:xfrm>
          <a:off x="7720747" y="450071"/>
          <a:ext cx="2922029" cy="2878212"/>
        </p:xfrm>
        <a:graphic>
          <a:graphicData uri="http://schemas.openxmlformats.org/drawingml/2006/diagram">
            <dgm:relIds xmlns:dgm="http://schemas.openxmlformats.org/drawingml/2006/diagram" xmlns:r="http://schemas.openxmlformats.org/officeDocument/2006/relationships" r:dm="rId51" r:lo="rId52" r:qs="rId53" r:cs="rId54"/>
          </a:graphicData>
        </a:graphic>
      </p:graphicFrame>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45"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000"/>
                                        <p:tgtEl>
                                          <p:spTgt spid="15"/>
                                        </p:tgtEl>
                                      </p:cBhvr>
                                    </p:animEffect>
                                    <p:anim calcmode="lin" valueType="num">
                                      <p:cBhvr>
                                        <p:cTn id="51" dur="2000" fill="hold"/>
                                        <p:tgtEl>
                                          <p:spTgt spid="15"/>
                                        </p:tgtEl>
                                        <p:attrNameLst>
                                          <p:attrName>ppt_w</p:attrName>
                                        </p:attrNameLst>
                                      </p:cBhvr>
                                      <p:tavLst>
                                        <p:tav tm="0" fmla="#ppt_w*sin(2.5*pi*$)">
                                          <p:val>
                                            <p:fltVal val="0"/>
                                          </p:val>
                                        </p:tav>
                                        <p:tav tm="100000">
                                          <p:val>
                                            <p:fltVal val="1"/>
                                          </p:val>
                                        </p:tav>
                                      </p:tavLst>
                                    </p:anim>
                                    <p:anim calcmode="lin" valueType="num">
                                      <p:cBhvr>
                                        <p:cTn id="52" dur="2000" fill="hold"/>
                                        <p:tgtEl>
                                          <p:spTgt spid="15"/>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0"/>
                                        <p:tgtEl>
                                          <p:spTgt spid="16"/>
                                        </p:tgtEl>
                                      </p:cBhvr>
                                    </p:animEffect>
                                    <p:anim calcmode="lin" valueType="num">
                                      <p:cBhvr>
                                        <p:cTn id="56" dur="2000" fill="hold"/>
                                        <p:tgtEl>
                                          <p:spTgt spid="16"/>
                                        </p:tgtEl>
                                        <p:attrNameLst>
                                          <p:attrName>ppt_w</p:attrName>
                                        </p:attrNameLst>
                                      </p:cBhvr>
                                      <p:tavLst>
                                        <p:tav tm="0" fmla="#ppt_w*sin(2.5*pi*$)">
                                          <p:val>
                                            <p:fltVal val="0"/>
                                          </p:val>
                                        </p:tav>
                                        <p:tav tm="100000">
                                          <p:val>
                                            <p:fltVal val="1"/>
                                          </p:val>
                                        </p:tav>
                                      </p:tavLst>
                                    </p:anim>
                                    <p:anim calcmode="lin" valueType="num">
                                      <p:cBhvr>
                                        <p:cTn id="57" dur="2000" fill="hold"/>
                                        <p:tgtEl>
                                          <p:spTgt spid="16"/>
                                        </p:tgtEl>
                                        <p:attrNameLst>
                                          <p:attrName>ppt_h</p:attrName>
                                        </p:attrNameLst>
                                      </p:cBhvr>
                                      <p:tavLst>
                                        <p:tav tm="0">
                                          <p:val>
                                            <p:strVal val="#ppt_h"/>
                                          </p:val>
                                        </p:tav>
                                        <p:tav tm="100000">
                                          <p:val>
                                            <p:strVal val="#ppt_h"/>
                                          </p:val>
                                        </p:tav>
                                      </p:tavLst>
                                    </p:anim>
                                  </p:childTnLst>
                                </p:cTn>
                              </p:par>
                              <p:par>
                                <p:cTn id="58" presetID="22" presetClass="entr" presetSubtype="1" fill="hold" grpId="0"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up)">
                                      <p:cBhvr>
                                        <p:cTn id="60" dur="3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Graphic spid="6" grpId="0">
        <p:bldAsOne/>
      </p:bldGraphic>
      <p:bldGraphic spid="7" grpId="0">
        <p:bldAsOne/>
      </p:bldGraphic>
      <p:bldGraphic spid="8" grpId="0">
        <p:bldAsOne/>
      </p:bldGraphic>
      <p:bldGraphic spid="9" grpId="0">
        <p:bldAsOne/>
      </p:bldGraphic>
      <p:bldGraphic spid="10" grpId="0">
        <p:bldAsOne/>
      </p:bldGraphic>
      <p:bldGraphic spid="11" grpId="0">
        <p:bldAsOne/>
      </p:bldGraphic>
      <p:bldGraphic spid="12" grpId="0">
        <p:bldAsOne/>
      </p:bldGraphic>
      <p:bldGraphic spid="13" grpId="0">
        <p:bldAsOne/>
      </p:bldGraphic>
      <p:bldGraphic spid="14" grpId="0">
        <p:bldAsOne/>
      </p:bldGraphic>
      <p:bldP spid="15" grpId="0" animBg="1"/>
      <p:bldP spid="16" grpId="0" animBg="1"/>
      <p:bldGraphic spid="17"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60000"/>
          </a:schemeClr>
        </a:solidFill>
        <a:effectLst/>
      </p:bgPr>
    </p:bg>
    <p:spTree>
      <p:nvGrpSpPr>
        <p:cNvPr id="1" name=""/>
        <p:cNvGrpSpPr/>
        <p:nvPr/>
      </p:nvGrpSpPr>
      <p:grpSpPr>
        <a:xfrm>
          <a:off x="0" y="0"/>
          <a:ext cx="0" cy="0"/>
          <a:chOff x="0" y="0"/>
          <a:chExt cx="0" cy="0"/>
        </a:xfrm>
      </p:grpSpPr>
      <p:sp>
        <p:nvSpPr>
          <p:cNvPr id="4" name="矩形 3"/>
          <p:cNvSpPr/>
          <p:nvPr/>
        </p:nvSpPr>
        <p:spPr>
          <a:xfrm>
            <a:off x="4175092" y="1946349"/>
            <a:ext cx="3877985" cy="830997"/>
          </a:xfrm>
          <a:prstGeom prst="rect">
            <a:avLst/>
          </a:prstGeom>
        </p:spPr>
        <p:txBody>
          <a:bodyPr wrap="none">
            <a:spAutoFit/>
          </a:bodyPr>
          <a:lstStyle/>
          <a:p>
            <a:pPr algn="ctr"/>
            <a:r>
              <a:rPr lang="zh-CN" altLang="en-US" sz="4800" dirty="0" smtClean="0">
                <a:solidFill>
                  <a:schemeClr val="tx1">
                    <a:lumMod val="65000"/>
                    <a:lumOff val="35000"/>
                  </a:schemeClr>
                </a:solidFill>
                <a:latin typeface="微软雅黑" panose="020B0503020204020204" pitchFamily="34" charset="-122"/>
                <a:ea typeface="微软雅黑" panose="020B0503020204020204" pitchFamily="34" charset="-122"/>
              </a:rPr>
              <a:t>图片修改方法</a:t>
            </a:r>
            <a:endParaRPr lang="zh-CN" altLang="en-US" sz="4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894966" y="3259608"/>
            <a:ext cx="8402069" cy="1107996"/>
          </a:xfrm>
          <a:prstGeom prst="rect">
            <a:avLst/>
          </a:prstGeom>
        </p:spPr>
        <p:txBody>
          <a:bodyPr wrap="square">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更改图片方法讲解</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（备注，建议使用图片前先将图片裁剪成如图差不多的长方形，图片才不会变形）</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905564" y="1698172"/>
            <a:ext cx="4417040" cy="1327350"/>
            <a:chOff x="3104283" y="1000170"/>
            <a:chExt cx="6019602" cy="1808930"/>
          </a:xfrm>
        </p:grpSpPr>
        <p:grpSp>
          <p:nvGrpSpPr>
            <p:cNvPr id="7" name="组合 6"/>
            <p:cNvGrpSpPr/>
            <p:nvPr/>
          </p:nvGrpSpPr>
          <p:grpSpPr>
            <a:xfrm>
              <a:off x="3104283" y="1000170"/>
              <a:ext cx="743383" cy="744278"/>
              <a:chOff x="2819400" y="751114"/>
              <a:chExt cx="805543" cy="707572"/>
            </a:xfrm>
          </p:grpSpPr>
          <p:cxnSp>
            <p:nvCxnSpPr>
              <p:cNvPr id="11" name="直接连接符 10"/>
              <p:cNvCxnSpPr/>
              <p:nvPr/>
            </p:nvCxnSpPr>
            <p:spPr>
              <a:xfrm>
                <a:off x="2819400" y="751114"/>
                <a:ext cx="8055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819400" y="751114"/>
                <a:ext cx="0" cy="7075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rot="10800000">
              <a:off x="8380502" y="2064822"/>
              <a:ext cx="743383" cy="744278"/>
              <a:chOff x="2819400" y="751114"/>
              <a:chExt cx="805543" cy="707572"/>
            </a:xfrm>
          </p:grpSpPr>
          <p:cxnSp>
            <p:nvCxnSpPr>
              <p:cNvPr id="9" name="直接连接符 8"/>
              <p:cNvCxnSpPr/>
              <p:nvPr/>
            </p:nvCxnSpPr>
            <p:spPr>
              <a:xfrm>
                <a:off x="2819400" y="751114"/>
                <a:ext cx="8055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19400" y="751114"/>
                <a:ext cx="0" cy="7075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sp>
        <p:nvSpPr>
          <p:cNvPr id="13" name="TextBox 12"/>
          <p:cNvSpPr txBox="1"/>
          <p:nvPr/>
        </p:nvSpPr>
        <p:spPr>
          <a:xfrm>
            <a:off x="415685" y="5991671"/>
            <a:ext cx="11359043" cy="461665"/>
          </a:xfrm>
          <a:prstGeom prst="rect">
            <a:avLst/>
          </a:prstGeom>
          <a:noFill/>
        </p:spPr>
        <p:txBody>
          <a:bodyPr wrap="square" rtlCol="0">
            <a:spAutoFit/>
          </a:bodyPr>
          <a:lstStyle/>
          <a:p>
            <a:pPr algn="ct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本</a:t>
            </a:r>
            <a:r>
              <a:rPr lang="en-US" altLang="zh-CN"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PPT</a:t>
            </a: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适用于旅游摄影</a:t>
            </a:r>
            <a:r>
              <a:rPr lang="zh-CN" altLang="en-US" sz="2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集</a:t>
            </a:r>
            <a:r>
              <a:rPr lang="en-US" altLang="zh-CN"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a:t>
            </a:r>
            <a:r>
              <a:rPr lang="zh-CN" altLang="en-US" sz="2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摄影师作品</a:t>
            </a: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集</a:t>
            </a:r>
            <a:r>
              <a:rPr lang="en-US" altLang="zh-CN"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a:t>
            </a: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成长影集</a:t>
            </a:r>
            <a:r>
              <a:rPr lang="en-US" altLang="zh-CN"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a:t>
            </a: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写真集</a:t>
            </a:r>
            <a:r>
              <a:rPr lang="en-US" altLang="zh-CN"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a:t>
            </a: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纪念册</a:t>
            </a:r>
            <a:r>
              <a:rPr lang="en-US" altLang="zh-CN"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a:t>
            </a:r>
            <a:r>
              <a:rPr lang="zh-CN" altLang="en-US" sz="2400" dirty="0" smtClean="0">
                <a:solidFill>
                  <a:schemeClr val="tx1">
                    <a:lumMod val="65000"/>
                    <a:lumOff val="35000"/>
                  </a:schemeClr>
                </a:solidFill>
                <a:latin typeface="方正清刻本悦宋简体" panose="02000000000000000000" pitchFamily="2" charset="-122"/>
                <a:ea typeface="方正清刻本悦宋简体" panose="02000000000000000000" pitchFamily="2" charset="-122"/>
              </a:rPr>
              <a:t>生活照片相册等</a:t>
            </a:r>
            <a:endParaRPr lang="en-US" sz="2400" dirty="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WC Mano Negra Bta"/>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9525"/>
            <a:ext cx="12192000" cy="364807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478742" y="2809759"/>
            <a:ext cx="7732308" cy="1020151"/>
          </a:xfrm>
          <a:prstGeom prst="rect">
            <a:avLst/>
          </a:prstGeom>
          <a:noFill/>
        </p:spPr>
        <p:txBody>
          <a:bodyPr wrap="square" rtlCol="0">
            <a:spAutoFit/>
          </a:bodyPr>
          <a:lstStyle/>
          <a:p>
            <a:pPr algn="r">
              <a:lnSpc>
                <a:spcPct val="80000"/>
              </a:lnSpc>
            </a:pPr>
            <a:r>
              <a:rPr lang="en-US" sz="7200" dirty="0" smtClean="0">
                <a:solidFill>
                  <a:schemeClr val="bg1">
                    <a:lumMod val="95000"/>
                  </a:schemeClr>
                </a:solidFill>
                <a:latin typeface="Elephant" panose="02020904090505020303" pitchFamily="18" charset="0"/>
                <a:cs typeface="Didot"/>
              </a:rPr>
              <a:t>SCENERY</a:t>
            </a:r>
            <a:endParaRPr lang="en-US" sz="7200" dirty="0">
              <a:solidFill>
                <a:schemeClr val="bg1">
                  <a:lumMod val="95000"/>
                </a:schemeClr>
              </a:solidFill>
              <a:latin typeface="Elephant" panose="02020904090505020303" pitchFamily="18" charset="0"/>
              <a:cs typeface="Didot"/>
            </a:endParaRPr>
          </a:p>
        </p:txBody>
      </p:sp>
      <p:graphicFrame>
        <p:nvGraphicFramePr>
          <p:cNvPr id="6" name="Diagram 1"/>
          <p:cNvGraphicFramePr/>
          <p:nvPr/>
        </p:nvGraphicFramePr>
        <p:xfrm>
          <a:off x="890513" y="3997855"/>
          <a:ext cx="2184665" cy="24962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4"/>
          <p:cNvGraphicFramePr/>
          <p:nvPr/>
        </p:nvGraphicFramePr>
        <p:xfrm>
          <a:off x="3628130" y="3997855"/>
          <a:ext cx="2184665" cy="249627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Diagram 7"/>
          <p:cNvGraphicFramePr/>
          <p:nvPr/>
        </p:nvGraphicFramePr>
        <p:xfrm>
          <a:off x="6405656" y="3997855"/>
          <a:ext cx="2184665" cy="249627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Diagram 10"/>
          <p:cNvGraphicFramePr/>
          <p:nvPr/>
        </p:nvGraphicFramePr>
        <p:xfrm>
          <a:off x="9184093" y="3997855"/>
          <a:ext cx="2184665" cy="249627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Graphic spid="6" grpId="0">
        <p:bldAsOne/>
      </p:bldGraphic>
      <p:bldGraphic spid="7" grpId="0">
        <p:bldAsOne/>
      </p:bldGraphic>
      <p:bldGraphic spid="8" grpId="0">
        <p:bldAsOne/>
      </p:bldGraphic>
      <p:bldGraphic spid="9"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488"/>
          <p:cNvSpPr/>
          <p:nvPr/>
        </p:nvSpPr>
        <p:spPr>
          <a:xfrm>
            <a:off x="4885702" y="1"/>
            <a:ext cx="2442851" cy="2284918"/>
          </a:xfrm>
          <a:prstGeom prst="rect">
            <a:avLst/>
          </a:prstGeom>
          <a:solidFill>
            <a:schemeClr val="accent2"/>
          </a:solidFill>
          <a:ln w="12700">
            <a:miter lim="400000"/>
          </a:ln>
        </p:spPr>
        <p:txBody>
          <a:bodyPr lIns="35519" tIns="35519" rIns="35519" bIns="35519" anchor="ctr"/>
          <a:lstStyle/>
          <a:p>
            <a:pPr defTabSz="576580">
              <a:defRPr sz="3200">
                <a:solidFill>
                  <a:srgbClr val="FFFFFF"/>
                </a:solidFill>
              </a:defRPr>
            </a:pPr>
          </a:p>
        </p:txBody>
      </p:sp>
      <p:sp>
        <p:nvSpPr>
          <p:cNvPr id="5" name="Shape 489"/>
          <p:cNvSpPr/>
          <p:nvPr/>
        </p:nvSpPr>
        <p:spPr>
          <a:xfrm>
            <a:off x="2448329" y="2281327"/>
            <a:ext cx="2451061" cy="2300611"/>
          </a:xfrm>
          <a:prstGeom prst="rect">
            <a:avLst/>
          </a:prstGeom>
          <a:solidFill>
            <a:schemeClr val="accent4"/>
          </a:solidFill>
          <a:ln w="12700">
            <a:miter lim="400000"/>
          </a:ln>
        </p:spPr>
        <p:txBody>
          <a:bodyPr lIns="35519" tIns="35519" rIns="35519" bIns="35519" anchor="ctr"/>
          <a:lstStyle/>
          <a:p>
            <a:pPr defTabSz="576580">
              <a:defRPr sz="3200">
                <a:solidFill>
                  <a:srgbClr val="FFFFFF"/>
                </a:solidFill>
              </a:defRPr>
            </a:pPr>
            <a:endParaRPr sz="2500">
              <a:latin typeface="微软雅黑" panose="020B0503020204020204" pitchFamily="34" charset="-122"/>
              <a:ea typeface="微软雅黑" panose="020B0503020204020204" pitchFamily="34" charset="-122"/>
            </a:endParaRPr>
          </a:p>
        </p:txBody>
      </p:sp>
      <p:sp>
        <p:nvSpPr>
          <p:cNvPr id="6" name="Shape 490"/>
          <p:cNvSpPr/>
          <p:nvPr/>
        </p:nvSpPr>
        <p:spPr>
          <a:xfrm>
            <a:off x="0" y="4567238"/>
            <a:ext cx="2442852" cy="2289253"/>
          </a:xfrm>
          <a:prstGeom prst="rect">
            <a:avLst/>
          </a:prstGeom>
          <a:solidFill>
            <a:srgbClr val="92D050"/>
          </a:solidFill>
          <a:ln w="12700">
            <a:miter lim="400000"/>
          </a:ln>
        </p:spPr>
        <p:txBody>
          <a:bodyPr lIns="35519" tIns="35519" rIns="35519" bIns="35519" anchor="ctr"/>
          <a:lstStyle/>
          <a:p>
            <a:pPr defTabSz="576580">
              <a:defRPr sz="3200">
                <a:solidFill>
                  <a:srgbClr val="FFFFFF"/>
                </a:solidFill>
              </a:defRPr>
            </a:pPr>
            <a:endParaRPr>
              <a:latin typeface="微软雅黑" panose="020B0503020204020204" pitchFamily="34" charset="-122"/>
              <a:ea typeface="微软雅黑" panose="020B0503020204020204" pitchFamily="34" charset="-122"/>
            </a:endParaRPr>
          </a:p>
        </p:txBody>
      </p:sp>
      <p:sp>
        <p:nvSpPr>
          <p:cNvPr id="7" name="Shape 491"/>
          <p:cNvSpPr/>
          <p:nvPr/>
        </p:nvSpPr>
        <p:spPr>
          <a:xfrm>
            <a:off x="-1" y="2"/>
            <a:ext cx="2442852" cy="2284918"/>
          </a:xfrm>
          <a:prstGeom prst="rect">
            <a:avLst/>
          </a:prstGeom>
          <a:solidFill>
            <a:schemeClr val="accent1"/>
          </a:solidFill>
          <a:ln w="12700">
            <a:miter lim="400000"/>
          </a:ln>
        </p:spPr>
        <p:txBody>
          <a:bodyPr lIns="35519" tIns="35519" rIns="35519" bIns="35519" anchor="ctr"/>
          <a:lstStyle/>
          <a:p>
            <a:pPr defTabSz="576580">
              <a:defRPr sz="3200">
                <a:solidFill>
                  <a:srgbClr val="FFFFFF"/>
                </a:solidFill>
              </a:defRPr>
            </a:pPr>
          </a:p>
        </p:txBody>
      </p:sp>
      <p:sp>
        <p:nvSpPr>
          <p:cNvPr id="8" name="Shape 492"/>
          <p:cNvSpPr/>
          <p:nvPr/>
        </p:nvSpPr>
        <p:spPr>
          <a:xfrm>
            <a:off x="4881966" y="4568938"/>
            <a:ext cx="2453415" cy="2284918"/>
          </a:xfrm>
          <a:prstGeom prst="rect">
            <a:avLst/>
          </a:prstGeom>
          <a:solidFill>
            <a:schemeClr val="accent1"/>
          </a:solidFill>
          <a:ln w="12700">
            <a:miter lim="400000"/>
          </a:ln>
        </p:spPr>
        <p:txBody>
          <a:bodyPr lIns="35519" tIns="35519" rIns="35519" bIns="35519" anchor="ctr"/>
          <a:lstStyle/>
          <a:p>
            <a:pPr defTabSz="576580">
              <a:defRPr sz="3200">
                <a:solidFill>
                  <a:srgbClr val="FFFFFF"/>
                </a:solidFill>
              </a:defRPr>
            </a:pPr>
            <a:endParaRPr>
              <a:latin typeface="微软雅黑" panose="020B0503020204020204" pitchFamily="34" charset="-122"/>
              <a:ea typeface="微软雅黑" panose="020B0503020204020204" pitchFamily="34" charset="-122"/>
            </a:endParaRPr>
          </a:p>
        </p:txBody>
      </p:sp>
      <p:sp>
        <p:nvSpPr>
          <p:cNvPr id="9" name="Shape 493"/>
          <p:cNvSpPr/>
          <p:nvPr/>
        </p:nvSpPr>
        <p:spPr>
          <a:xfrm>
            <a:off x="9771405" y="1"/>
            <a:ext cx="2420596" cy="2284918"/>
          </a:xfrm>
          <a:prstGeom prst="rect">
            <a:avLst/>
          </a:prstGeom>
          <a:solidFill>
            <a:schemeClr val="accent3"/>
          </a:solidFill>
          <a:ln w="12700">
            <a:miter lim="400000"/>
          </a:ln>
        </p:spPr>
        <p:txBody>
          <a:bodyPr lIns="35519" tIns="35519" rIns="35519" bIns="35519" anchor="ctr"/>
          <a:lstStyle/>
          <a:p>
            <a:pPr defTabSz="576580">
              <a:defRPr sz="3200">
                <a:solidFill>
                  <a:srgbClr val="FFFFFF"/>
                </a:solidFill>
              </a:defRPr>
            </a:pPr>
          </a:p>
        </p:txBody>
      </p:sp>
      <p:sp>
        <p:nvSpPr>
          <p:cNvPr id="10" name="Shape 494"/>
          <p:cNvSpPr/>
          <p:nvPr/>
        </p:nvSpPr>
        <p:spPr>
          <a:xfrm>
            <a:off x="7335381" y="2284020"/>
            <a:ext cx="2442851" cy="2284918"/>
          </a:xfrm>
          <a:prstGeom prst="rect">
            <a:avLst/>
          </a:prstGeom>
          <a:solidFill>
            <a:srgbClr val="92D050"/>
          </a:solidFill>
          <a:ln w="12700">
            <a:miter lim="400000"/>
          </a:ln>
        </p:spPr>
        <p:txBody>
          <a:bodyPr lIns="35519" tIns="35519" rIns="35519" bIns="35519" anchor="ctr"/>
          <a:lstStyle/>
          <a:p>
            <a:pPr defTabSz="576580">
              <a:defRPr sz="3200">
                <a:solidFill>
                  <a:srgbClr val="FFFFFF"/>
                </a:solidFill>
              </a:defRPr>
            </a:pPr>
            <a:endParaRPr sz="2500">
              <a:latin typeface="微软雅黑" panose="020B0503020204020204" pitchFamily="34" charset="-122"/>
              <a:ea typeface="微软雅黑" panose="020B0503020204020204" pitchFamily="34" charset="-122"/>
            </a:endParaRPr>
          </a:p>
        </p:txBody>
      </p:sp>
      <p:sp>
        <p:nvSpPr>
          <p:cNvPr id="11" name="Shape 495"/>
          <p:cNvSpPr/>
          <p:nvPr/>
        </p:nvSpPr>
        <p:spPr>
          <a:xfrm>
            <a:off x="9778232" y="4567238"/>
            <a:ext cx="2442851" cy="2290763"/>
          </a:xfrm>
          <a:prstGeom prst="rect">
            <a:avLst/>
          </a:prstGeom>
          <a:solidFill>
            <a:schemeClr val="accent1">
              <a:lumMod val="60000"/>
              <a:lumOff val="40000"/>
            </a:schemeClr>
          </a:solidFill>
          <a:ln w="12700">
            <a:miter lim="400000"/>
          </a:ln>
        </p:spPr>
        <p:txBody>
          <a:bodyPr lIns="35519" tIns="35519" rIns="35519" bIns="35519" anchor="ctr"/>
          <a:lstStyle/>
          <a:p>
            <a:pPr defTabSz="576580">
              <a:defRPr sz="3200">
                <a:solidFill>
                  <a:srgbClr val="FFFFFF"/>
                </a:solidFill>
              </a:defRPr>
            </a:pPr>
            <a:endParaRPr>
              <a:latin typeface="微软雅黑" panose="020B0503020204020204" pitchFamily="34" charset="-122"/>
              <a:ea typeface="微软雅黑" panose="020B0503020204020204" pitchFamily="34" charset="-122"/>
            </a:endParaRPr>
          </a:p>
        </p:txBody>
      </p:sp>
      <p:sp>
        <p:nvSpPr>
          <p:cNvPr id="12" name="Shape 497"/>
          <p:cNvSpPr/>
          <p:nvPr/>
        </p:nvSpPr>
        <p:spPr>
          <a:xfrm>
            <a:off x="379544" y="682682"/>
            <a:ext cx="1785371" cy="1077218"/>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r>
              <a:rPr sz="1400" dirty="0" smtClean="0">
                <a:solidFill>
                  <a:srgbClr val="FFFFFF"/>
                </a:solidFill>
                <a:latin typeface="微软雅黑" panose="020B0503020204020204" pitchFamily="34" charset="-122"/>
                <a:ea typeface="微软雅黑" panose="020B0503020204020204" pitchFamily="34" charset="-122"/>
                <a:cs typeface="Lato"/>
                <a:sym typeface="Lato"/>
              </a:rPr>
              <a:t>.</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3" name="Shape 499"/>
          <p:cNvSpPr/>
          <p:nvPr/>
        </p:nvSpPr>
        <p:spPr>
          <a:xfrm>
            <a:off x="5214441" y="671163"/>
            <a:ext cx="1785371"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4" name="Shape 501"/>
          <p:cNvSpPr/>
          <p:nvPr/>
        </p:nvSpPr>
        <p:spPr>
          <a:xfrm>
            <a:off x="10127194" y="711571"/>
            <a:ext cx="1785370"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5" name="Shape 503"/>
          <p:cNvSpPr/>
          <p:nvPr/>
        </p:nvSpPr>
        <p:spPr>
          <a:xfrm>
            <a:off x="2771590" y="3015424"/>
            <a:ext cx="1785370"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6" name="Shape 505"/>
          <p:cNvSpPr/>
          <p:nvPr/>
        </p:nvSpPr>
        <p:spPr>
          <a:xfrm>
            <a:off x="7657293" y="2996493"/>
            <a:ext cx="1785370"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7" name="Shape 507"/>
          <p:cNvSpPr/>
          <p:nvPr/>
        </p:nvSpPr>
        <p:spPr>
          <a:xfrm>
            <a:off x="328739" y="5284655"/>
            <a:ext cx="1785371"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8" name="Shape 509"/>
          <p:cNvSpPr/>
          <p:nvPr/>
        </p:nvSpPr>
        <p:spPr>
          <a:xfrm>
            <a:off x="5221269" y="5285838"/>
            <a:ext cx="1785371"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19" name="Shape 511"/>
          <p:cNvSpPr/>
          <p:nvPr/>
        </p:nvSpPr>
        <p:spPr>
          <a:xfrm>
            <a:off x="10127194" y="5291167"/>
            <a:ext cx="1785370" cy="861774"/>
          </a:xfrm>
          <a:prstGeom prst="rect">
            <a:avLst/>
          </a:prstGeom>
          <a:ln w="12700">
            <a:miter lim="400000"/>
          </a:ln>
        </p:spPr>
        <p:txBody>
          <a:bodyPr wrap="square" lIns="0" tIns="0" rIns="0" bIns="0">
            <a:spAutoFit/>
          </a:bodyPr>
          <a:lstStyle/>
          <a:p>
            <a:pPr defTabSz="452755">
              <a:spcBef>
                <a:spcPts val="1190"/>
              </a:spcBef>
              <a:defRPr sz="1800"/>
            </a:pPr>
            <a:r>
              <a:rPr lang="zh-CN" altLang="en-US" sz="1400" dirty="0">
                <a:solidFill>
                  <a:srgbClr val="FFFFFF"/>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a:t>
            </a:r>
            <a:r>
              <a:rPr lang="zh-CN" altLang="en-US" sz="1400" dirty="0" smtClean="0">
                <a:solidFill>
                  <a:srgbClr val="FFFFFF"/>
                </a:solidFill>
                <a:latin typeface="微软雅黑" panose="020B0503020204020204" pitchFamily="34" charset="-122"/>
                <a:ea typeface="微软雅黑" panose="020B0503020204020204" pitchFamily="34" charset="-122"/>
                <a:cs typeface="Lato"/>
                <a:sym typeface="Lato"/>
              </a:rPr>
              <a:t>的</a:t>
            </a:r>
            <a:endParaRPr sz="1400" dirty="0">
              <a:solidFill>
                <a:srgbClr val="FFFFFF"/>
              </a:solidFill>
              <a:latin typeface="微软雅黑" panose="020B0503020204020204" pitchFamily="34" charset="-122"/>
              <a:ea typeface="微软雅黑" panose="020B0503020204020204" pitchFamily="34" charset="-122"/>
              <a:cs typeface="Lato"/>
              <a:sym typeface="Lato"/>
            </a:endParaRPr>
          </a:p>
        </p:txBody>
      </p:sp>
      <p:sp>
        <p:nvSpPr>
          <p:cNvPr id="20" name="矩形 19"/>
          <p:cNvSpPr/>
          <p:nvPr/>
        </p:nvSpPr>
        <p:spPr>
          <a:xfrm>
            <a:off x="2442852" y="2"/>
            <a:ext cx="2442849" cy="2284018"/>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328553" y="2"/>
            <a:ext cx="2442849" cy="228401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9771402" y="2284020"/>
            <a:ext cx="2442849" cy="228401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335381" y="4568038"/>
            <a:ext cx="2442849" cy="228401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442850" y="4568037"/>
            <a:ext cx="2442849" cy="228996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892532" y="2284020"/>
            <a:ext cx="2442849" cy="228401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 y="2284020"/>
            <a:ext cx="2442849" cy="228401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indefinite" fill="hold"/>
                                        <p:tgtEl>
                                          <p:spTgt spid="4"/>
                                        </p:tgtEl>
                                        <p:attrNameLst>
                                          <p:attrName>style.visibility</p:attrName>
                                        </p:attrNameLst>
                                      </p:cBhvr>
                                      <p:to>
                                        <p:strVal val="visible"/>
                                      </p:to>
                                    </p:set>
                                    <p:animEffect transition="in" filter="dissolve(in)">
                                      <p:cBhvr>
                                        <p:cTn id="7" dur="180"/>
                                        <p:tgtEl>
                                          <p:spTgt spid="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indefinite" fill="hold"/>
                                        <p:tgtEl>
                                          <p:spTgt spid="9"/>
                                        </p:tgtEl>
                                        <p:attrNameLst>
                                          <p:attrName>style.visibility</p:attrName>
                                        </p:attrNameLst>
                                      </p:cBhvr>
                                      <p:to>
                                        <p:strVal val="visible"/>
                                      </p:to>
                                    </p:set>
                                    <p:animEffect transition="in" filter="dissolve(in)">
                                      <p:cBhvr>
                                        <p:cTn id="11" dur="180"/>
                                        <p:tgtEl>
                                          <p:spTgt spid="9"/>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indefinite" fill="hold"/>
                                        <p:tgtEl>
                                          <p:spTgt spid="7"/>
                                        </p:tgtEl>
                                        <p:attrNameLst>
                                          <p:attrName>style.visibility</p:attrName>
                                        </p:attrNameLst>
                                      </p:cBhvr>
                                      <p:to>
                                        <p:strVal val="visible"/>
                                      </p:to>
                                    </p:set>
                                    <p:animEffect transition="in" filter="dissolve(in)">
                                      <p:cBhvr>
                                        <p:cTn id="15" dur="180"/>
                                        <p:tgtEl>
                                          <p:spTgt spid="7"/>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indefinite" fill="hold"/>
                                        <p:tgtEl>
                                          <p:spTgt spid="5"/>
                                        </p:tgtEl>
                                        <p:attrNameLst>
                                          <p:attrName>style.visibility</p:attrName>
                                        </p:attrNameLst>
                                      </p:cBhvr>
                                      <p:to>
                                        <p:strVal val="visible"/>
                                      </p:to>
                                    </p:set>
                                    <p:animEffect transition="in" filter="dissolve(in)">
                                      <p:cBhvr>
                                        <p:cTn id="19" dur="180"/>
                                        <p:tgtEl>
                                          <p:spTgt spid="5"/>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indefinite" fill="hold"/>
                                        <p:tgtEl>
                                          <p:spTgt spid="10"/>
                                        </p:tgtEl>
                                        <p:attrNameLst>
                                          <p:attrName>style.visibility</p:attrName>
                                        </p:attrNameLst>
                                      </p:cBhvr>
                                      <p:to>
                                        <p:strVal val="visible"/>
                                      </p:to>
                                    </p:set>
                                    <p:animEffect transition="in" filter="dissolve(in)">
                                      <p:cBhvr>
                                        <p:cTn id="23" dur="180"/>
                                        <p:tgtEl>
                                          <p:spTgt spid="10"/>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indefinite" fill="hold"/>
                                        <p:tgtEl>
                                          <p:spTgt spid="6"/>
                                        </p:tgtEl>
                                        <p:attrNameLst>
                                          <p:attrName>style.visibility</p:attrName>
                                        </p:attrNameLst>
                                      </p:cBhvr>
                                      <p:to>
                                        <p:strVal val="visible"/>
                                      </p:to>
                                    </p:set>
                                    <p:animEffect transition="in" filter="dissolve(in)">
                                      <p:cBhvr>
                                        <p:cTn id="27" dur="180"/>
                                        <p:tgtEl>
                                          <p:spTgt spid="6"/>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indefinite" fill="hold"/>
                                        <p:tgtEl>
                                          <p:spTgt spid="8"/>
                                        </p:tgtEl>
                                        <p:attrNameLst>
                                          <p:attrName>style.visibility</p:attrName>
                                        </p:attrNameLst>
                                      </p:cBhvr>
                                      <p:to>
                                        <p:strVal val="visible"/>
                                      </p:to>
                                    </p:set>
                                    <p:animEffect transition="in" filter="dissolve(in)">
                                      <p:cBhvr>
                                        <p:cTn id="31" dur="180"/>
                                        <p:tgtEl>
                                          <p:spTgt spid="8"/>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indefinite" fill="hold"/>
                                        <p:tgtEl>
                                          <p:spTgt spid="11"/>
                                        </p:tgtEl>
                                        <p:attrNameLst>
                                          <p:attrName>style.visibility</p:attrName>
                                        </p:attrNameLst>
                                      </p:cBhvr>
                                      <p:to>
                                        <p:strVal val="visible"/>
                                      </p:to>
                                    </p:set>
                                    <p:animEffect transition="in" filter="dissolve(in)">
                                      <p:cBhvr>
                                        <p:cTn id="35" dur="180"/>
                                        <p:tgtEl>
                                          <p:spTgt spid="11"/>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animEffect transition="in" filter="fade">
                                      <p:cBhvr>
                                        <p:cTn id="77" dur="500"/>
                                        <p:tgtEl>
                                          <p:spTgt spid="24"/>
                                        </p:tgtEl>
                                      </p:cBhvr>
                                    </p:animEffect>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indefinite" fill="hold"/>
                                        <p:tgtEl>
                                          <p:spTgt spid="12"/>
                                        </p:tgtEl>
                                        <p:attrNameLst>
                                          <p:attrName>style.visibility</p:attrName>
                                        </p:attrNameLst>
                                      </p:cBhvr>
                                      <p:to>
                                        <p:strVal val="visible"/>
                                      </p:to>
                                    </p:set>
                                    <p:anim calcmode="lin" valueType="num">
                                      <p:cBhvr>
                                        <p:cTn id="81" dur="250" fill="hold"/>
                                        <p:tgtEl>
                                          <p:spTgt spid="12"/>
                                        </p:tgtEl>
                                        <p:attrNameLst>
                                          <p:attrName>ppt_x</p:attrName>
                                        </p:attrNameLst>
                                      </p:cBhvr>
                                      <p:tavLst>
                                        <p:tav tm="0">
                                          <p:val>
                                            <p:strVal val="#ppt_x"/>
                                          </p:val>
                                        </p:tav>
                                        <p:tav tm="100000">
                                          <p:val>
                                            <p:strVal val="#ppt_x"/>
                                          </p:val>
                                        </p:tav>
                                      </p:tavLst>
                                    </p:anim>
                                    <p:anim calcmode="lin" valueType="num">
                                      <p:cBhvr>
                                        <p:cTn id="82" dur="250" fill="hold"/>
                                        <p:tgtEl>
                                          <p:spTgt spid="12"/>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grpId="0" nodeType="afterEffect">
                                  <p:stCondLst>
                                    <p:cond delay="0"/>
                                  </p:stCondLst>
                                  <p:childTnLst>
                                    <p:set>
                                      <p:cBhvr>
                                        <p:cTn id="85" dur="indefinite" fill="hold"/>
                                        <p:tgtEl>
                                          <p:spTgt spid="13"/>
                                        </p:tgtEl>
                                        <p:attrNameLst>
                                          <p:attrName>style.visibility</p:attrName>
                                        </p:attrNameLst>
                                      </p:cBhvr>
                                      <p:to>
                                        <p:strVal val="visible"/>
                                      </p:to>
                                    </p:set>
                                    <p:anim calcmode="lin" valueType="num">
                                      <p:cBhvr>
                                        <p:cTn id="86" dur="250" fill="hold"/>
                                        <p:tgtEl>
                                          <p:spTgt spid="13"/>
                                        </p:tgtEl>
                                        <p:attrNameLst>
                                          <p:attrName>ppt_x</p:attrName>
                                        </p:attrNameLst>
                                      </p:cBhvr>
                                      <p:tavLst>
                                        <p:tav tm="0">
                                          <p:val>
                                            <p:strVal val="#ppt_x"/>
                                          </p:val>
                                        </p:tav>
                                        <p:tav tm="100000">
                                          <p:val>
                                            <p:strVal val="#ppt_x"/>
                                          </p:val>
                                        </p:tav>
                                      </p:tavLst>
                                    </p:anim>
                                    <p:anim calcmode="lin" valueType="num">
                                      <p:cBhvr>
                                        <p:cTn id="87" dur="250" fill="hold"/>
                                        <p:tgtEl>
                                          <p:spTgt spid="13"/>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grpId="0" nodeType="afterEffect">
                                  <p:stCondLst>
                                    <p:cond delay="0"/>
                                  </p:stCondLst>
                                  <p:childTnLst>
                                    <p:set>
                                      <p:cBhvr>
                                        <p:cTn id="90" dur="indefinite" fill="hold"/>
                                        <p:tgtEl>
                                          <p:spTgt spid="14"/>
                                        </p:tgtEl>
                                        <p:attrNameLst>
                                          <p:attrName>style.visibility</p:attrName>
                                        </p:attrNameLst>
                                      </p:cBhvr>
                                      <p:to>
                                        <p:strVal val="visible"/>
                                      </p:to>
                                    </p:set>
                                    <p:anim calcmode="lin" valueType="num">
                                      <p:cBhvr>
                                        <p:cTn id="91" dur="250" fill="hold"/>
                                        <p:tgtEl>
                                          <p:spTgt spid="14"/>
                                        </p:tgtEl>
                                        <p:attrNameLst>
                                          <p:attrName>ppt_x</p:attrName>
                                        </p:attrNameLst>
                                      </p:cBhvr>
                                      <p:tavLst>
                                        <p:tav tm="0">
                                          <p:val>
                                            <p:strVal val="#ppt_x"/>
                                          </p:val>
                                        </p:tav>
                                        <p:tav tm="100000">
                                          <p:val>
                                            <p:strVal val="#ppt_x"/>
                                          </p:val>
                                        </p:tav>
                                      </p:tavLst>
                                    </p:anim>
                                    <p:anim calcmode="lin" valueType="num">
                                      <p:cBhvr>
                                        <p:cTn id="92" dur="250" fill="hold"/>
                                        <p:tgtEl>
                                          <p:spTgt spid="14"/>
                                        </p:tgtEl>
                                        <p:attrNameLst>
                                          <p:attrName>ppt_y</p:attrName>
                                        </p:attrNameLst>
                                      </p:cBhvr>
                                      <p:tavLst>
                                        <p:tav tm="0">
                                          <p:val>
                                            <p:strVal val="1+#ppt_h/2"/>
                                          </p:val>
                                        </p:tav>
                                        <p:tav tm="100000">
                                          <p:val>
                                            <p:strVal val="#ppt_y"/>
                                          </p:val>
                                        </p:tav>
                                      </p:tavLst>
                                    </p:anim>
                                  </p:childTnLst>
                                </p:cTn>
                              </p:par>
                            </p:childTnLst>
                          </p:cTn>
                        </p:par>
                        <p:par>
                          <p:cTn id="93" fill="hold">
                            <p:stCondLst>
                              <p:cond delay="9000"/>
                            </p:stCondLst>
                            <p:childTnLst>
                              <p:par>
                                <p:cTn id="94" presetID="2" presetClass="entr" presetSubtype="4" fill="hold" grpId="0" nodeType="afterEffect">
                                  <p:stCondLst>
                                    <p:cond delay="0"/>
                                  </p:stCondLst>
                                  <p:childTnLst>
                                    <p:set>
                                      <p:cBhvr>
                                        <p:cTn id="95" dur="indefinite" fill="hold"/>
                                        <p:tgtEl>
                                          <p:spTgt spid="15"/>
                                        </p:tgtEl>
                                        <p:attrNameLst>
                                          <p:attrName>style.visibility</p:attrName>
                                        </p:attrNameLst>
                                      </p:cBhvr>
                                      <p:to>
                                        <p:strVal val="visible"/>
                                      </p:to>
                                    </p:set>
                                    <p:anim calcmode="lin" valueType="num">
                                      <p:cBhvr>
                                        <p:cTn id="96" dur="250" fill="hold"/>
                                        <p:tgtEl>
                                          <p:spTgt spid="15"/>
                                        </p:tgtEl>
                                        <p:attrNameLst>
                                          <p:attrName>ppt_x</p:attrName>
                                        </p:attrNameLst>
                                      </p:cBhvr>
                                      <p:tavLst>
                                        <p:tav tm="0">
                                          <p:val>
                                            <p:strVal val="#ppt_x"/>
                                          </p:val>
                                        </p:tav>
                                        <p:tav tm="100000">
                                          <p:val>
                                            <p:strVal val="#ppt_x"/>
                                          </p:val>
                                        </p:tav>
                                      </p:tavLst>
                                    </p:anim>
                                    <p:anim calcmode="lin" valueType="num">
                                      <p:cBhvr>
                                        <p:cTn id="97" dur="250" fill="hold"/>
                                        <p:tgtEl>
                                          <p:spTgt spid="15"/>
                                        </p:tgtEl>
                                        <p:attrNameLst>
                                          <p:attrName>ppt_y</p:attrName>
                                        </p:attrNameLst>
                                      </p:cBhvr>
                                      <p:tavLst>
                                        <p:tav tm="0">
                                          <p:val>
                                            <p:strVal val="1+#ppt_h/2"/>
                                          </p:val>
                                        </p:tav>
                                        <p:tav tm="100000">
                                          <p:val>
                                            <p:strVal val="#ppt_y"/>
                                          </p:val>
                                        </p:tav>
                                      </p:tavLst>
                                    </p:anim>
                                  </p:childTnLst>
                                </p:cTn>
                              </p:par>
                            </p:childTnLst>
                          </p:cTn>
                        </p:par>
                        <p:par>
                          <p:cTn id="98" fill="hold">
                            <p:stCondLst>
                              <p:cond delay="9500"/>
                            </p:stCondLst>
                            <p:childTnLst>
                              <p:par>
                                <p:cTn id="99" presetID="2" presetClass="entr" presetSubtype="4" fill="hold" grpId="0" nodeType="afterEffect">
                                  <p:stCondLst>
                                    <p:cond delay="0"/>
                                  </p:stCondLst>
                                  <p:childTnLst>
                                    <p:set>
                                      <p:cBhvr>
                                        <p:cTn id="100" dur="indefinite" fill="hold"/>
                                        <p:tgtEl>
                                          <p:spTgt spid="16"/>
                                        </p:tgtEl>
                                        <p:attrNameLst>
                                          <p:attrName>style.visibility</p:attrName>
                                        </p:attrNameLst>
                                      </p:cBhvr>
                                      <p:to>
                                        <p:strVal val="visible"/>
                                      </p:to>
                                    </p:set>
                                    <p:anim calcmode="lin" valueType="num">
                                      <p:cBhvr>
                                        <p:cTn id="101" dur="250" fill="hold"/>
                                        <p:tgtEl>
                                          <p:spTgt spid="16"/>
                                        </p:tgtEl>
                                        <p:attrNameLst>
                                          <p:attrName>ppt_x</p:attrName>
                                        </p:attrNameLst>
                                      </p:cBhvr>
                                      <p:tavLst>
                                        <p:tav tm="0">
                                          <p:val>
                                            <p:strVal val="#ppt_x"/>
                                          </p:val>
                                        </p:tav>
                                        <p:tav tm="100000">
                                          <p:val>
                                            <p:strVal val="#ppt_x"/>
                                          </p:val>
                                        </p:tav>
                                      </p:tavLst>
                                    </p:anim>
                                    <p:anim calcmode="lin" valueType="num">
                                      <p:cBhvr>
                                        <p:cTn id="102" dur="250" fill="hold"/>
                                        <p:tgtEl>
                                          <p:spTgt spid="16"/>
                                        </p:tgtEl>
                                        <p:attrNameLst>
                                          <p:attrName>ppt_y</p:attrName>
                                        </p:attrNameLst>
                                      </p:cBhvr>
                                      <p:tavLst>
                                        <p:tav tm="0">
                                          <p:val>
                                            <p:strVal val="1+#ppt_h/2"/>
                                          </p:val>
                                        </p:tav>
                                        <p:tav tm="100000">
                                          <p:val>
                                            <p:strVal val="#ppt_y"/>
                                          </p:val>
                                        </p:tav>
                                      </p:tavLst>
                                    </p:anim>
                                  </p:childTnLst>
                                </p:cTn>
                              </p:par>
                            </p:childTnLst>
                          </p:cTn>
                        </p:par>
                        <p:par>
                          <p:cTn id="103" fill="hold">
                            <p:stCondLst>
                              <p:cond delay="10000"/>
                            </p:stCondLst>
                            <p:childTnLst>
                              <p:par>
                                <p:cTn id="104" presetID="2" presetClass="entr" presetSubtype="4" fill="hold" grpId="0" nodeType="afterEffect">
                                  <p:stCondLst>
                                    <p:cond delay="0"/>
                                  </p:stCondLst>
                                  <p:childTnLst>
                                    <p:set>
                                      <p:cBhvr>
                                        <p:cTn id="105" dur="indefinite" fill="hold"/>
                                        <p:tgtEl>
                                          <p:spTgt spid="17"/>
                                        </p:tgtEl>
                                        <p:attrNameLst>
                                          <p:attrName>style.visibility</p:attrName>
                                        </p:attrNameLst>
                                      </p:cBhvr>
                                      <p:to>
                                        <p:strVal val="visible"/>
                                      </p:to>
                                    </p:set>
                                    <p:anim calcmode="lin" valueType="num">
                                      <p:cBhvr>
                                        <p:cTn id="106" dur="250" fill="hold"/>
                                        <p:tgtEl>
                                          <p:spTgt spid="17"/>
                                        </p:tgtEl>
                                        <p:attrNameLst>
                                          <p:attrName>ppt_x</p:attrName>
                                        </p:attrNameLst>
                                      </p:cBhvr>
                                      <p:tavLst>
                                        <p:tav tm="0">
                                          <p:val>
                                            <p:strVal val="#ppt_x"/>
                                          </p:val>
                                        </p:tav>
                                        <p:tav tm="100000">
                                          <p:val>
                                            <p:strVal val="#ppt_x"/>
                                          </p:val>
                                        </p:tav>
                                      </p:tavLst>
                                    </p:anim>
                                    <p:anim calcmode="lin" valueType="num">
                                      <p:cBhvr>
                                        <p:cTn id="107" dur="250" fill="hold"/>
                                        <p:tgtEl>
                                          <p:spTgt spid="17"/>
                                        </p:tgtEl>
                                        <p:attrNameLst>
                                          <p:attrName>ppt_y</p:attrName>
                                        </p:attrNameLst>
                                      </p:cBhvr>
                                      <p:tavLst>
                                        <p:tav tm="0">
                                          <p:val>
                                            <p:strVal val="1+#ppt_h/2"/>
                                          </p:val>
                                        </p:tav>
                                        <p:tav tm="100000">
                                          <p:val>
                                            <p:strVal val="#ppt_y"/>
                                          </p:val>
                                        </p:tav>
                                      </p:tavLst>
                                    </p:anim>
                                  </p:childTnLst>
                                </p:cTn>
                              </p:par>
                            </p:childTnLst>
                          </p:cTn>
                        </p:par>
                        <p:par>
                          <p:cTn id="108" fill="hold">
                            <p:stCondLst>
                              <p:cond delay="10500"/>
                            </p:stCondLst>
                            <p:childTnLst>
                              <p:par>
                                <p:cTn id="109" presetID="2" presetClass="entr" presetSubtype="4" fill="hold" grpId="0" nodeType="afterEffect">
                                  <p:stCondLst>
                                    <p:cond delay="0"/>
                                  </p:stCondLst>
                                  <p:childTnLst>
                                    <p:set>
                                      <p:cBhvr>
                                        <p:cTn id="110" dur="indefinite" fill="hold"/>
                                        <p:tgtEl>
                                          <p:spTgt spid="18"/>
                                        </p:tgtEl>
                                        <p:attrNameLst>
                                          <p:attrName>style.visibility</p:attrName>
                                        </p:attrNameLst>
                                      </p:cBhvr>
                                      <p:to>
                                        <p:strVal val="visible"/>
                                      </p:to>
                                    </p:set>
                                    <p:anim calcmode="lin" valueType="num">
                                      <p:cBhvr>
                                        <p:cTn id="111" dur="250" fill="hold"/>
                                        <p:tgtEl>
                                          <p:spTgt spid="18"/>
                                        </p:tgtEl>
                                        <p:attrNameLst>
                                          <p:attrName>ppt_x</p:attrName>
                                        </p:attrNameLst>
                                      </p:cBhvr>
                                      <p:tavLst>
                                        <p:tav tm="0">
                                          <p:val>
                                            <p:strVal val="#ppt_x"/>
                                          </p:val>
                                        </p:tav>
                                        <p:tav tm="100000">
                                          <p:val>
                                            <p:strVal val="#ppt_x"/>
                                          </p:val>
                                        </p:tav>
                                      </p:tavLst>
                                    </p:anim>
                                    <p:anim calcmode="lin" valueType="num">
                                      <p:cBhvr>
                                        <p:cTn id="112" dur="250" fill="hold"/>
                                        <p:tgtEl>
                                          <p:spTgt spid="18"/>
                                        </p:tgtEl>
                                        <p:attrNameLst>
                                          <p:attrName>ppt_y</p:attrName>
                                        </p:attrNameLst>
                                      </p:cBhvr>
                                      <p:tavLst>
                                        <p:tav tm="0">
                                          <p:val>
                                            <p:strVal val="1+#ppt_h/2"/>
                                          </p:val>
                                        </p:tav>
                                        <p:tav tm="100000">
                                          <p:val>
                                            <p:strVal val="#ppt_y"/>
                                          </p:val>
                                        </p:tav>
                                      </p:tavLst>
                                    </p:anim>
                                  </p:childTnLst>
                                </p:cTn>
                              </p:par>
                            </p:childTnLst>
                          </p:cTn>
                        </p:par>
                        <p:par>
                          <p:cTn id="113" fill="hold">
                            <p:stCondLst>
                              <p:cond delay="11000"/>
                            </p:stCondLst>
                            <p:childTnLst>
                              <p:par>
                                <p:cTn id="114" presetID="2" presetClass="entr" presetSubtype="4" fill="hold" grpId="0" nodeType="afterEffect">
                                  <p:stCondLst>
                                    <p:cond delay="0"/>
                                  </p:stCondLst>
                                  <p:childTnLst>
                                    <p:set>
                                      <p:cBhvr>
                                        <p:cTn id="115" dur="indefinite" fill="hold"/>
                                        <p:tgtEl>
                                          <p:spTgt spid="19"/>
                                        </p:tgtEl>
                                        <p:attrNameLst>
                                          <p:attrName>style.visibility</p:attrName>
                                        </p:attrNameLst>
                                      </p:cBhvr>
                                      <p:to>
                                        <p:strVal val="visible"/>
                                      </p:to>
                                    </p:set>
                                    <p:anim calcmode="lin" valueType="num">
                                      <p:cBhvr>
                                        <p:cTn id="116" dur="250" fill="hold"/>
                                        <p:tgtEl>
                                          <p:spTgt spid="19"/>
                                        </p:tgtEl>
                                        <p:attrNameLst>
                                          <p:attrName>ppt_x</p:attrName>
                                        </p:attrNameLst>
                                      </p:cBhvr>
                                      <p:tavLst>
                                        <p:tav tm="0">
                                          <p:val>
                                            <p:strVal val="#ppt_x"/>
                                          </p:val>
                                        </p:tav>
                                        <p:tav tm="100000">
                                          <p:val>
                                            <p:strVal val="#ppt_x"/>
                                          </p:val>
                                        </p:tav>
                                      </p:tavLst>
                                    </p:anim>
                                    <p:anim calcmode="lin" valueType="num">
                                      <p:cBhvr>
                                        <p:cTn id="117"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dvAuto="0"/>
      <p:bldP spid="5" grpId="0" animBg="1" advAuto="0"/>
      <p:bldP spid="6" grpId="0" animBg="1" advAuto="0"/>
      <p:bldP spid="7" grpId="0" animBg="1" advAuto="0"/>
      <p:bldP spid="8" grpId="0" animBg="1" advAuto="0"/>
      <p:bldP spid="9" grpId="0" animBg="1" advAuto="0"/>
      <p:bldP spid="10" grpId="0" animBg="1" advAuto="0"/>
      <p:bldP spid="11" grpId="0" animBg="1" advAuto="0"/>
      <p:bldP spid="12" grpId="0" animBg="1" advAuto="0"/>
      <p:bldP spid="13" grpId="0" animBg="1" advAuto="0"/>
      <p:bldP spid="14" grpId="0" animBg="1" advAuto="0"/>
      <p:bldP spid="15" grpId="0" animBg="1" advAuto="0"/>
      <p:bldP spid="16" grpId="0" animBg="1" advAuto="0"/>
      <p:bldP spid="17" grpId="0" animBg="1" advAuto="0"/>
      <p:bldP spid="18" grpId="0" animBg="1" advAuto="0"/>
      <p:bldP spid="19" grpId="0" animBg="1" advAuto="0"/>
      <p:bldP spid="20" grpId="0" animBg="1"/>
      <p:bldP spid="21" grpId="0" animBg="1"/>
      <p:bldP spid="22" grpId="0" animBg="1"/>
      <p:bldP spid="23" grpId="0" animBg="1"/>
      <p:bldP spid="24" grpId="0" animBg="1"/>
      <p:bldP spid="25" grpId="0" animBg="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25" y="-9526"/>
            <a:ext cx="12268200" cy="6900863"/>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189178" y="4591048"/>
            <a:ext cx="7744287" cy="1511183"/>
          </a:xfrm>
          <a:prstGeom prst="rect">
            <a:avLst/>
          </a:prstGeom>
          <a:noFill/>
        </p:spPr>
        <p:txBody>
          <a:bodyPr wrap="square" rtlCol="0">
            <a:spAutoFit/>
          </a:bodyPr>
          <a:lstStyle/>
          <a:p>
            <a:pPr algn="r">
              <a:lnSpc>
                <a:spcPct val="150000"/>
              </a:lnSpc>
            </a:pPr>
            <a:r>
              <a:rPr lang="zh-CN" altLang="en-US" sz="5400" spc="-200" dirty="0" smtClean="0">
                <a:solidFill>
                  <a:schemeClr val="bg1"/>
                </a:solidFill>
                <a:effectLst>
                  <a:outerShdw blurRad="38100" dist="38100" dir="2700000" algn="tl">
                    <a:srgbClr val="000000">
                      <a:alpha val="43137"/>
                    </a:srgbClr>
                  </a:outerShdw>
                </a:effectLst>
                <a:latin typeface="方正清刻本悦宋简体" panose="02000000000000000000" pitchFamily="2" charset="-122"/>
                <a:ea typeface="方正清刻本悦宋简体" panose="02000000000000000000" pitchFamily="2" charset="-122"/>
                <a:cs typeface="WC Mano Negra Bta"/>
              </a:rPr>
              <a:t>旅行的意义</a:t>
            </a:r>
            <a:endParaRPr lang="en-US" altLang="zh-CN" sz="5400" spc="-200" dirty="0" smtClean="0">
              <a:solidFill>
                <a:schemeClr val="bg1"/>
              </a:solidFill>
              <a:effectLst>
                <a:outerShdw blurRad="38100" dist="38100" dir="2700000" algn="tl">
                  <a:srgbClr val="000000">
                    <a:alpha val="43137"/>
                  </a:srgbClr>
                </a:outerShdw>
              </a:effectLst>
              <a:latin typeface="方正清刻本悦宋简体" panose="02000000000000000000" pitchFamily="2" charset="-122"/>
              <a:ea typeface="方正清刻本悦宋简体" panose="02000000000000000000" pitchFamily="2" charset="-122"/>
              <a:cs typeface="WC Mano Negra Bta"/>
            </a:endParaRPr>
          </a:p>
          <a:p>
            <a:pPr algn="r">
              <a:lnSpc>
                <a:spcPct val="70000"/>
              </a:lnSpc>
            </a:pPr>
            <a:r>
              <a:rPr lang="zh-CN" altLang="en-US" sz="1600" dirty="0" smtClean="0">
                <a:solidFill>
                  <a:schemeClr val="bg1"/>
                </a:solidFill>
                <a:latin typeface="方正清刻本悦宋简体" panose="02000000000000000000" pitchFamily="2" charset="-122"/>
                <a:ea typeface="方正清刻本悦宋简体" panose="02000000000000000000" pitchFamily="2" charset="-122"/>
                <a:cs typeface="WC Mano Negra Bta"/>
              </a:rPr>
              <a:t>旅游</a:t>
            </a:r>
            <a:r>
              <a:rPr lang="zh-CN" altLang="en-US" sz="1600" dirty="0">
                <a:solidFill>
                  <a:schemeClr val="bg1"/>
                </a:solidFill>
                <a:latin typeface="方正清刻本悦宋简体" panose="02000000000000000000" pitchFamily="2" charset="-122"/>
                <a:ea typeface="方正清刻本悦宋简体" panose="02000000000000000000" pitchFamily="2" charset="-122"/>
                <a:cs typeface="WC Mano Negra Bta"/>
              </a:rPr>
              <a:t>不在乎终点，而是在意途中的人和事还有那些美好的记忆和景色。</a:t>
            </a:r>
            <a:endParaRPr lang="en-US" sz="1600" i="1" dirty="0">
              <a:solidFill>
                <a:schemeClr val="bg1"/>
              </a:solidFill>
              <a:latin typeface="方正清刻本悦宋简体" panose="02000000000000000000" pitchFamily="2" charset="-122"/>
              <a:ea typeface="方正清刻本悦宋简体" panose="02000000000000000000" pitchFamily="2" charset="-122"/>
              <a:cs typeface="WC Mano Negra Bta"/>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16"/>
          <p:cNvGraphicFramePr/>
          <p:nvPr/>
        </p:nvGraphicFramePr>
        <p:xfrm>
          <a:off x="0" y="666750"/>
          <a:ext cx="8751871" cy="458152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Parallelogram 1"/>
          <p:cNvSpPr/>
          <p:nvPr/>
        </p:nvSpPr>
        <p:spPr>
          <a:xfrm>
            <a:off x="-1360718" y="314325"/>
            <a:ext cx="2438400" cy="1457325"/>
          </a:xfrm>
          <a:prstGeom prst="parallelogram">
            <a:avLst>
              <a:gd name="adj" fmla="val 91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rallelogram 17"/>
          <p:cNvSpPr/>
          <p:nvPr/>
        </p:nvSpPr>
        <p:spPr>
          <a:xfrm>
            <a:off x="1345235" y="4829175"/>
            <a:ext cx="9334500" cy="4181475"/>
          </a:xfrm>
          <a:prstGeom prst="parallelogram">
            <a:avLst>
              <a:gd name="adj" fmla="val 9045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25"/>
          <p:cNvSpPr/>
          <p:nvPr/>
        </p:nvSpPr>
        <p:spPr>
          <a:xfrm>
            <a:off x="7530641" y="-2109788"/>
            <a:ext cx="6996455" cy="4181475"/>
          </a:xfrm>
          <a:prstGeom prst="parallelogram">
            <a:avLst>
              <a:gd name="adj" fmla="val 865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rallelogram 26"/>
          <p:cNvSpPr/>
          <p:nvPr/>
        </p:nvSpPr>
        <p:spPr>
          <a:xfrm>
            <a:off x="4137404" y="1771650"/>
            <a:ext cx="10926470" cy="4181475"/>
          </a:xfrm>
          <a:prstGeom prst="parallelogram">
            <a:avLst>
              <a:gd name="adj" fmla="val 8744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3"/>
          <p:cNvCxnSpPr/>
          <p:nvPr/>
        </p:nvCxnSpPr>
        <p:spPr>
          <a:xfrm flipH="1">
            <a:off x="4212709" y="228600"/>
            <a:ext cx="4921768" cy="5634756"/>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0" name="Parallelogram 27"/>
          <p:cNvSpPr/>
          <p:nvPr/>
        </p:nvSpPr>
        <p:spPr>
          <a:xfrm>
            <a:off x="5652874" y="2082823"/>
            <a:ext cx="6996455" cy="4181475"/>
          </a:xfrm>
          <a:prstGeom prst="parallelogram">
            <a:avLst>
              <a:gd name="adj" fmla="val 451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28"/>
          <p:cNvCxnSpPr/>
          <p:nvPr/>
        </p:nvCxnSpPr>
        <p:spPr>
          <a:xfrm flipH="1">
            <a:off x="6398507" y="6294614"/>
            <a:ext cx="2893196" cy="331231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281718" y="2493380"/>
            <a:ext cx="4368889" cy="2616101"/>
          </a:xfrm>
          <a:prstGeom prst="rect">
            <a:avLst/>
          </a:prstGeom>
          <a:noFill/>
        </p:spPr>
        <p:txBody>
          <a:bodyPr wrap="none" rtlCol="0">
            <a:spAutoFit/>
          </a:bodyPr>
          <a:lstStyle/>
          <a:p>
            <a:pPr algn="r"/>
            <a:r>
              <a:rPr lang="en-US" sz="3200" spc="-300" dirty="0" smtClean="0">
                <a:solidFill>
                  <a:schemeClr val="tx1">
                    <a:lumMod val="85000"/>
                    <a:lumOff val="15000"/>
                  </a:schemeClr>
                </a:solidFill>
                <a:latin typeface="Elephant" panose="02020904090505020303" pitchFamily="18" charset="0"/>
              </a:rPr>
              <a:t>THE BEST </a:t>
            </a:r>
            <a:endParaRPr lang="en-US" sz="3200" spc="-300" dirty="0" smtClean="0">
              <a:solidFill>
                <a:schemeClr val="tx1">
                  <a:lumMod val="85000"/>
                  <a:lumOff val="15000"/>
                </a:schemeClr>
              </a:solidFill>
              <a:latin typeface="Elephant" panose="02020904090505020303" pitchFamily="18" charset="0"/>
            </a:endParaRPr>
          </a:p>
          <a:p>
            <a:pPr algn="r"/>
            <a:r>
              <a:rPr lang="en-US" sz="6000" spc="-300" dirty="0" smtClean="0">
                <a:solidFill>
                  <a:schemeClr val="tx1">
                    <a:lumMod val="85000"/>
                    <a:lumOff val="15000"/>
                  </a:schemeClr>
                </a:solidFill>
                <a:latin typeface="Elephant" panose="02020904090505020303" pitchFamily="18" charset="0"/>
              </a:rPr>
              <a:t>SCENERY</a:t>
            </a:r>
            <a:endParaRPr lang="en-US" sz="6000" spc="-300" dirty="0">
              <a:solidFill>
                <a:schemeClr val="tx1">
                  <a:lumMod val="85000"/>
                  <a:lumOff val="15000"/>
                </a:schemeClr>
              </a:solidFill>
              <a:latin typeface="Elephant" panose="02020904090505020303" pitchFamily="18" charset="0"/>
            </a:endParaRPr>
          </a:p>
          <a:p>
            <a:pPr algn="r"/>
            <a:endParaRPr lang="en-US" sz="7200" spc="-300" dirty="0">
              <a:solidFill>
                <a:schemeClr val="tx1">
                  <a:lumMod val="85000"/>
                  <a:lumOff val="15000"/>
                </a:schemeClr>
              </a:solidFill>
              <a:latin typeface="Elephant" panose="02020904090505020303" pitchFamily="18" charset="0"/>
            </a:endParaRPr>
          </a:p>
        </p:txBody>
      </p:sp>
      <p:sp>
        <p:nvSpPr>
          <p:cNvPr id="13" name="Rectangle 29"/>
          <p:cNvSpPr/>
          <p:nvPr/>
        </p:nvSpPr>
        <p:spPr>
          <a:xfrm>
            <a:off x="7096125" y="4338335"/>
            <a:ext cx="4568407" cy="1361911"/>
          </a:xfrm>
          <a:prstGeom prst="rect">
            <a:avLst/>
          </a:prstGeom>
        </p:spPr>
        <p:txBody>
          <a:bodyPr wrap="square">
            <a:spAutoFit/>
          </a:bodyPr>
          <a:lstStyle/>
          <a:p>
            <a:pPr algn="r">
              <a:lnSpc>
                <a:spcPct val="150000"/>
              </a:lnSpc>
            </a:pPr>
            <a:r>
              <a:rPr lang="zh-CN" altLang="en-US" sz="1100" kern="3000" spc="31" dirty="0">
                <a:solidFill>
                  <a:schemeClr val="tx1">
                    <a:lumMod val="85000"/>
                    <a:lumOff val="15000"/>
                  </a:schemeClr>
                </a:solidFill>
                <a:latin typeface="微软雅黑" panose="020B0503020204020204" pitchFamily="34" charset="-122"/>
                <a:ea typeface="微软雅黑" panose="020B0503020204020204" pitchFamily="34" charset="-122"/>
              </a:rPr>
              <a:t>旅行，就是为了遇见最美的风景</a:t>
            </a: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行走</a:t>
            </a:r>
            <a:r>
              <a:rPr lang="zh-CN" altLang="en-US" sz="1100" kern="3000" spc="31" dirty="0">
                <a:solidFill>
                  <a:schemeClr val="tx1">
                    <a:lumMod val="85000"/>
                    <a:lumOff val="15000"/>
                  </a:schemeClr>
                </a:solidFill>
                <a:latin typeface="微软雅黑" panose="020B0503020204020204" pitchFamily="34" charset="-122"/>
                <a:ea typeface="微软雅黑" panose="020B0503020204020204" pitchFamily="34" charset="-122"/>
              </a:rPr>
              <a:t>在画中，畅游在风景中</a:t>
            </a: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惊叹</a:t>
            </a:r>
            <a:r>
              <a:rPr lang="zh-CN" altLang="en-US" sz="1100" kern="3000" spc="31" dirty="0">
                <a:solidFill>
                  <a:schemeClr val="tx1">
                    <a:lumMod val="85000"/>
                    <a:lumOff val="15000"/>
                  </a:schemeClr>
                </a:solidFill>
                <a:latin typeface="微软雅黑" panose="020B0503020204020204" pitchFamily="34" charset="-122"/>
                <a:ea typeface="微软雅黑" panose="020B0503020204020204" pitchFamily="34" charset="-122"/>
              </a:rPr>
              <a:t>于这个世界的美</a:t>
            </a: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锤炼</a:t>
            </a:r>
            <a:r>
              <a:rPr lang="zh-CN" altLang="en-US" sz="1100" kern="3000" spc="31" dirty="0">
                <a:solidFill>
                  <a:schemeClr val="tx1">
                    <a:lumMod val="85000"/>
                    <a:lumOff val="15000"/>
                  </a:schemeClr>
                </a:solidFill>
                <a:latin typeface="微软雅黑" panose="020B0503020204020204" pitchFamily="34" charset="-122"/>
                <a:ea typeface="微软雅黑" panose="020B0503020204020204" pitchFamily="34" charset="-122"/>
              </a:rPr>
              <a:t>着自己对美的感受力与敏感度</a:t>
            </a: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100" kern="3000" spc="31" dirty="0" smtClean="0">
                <a:solidFill>
                  <a:schemeClr val="tx1">
                    <a:lumMod val="85000"/>
                    <a:lumOff val="15000"/>
                  </a:schemeClr>
                </a:solidFill>
                <a:latin typeface="微软雅黑" panose="020B0503020204020204" pitchFamily="34" charset="-122"/>
                <a:ea typeface="微软雅黑" panose="020B0503020204020204" pitchFamily="34" charset="-122"/>
              </a:rPr>
              <a:t>坦然</a:t>
            </a:r>
            <a:r>
              <a:rPr lang="zh-CN" altLang="en-US" sz="1100" kern="3000" spc="31" dirty="0">
                <a:solidFill>
                  <a:schemeClr val="tx1">
                    <a:lumMod val="85000"/>
                    <a:lumOff val="15000"/>
                  </a:schemeClr>
                </a:solidFill>
                <a:latin typeface="微软雅黑" panose="020B0503020204020204" pitchFamily="34" charset="-122"/>
                <a:ea typeface="微软雅黑" panose="020B0503020204020204" pitchFamily="34" charset="-122"/>
              </a:rPr>
              <a:t>地面对生活中暂时不完美与丑陋。</a:t>
            </a:r>
            <a:endParaRPr lang="en-US" sz="1100" kern="3000" spc="3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216935" y="1487004"/>
            <a:ext cx="3416320" cy="646331"/>
          </a:xfrm>
          <a:prstGeom prst="rect">
            <a:avLst/>
          </a:prstGeom>
          <a:noFill/>
        </p:spPr>
        <p:txBody>
          <a:bodyPr wrap="none" rtlCol="0">
            <a:spAutoFit/>
          </a:bodyPr>
          <a:lstStyle/>
          <a:p>
            <a:pPr algn="r"/>
            <a:r>
              <a:rPr lang="zh-CN" altLang="en-US" sz="3600" dirty="0" smtClean="0">
                <a:solidFill>
                  <a:schemeClr val="tx1">
                    <a:lumMod val="85000"/>
                    <a:lumOff val="15000"/>
                  </a:schemeClr>
                </a:solidFill>
                <a:latin typeface="微软雅黑" panose="020B0503020204020204" pitchFamily="34" charset="-122"/>
                <a:ea typeface="微软雅黑" panose="020B0503020204020204" pitchFamily="34" charset="-122"/>
              </a:rPr>
              <a:t>遇见最美的风景</a:t>
            </a:r>
            <a:endParaRPr lang="en-US"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39"/>
          <p:cNvSpPr/>
          <p:nvPr/>
        </p:nvSpPr>
        <p:spPr>
          <a:xfrm>
            <a:off x="80620" y="5195302"/>
            <a:ext cx="5746766" cy="769441"/>
          </a:xfrm>
          <a:prstGeom prst="rect">
            <a:avLst/>
          </a:prstGeom>
        </p:spPr>
        <p:txBody>
          <a:bodyPr wrap="none">
            <a:spAutoFit/>
          </a:bodyPr>
          <a:lstStyle/>
          <a:p>
            <a:r>
              <a:rPr lang="en-US" sz="4400" dirty="0" smtClean="0">
                <a:solidFill>
                  <a:schemeClr val="tx1">
                    <a:lumMod val="85000"/>
                    <a:lumOff val="15000"/>
                  </a:schemeClr>
                </a:solidFill>
                <a:latin typeface="微软雅黑" panose="020B0503020204020204" pitchFamily="34" charset="-122"/>
                <a:ea typeface="微软雅黑" panose="020B0503020204020204" pitchFamily="34" charset="-122"/>
              </a:rPr>
              <a:t>PHOTO BY DOLPHIN</a:t>
            </a:r>
            <a:endParaRPr lang="en-US" sz="4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ppt_x"/>
                                          </p:val>
                                        </p:tav>
                                        <p:tav tm="100000">
                                          <p:val>
                                            <p:strVal val="#ppt_x"/>
                                          </p:val>
                                        </p:tav>
                                      </p:tavLst>
                                    </p:anim>
                                    <p:anim calcmode="lin" valueType="num">
                                      <p:cBhvr additive="base">
                                        <p:cTn id="16" dur="75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ppt_x"/>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1" decel="10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ppt_x"/>
                                          </p:val>
                                        </p:tav>
                                        <p:tav tm="100000">
                                          <p:val>
                                            <p:strVal val="#ppt_x"/>
                                          </p:val>
                                        </p:tav>
                                      </p:tavLst>
                                    </p:anim>
                                    <p:anim calcmode="lin" valueType="num">
                                      <p:cBhvr additive="base">
                                        <p:cTn id="28" dur="750" fill="hold"/>
                                        <p:tgtEl>
                                          <p:spTgt spid="7"/>
                                        </p:tgtEl>
                                        <p:attrNameLst>
                                          <p:attrName>ppt_y</p:attrName>
                                        </p:attrNameLst>
                                      </p:cBhvr>
                                      <p:tavLst>
                                        <p:tav tm="0">
                                          <p:val>
                                            <p:strVal val="0-#ppt_h/2"/>
                                          </p:val>
                                        </p:tav>
                                        <p:tav tm="100000">
                                          <p:val>
                                            <p:strVal val="#ppt_y"/>
                                          </p:val>
                                        </p:tav>
                                      </p:tavLst>
                                    </p:anim>
                                  </p:childTnLst>
                                </p:cTn>
                              </p:par>
                              <p:par>
                                <p:cTn id="29" presetID="2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par>
                                <p:cTn id="32" presetID="22" presetClass="entr" presetSubtype="4"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par>
                          <p:cTn id="35" fill="hold">
                            <p:stCondLst>
                              <p:cond delay="1500"/>
                            </p:stCondLst>
                            <p:childTnLst>
                              <p:par>
                                <p:cTn id="36" presetID="2" presetClass="entr" presetSubtype="2" decel="10000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750" fill="hold"/>
                                        <p:tgtEl>
                                          <p:spTgt spid="14"/>
                                        </p:tgtEl>
                                        <p:attrNameLst>
                                          <p:attrName>ppt_x</p:attrName>
                                        </p:attrNameLst>
                                      </p:cBhvr>
                                      <p:tavLst>
                                        <p:tav tm="0">
                                          <p:val>
                                            <p:strVal val="1+#ppt_w/2"/>
                                          </p:val>
                                        </p:tav>
                                        <p:tav tm="100000">
                                          <p:val>
                                            <p:strVal val="#ppt_x"/>
                                          </p:val>
                                        </p:tav>
                                      </p:tavLst>
                                    </p:anim>
                                    <p:anim calcmode="lin" valueType="num">
                                      <p:cBhvr additive="base">
                                        <p:cTn id="39" dur="75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750" fill="hold"/>
                                        <p:tgtEl>
                                          <p:spTgt spid="12"/>
                                        </p:tgtEl>
                                        <p:attrNameLst>
                                          <p:attrName>ppt_x</p:attrName>
                                        </p:attrNameLst>
                                      </p:cBhvr>
                                      <p:tavLst>
                                        <p:tav tm="0">
                                          <p:val>
                                            <p:strVal val="1+#ppt_w/2"/>
                                          </p:val>
                                        </p:tav>
                                        <p:tav tm="100000">
                                          <p:val>
                                            <p:strVal val="#ppt_x"/>
                                          </p:val>
                                        </p:tav>
                                      </p:tavLst>
                                    </p:anim>
                                    <p:anim calcmode="lin" valueType="num">
                                      <p:cBhvr additive="base">
                                        <p:cTn id="43" dur="75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2" decel="100000" fill="hold" grpId="0" nodeType="withEffect">
                                  <p:stCondLst>
                                    <p:cond delay="5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750" fill="hold"/>
                                        <p:tgtEl>
                                          <p:spTgt spid="13"/>
                                        </p:tgtEl>
                                        <p:attrNameLst>
                                          <p:attrName>ppt_x</p:attrName>
                                        </p:attrNameLst>
                                      </p:cBhvr>
                                      <p:tavLst>
                                        <p:tav tm="0">
                                          <p:val>
                                            <p:strVal val="1+#ppt_w/2"/>
                                          </p:val>
                                        </p:tav>
                                        <p:tav tm="100000">
                                          <p:val>
                                            <p:strVal val="#ppt_x"/>
                                          </p:val>
                                        </p:tav>
                                      </p:tavLst>
                                    </p:anim>
                                    <p:anim calcmode="lin" valueType="num">
                                      <p:cBhvr additive="base">
                                        <p:cTn id="47" dur="75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8" decel="10000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4000" fill="hold"/>
                                        <p:tgtEl>
                                          <p:spTgt spid="15"/>
                                        </p:tgtEl>
                                        <p:attrNameLst>
                                          <p:attrName>ppt_x</p:attrName>
                                        </p:attrNameLst>
                                      </p:cBhvr>
                                      <p:tavLst>
                                        <p:tav tm="0">
                                          <p:val>
                                            <p:strVal val="0-#ppt_w/2"/>
                                          </p:val>
                                        </p:tav>
                                        <p:tav tm="100000">
                                          <p:val>
                                            <p:strVal val="#ppt_x"/>
                                          </p:val>
                                        </p:tav>
                                      </p:tavLst>
                                    </p:anim>
                                    <p:anim calcmode="lin" valueType="num">
                                      <p:cBhvr additive="base">
                                        <p:cTn id="52" dur="4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P spid="8" grpId="0" animBg="1"/>
      <p:bldP spid="10" grpId="0" animBg="1"/>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19"/>
          <p:cNvGraphicFramePr/>
          <p:nvPr/>
        </p:nvGraphicFramePr>
        <p:xfrm>
          <a:off x="6343650" y="356198"/>
          <a:ext cx="3740578" cy="339386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5" name="Diagram 24"/>
          <p:cNvGraphicFramePr/>
          <p:nvPr/>
        </p:nvGraphicFramePr>
        <p:xfrm>
          <a:off x="10095683" y="361969"/>
          <a:ext cx="1885633" cy="338227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6" name="Diagram 26"/>
          <p:cNvGraphicFramePr/>
          <p:nvPr/>
        </p:nvGraphicFramePr>
        <p:xfrm>
          <a:off x="228600" y="356197"/>
          <a:ext cx="6110064" cy="5875957"/>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7" name="Content Placeholder 10"/>
          <p:cNvSpPr txBox="1"/>
          <p:nvPr/>
        </p:nvSpPr>
        <p:spPr>
          <a:xfrm>
            <a:off x="6535021" y="4785055"/>
            <a:ext cx="5440274" cy="851009"/>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1200" b="1" kern="3000" dirty="0" smtClean="0">
                <a:solidFill>
                  <a:schemeClr val="tx1">
                    <a:lumMod val="65000"/>
                    <a:lumOff val="35000"/>
                  </a:schemeClr>
                </a:solidFill>
                <a:latin typeface="微软雅黑" panose="020B0503020204020204" pitchFamily="34" charset="-122"/>
                <a:ea typeface="微软雅黑" panose="020B0503020204020204" pitchFamily="34" charset="-122"/>
              </a:rPr>
              <a:t>旅行</a:t>
            </a:r>
            <a:r>
              <a:rPr lang="zh-CN" altLang="en-US" sz="1200" b="1" kern="3000" dirty="0">
                <a:solidFill>
                  <a:schemeClr val="tx1">
                    <a:lumMod val="65000"/>
                    <a:lumOff val="35000"/>
                  </a:schemeClr>
                </a:solidFill>
                <a:latin typeface="微软雅黑" panose="020B0503020204020204" pitchFamily="34" charset="-122"/>
                <a:ea typeface="微软雅黑" panose="020B0503020204020204" pitchFamily="34" charset="-122"/>
              </a:rPr>
              <a:t>的意义并不在于你在沿途中看了多少风景，也不在于你是否到达了预期的目的地，而是在于你旅行中的那种心境的变化和丰富的经历。</a:t>
            </a:r>
            <a:endParaRPr lang="en-US" sz="1200" kern="3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81284" y="173533"/>
            <a:ext cx="3892989" cy="1569660"/>
          </a:xfrm>
          <a:prstGeom prst="rect">
            <a:avLst/>
          </a:prstGeom>
          <a:noFill/>
        </p:spPr>
        <p:txBody>
          <a:bodyPr wrap="none" rtlCol="0">
            <a:spAutoFit/>
          </a:bodyPr>
          <a:lstStyle/>
          <a:p>
            <a:r>
              <a:rPr lang="en-US" sz="9600" spc="-300" dirty="0">
                <a:solidFill>
                  <a:schemeClr val="bg1"/>
                </a:solidFill>
                <a:latin typeface="Elephant" panose="02020904090505020303" pitchFamily="18" charset="0"/>
              </a:rPr>
              <a:t>Travel</a:t>
            </a:r>
            <a:endParaRPr lang="en-US" sz="9600" spc="-300" dirty="0">
              <a:solidFill>
                <a:schemeClr val="bg1"/>
              </a:solidFill>
              <a:latin typeface="Elephant" panose="02020904090505020303" pitchFamily="18"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2" presetClass="entr" presetSubtype="4" decel="100000" fill="hold" grpId="0" nodeType="withEffect">
                                  <p:stCondLst>
                                    <p:cond delay="25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750" fill="hold"/>
                                        <p:tgtEl>
                                          <p:spTgt spid="7"/>
                                        </p:tgtEl>
                                        <p:attrNameLst>
                                          <p:attrName>ppt_x</p:attrName>
                                        </p:attrNameLst>
                                      </p:cBhvr>
                                      <p:tavLst>
                                        <p:tav tm="0">
                                          <p:val>
                                            <p:strVal val="#ppt_x"/>
                                          </p:val>
                                        </p:tav>
                                        <p:tav tm="100000">
                                          <p:val>
                                            <p:strVal val="#ppt_x"/>
                                          </p:val>
                                        </p:tav>
                                      </p:tavLst>
                                    </p:anim>
                                    <p:anim calcmode="lin" valueType="num">
                                      <p:cBhvr additive="base">
                                        <p:cTn id="19" dur="75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8"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4000" fill="hold"/>
                                        <p:tgtEl>
                                          <p:spTgt spid="8"/>
                                        </p:tgtEl>
                                        <p:attrNameLst>
                                          <p:attrName>ppt_x</p:attrName>
                                        </p:attrNameLst>
                                      </p:cBhvr>
                                      <p:tavLst>
                                        <p:tav tm="0">
                                          <p:val>
                                            <p:strVal val="0-#ppt_w/2"/>
                                          </p:val>
                                        </p:tav>
                                        <p:tav tm="100000">
                                          <p:val>
                                            <p:strVal val="#ppt_x"/>
                                          </p:val>
                                        </p:tav>
                                      </p:tavLst>
                                    </p:anim>
                                    <p:anim calcmode="lin" valueType="num">
                                      <p:cBhvr additive="base">
                                        <p:cTn id="24" dur="4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Graphic spid="6" grpId="0">
        <p:bldAsOne/>
      </p:bldGraphic>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7"/>
          <p:cNvGraphicFramePr/>
          <p:nvPr/>
        </p:nvGraphicFramePr>
        <p:xfrm>
          <a:off x="6311230" y="332656"/>
          <a:ext cx="3672408" cy="626469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8" name="Diagram 7"/>
          <p:cNvGraphicFramePr/>
          <p:nvPr/>
        </p:nvGraphicFramePr>
        <p:xfrm>
          <a:off x="10025744" y="3169848"/>
          <a:ext cx="1983921" cy="342845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4" name="Diagram 25"/>
          <p:cNvGraphicFramePr/>
          <p:nvPr/>
        </p:nvGraphicFramePr>
        <p:xfrm>
          <a:off x="217715" y="3361184"/>
          <a:ext cx="5916386" cy="3237114"/>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5" name="TextBox 4"/>
          <p:cNvSpPr txBox="1"/>
          <p:nvPr/>
        </p:nvSpPr>
        <p:spPr>
          <a:xfrm>
            <a:off x="2668362" y="1511646"/>
            <a:ext cx="3490571" cy="1569660"/>
          </a:xfrm>
          <a:prstGeom prst="rect">
            <a:avLst/>
          </a:prstGeom>
          <a:noFill/>
        </p:spPr>
        <p:txBody>
          <a:bodyPr wrap="none" rtlCol="0">
            <a:spAutoFit/>
          </a:bodyPr>
          <a:lstStyle/>
          <a:p>
            <a:r>
              <a:rPr lang="en-US" altLang="zh-CN" sz="9600" spc="-300" dirty="0" smtClean="0">
                <a:solidFill>
                  <a:schemeClr val="tx1">
                    <a:lumMod val="75000"/>
                    <a:lumOff val="25000"/>
                  </a:schemeClr>
                </a:solidFill>
                <a:latin typeface="Elephant" panose="02020904090505020303" pitchFamily="18" charset="0"/>
              </a:rPr>
              <a:t>world</a:t>
            </a:r>
            <a:endParaRPr lang="en-US" sz="9600" spc="-300" dirty="0">
              <a:solidFill>
                <a:schemeClr val="tx1">
                  <a:lumMod val="75000"/>
                  <a:lumOff val="25000"/>
                </a:schemeClr>
              </a:solidFill>
              <a:latin typeface="Elephant" panose="02020904090505020303" pitchFamily="18" charset="0"/>
            </a:endParaRPr>
          </a:p>
        </p:txBody>
      </p:sp>
      <p:sp>
        <p:nvSpPr>
          <p:cNvPr id="6" name="TextBox 5"/>
          <p:cNvSpPr txBox="1"/>
          <p:nvPr/>
        </p:nvSpPr>
        <p:spPr>
          <a:xfrm>
            <a:off x="125187" y="530392"/>
            <a:ext cx="3819187" cy="1200329"/>
          </a:xfrm>
          <a:prstGeom prst="rect">
            <a:avLst/>
          </a:prstGeom>
          <a:noFill/>
        </p:spPr>
        <p:txBody>
          <a:bodyPr wrap="none" rtlCol="0">
            <a:spAutoFit/>
          </a:bodyPr>
          <a:lstStyle/>
          <a:p>
            <a:r>
              <a:rPr lang="en-US" sz="7200" spc="-300" dirty="0" smtClean="0">
                <a:solidFill>
                  <a:schemeClr val="tx1">
                    <a:lumMod val="75000"/>
                    <a:lumOff val="25000"/>
                  </a:schemeClr>
                </a:solidFill>
                <a:latin typeface="Elephant" panose="02020904090505020303" pitchFamily="18" charset="0"/>
              </a:rPr>
              <a:t>T</a:t>
            </a:r>
            <a:r>
              <a:rPr lang="en-US" altLang="zh-CN" sz="7200" spc="-300" dirty="0" smtClean="0">
                <a:solidFill>
                  <a:schemeClr val="tx1">
                    <a:lumMod val="75000"/>
                    <a:lumOff val="25000"/>
                  </a:schemeClr>
                </a:solidFill>
                <a:latin typeface="Elephant" panose="02020904090505020303" pitchFamily="18" charset="0"/>
              </a:rPr>
              <a:t>he </a:t>
            </a:r>
            <a:r>
              <a:rPr lang="en-US" sz="7200" spc="-300" dirty="0" smtClean="0">
                <a:solidFill>
                  <a:schemeClr val="tx1">
                    <a:lumMod val="75000"/>
                    <a:lumOff val="25000"/>
                  </a:schemeClr>
                </a:solidFill>
                <a:latin typeface="Elephant" panose="02020904090505020303" pitchFamily="18" charset="0"/>
              </a:rPr>
              <a:t>new</a:t>
            </a:r>
            <a:endParaRPr lang="en-US" sz="7200" spc="-300" dirty="0">
              <a:solidFill>
                <a:schemeClr val="tx1">
                  <a:lumMod val="75000"/>
                  <a:lumOff val="25000"/>
                </a:schemeClr>
              </a:solidFill>
              <a:latin typeface="Elephant" panose="02020904090505020303" pitchFamily="18" charset="0"/>
            </a:endParaRPr>
          </a:p>
        </p:txBody>
      </p:sp>
      <p:sp>
        <p:nvSpPr>
          <p:cNvPr id="9" name="Rectangle 11"/>
          <p:cNvSpPr/>
          <p:nvPr/>
        </p:nvSpPr>
        <p:spPr>
          <a:xfrm>
            <a:off x="10028914" y="332656"/>
            <a:ext cx="1983021" cy="2677244"/>
          </a:xfrm>
          <a:prstGeom prst="rect">
            <a:avLst/>
          </a:prstGeom>
          <a:solidFill>
            <a:schemeClr val="accent6">
              <a:lumMod val="60000"/>
              <a:lumOff val="4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0" name="TextBox 9"/>
          <p:cNvSpPr txBox="1"/>
          <p:nvPr/>
        </p:nvSpPr>
        <p:spPr>
          <a:xfrm>
            <a:off x="10189651" y="1500603"/>
            <a:ext cx="1774845" cy="523220"/>
          </a:xfrm>
          <a:prstGeom prst="rect">
            <a:avLst/>
          </a:prstGeom>
          <a:noFill/>
        </p:spPr>
        <p:txBody>
          <a:bodyPr wrap="none" rtlCol="0">
            <a:spAutoFit/>
          </a:bodyPr>
          <a:lstStyle/>
          <a:p>
            <a:r>
              <a:rPr lang="zh-CN" altLang="en-US" sz="2800" spc="300" dirty="0" smtClean="0">
                <a:solidFill>
                  <a:schemeClr val="bg1"/>
                </a:solidFill>
                <a:latin typeface="微软雅黑" panose="020B0503020204020204" pitchFamily="34" charset="-122"/>
                <a:ea typeface="微软雅黑" panose="020B0503020204020204" pitchFamily="34" charset="-122"/>
              </a:rPr>
              <a:t>放飞心灵</a:t>
            </a:r>
            <a:endParaRPr lang="en-US" sz="2800" spc="3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0177920" y="1068876"/>
            <a:ext cx="1774845" cy="523220"/>
          </a:xfrm>
          <a:prstGeom prst="rect">
            <a:avLst/>
          </a:prstGeom>
          <a:noFill/>
        </p:spPr>
        <p:txBody>
          <a:bodyPr wrap="none" rtlCol="0">
            <a:spAutoFit/>
          </a:bodyPr>
          <a:lstStyle/>
          <a:p>
            <a:r>
              <a:rPr lang="zh-CN" altLang="en-US" sz="2800" spc="300" dirty="0" smtClean="0">
                <a:solidFill>
                  <a:schemeClr val="bg1"/>
                </a:solidFill>
                <a:latin typeface="微软雅黑" panose="020B0503020204020204" pitchFamily="34" charset="-122"/>
                <a:ea typeface="微软雅黑" panose="020B0503020204020204" pitchFamily="34" charset="-122"/>
              </a:rPr>
              <a:t>开阔视野</a:t>
            </a:r>
            <a:endParaRPr lang="en-US" sz="2800" spc="3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0-#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2750"/>
                            </p:stCondLst>
                            <p:childTnLst>
                              <p:par>
                                <p:cTn id="26" presetID="2" presetClass="entr" presetSubtype="2" decel="10000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750" fill="hold"/>
                                        <p:tgtEl>
                                          <p:spTgt spid="9"/>
                                        </p:tgtEl>
                                        <p:attrNameLst>
                                          <p:attrName>ppt_x</p:attrName>
                                        </p:attrNameLst>
                                      </p:cBhvr>
                                      <p:tavLst>
                                        <p:tav tm="0">
                                          <p:val>
                                            <p:strVal val="1+#ppt_w/2"/>
                                          </p:val>
                                        </p:tav>
                                        <p:tav tm="100000">
                                          <p:val>
                                            <p:strVal val="#ppt_x"/>
                                          </p:val>
                                        </p:tav>
                                      </p:tavLst>
                                    </p:anim>
                                    <p:anim calcmode="lin" valueType="num">
                                      <p:cBhvr additive="base">
                                        <p:cTn id="29" dur="750" fill="hold"/>
                                        <p:tgtEl>
                                          <p:spTgt spid="9"/>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25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5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750" fill="hold"/>
                                        <p:tgtEl>
                                          <p:spTgt spid="10"/>
                                        </p:tgtEl>
                                        <p:attrNameLst>
                                          <p:attrName>ppt_x</p:attrName>
                                        </p:attrNameLst>
                                      </p:cBhvr>
                                      <p:tavLst>
                                        <p:tav tm="0">
                                          <p:val>
                                            <p:strVal val="1+#ppt_w/2"/>
                                          </p:val>
                                        </p:tav>
                                        <p:tav tm="100000">
                                          <p:val>
                                            <p:strVal val="#ppt_x"/>
                                          </p:val>
                                        </p:tav>
                                      </p:tavLst>
                                    </p:anim>
                                    <p:anim calcmode="lin" valueType="num">
                                      <p:cBhvr additive="base">
                                        <p:cTn id="37"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Graphic spid="8" grpId="0">
        <p:bldAsOne/>
      </p:bldGraphic>
      <p:bldGraphic spid="4" grpId="0">
        <p:bldAsOne/>
      </p:bldGraphic>
      <p:bldP spid="5" grpId="0"/>
      <p:bldP spid="6"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8600" y="514350"/>
            <a:ext cx="6086475" cy="33528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43650" y="514350"/>
            <a:ext cx="3733800" cy="57912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106025" y="514350"/>
            <a:ext cx="1924050" cy="57912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8600" y="3886200"/>
            <a:ext cx="3752849" cy="24193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10611" y="3886200"/>
            <a:ext cx="2306040" cy="24193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18"/>
          <p:cNvSpPr/>
          <p:nvPr/>
        </p:nvSpPr>
        <p:spPr bwMode="auto">
          <a:xfrm>
            <a:off x="241749" y="483518"/>
            <a:ext cx="3936862" cy="2818962"/>
          </a:xfrm>
          <a:prstGeom prst="roundRect">
            <a:avLst>
              <a:gd name="adj" fmla="val 0"/>
            </a:avLst>
          </a:prstGeom>
          <a:blipFill dpi="0" rotWithShape="1">
            <a:blip r:embed="rId1" cstate="print">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rtlCol="0" anchor="t" anchorCtr="0"/>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rPr>
              <a:t> </a:t>
            </a:r>
            <a:endPar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endParaRPr>
          </a:p>
        </p:txBody>
      </p:sp>
      <p:sp>
        <p:nvSpPr>
          <p:cNvPr id="5" name="Rounded Rectangle 26"/>
          <p:cNvSpPr/>
          <p:nvPr/>
        </p:nvSpPr>
        <p:spPr bwMode="auto">
          <a:xfrm>
            <a:off x="8393309" y="483518"/>
            <a:ext cx="3593733" cy="5783322"/>
          </a:xfrm>
          <a:prstGeom prst="roundRect">
            <a:avLst>
              <a:gd name="adj" fmla="val 0"/>
            </a:avLst>
          </a:prstGeom>
          <a:blipFill dpi="0" rotWithShape="1">
            <a:blip r:embed="rId2">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rtlCol="0" anchor="t" anchorCtr="0"/>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rPr>
              <a:t> </a:t>
            </a:r>
            <a:endPar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endParaRPr>
          </a:p>
        </p:txBody>
      </p:sp>
      <p:sp>
        <p:nvSpPr>
          <p:cNvPr id="6" name="Rounded Rectangle 66"/>
          <p:cNvSpPr/>
          <p:nvPr/>
        </p:nvSpPr>
        <p:spPr bwMode="auto">
          <a:xfrm>
            <a:off x="4316377" y="3445638"/>
            <a:ext cx="3936862" cy="2818962"/>
          </a:xfrm>
          <a:prstGeom prst="roundRect">
            <a:avLst>
              <a:gd name="adj" fmla="val 0"/>
            </a:avLst>
          </a:prstGeom>
          <a:blipFill dpi="0" rotWithShape="1">
            <a:blip r:embed="rId3">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rtlCol="0" anchor="t" anchorCtr="0"/>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rPr>
              <a:t> </a:t>
            </a:r>
            <a:endPar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endParaRPr>
          </a:p>
        </p:txBody>
      </p:sp>
      <p:sp>
        <p:nvSpPr>
          <p:cNvPr id="7" name="Rounded Rectangle 69"/>
          <p:cNvSpPr/>
          <p:nvPr/>
        </p:nvSpPr>
        <p:spPr bwMode="auto">
          <a:xfrm>
            <a:off x="244117" y="3445638"/>
            <a:ext cx="3936862" cy="2818962"/>
          </a:xfrm>
          <a:prstGeom prst="roundRect">
            <a:avLst>
              <a:gd name="adj" fmla="val 0"/>
            </a:avLst>
          </a:prstGeom>
          <a:blipFill dpi="0" rotWithShape="1">
            <a:blip r:embed="rId4" cstate="print">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rtlCol="0" anchor="t" anchorCtr="0"/>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rPr>
              <a:t> </a:t>
            </a:r>
            <a:endPar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endParaRPr>
          </a:p>
        </p:txBody>
      </p:sp>
      <p:sp>
        <p:nvSpPr>
          <p:cNvPr id="8" name="Rounded Rectangle 22"/>
          <p:cNvSpPr/>
          <p:nvPr/>
        </p:nvSpPr>
        <p:spPr bwMode="auto">
          <a:xfrm>
            <a:off x="4316377" y="483518"/>
            <a:ext cx="3936862" cy="2818962"/>
          </a:xfrm>
          <a:prstGeom prst="roundRect">
            <a:avLst>
              <a:gd name="adj" fmla="val 0"/>
            </a:avLst>
          </a:prstGeom>
          <a:blipFill dpi="0" rotWithShape="1">
            <a:blip r:embed="rId5">
              <a:extLst>
                <a:ext uri="{28A0092B-C50C-407E-A947-70E740481C1C}">
                  <a14:useLocalDpi xmlns:a14="http://schemas.microsoft.com/office/drawing/2010/main" val="0"/>
                </a:ext>
              </a:extLst>
            </a:blip>
            <a:srcRect/>
            <a:stretch>
              <a:fillRect/>
            </a:stretch>
          </a:blipFill>
          <a:ln w="9525" cap="flat" cmpd="sng" algn="ctr">
            <a:noFill/>
            <a:prstDash val="solid"/>
          </a:ln>
          <a:effectLst/>
        </p:spPr>
        <p:txBody>
          <a:bodyPr rtlCol="0" anchor="t" anchorCtr="0"/>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rPr>
              <a:t> </a:t>
            </a:r>
            <a:endParaRPr kumimoji="0" lang="en-US" sz="1800" b="0" i="0" u="none" strike="noStrike" kern="0" cap="none" spc="0" normalizeH="0" baseline="0" noProof="0" dirty="0">
              <a:ln>
                <a:noFill/>
              </a:ln>
              <a:solidFill>
                <a:srgbClr val="FFFFFF">
                  <a:alpha val="99000"/>
                </a:srgbClr>
              </a:solidFill>
              <a:effectLst/>
              <a:uLnTx/>
              <a:uFillTx/>
              <a:ea typeface="Segoe UI" panose="020B0502040204020203" pitchFamily="34" charset="0"/>
              <a:cs typeface="Segoe UI" panose="020B0502040204020203" pitchFamily="34" charset="0"/>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Left)">
                                      <p:cBhvr>
                                        <p:cTn id="7" dur="750"/>
                                        <p:tgtEl>
                                          <p:spTgt spid="4"/>
                                        </p:tgtEl>
                                      </p:cBhvr>
                                    </p:animEffect>
                                  </p:childTnLst>
                                </p:cTn>
                              </p:par>
                            </p:childTnLst>
                          </p:cTn>
                        </p:par>
                        <p:par>
                          <p:cTn id="8" fill="hold">
                            <p:stCondLst>
                              <p:cond delay="1000"/>
                            </p:stCondLst>
                            <p:childTnLst>
                              <p:par>
                                <p:cTn id="9" presetID="18" presetClass="entr" presetSubtype="3"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upRight)">
                                      <p:cBhvr>
                                        <p:cTn id="11" dur="750"/>
                                        <p:tgtEl>
                                          <p:spTgt spid="8"/>
                                        </p:tgtEl>
                                      </p:cBhvr>
                                    </p:animEffect>
                                  </p:childTnLst>
                                </p:cTn>
                              </p:par>
                            </p:childTnLst>
                          </p:cTn>
                        </p:par>
                        <p:par>
                          <p:cTn id="12" fill="hold">
                            <p:stCondLst>
                              <p:cond delay="2000"/>
                            </p:stCondLst>
                            <p:childTnLst>
                              <p:par>
                                <p:cTn id="13" presetID="18" presetClass="entr" presetSubtype="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Right)">
                                      <p:cBhvr>
                                        <p:cTn id="15" dur="750"/>
                                        <p:tgtEl>
                                          <p:spTgt spid="6"/>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Left)">
                                      <p:cBhvr>
                                        <p:cTn id="19" dur="750"/>
                                        <p:tgtEl>
                                          <p:spTgt spid="7"/>
                                        </p:tgtEl>
                                      </p:cBhvr>
                                    </p:animEffect>
                                  </p:childTnLst>
                                </p:cTn>
                              </p:par>
                            </p:childTnLst>
                          </p:cTn>
                        </p:par>
                        <p:par>
                          <p:cTn id="20" fill="hold">
                            <p:stCondLst>
                              <p:cond delay="40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7457" y="882109"/>
            <a:ext cx="3870923" cy="2419327"/>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7458" y="3431502"/>
            <a:ext cx="2073524" cy="2419327"/>
          </a:xfrm>
          <a:prstGeom prst="rect">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45355" y="3431501"/>
            <a:ext cx="4302532" cy="241932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22773" y="889729"/>
            <a:ext cx="3393482" cy="24193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69031" y="3431502"/>
            <a:ext cx="3299445" cy="241932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527665" y="882109"/>
            <a:ext cx="2449468" cy="2442187"/>
          </a:xfrm>
          <a:prstGeom prst="rect">
            <a:avLst/>
          </a:prstGeom>
          <a:solidFill>
            <a:srgbClr val="92D05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552837" y="1581298"/>
            <a:ext cx="2415639" cy="1015663"/>
          </a:xfrm>
          <a:prstGeom prst="rect">
            <a:avLst/>
          </a:prstGeom>
        </p:spPr>
        <p:txBody>
          <a:bodyPr wrap="square">
            <a:spAutoFit/>
          </a:bodyPr>
          <a:lstStyle/>
          <a:p>
            <a:pPr algn="ctr"/>
            <a:r>
              <a:rPr lang="zh-CN" altLang="en-US" sz="2000" spc="300" dirty="0" smtClean="0">
                <a:solidFill>
                  <a:srgbClr val="262A3E"/>
                </a:solidFill>
                <a:latin typeface="微软雅黑" panose="020B0503020204020204" pitchFamily="34" charset="-122"/>
                <a:ea typeface="微软雅黑" panose="020B0503020204020204" pitchFamily="34" charset="-122"/>
              </a:rPr>
              <a:t>放飞自由</a:t>
            </a:r>
            <a:endParaRPr lang="en-US" altLang="zh-CN" sz="2000" spc="300" dirty="0" smtClean="0">
              <a:solidFill>
                <a:srgbClr val="262A3E"/>
              </a:solidFill>
              <a:latin typeface="微软雅黑" panose="020B0503020204020204" pitchFamily="34" charset="-122"/>
              <a:ea typeface="微软雅黑" panose="020B0503020204020204" pitchFamily="34" charset="-122"/>
            </a:endParaRPr>
          </a:p>
          <a:p>
            <a:pPr algn="ctr"/>
            <a:endParaRPr lang="en-US" altLang="zh-CN" sz="2000" spc="300" dirty="0">
              <a:solidFill>
                <a:srgbClr val="262A3E"/>
              </a:solidFill>
              <a:latin typeface="微软雅黑" panose="020B0503020204020204" pitchFamily="34" charset="-122"/>
              <a:ea typeface="微软雅黑" panose="020B0503020204020204" pitchFamily="34" charset="-122"/>
            </a:endParaRPr>
          </a:p>
          <a:p>
            <a:pPr algn="ctr"/>
            <a:r>
              <a:rPr lang="zh-CN" altLang="en-US" sz="2000" spc="300" dirty="0" smtClean="0">
                <a:solidFill>
                  <a:srgbClr val="262A3E"/>
                </a:solidFill>
                <a:latin typeface="微软雅黑" panose="020B0503020204020204" pitchFamily="34" charset="-122"/>
                <a:ea typeface="微软雅黑" panose="020B0503020204020204" pitchFamily="34" charset="-122"/>
              </a:rPr>
              <a:t>让心飞翔</a:t>
            </a:r>
            <a:endParaRPr lang="zh-CN" altLang="en-US" sz="2000" spc="300" dirty="0">
              <a:solidFill>
                <a:srgbClr val="262A3E"/>
              </a:solidFill>
              <a:latin typeface="微软雅黑" panose="020B0503020204020204" pitchFamily="34" charset="-122"/>
              <a:ea typeface="微软雅黑" panose="020B0503020204020204" pitchFamily="34" charset="-122"/>
            </a:endParaRPr>
          </a:p>
        </p:txBody>
      </p:sp>
      <p:sp>
        <p:nvSpPr>
          <p:cNvPr id="11" name="矩形 10"/>
          <p:cNvSpPr/>
          <p:nvPr/>
        </p:nvSpPr>
        <p:spPr>
          <a:xfrm>
            <a:off x="880065" y="4200858"/>
            <a:ext cx="2415639" cy="1015663"/>
          </a:xfrm>
          <a:prstGeom prst="rect">
            <a:avLst/>
          </a:prstGeom>
        </p:spPr>
        <p:txBody>
          <a:bodyPr wrap="square">
            <a:spAutoFit/>
          </a:bodyPr>
          <a:lstStyle/>
          <a:p>
            <a:pPr algn="ctr"/>
            <a:r>
              <a:rPr lang="zh-CN" altLang="en-US" sz="2000" spc="300" dirty="0" smtClean="0">
                <a:solidFill>
                  <a:srgbClr val="262A3E"/>
                </a:solidFill>
                <a:latin typeface="微软雅黑" panose="020B0503020204020204" pitchFamily="34" charset="-122"/>
                <a:ea typeface="微软雅黑" panose="020B0503020204020204" pitchFamily="34" charset="-122"/>
              </a:rPr>
              <a:t>放飞自由</a:t>
            </a:r>
            <a:endParaRPr lang="en-US" altLang="zh-CN" sz="2000" spc="300" dirty="0" smtClean="0">
              <a:solidFill>
                <a:srgbClr val="262A3E"/>
              </a:solidFill>
              <a:latin typeface="微软雅黑" panose="020B0503020204020204" pitchFamily="34" charset="-122"/>
              <a:ea typeface="微软雅黑" panose="020B0503020204020204" pitchFamily="34" charset="-122"/>
            </a:endParaRPr>
          </a:p>
          <a:p>
            <a:pPr algn="ctr"/>
            <a:endParaRPr lang="en-US" altLang="zh-CN" sz="2000" spc="300" dirty="0">
              <a:solidFill>
                <a:srgbClr val="262A3E"/>
              </a:solidFill>
              <a:latin typeface="微软雅黑" panose="020B0503020204020204" pitchFamily="34" charset="-122"/>
              <a:ea typeface="微软雅黑" panose="020B0503020204020204" pitchFamily="34" charset="-122"/>
            </a:endParaRPr>
          </a:p>
          <a:p>
            <a:pPr algn="ctr"/>
            <a:r>
              <a:rPr lang="zh-CN" altLang="en-US" sz="2000" spc="300" dirty="0" smtClean="0">
                <a:solidFill>
                  <a:srgbClr val="262A3E"/>
                </a:solidFill>
                <a:latin typeface="微软雅黑" panose="020B0503020204020204" pitchFamily="34" charset="-122"/>
                <a:ea typeface="微软雅黑" panose="020B0503020204020204" pitchFamily="34" charset="-122"/>
              </a:rPr>
              <a:t>让心飞翔</a:t>
            </a:r>
            <a:endParaRPr lang="zh-CN" altLang="en-US" sz="2000" spc="300" dirty="0">
              <a:solidFill>
                <a:srgbClr val="262A3E"/>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1260</Words>
  <Application>WPS 演示</Application>
  <PresentationFormat>自定义</PresentationFormat>
  <Paragraphs>136</Paragraphs>
  <Slides>21</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Arial</vt:lpstr>
      <vt:lpstr>宋体</vt:lpstr>
      <vt:lpstr>Wingdings</vt:lpstr>
      <vt:lpstr>方正清刻本悦宋简体</vt:lpstr>
      <vt:lpstr>WC Mano Negra Bta</vt:lpstr>
      <vt:lpstr>微软雅黑</vt:lpstr>
      <vt:lpstr>Elephant</vt:lpstr>
      <vt:lpstr>Segoe UI</vt:lpstr>
      <vt:lpstr>Calibri</vt:lpstr>
      <vt:lpstr>Arial Unicode MS</vt:lpstr>
      <vt:lpstr>Georgia</vt:lpstr>
      <vt:lpstr>华文隶书</vt:lpstr>
      <vt:lpstr>Didot</vt:lpstr>
      <vt:lpstr>Lato</vt:lpstr>
      <vt:lpstr>方圆魂心体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旅游摄影画册电子相册作品集</dc:title>
  <dc:creator>user</dc:creator>
  <cp:lastModifiedBy>Moment123</cp:lastModifiedBy>
  <cp:revision>18</cp:revision>
  <dcterms:created xsi:type="dcterms:W3CDTF">2016-10-22T09:58:00Z</dcterms:created>
  <dcterms:modified xsi:type="dcterms:W3CDTF">2018-07-24T11:41:28Z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