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11.fntdata" ContentType="application/x-fontdata"/>
  <Override PartName="/ppt/fonts/font12.fntdata" ContentType="application/x-fontdata"/>
  <Override PartName="/ppt/fonts/font13.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3"/>
  </p:notesMasterIdLst>
  <p:handoutMasterIdLst>
    <p:handoutMasterId r:id="rId24"/>
  </p:handoutMasterIdLst>
  <p:sldIdLst>
    <p:sldId id="256" r:id="rId3"/>
    <p:sldId id="260" r:id="rId4"/>
    <p:sldId id="259" r:id="rId5"/>
    <p:sldId id="261" r:id="rId6"/>
    <p:sldId id="263" r:id="rId7"/>
    <p:sldId id="262" r:id="rId8"/>
    <p:sldId id="265" r:id="rId9"/>
    <p:sldId id="273" r:id="rId10"/>
    <p:sldId id="268" r:id="rId11"/>
    <p:sldId id="267" r:id="rId12"/>
    <p:sldId id="269" r:id="rId13"/>
    <p:sldId id="274" r:id="rId14"/>
    <p:sldId id="266" r:id="rId15"/>
    <p:sldId id="270" r:id="rId16"/>
    <p:sldId id="271" r:id="rId17"/>
    <p:sldId id="275" r:id="rId18"/>
    <p:sldId id="257" r:id="rId19"/>
    <p:sldId id="272" r:id="rId20"/>
    <p:sldId id="277" r:id="rId21"/>
    <p:sldId id="276" r:id="rId22"/>
  </p:sldIdLst>
  <p:sldSz cx="12192000" cy="6858000"/>
  <p:notesSz cx="6858000" cy="9144000"/>
  <p:embeddedFontLst>
    <p:embeddedFont>
      <p:font typeface="微软雅黑" panose="020B0503020204020204" charset="-122"/>
      <p:regular r:id="rId28"/>
    </p:embeddedFont>
    <p:embeddedFont>
      <p:font typeface="方正舒体" panose="02010601030101010101" pitchFamily="2" charset="-122"/>
      <p:regular r:id="rId29"/>
    </p:embeddedFont>
    <p:embeddedFont>
      <p:font typeface="Impact" panose="020B0806030902050204" charset="0"/>
      <p:regular r:id="rId30"/>
    </p:embeddedFont>
    <p:embeddedFont>
      <p:font typeface="Verdana" panose="020B0604030504040204" charset="0"/>
      <p:regular r:id="rId31"/>
      <p:bold r:id="rId32"/>
      <p:italic r:id="rId33"/>
      <p:boldItalic r:id="rId34"/>
    </p:embeddedFont>
    <p:embeddedFont>
      <p:font typeface="Calibri" panose="020F0502020204030204" charset="0"/>
      <p:regular r:id="rId35"/>
      <p:bold r:id="rId36"/>
      <p:italic r:id="rId37"/>
      <p:boldItalic r:id="rId38"/>
    </p:embeddedFont>
    <p:embeddedFont>
      <p:font typeface="Calibri Light" panose="020F0302020204030204" charset="0"/>
      <p:regular r:id="rId39"/>
      <p:italic r:id="rId40"/>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AACCA5"/>
    <a:srgbClr val="EF857E"/>
    <a:srgbClr val="E83A4F"/>
    <a:srgbClr val="AFD1AF"/>
    <a:srgbClr val="9BC3AA"/>
    <a:srgbClr val="EB586C"/>
    <a:srgbClr val="F08C83"/>
    <a:srgbClr val="FDF1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font" Target="fonts/font13.fntdata"/><Relationship Id="rId4" Type="http://schemas.openxmlformats.org/officeDocument/2006/relationships/slide" Target="slides/slide2.xml"/><Relationship Id="rId39" Type="http://schemas.openxmlformats.org/officeDocument/2006/relationships/font" Target="fonts/font12.fntdata"/><Relationship Id="rId38" Type="http://schemas.openxmlformats.org/officeDocument/2006/relationships/font" Target="fonts/font11.fntdata"/><Relationship Id="rId37" Type="http://schemas.openxmlformats.org/officeDocument/2006/relationships/font" Target="fonts/font10.fntdata"/><Relationship Id="rId36" Type="http://schemas.openxmlformats.org/officeDocument/2006/relationships/font" Target="fonts/font9.fntdata"/><Relationship Id="rId35" Type="http://schemas.openxmlformats.org/officeDocument/2006/relationships/font" Target="fonts/font8.fntdata"/><Relationship Id="rId34" Type="http://schemas.openxmlformats.org/officeDocument/2006/relationships/font" Target="fonts/font7.fntdata"/><Relationship Id="rId33" Type="http://schemas.openxmlformats.org/officeDocument/2006/relationships/font" Target="fonts/font6.fntdata"/><Relationship Id="rId32" Type="http://schemas.openxmlformats.org/officeDocument/2006/relationships/font" Target="fonts/font5.fntdata"/><Relationship Id="rId31" Type="http://schemas.openxmlformats.org/officeDocument/2006/relationships/font" Target="fonts/font4.fntdata"/><Relationship Id="rId30" Type="http://schemas.openxmlformats.org/officeDocument/2006/relationships/font" Target="fonts/font3.fntdata"/><Relationship Id="rId3" Type="http://schemas.openxmlformats.org/officeDocument/2006/relationships/slide" Target="slides/slide1.xml"/><Relationship Id="rId29" Type="http://schemas.openxmlformats.org/officeDocument/2006/relationships/font" Target="fonts/font2.fntdata"/><Relationship Id="rId28" Type="http://schemas.openxmlformats.org/officeDocument/2006/relationships/font" Target="fonts/font1.fntdata"/><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821690" y="1020445"/>
            <a:ext cx="10622280" cy="4704080"/>
            <a:chOff x="1714" y="1607"/>
            <a:chExt cx="16308" cy="7408"/>
          </a:xfrm>
        </p:grpSpPr>
        <p:sp>
          <p:nvSpPr>
            <p:cNvPr id="20" name="矩形 19"/>
            <p:cNvSpPr/>
            <p:nvPr/>
          </p:nvSpPr>
          <p:spPr>
            <a:xfrm>
              <a:off x="1714" y="1607"/>
              <a:ext cx="16308" cy="7408"/>
            </a:xfrm>
            <a:prstGeom prst="rect">
              <a:avLst/>
            </a:prstGeom>
            <a:noFill/>
            <a:ln>
              <a:solidFill>
                <a:srgbClr val="F08C83"/>
              </a:solidFill>
            </a:ln>
            <a:extLst>
              <a:ext uri="{909E8E84-426E-40DD-AFC4-6F175D3DCCD1}">
                <a14:hiddenFill xmlns:a14="http://schemas.microsoft.com/office/drawing/2010/main">
                  <a:solidFill>
                    <a:srgbClr val="F08C8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2244" y="2042"/>
              <a:ext cx="15324" cy="6717"/>
            </a:xfrm>
            <a:prstGeom prst="rect">
              <a:avLst/>
            </a:prstGeom>
            <a:solidFill>
              <a:srgbClr val="F0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2582863" y="2583815"/>
            <a:ext cx="7040880" cy="922020"/>
          </a:xfrm>
          <a:prstGeom prst="rect">
            <a:avLst/>
          </a:prstGeom>
          <a:noFill/>
        </p:spPr>
        <p:txBody>
          <a:bodyPr wrap="none" rtlCol="0" anchor="t">
            <a:spAutoFit/>
          </a:bodyPr>
          <a:p>
            <a:r>
              <a:rPr lang="zh-CN" altLang="en-US" sz="5400" b="1">
                <a:solidFill>
                  <a:schemeClr val="bg1"/>
                </a:solidFill>
                <a:latin typeface="微软雅黑" panose="020B0503020204020204" charset="-122"/>
                <a:ea typeface="微软雅黑" panose="020B0503020204020204" charset="-122"/>
                <a:sym typeface="+mn-ea"/>
              </a:rPr>
              <a:t>简约水彩手绘通用模板</a:t>
            </a:r>
            <a:endParaRPr lang="zh-CN" altLang="en-US" sz="5400" b="1">
              <a:solidFill>
                <a:schemeClr val="bg1"/>
              </a:solidFill>
              <a:latin typeface="微软雅黑" panose="020B0503020204020204" charset="-122"/>
              <a:ea typeface="微软雅黑" panose="020B0503020204020204" charset="-122"/>
              <a:sym typeface="+mn-ea"/>
            </a:endParaRPr>
          </a:p>
        </p:txBody>
      </p:sp>
      <p:sp>
        <p:nvSpPr>
          <p:cNvPr id="10" name="文本框 9"/>
          <p:cNvSpPr txBox="1"/>
          <p:nvPr/>
        </p:nvSpPr>
        <p:spPr>
          <a:xfrm>
            <a:off x="4022090" y="4699000"/>
            <a:ext cx="1783080" cy="368300"/>
          </a:xfrm>
          <a:prstGeom prst="rect">
            <a:avLst/>
          </a:prstGeom>
          <a:noFill/>
        </p:spPr>
        <p:txBody>
          <a:bodyPr wrap="none" rtlCol="0" anchor="t">
            <a:spAutoFit/>
          </a:bodyPr>
          <a:p>
            <a:r>
              <a:rPr lang="zh-CN" altLang="en-US">
                <a:solidFill>
                  <a:schemeClr val="bg1"/>
                </a:solidFill>
                <a:latin typeface="微软雅黑" panose="020B0503020204020204" charset="-122"/>
                <a:ea typeface="微软雅黑" panose="020B0503020204020204" charset="-122"/>
                <a:sym typeface="+mn-ea"/>
              </a:rPr>
              <a:t>汇报人：猪七爷</a:t>
            </a:r>
            <a:endParaRPr lang="zh-CN" altLang="en-US">
              <a:solidFill>
                <a:schemeClr val="bg1"/>
              </a:solidFill>
              <a:latin typeface="微软雅黑" panose="020B0503020204020204" charset="-122"/>
              <a:ea typeface="微软雅黑" panose="020B0503020204020204" charset="-122"/>
              <a:sym typeface="+mn-ea"/>
            </a:endParaRPr>
          </a:p>
        </p:txBody>
      </p:sp>
      <p:sp>
        <p:nvSpPr>
          <p:cNvPr id="11" name="文本框 10"/>
          <p:cNvSpPr txBox="1"/>
          <p:nvPr/>
        </p:nvSpPr>
        <p:spPr>
          <a:xfrm>
            <a:off x="6395085" y="4699000"/>
            <a:ext cx="2070735" cy="368300"/>
          </a:xfrm>
          <a:prstGeom prst="rect">
            <a:avLst/>
          </a:prstGeom>
          <a:noFill/>
        </p:spPr>
        <p:txBody>
          <a:bodyPr wrap="none" rtlCol="0" anchor="t">
            <a:spAutoFit/>
          </a:bodyPr>
          <a:p>
            <a:r>
              <a:rPr lang="zh-CN" altLang="en-US">
                <a:solidFill>
                  <a:schemeClr val="bg1"/>
                </a:solidFill>
                <a:latin typeface="微软雅黑" panose="020B0503020204020204" charset="-122"/>
                <a:ea typeface="微软雅黑" panose="020B0503020204020204" charset="-122"/>
                <a:sym typeface="+mn-ea"/>
              </a:rPr>
              <a:t>时间：</a:t>
            </a:r>
            <a:r>
              <a:rPr lang="en-US" altLang="zh-CN">
                <a:solidFill>
                  <a:schemeClr val="bg1"/>
                </a:solidFill>
                <a:latin typeface="微软雅黑" panose="020B0503020204020204" charset="-122"/>
                <a:ea typeface="微软雅黑" panose="020B0503020204020204" charset="-122"/>
                <a:sym typeface="+mn-ea"/>
              </a:rPr>
              <a:t>201X.09.08</a:t>
            </a:r>
            <a:endParaRPr lang="en-US" altLang="zh-CN">
              <a:solidFill>
                <a:schemeClr val="bg1"/>
              </a:solidFill>
              <a:latin typeface="微软雅黑" panose="020B0503020204020204" charset="-122"/>
              <a:ea typeface="微软雅黑" panose="020B0503020204020204" charset="-122"/>
              <a:sym typeface="+mn-ea"/>
            </a:endParaRPr>
          </a:p>
        </p:txBody>
      </p:sp>
      <p:sp>
        <p:nvSpPr>
          <p:cNvPr id="6" name="日期占位符 5"/>
          <p:cNvSpPr>
            <a:spLocks noGrp="1"/>
          </p:cNvSpPr>
          <p:nvPr>
            <p:ph type="dt" sz="half" idx="10"/>
          </p:nvPr>
        </p:nvSpPr>
        <p:spPr>
          <a:xfrm>
            <a:off x="821690" y="6242050"/>
            <a:ext cx="2743200" cy="365125"/>
          </a:xfrm>
        </p:spPr>
        <p:txBody>
          <a:bodyPr/>
          <a:p>
            <a:fld id="{D997B5FA-0921-464F-AAE1-844C04324D75}" type="datetimeFigureOut">
              <a:rPr lang="zh-CN" altLang="en-US" smtClean="0"/>
            </a:fld>
            <a:endParaRPr lang="zh-CN" altLang="en-US"/>
          </a:p>
        </p:txBody>
      </p:sp>
      <p:sp>
        <p:nvSpPr>
          <p:cNvPr id="7" name="页脚占位符 6"/>
          <p:cNvSpPr>
            <a:spLocks noGrp="1"/>
          </p:cNvSpPr>
          <p:nvPr>
            <p:ph type="ftr" sz="quarter" idx="11"/>
          </p:nvPr>
        </p:nvSpPr>
        <p:spPr>
          <a:xfrm>
            <a:off x="4022090" y="6242050"/>
            <a:ext cx="4114800" cy="365125"/>
          </a:xfrm>
        </p:spPr>
        <p:txBody>
          <a:bodyPr/>
          <a:p>
            <a:endParaRPr lang="zh-CN" altLang="en-US"/>
          </a:p>
        </p:txBody>
      </p:sp>
      <p:sp>
        <p:nvSpPr>
          <p:cNvPr id="8" name="灯片编号占位符 7"/>
          <p:cNvSpPr>
            <a:spLocks noGrp="1"/>
          </p:cNvSpPr>
          <p:nvPr>
            <p:ph type="sldNum" sz="quarter" idx="12"/>
          </p:nvPr>
        </p:nvSpPr>
        <p:spPr>
          <a:xfrm>
            <a:off x="8594090" y="6242050"/>
            <a:ext cx="2743200" cy="365125"/>
          </a:xfrm>
        </p:spPr>
        <p:txBody>
          <a:bodyPr/>
          <a:p>
            <a:fld id="{565CE74E-AB26-4998-AD42-012C4C1AD076}" type="slidenum">
              <a:rPr lang="zh-CN" altLang="en-US" smtClean="0"/>
            </a:fld>
            <a:endParaRPr lang="zh-CN" altLang="en-US"/>
          </a:p>
        </p:txBody>
      </p:sp>
      <p:pic>
        <p:nvPicPr>
          <p:cNvPr id="12" name="图片 11" descr="1"/>
          <p:cNvPicPr>
            <a:picLocks noChangeAspect="1"/>
          </p:cNvPicPr>
          <p:nvPr userDrawn="1"/>
        </p:nvPicPr>
        <p:blipFill>
          <a:blip r:embed="rId1"/>
          <a:stretch>
            <a:fillRect/>
          </a:stretch>
        </p:blipFill>
        <p:spPr>
          <a:xfrm>
            <a:off x="-756920" y="1632585"/>
            <a:ext cx="2844800" cy="2476500"/>
          </a:xfrm>
          <a:prstGeom prst="rect">
            <a:avLst/>
          </a:prstGeom>
        </p:spPr>
      </p:pic>
      <p:pic>
        <p:nvPicPr>
          <p:cNvPr id="13" name="图片 12" descr="2"/>
          <p:cNvPicPr>
            <a:picLocks noChangeAspect="1"/>
          </p:cNvPicPr>
          <p:nvPr userDrawn="1"/>
        </p:nvPicPr>
        <p:blipFill>
          <a:blip r:embed="rId2"/>
          <a:stretch>
            <a:fillRect/>
          </a:stretch>
        </p:blipFill>
        <p:spPr>
          <a:xfrm rot="10800000">
            <a:off x="-438150" y="-1443355"/>
            <a:ext cx="4768850" cy="3966845"/>
          </a:xfrm>
          <a:prstGeom prst="rect">
            <a:avLst/>
          </a:prstGeom>
        </p:spPr>
      </p:pic>
      <p:pic>
        <p:nvPicPr>
          <p:cNvPr id="15" name="图片 14" descr="2"/>
          <p:cNvPicPr>
            <a:picLocks noChangeAspect="1"/>
          </p:cNvPicPr>
          <p:nvPr userDrawn="1"/>
        </p:nvPicPr>
        <p:blipFill>
          <a:blip r:embed="rId2"/>
          <a:stretch>
            <a:fillRect/>
          </a:stretch>
        </p:blipFill>
        <p:spPr>
          <a:xfrm rot="10800000">
            <a:off x="-2624455" y="3017520"/>
            <a:ext cx="4768850" cy="3966845"/>
          </a:xfrm>
          <a:prstGeom prst="rect">
            <a:avLst/>
          </a:prstGeom>
        </p:spPr>
      </p:pic>
      <p:pic>
        <p:nvPicPr>
          <p:cNvPr id="16" name="图片 15" descr="2"/>
          <p:cNvPicPr>
            <a:picLocks noChangeAspect="1"/>
          </p:cNvPicPr>
          <p:nvPr userDrawn="1"/>
        </p:nvPicPr>
        <p:blipFill>
          <a:blip r:embed="rId2"/>
          <a:stretch>
            <a:fillRect/>
          </a:stretch>
        </p:blipFill>
        <p:spPr>
          <a:xfrm rot="13200000">
            <a:off x="-1741805" y="4209415"/>
            <a:ext cx="5869305" cy="4882515"/>
          </a:xfrm>
          <a:prstGeom prst="rect">
            <a:avLst/>
          </a:prstGeom>
        </p:spPr>
      </p:pic>
      <p:pic>
        <p:nvPicPr>
          <p:cNvPr id="17" name="图片 16" descr="1"/>
          <p:cNvPicPr>
            <a:picLocks noChangeAspect="1"/>
          </p:cNvPicPr>
          <p:nvPr userDrawn="1"/>
        </p:nvPicPr>
        <p:blipFill>
          <a:blip r:embed="rId1"/>
          <a:stretch>
            <a:fillRect/>
          </a:stretch>
        </p:blipFill>
        <p:spPr>
          <a:xfrm rot="9660000">
            <a:off x="8555355" y="-1311275"/>
            <a:ext cx="3742690" cy="3198495"/>
          </a:xfrm>
          <a:prstGeom prst="rect">
            <a:avLst/>
          </a:prstGeom>
        </p:spPr>
      </p:pic>
      <p:pic>
        <p:nvPicPr>
          <p:cNvPr id="18" name="图片 17" descr="2"/>
          <p:cNvPicPr>
            <a:picLocks noChangeAspect="1"/>
          </p:cNvPicPr>
          <p:nvPr userDrawn="1"/>
        </p:nvPicPr>
        <p:blipFill>
          <a:blip r:embed="rId2"/>
          <a:stretch>
            <a:fillRect/>
          </a:stretch>
        </p:blipFill>
        <p:spPr>
          <a:xfrm rot="14400000">
            <a:off x="9274175" y="1149985"/>
            <a:ext cx="6175375" cy="5136515"/>
          </a:xfrm>
          <a:prstGeom prst="rect">
            <a:avLst/>
          </a:prstGeom>
        </p:spPr>
      </p:pic>
      <p:pic>
        <p:nvPicPr>
          <p:cNvPr id="19" name="图片 18" descr="2"/>
          <p:cNvPicPr>
            <a:picLocks noChangeAspect="1"/>
          </p:cNvPicPr>
          <p:nvPr userDrawn="1"/>
        </p:nvPicPr>
        <p:blipFill>
          <a:blip r:embed="rId2"/>
          <a:stretch>
            <a:fillRect/>
          </a:stretch>
        </p:blipFill>
        <p:spPr>
          <a:xfrm rot="20280000">
            <a:off x="7569835" y="3735705"/>
            <a:ext cx="6175375" cy="5136515"/>
          </a:xfrm>
          <a:prstGeom prst="rect">
            <a:avLst/>
          </a:prstGeom>
        </p:spPr>
      </p:pic>
      <p:sp>
        <p:nvSpPr>
          <p:cNvPr id="101" name="Freeform 5"/>
          <p:cNvSpPr>
            <a:spLocks noEditPoints="1"/>
          </p:cNvSpPr>
          <p:nvPr/>
        </p:nvSpPr>
        <p:spPr bwMode="auto">
          <a:xfrm flipH="1">
            <a:off x="5782310" y="1915795"/>
            <a:ext cx="641985" cy="422910"/>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71"/>
                </a:lnTo>
                <a:lnTo>
                  <a:pt x="32" y="327"/>
                </a:lnTo>
                <a:lnTo>
                  <a:pt x="32" y="327"/>
                </a:lnTo>
                <a:lnTo>
                  <a:pt x="25" y="331"/>
                </a:lnTo>
                <a:lnTo>
                  <a:pt x="21" y="338"/>
                </a:lnTo>
                <a:lnTo>
                  <a:pt x="17" y="346"/>
                </a:lnTo>
                <a:lnTo>
                  <a:pt x="17" y="354"/>
                </a:lnTo>
                <a:lnTo>
                  <a:pt x="17" y="354"/>
                </a:lnTo>
                <a:lnTo>
                  <a:pt x="17" y="363"/>
                </a:lnTo>
                <a:lnTo>
                  <a:pt x="19" y="369"/>
                </a:lnTo>
                <a:lnTo>
                  <a:pt x="23" y="375"/>
                </a:lnTo>
                <a:lnTo>
                  <a:pt x="27" y="379"/>
                </a:lnTo>
                <a:lnTo>
                  <a:pt x="32" y="384"/>
                </a:lnTo>
                <a:lnTo>
                  <a:pt x="38" y="388"/>
                </a:lnTo>
                <a:lnTo>
                  <a:pt x="44" y="388"/>
                </a:lnTo>
                <a:lnTo>
                  <a:pt x="50" y="390"/>
                </a:lnTo>
                <a:lnTo>
                  <a:pt x="50" y="390"/>
                </a:lnTo>
                <a:lnTo>
                  <a:pt x="57" y="388"/>
                </a:lnTo>
                <a:lnTo>
                  <a:pt x="63" y="388"/>
                </a:lnTo>
                <a:lnTo>
                  <a:pt x="69" y="384"/>
                </a:lnTo>
                <a:lnTo>
                  <a:pt x="76" y="379"/>
                </a:lnTo>
                <a:lnTo>
                  <a:pt x="80" y="375"/>
                </a:lnTo>
                <a:lnTo>
                  <a:pt x="82" y="369"/>
                </a:lnTo>
                <a:lnTo>
                  <a:pt x="84" y="363"/>
                </a:lnTo>
                <a:lnTo>
                  <a:pt x="84" y="354"/>
                </a:lnTo>
                <a:lnTo>
                  <a:pt x="84" y="354"/>
                </a:lnTo>
                <a:lnTo>
                  <a:pt x="84" y="346"/>
                </a:lnTo>
                <a:lnTo>
                  <a:pt x="80" y="338"/>
                </a:lnTo>
                <a:lnTo>
                  <a:pt x="76" y="331"/>
                </a:lnTo>
                <a:lnTo>
                  <a:pt x="67" y="325"/>
                </a:lnTo>
                <a:lnTo>
                  <a:pt x="67" y="164"/>
                </a:lnTo>
                <a:lnTo>
                  <a:pt x="516" y="229"/>
                </a:lnTo>
                <a:lnTo>
                  <a:pt x="962" y="159"/>
                </a:lnTo>
                <a:lnTo>
                  <a:pt x="962" y="71"/>
                </a:lnTo>
                <a:lnTo>
                  <a:pt x="962" y="71"/>
                </a:lnTo>
                <a:close/>
                <a:moveTo>
                  <a:pt x="78" y="402"/>
                </a:moveTo>
                <a:lnTo>
                  <a:pt x="78" y="402"/>
                </a:lnTo>
                <a:lnTo>
                  <a:pt x="65" y="407"/>
                </a:lnTo>
                <a:lnTo>
                  <a:pt x="50" y="409"/>
                </a:lnTo>
                <a:lnTo>
                  <a:pt x="38" y="407"/>
                </a:lnTo>
                <a:lnTo>
                  <a:pt x="25" y="402"/>
                </a:lnTo>
                <a:lnTo>
                  <a:pt x="25" y="402"/>
                </a:lnTo>
                <a:lnTo>
                  <a:pt x="0" y="555"/>
                </a:lnTo>
                <a:lnTo>
                  <a:pt x="0" y="555"/>
                </a:lnTo>
                <a:lnTo>
                  <a:pt x="17" y="562"/>
                </a:lnTo>
                <a:lnTo>
                  <a:pt x="23" y="545"/>
                </a:lnTo>
                <a:lnTo>
                  <a:pt x="25" y="564"/>
                </a:lnTo>
                <a:lnTo>
                  <a:pt x="25" y="564"/>
                </a:lnTo>
                <a:lnTo>
                  <a:pt x="40" y="566"/>
                </a:lnTo>
                <a:lnTo>
                  <a:pt x="55" y="566"/>
                </a:lnTo>
                <a:lnTo>
                  <a:pt x="61" y="549"/>
                </a:lnTo>
                <a:lnTo>
                  <a:pt x="67" y="566"/>
                </a:lnTo>
                <a:lnTo>
                  <a:pt x="67" y="566"/>
                </a:lnTo>
                <a:lnTo>
                  <a:pt x="71" y="564"/>
                </a:lnTo>
                <a:lnTo>
                  <a:pt x="76" y="495"/>
                </a:lnTo>
                <a:lnTo>
                  <a:pt x="86" y="560"/>
                </a:lnTo>
                <a:lnTo>
                  <a:pt x="86" y="560"/>
                </a:lnTo>
                <a:lnTo>
                  <a:pt x="99" y="555"/>
                </a:lnTo>
                <a:lnTo>
                  <a:pt x="99" y="555"/>
                </a:lnTo>
                <a:lnTo>
                  <a:pt x="78" y="402"/>
                </a:lnTo>
                <a:lnTo>
                  <a:pt x="78" y="402"/>
                </a:lnTo>
                <a:close/>
                <a:moveTo>
                  <a:pt x="176" y="555"/>
                </a:moveTo>
                <a:lnTo>
                  <a:pt x="176" y="220"/>
                </a:lnTo>
                <a:lnTo>
                  <a:pt x="516" y="268"/>
                </a:lnTo>
                <a:lnTo>
                  <a:pt x="838" y="218"/>
                </a:lnTo>
                <a:lnTo>
                  <a:pt x="838" y="553"/>
                </a:lnTo>
                <a:lnTo>
                  <a:pt x="838" y="553"/>
                </a:lnTo>
                <a:lnTo>
                  <a:pt x="796" y="553"/>
                </a:lnTo>
                <a:lnTo>
                  <a:pt x="757" y="557"/>
                </a:lnTo>
                <a:lnTo>
                  <a:pt x="715" y="564"/>
                </a:lnTo>
                <a:lnTo>
                  <a:pt x="673" y="572"/>
                </a:lnTo>
                <a:lnTo>
                  <a:pt x="631" y="585"/>
                </a:lnTo>
                <a:lnTo>
                  <a:pt x="591" y="597"/>
                </a:lnTo>
                <a:lnTo>
                  <a:pt x="549" y="614"/>
                </a:lnTo>
                <a:lnTo>
                  <a:pt x="509" y="631"/>
                </a:lnTo>
                <a:lnTo>
                  <a:pt x="509" y="631"/>
                </a:lnTo>
                <a:lnTo>
                  <a:pt x="469" y="612"/>
                </a:lnTo>
                <a:lnTo>
                  <a:pt x="430" y="597"/>
                </a:lnTo>
                <a:lnTo>
                  <a:pt x="390" y="585"/>
                </a:lnTo>
                <a:lnTo>
                  <a:pt x="348" y="574"/>
                </a:lnTo>
                <a:lnTo>
                  <a:pt x="306" y="566"/>
                </a:lnTo>
                <a:lnTo>
                  <a:pt x="262" y="562"/>
                </a:lnTo>
                <a:lnTo>
                  <a:pt x="220" y="557"/>
                </a:lnTo>
                <a:lnTo>
                  <a:pt x="176" y="555"/>
                </a:lnTo>
                <a:lnTo>
                  <a:pt x="176" y="555"/>
                </a:lnTo>
                <a:close/>
              </a:path>
            </a:pathLst>
          </a:custGeom>
          <a:solidFill>
            <a:schemeClr val="bg1"/>
          </a:solidFill>
          <a:ln>
            <a:noFill/>
          </a:ln>
        </p:spPr>
      </p:sp>
      <p:sp>
        <p:nvSpPr>
          <p:cNvPr id="34" name="文本框 33"/>
          <p:cNvSpPr txBox="1"/>
          <p:nvPr/>
        </p:nvSpPr>
        <p:spPr>
          <a:xfrm>
            <a:off x="2239328" y="3559810"/>
            <a:ext cx="7727950" cy="533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6025" eaLnBrk="1" hangingPunct="1">
              <a:lnSpc>
                <a:spcPct val="120000"/>
              </a:lnSpc>
              <a:spcBef>
                <a:spcPct val="20000"/>
              </a:spcBef>
            </a:pP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endParaRPr lang="en-US" altLang="zh-CN" sz="1200" kern="0" noProof="0" dirty="0" smtClean="0">
              <a:ln>
                <a:noFill/>
              </a:ln>
              <a:solidFill>
                <a:schemeClr val="bg1"/>
              </a:solidFill>
              <a:uLnTx/>
              <a:uFillTx/>
              <a:ea typeface="微软雅黑" panose="020B0503020204020204" charset="-122"/>
              <a:sym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5" name="组合 104"/>
          <p:cNvGrpSpPr/>
          <p:nvPr/>
        </p:nvGrpSpPr>
        <p:grpSpPr>
          <a:xfrm rot="3480000">
            <a:off x="4121150" y="1101090"/>
            <a:ext cx="4048760" cy="4461510"/>
            <a:chOff x="5911850" y="581026"/>
            <a:chExt cx="5826126" cy="5695950"/>
          </a:xfrm>
        </p:grpSpPr>
        <p:sp>
          <p:nvSpPr>
            <p:cNvPr id="80" name="Oval 24"/>
            <p:cNvSpPr>
              <a:spLocks noChangeArrowheads="1"/>
            </p:cNvSpPr>
            <p:nvPr/>
          </p:nvSpPr>
          <p:spPr bwMode="auto">
            <a:xfrm>
              <a:off x="8874125" y="1706563"/>
              <a:ext cx="1609725" cy="1609725"/>
            </a:xfrm>
            <a:prstGeom prst="ellipse">
              <a:avLst/>
            </a:prstGeom>
            <a:solidFill>
              <a:srgbClr val="EF85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 name="Oval 25"/>
            <p:cNvSpPr>
              <a:spLocks noChangeArrowheads="1"/>
            </p:cNvSpPr>
            <p:nvPr/>
          </p:nvSpPr>
          <p:spPr bwMode="auto">
            <a:xfrm>
              <a:off x="7780338" y="581026"/>
              <a:ext cx="1093788" cy="1093788"/>
            </a:xfrm>
            <a:prstGeom prst="ellipse">
              <a:avLst/>
            </a:prstGeom>
            <a:solidFill>
              <a:srgbClr val="EF85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 name="Freeform 26"/>
            <p:cNvSpPr/>
            <p:nvPr/>
          </p:nvSpPr>
          <p:spPr bwMode="auto">
            <a:xfrm>
              <a:off x="8285163" y="1098551"/>
              <a:ext cx="1350963" cy="1350963"/>
            </a:xfrm>
            <a:custGeom>
              <a:avLst/>
              <a:gdLst>
                <a:gd name="T0" fmla="*/ 565 w 1289"/>
                <a:gd name="T1" fmla="*/ 1289 h 1289"/>
                <a:gd name="T2" fmla="*/ 0 w 1289"/>
                <a:gd name="T3" fmla="*/ 549 h 1289"/>
                <a:gd name="T4" fmla="*/ 562 w 1289"/>
                <a:gd name="T5" fmla="*/ 0 h 1289"/>
                <a:gd name="T6" fmla="*/ 1289 w 1289"/>
                <a:gd name="T7" fmla="*/ 582 h 1289"/>
                <a:gd name="T8" fmla="*/ 565 w 1289"/>
                <a:gd name="T9" fmla="*/ 1289 h 1289"/>
              </a:gdLst>
              <a:ahLst/>
              <a:cxnLst>
                <a:cxn ang="0">
                  <a:pos x="T0" y="T1"/>
                </a:cxn>
                <a:cxn ang="0">
                  <a:pos x="T2" y="T3"/>
                </a:cxn>
                <a:cxn ang="0">
                  <a:pos x="T4" y="T5"/>
                </a:cxn>
                <a:cxn ang="0">
                  <a:pos x="T6" y="T7"/>
                </a:cxn>
                <a:cxn ang="0">
                  <a:pos x="T8" y="T9"/>
                </a:cxn>
              </a:cxnLst>
              <a:rect l="0" t="0" r="r" b="b"/>
              <a:pathLst>
                <a:path w="1289" h="1289">
                  <a:moveTo>
                    <a:pt x="565" y="1289"/>
                  </a:moveTo>
                  <a:cubicBezTo>
                    <a:pt x="609" y="736"/>
                    <a:pt x="376" y="579"/>
                    <a:pt x="0" y="549"/>
                  </a:cubicBezTo>
                  <a:cubicBezTo>
                    <a:pt x="562" y="0"/>
                    <a:pt x="562" y="0"/>
                    <a:pt x="562" y="0"/>
                  </a:cubicBezTo>
                  <a:cubicBezTo>
                    <a:pt x="583" y="376"/>
                    <a:pt x="735" y="613"/>
                    <a:pt x="1289" y="582"/>
                  </a:cubicBezTo>
                  <a:lnTo>
                    <a:pt x="565" y="1289"/>
                  </a:lnTo>
                  <a:close/>
                </a:path>
              </a:pathLst>
            </a:custGeom>
            <a:solidFill>
              <a:srgbClr val="EF85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3" name="Oval 27"/>
            <p:cNvSpPr>
              <a:spLocks noChangeArrowheads="1"/>
            </p:cNvSpPr>
            <p:nvPr/>
          </p:nvSpPr>
          <p:spPr bwMode="auto">
            <a:xfrm>
              <a:off x="7037388" y="1743076"/>
              <a:ext cx="1609725" cy="1609725"/>
            </a:xfrm>
            <a:prstGeom prst="ellipse">
              <a:avLst/>
            </a:prstGeom>
            <a:solidFill>
              <a:srgbClr val="AACC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4" name="Oval 28"/>
            <p:cNvSpPr>
              <a:spLocks noChangeArrowheads="1"/>
            </p:cNvSpPr>
            <p:nvPr/>
          </p:nvSpPr>
          <p:spPr bwMode="auto">
            <a:xfrm>
              <a:off x="5911850" y="3352801"/>
              <a:ext cx="1093788" cy="1093788"/>
            </a:xfrm>
            <a:prstGeom prst="ellipse">
              <a:avLst/>
            </a:prstGeom>
            <a:solidFill>
              <a:srgbClr val="AACC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5" name="Freeform 29"/>
            <p:cNvSpPr/>
            <p:nvPr/>
          </p:nvSpPr>
          <p:spPr bwMode="auto">
            <a:xfrm>
              <a:off x="6427788" y="2592388"/>
              <a:ext cx="1350963" cy="1350963"/>
            </a:xfrm>
            <a:custGeom>
              <a:avLst/>
              <a:gdLst>
                <a:gd name="T0" fmla="*/ 1289 w 1289"/>
                <a:gd name="T1" fmla="*/ 724 h 1289"/>
                <a:gd name="T2" fmla="*/ 549 w 1289"/>
                <a:gd name="T3" fmla="*/ 1289 h 1289"/>
                <a:gd name="T4" fmla="*/ 0 w 1289"/>
                <a:gd name="T5" fmla="*/ 727 h 1289"/>
                <a:gd name="T6" fmla="*/ 582 w 1289"/>
                <a:gd name="T7" fmla="*/ 0 h 1289"/>
                <a:gd name="T8" fmla="*/ 1289 w 1289"/>
                <a:gd name="T9" fmla="*/ 724 h 1289"/>
              </a:gdLst>
              <a:ahLst/>
              <a:cxnLst>
                <a:cxn ang="0">
                  <a:pos x="T0" y="T1"/>
                </a:cxn>
                <a:cxn ang="0">
                  <a:pos x="T2" y="T3"/>
                </a:cxn>
                <a:cxn ang="0">
                  <a:pos x="T4" y="T5"/>
                </a:cxn>
                <a:cxn ang="0">
                  <a:pos x="T6" y="T7"/>
                </a:cxn>
                <a:cxn ang="0">
                  <a:pos x="T8" y="T9"/>
                </a:cxn>
              </a:cxnLst>
              <a:rect l="0" t="0" r="r" b="b"/>
              <a:pathLst>
                <a:path w="1289" h="1289">
                  <a:moveTo>
                    <a:pt x="1289" y="724"/>
                  </a:moveTo>
                  <a:cubicBezTo>
                    <a:pt x="736" y="680"/>
                    <a:pt x="579" y="913"/>
                    <a:pt x="549" y="1289"/>
                  </a:cubicBezTo>
                  <a:cubicBezTo>
                    <a:pt x="0" y="727"/>
                    <a:pt x="0" y="727"/>
                    <a:pt x="0" y="727"/>
                  </a:cubicBezTo>
                  <a:cubicBezTo>
                    <a:pt x="376" y="706"/>
                    <a:pt x="613" y="554"/>
                    <a:pt x="582" y="0"/>
                  </a:cubicBezTo>
                  <a:lnTo>
                    <a:pt x="1289" y="724"/>
                  </a:lnTo>
                  <a:close/>
                </a:path>
              </a:pathLst>
            </a:custGeom>
            <a:solidFill>
              <a:srgbClr val="AACC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 name="Oval 30"/>
            <p:cNvSpPr>
              <a:spLocks noChangeArrowheads="1"/>
            </p:cNvSpPr>
            <p:nvPr/>
          </p:nvSpPr>
          <p:spPr bwMode="auto">
            <a:xfrm>
              <a:off x="7204075" y="3541713"/>
              <a:ext cx="1609725" cy="1609725"/>
            </a:xfrm>
            <a:prstGeom prst="ellipse">
              <a:avLst/>
            </a:prstGeom>
            <a:solidFill>
              <a:srgbClr val="E83A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2" name="Oval 31"/>
            <p:cNvSpPr>
              <a:spLocks noChangeArrowheads="1"/>
            </p:cNvSpPr>
            <p:nvPr/>
          </p:nvSpPr>
          <p:spPr bwMode="auto">
            <a:xfrm>
              <a:off x="8813800" y="5183188"/>
              <a:ext cx="1093788" cy="1093788"/>
            </a:xfrm>
            <a:prstGeom prst="ellipse">
              <a:avLst/>
            </a:prstGeom>
            <a:solidFill>
              <a:srgbClr val="E83A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 name="Freeform 32"/>
            <p:cNvSpPr/>
            <p:nvPr/>
          </p:nvSpPr>
          <p:spPr bwMode="auto">
            <a:xfrm>
              <a:off x="8053388" y="4408488"/>
              <a:ext cx="1350963" cy="1350963"/>
            </a:xfrm>
            <a:custGeom>
              <a:avLst/>
              <a:gdLst>
                <a:gd name="T0" fmla="*/ 723 w 1288"/>
                <a:gd name="T1" fmla="*/ 0 h 1289"/>
                <a:gd name="T2" fmla="*/ 1288 w 1288"/>
                <a:gd name="T3" fmla="*/ 740 h 1289"/>
                <a:gd name="T4" fmla="*/ 726 w 1288"/>
                <a:gd name="T5" fmla="*/ 1289 h 1289"/>
                <a:gd name="T6" fmla="*/ 0 w 1288"/>
                <a:gd name="T7" fmla="*/ 707 h 1289"/>
                <a:gd name="T8" fmla="*/ 723 w 1288"/>
                <a:gd name="T9" fmla="*/ 0 h 1289"/>
              </a:gdLst>
              <a:ahLst/>
              <a:cxnLst>
                <a:cxn ang="0">
                  <a:pos x="T0" y="T1"/>
                </a:cxn>
                <a:cxn ang="0">
                  <a:pos x="T2" y="T3"/>
                </a:cxn>
                <a:cxn ang="0">
                  <a:pos x="T4" y="T5"/>
                </a:cxn>
                <a:cxn ang="0">
                  <a:pos x="T6" y="T7"/>
                </a:cxn>
                <a:cxn ang="0">
                  <a:pos x="T8" y="T9"/>
                </a:cxn>
              </a:cxnLst>
              <a:rect l="0" t="0" r="r" b="b"/>
              <a:pathLst>
                <a:path w="1288" h="1289">
                  <a:moveTo>
                    <a:pt x="723" y="0"/>
                  </a:moveTo>
                  <a:cubicBezTo>
                    <a:pt x="680" y="552"/>
                    <a:pt x="913" y="710"/>
                    <a:pt x="1288" y="740"/>
                  </a:cubicBezTo>
                  <a:cubicBezTo>
                    <a:pt x="726" y="1289"/>
                    <a:pt x="726" y="1289"/>
                    <a:pt x="726" y="1289"/>
                  </a:cubicBezTo>
                  <a:cubicBezTo>
                    <a:pt x="705" y="913"/>
                    <a:pt x="553" y="676"/>
                    <a:pt x="0" y="707"/>
                  </a:cubicBezTo>
                  <a:lnTo>
                    <a:pt x="723" y="0"/>
                  </a:lnTo>
                  <a:close/>
                </a:path>
              </a:pathLst>
            </a:custGeom>
            <a:solidFill>
              <a:srgbClr val="E83A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 name="Oval 33"/>
            <p:cNvSpPr>
              <a:spLocks noChangeArrowheads="1"/>
            </p:cNvSpPr>
            <p:nvPr/>
          </p:nvSpPr>
          <p:spPr bwMode="auto">
            <a:xfrm>
              <a:off x="9002713" y="3506788"/>
              <a:ext cx="1609725" cy="1608138"/>
            </a:xfrm>
            <a:prstGeom prst="ellipse">
              <a:avLst/>
            </a:prstGeom>
            <a:solidFill>
              <a:srgbClr val="AACC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 name="Oval 34"/>
            <p:cNvSpPr>
              <a:spLocks noChangeArrowheads="1"/>
            </p:cNvSpPr>
            <p:nvPr/>
          </p:nvSpPr>
          <p:spPr bwMode="auto">
            <a:xfrm>
              <a:off x="10644188" y="2411413"/>
              <a:ext cx="1093788" cy="1095375"/>
            </a:xfrm>
            <a:prstGeom prst="ellipse">
              <a:avLst/>
            </a:prstGeom>
            <a:solidFill>
              <a:srgbClr val="AACC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 name="Freeform 35"/>
            <p:cNvSpPr/>
            <p:nvPr/>
          </p:nvSpPr>
          <p:spPr bwMode="auto">
            <a:xfrm>
              <a:off x="9869813" y="2893552"/>
              <a:ext cx="1349375" cy="1349375"/>
            </a:xfrm>
            <a:custGeom>
              <a:avLst/>
              <a:gdLst>
                <a:gd name="T0" fmla="*/ 0 w 1289"/>
                <a:gd name="T1" fmla="*/ 565 h 1288"/>
                <a:gd name="T2" fmla="*/ 740 w 1289"/>
                <a:gd name="T3" fmla="*/ 0 h 1288"/>
                <a:gd name="T4" fmla="*/ 1289 w 1289"/>
                <a:gd name="T5" fmla="*/ 562 h 1288"/>
                <a:gd name="T6" fmla="*/ 707 w 1289"/>
                <a:gd name="T7" fmla="*/ 1288 h 1288"/>
                <a:gd name="T8" fmla="*/ 0 w 1289"/>
                <a:gd name="T9" fmla="*/ 565 h 1288"/>
              </a:gdLst>
              <a:ahLst/>
              <a:cxnLst>
                <a:cxn ang="0">
                  <a:pos x="T0" y="T1"/>
                </a:cxn>
                <a:cxn ang="0">
                  <a:pos x="T2" y="T3"/>
                </a:cxn>
                <a:cxn ang="0">
                  <a:pos x="T4" y="T5"/>
                </a:cxn>
                <a:cxn ang="0">
                  <a:pos x="T6" y="T7"/>
                </a:cxn>
                <a:cxn ang="0">
                  <a:pos x="T8" y="T9"/>
                </a:cxn>
              </a:cxnLst>
              <a:rect l="0" t="0" r="r" b="b"/>
              <a:pathLst>
                <a:path w="1289" h="1288">
                  <a:moveTo>
                    <a:pt x="0" y="565"/>
                  </a:moveTo>
                  <a:cubicBezTo>
                    <a:pt x="553" y="608"/>
                    <a:pt x="710" y="375"/>
                    <a:pt x="740" y="0"/>
                  </a:cubicBezTo>
                  <a:cubicBezTo>
                    <a:pt x="1289" y="562"/>
                    <a:pt x="1289" y="562"/>
                    <a:pt x="1289" y="562"/>
                  </a:cubicBezTo>
                  <a:cubicBezTo>
                    <a:pt x="913" y="583"/>
                    <a:pt x="676" y="735"/>
                    <a:pt x="707" y="1288"/>
                  </a:cubicBezTo>
                  <a:lnTo>
                    <a:pt x="0" y="565"/>
                  </a:lnTo>
                  <a:close/>
                </a:path>
              </a:pathLst>
            </a:custGeom>
            <a:solidFill>
              <a:srgbClr val="AACC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 name="Freeform 36"/>
            <p:cNvSpPr>
              <a:spLocks noEditPoints="1"/>
            </p:cNvSpPr>
            <p:nvPr/>
          </p:nvSpPr>
          <p:spPr bwMode="auto">
            <a:xfrm>
              <a:off x="6208713" y="3690938"/>
              <a:ext cx="271463" cy="376238"/>
            </a:xfrm>
            <a:custGeom>
              <a:avLst/>
              <a:gdLst>
                <a:gd name="T0" fmla="*/ 130 w 260"/>
                <a:gd name="T1" fmla="*/ 0 h 358"/>
                <a:gd name="T2" fmla="*/ 174 w 260"/>
                <a:gd name="T3" fmla="*/ 7 h 358"/>
                <a:gd name="T4" fmla="*/ 208 w 260"/>
                <a:gd name="T5" fmla="*/ 26 h 358"/>
                <a:gd name="T6" fmla="*/ 232 w 260"/>
                <a:gd name="T7" fmla="*/ 55 h 358"/>
                <a:gd name="T8" fmla="*/ 249 w 260"/>
                <a:gd name="T9" fmla="*/ 91 h 358"/>
                <a:gd name="T10" fmla="*/ 257 w 260"/>
                <a:gd name="T11" fmla="*/ 133 h 358"/>
                <a:gd name="T12" fmla="*/ 260 w 260"/>
                <a:gd name="T13" fmla="*/ 179 h 358"/>
                <a:gd name="T14" fmla="*/ 257 w 260"/>
                <a:gd name="T15" fmla="*/ 225 h 358"/>
                <a:gd name="T16" fmla="*/ 249 w 260"/>
                <a:gd name="T17" fmla="*/ 267 h 358"/>
                <a:gd name="T18" fmla="*/ 232 w 260"/>
                <a:gd name="T19" fmla="*/ 304 h 358"/>
                <a:gd name="T20" fmla="*/ 208 w 260"/>
                <a:gd name="T21" fmla="*/ 332 h 358"/>
                <a:gd name="T22" fmla="*/ 174 w 260"/>
                <a:gd name="T23" fmla="*/ 351 h 358"/>
                <a:gd name="T24" fmla="*/ 130 w 260"/>
                <a:gd name="T25" fmla="*/ 358 h 358"/>
                <a:gd name="T26" fmla="*/ 86 w 260"/>
                <a:gd name="T27" fmla="*/ 351 h 358"/>
                <a:gd name="T28" fmla="*/ 52 w 260"/>
                <a:gd name="T29" fmla="*/ 332 h 358"/>
                <a:gd name="T30" fmla="*/ 27 w 260"/>
                <a:gd name="T31" fmla="*/ 304 h 358"/>
                <a:gd name="T32" fmla="*/ 11 w 260"/>
                <a:gd name="T33" fmla="*/ 267 h 358"/>
                <a:gd name="T34" fmla="*/ 3 w 260"/>
                <a:gd name="T35" fmla="*/ 225 h 358"/>
                <a:gd name="T36" fmla="*/ 0 w 260"/>
                <a:gd name="T37" fmla="*/ 179 h 358"/>
                <a:gd name="T38" fmla="*/ 3 w 260"/>
                <a:gd name="T39" fmla="*/ 133 h 358"/>
                <a:gd name="T40" fmla="*/ 11 w 260"/>
                <a:gd name="T41" fmla="*/ 91 h 358"/>
                <a:gd name="T42" fmla="*/ 27 w 260"/>
                <a:gd name="T43" fmla="*/ 55 h 358"/>
                <a:gd name="T44" fmla="*/ 52 w 260"/>
                <a:gd name="T45" fmla="*/ 26 h 358"/>
                <a:gd name="T46" fmla="*/ 85 w 260"/>
                <a:gd name="T47" fmla="*/ 7 h 358"/>
                <a:gd name="T48" fmla="*/ 130 w 260"/>
                <a:gd name="T49" fmla="*/ 0 h 358"/>
                <a:gd name="T50" fmla="*/ 130 w 260"/>
                <a:gd name="T51" fmla="*/ 47 h 358"/>
                <a:gd name="T52" fmla="*/ 105 w 260"/>
                <a:gd name="T53" fmla="*/ 52 h 358"/>
                <a:gd name="T54" fmla="*/ 88 w 260"/>
                <a:gd name="T55" fmla="*/ 67 h 358"/>
                <a:gd name="T56" fmla="*/ 76 w 260"/>
                <a:gd name="T57" fmla="*/ 90 h 358"/>
                <a:gd name="T58" fmla="*/ 69 w 260"/>
                <a:gd name="T59" fmla="*/ 117 h 358"/>
                <a:gd name="T60" fmla="*/ 66 w 260"/>
                <a:gd name="T61" fmla="*/ 148 h 358"/>
                <a:gd name="T62" fmla="*/ 65 w 260"/>
                <a:gd name="T63" fmla="*/ 179 h 358"/>
                <a:gd name="T64" fmla="*/ 66 w 260"/>
                <a:gd name="T65" fmla="*/ 211 h 358"/>
                <a:gd name="T66" fmla="*/ 69 w 260"/>
                <a:gd name="T67" fmla="*/ 241 h 358"/>
                <a:gd name="T68" fmla="*/ 76 w 260"/>
                <a:gd name="T69" fmla="*/ 269 h 358"/>
                <a:gd name="T70" fmla="*/ 88 w 260"/>
                <a:gd name="T71" fmla="*/ 291 h 358"/>
                <a:gd name="T72" fmla="*/ 105 w 260"/>
                <a:gd name="T73" fmla="*/ 306 h 358"/>
                <a:gd name="T74" fmla="*/ 130 w 260"/>
                <a:gd name="T75" fmla="*/ 311 h 358"/>
                <a:gd name="T76" fmla="*/ 155 w 260"/>
                <a:gd name="T77" fmla="*/ 306 h 358"/>
                <a:gd name="T78" fmla="*/ 172 w 260"/>
                <a:gd name="T79" fmla="*/ 291 h 358"/>
                <a:gd name="T80" fmla="*/ 184 w 260"/>
                <a:gd name="T81" fmla="*/ 269 h 358"/>
                <a:gd name="T82" fmla="*/ 191 w 260"/>
                <a:gd name="T83" fmla="*/ 241 h 358"/>
                <a:gd name="T84" fmla="*/ 194 w 260"/>
                <a:gd name="T85" fmla="*/ 211 h 358"/>
                <a:gd name="T86" fmla="*/ 195 w 260"/>
                <a:gd name="T87" fmla="*/ 179 h 358"/>
                <a:gd name="T88" fmla="*/ 194 w 260"/>
                <a:gd name="T89" fmla="*/ 148 h 358"/>
                <a:gd name="T90" fmla="*/ 191 w 260"/>
                <a:gd name="T91" fmla="*/ 117 h 358"/>
                <a:gd name="T92" fmla="*/ 184 w 260"/>
                <a:gd name="T93" fmla="*/ 90 h 358"/>
                <a:gd name="T94" fmla="*/ 172 w 260"/>
                <a:gd name="T95" fmla="*/ 67 h 358"/>
                <a:gd name="T96" fmla="*/ 155 w 260"/>
                <a:gd name="T97" fmla="*/ 52 h 358"/>
                <a:gd name="T98" fmla="*/ 130 w 260"/>
                <a:gd name="T99" fmla="*/ 4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8">
                  <a:moveTo>
                    <a:pt x="130" y="0"/>
                  </a:moveTo>
                  <a:cubicBezTo>
                    <a:pt x="147" y="0"/>
                    <a:pt x="161" y="3"/>
                    <a:pt x="174" y="7"/>
                  </a:cubicBezTo>
                  <a:cubicBezTo>
                    <a:pt x="187" y="12"/>
                    <a:pt x="199" y="18"/>
                    <a:pt x="208" y="26"/>
                  </a:cubicBezTo>
                  <a:cubicBezTo>
                    <a:pt x="218" y="34"/>
                    <a:pt x="226" y="43"/>
                    <a:pt x="232" y="55"/>
                  </a:cubicBezTo>
                  <a:cubicBezTo>
                    <a:pt x="239" y="66"/>
                    <a:pt x="244" y="78"/>
                    <a:pt x="249" y="91"/>
                  </a:cubicBezTo>
                  <a:cubicBezTo>
                    <a:pt x="253" y="104"/>
                    <a:pt x="256" y="118"/>
                    <a:pt x="257" y="133"/>
                  </a:cubicBezTo>
                  <a:cubicBezTo>
                    <a:pt x="259" y="148"/>
                    <a:pt x="260" y="163"/>
                    <a:pt x="260" y="179"/>
                  </a:cubicBezTo>
                  <a:cubicBezTo>
                    <a:pt x="260" y="195"/>
                    <a:pt x="259" y="210"/>
                    <a:pt x="257" y="225"/>
                  </a:cubicBezTo>
                  <a:cubicBezTo>
                    <a:pt x="256" y="240"/>
                    <a:pt x="253" y="254"/>
                    <a:pt x="249" y="267"/>
                  </a:cubicBezTo>
                  <a:cubicBezTo>
                    <a:pt x="244" y="280"/>
                    <a:pt x="239" y="293"/>
                    <a:pt x="232" y="304"/>
                  </a:cubicBezTo>
                  <a:cubicBezTo>
                    <a:pt x="226" y="315"/>
                    <a:pt x="218" y="324"/>
                    <a:pt x="208" y="332"/>
                  </a:cubicBezTo>
                  <a:cubicBezTo>
                    <a:pt x="199" y="341"/>
                    <a:pt x="187" y="347"/>
                    <a:pt x="174" y="351"/>
                  </a:cubicBezTo>
                  <a:cubicBezTo>
                    <a:pt x="161" y="356"/>
                    <a:pt x="147" y="358"/>
                    <a:pt x="130" y="358"/>
                  </a:cubicBezTo>
                  <a:cubicBezTo>
                    <a:pt x="113" y="358"/>
                    <a:pt x="99" y="356"/>
                    <a:pt x="86" y="351"/>
                  </a:cubicBezTo>
                  <a:cubicBezTo>
                    <a:pt x="73" y="347"/>
                    <a:pt x="61" y="341"/>
                    <a:pt x="52" y="332"/>
                  </a:cubicBezTo>
                  <a:cubicBezTo>
                    <a:pt x="42" y="324"/>
                    <a:pt x="34" y="315"/>
                    <a:pt x="27" y="304"/>
                  </a:cubicBezTo>
                  <a:cubicBezTo>
                    <a:pt x="21" y="293"/>
                    <a:pt x="15" y="280"/>
                    <a:pt x="11" y="267"/>
                  </a:cubicBezTo>
                  <a:cubicBezTo>
                    <a:pt x="7" y="254"/>
                    <a:pt x="4" y="240"/>
                    <a:pt x="3" y="225"/>
                  </a:cubicBezTo>
                  <a:cubicBezTo>
                    <a:pt x="1" y="210"/>
                    <a:pt x="0" y="195"/>
                    <a:pt x="0" y="179"/>
                  </a:cubicBezTo>
                  <a:cubicBezTo>
                    <a:pt x="0" y="163"/>
                    <a:pt x="1" y="148"/>
                    <a:pt x="3" y="133"/>
                  </a:cubicBezTo>
                  <a:cubicBezTo>
                    <a:pt x="4" y="118"/>
                    <a:pt x="7" y="104"/>
                    <a:pt x="11" y="91"/>
                  </a:cubicBezTo>
                  <a:cubicBezTo>
                    <a:pt x="15" y="78"/>
                    <a:pt x="21" y="66"/>
                    <a:pt x="27" y="55"/>
                  </a:cubicBezTo>
                  <a:cubicBezTo>
                    <a:pt x="34" y="43"/>
                    <a:pt x="42" y="34"/>
                    <a:pt x="52" y="26"/>
                  </a:cubicBezTo>
                  <a:cubicBezTo>
                    <a:pt x="61" y="18"/>
                    <a:pt x="73" y="12"/>
                    <a:pt x="85" y="7"/>
                  </a:cubicBezTo>
                  <a:cubicBezTo>
                    <a:pt x="98" y="3"/>
                    <a:pt x="113" y="0"/>
                    <a:pt x="130" y="0"/>
                  </a:cubicBezTo>
                  <a:close/>
                  <a:moveTo>
                    <a:pt x="130" y="47"/>
                  </a:moveTo>
                  <a:cubicBezTo>
                    <a:pt x="120" y="47"/>
                    <a:pt x="112" y="49"/>
                    <a:pt x="105" y="52"/>
                  </a:cubicBezTo>
                  <a:cubicBezTo>
                    <a:pt x="98" y="56"/>
                    <a:pt x="93" y="61"/>
                    <a:pt x="88" y="67"/>
                  </a:cubicBezTo>
                  <a:cubicBezTo>
                    <a:pt x="83" y="74"/>
                    <a:pt x="79" y="81"/>
                    <a:pt x="76" y="90"/>
                  </a:cubicBezTo>
                  <a:cubicBezTo>
                    <a:pt x="73" y="98"/>
                    <a:pt x="71" y="107"/>
                    <a:pt x="69" y="117"/>
                  </a:cubicBezTo>
                  <a:cubicBezTo>
                    <a:pt x="68" y="127"/>
                    <a:pt x="66" y="137"/>
                    <a:pt x="66" y="148"/>
                  </a:cubicBezTo>
                  <a:cubicBezTo>
                    <a:pt x="65" y="158"/>
                    <a:pt x="65" y="169"/>
                    <a:pt x="65" y="179"/>
                  </a:cubicBezTo>
                  <a:cubicBezTo>
                    <a:pt x="65" y="190"/>
                    <a:pt x="65" y="200"/>
                    <a:pt x="66" y="211"/>
                  </a:cubicBezTo>
                  <a:cubicBezTo>
                    <a:pt x="66" y="221"/>
                    <a:pt x="68" y="231"/>
                    <a:pt x="69" y="241"/>
                  </a:cubicBezTo>
                  <a:cubicBezTo>
                    <a:pt x="71" y="251"/>
                    <a:pt x="73" y="260"/>
                    <a:pt x="76" y="269"/>
                  </a:cubicBezTo>
                  <a:cubicBezTo>
                    <a:pt x="79" y="277"/>
                    <a:pt x="83" y="285"/>
                    <a:pt x="88" y="291"/>
                  </a:cubicBezTo>
                  <a:cubicBezTo>
                    <a:pt x="93" y="297"/>
                    <a:pt x="98" y="302"/>
                    <a:pt x="105" y="306"/>
                  </a:cubicBezTo>
                  <a:cubicBezTo>
                    <a:pt x="112" y="309"/>
                    <a:pt x="120" y="311"/>
                    <a:pt x="130" y="311"/>
                  </a:cubicBezTo>
                  <a:cubicBezTo>
                    <a:pt x="140" y="311"/>
                    <a:pt x="148" y="309"/>
                    <a:pt x="155" y="306"/>
                  </a:cubicBezTo>
                  <a:cubicBezTo>
                    <a:pt x="162" y="302"/>
                    <a:pt x="167" y="297"/>
                    <a:pt x="172" y="291"/>
                  </a:cubicBezTo>
                  <a:cubicBezTo>
                    <a:pt x="177" y="285"/>
                    <a:pt x="181" y="277"/>
                    <a:pt x="184" y="269"/>
                  </a:cubicBezTo>
                  <a:cubicBezTo>
                    <a:pt x="187" y="260"/>
                    <a:pt x="189" y="251"/>
                    <a:pt x="191" y="241"/>
                  </a:cubicBezTo>
                  <a:cubicBezTo>
                    <a:pt x="193" y="231"/>
                    <a:pt x="194" y="221"/>
                    <a:pt x="194" y="211"/>
                  </a:cubicBezTo>
                  <a:cubicBezTo>
                    <a:pt x="195" y="200"/>
                    <a:pt x="195" y="190"/>
                    <a:pt x="195" y="179"/>
                  </a:cubicBezTo>
                  <a:cubicBezTo>
                    <a:pt x="195" y="169"/>
                    <a:pt x="195" y="158"/>
                    <a:pt x="194" y="148"/>
                  </a:cubicBezTo>
                  <a:cubicBezTo>
                    <a:pt x="194" y="137"/>
                    <a:pt x="193" y="127"/>
                    <a:pt x="191" y="117"/>
                  </a:cubicBezTo>
                  <a:cubicBezTo>
                    <a:pt x="189" y="107"/>
                    <a:pt x="187" y="98"/>
                    <a:pt x="184" y="90"/>
                  </a:cubicBezTo>
                  <a:cubicBezTo>
                    <a:pt x="181" y="81"/>
                    <a:pt x="177" y="74"/>
                    <a:pt x="172" y="67"/>
                  </a:cubicBezTo>
                  <a:cubicBezTo>
                    <a:pt x="167" y="61"/>
                    <a:pt x="162" y="56"/>
                    <a:pt x="155" y="52"/>
                  </a:cubicBezTo>
                  <a:cubicBezTo>
                    <a:pt x="148" y="49"/>
                    <a:pt x="140" y="47"/>
                    <a:pt x="130" y="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 name="Freeform 37"/>
            <p:cNvSpPr/>
            <p:nvPr/>
          </p:nvSpPr>
          <p:spPr bwMode="auto">
            <a:xfrm>
              <a:off x="6526213" y="3694113"/>
              <a:ext cx="153988" cy="369888"/>
            </a:xfrm>
            <a:custGeom>
              <a:avLst/>
              <a:gdLst>
                <a:gd name="T0" fmla="*/ 34 w 147"/>
                <a:gd name="T1" fmla="*/ 96 h 352"/>
                <a:gd name="T2" fmla="*/ 22 w 147"/>
                <a:gd name="T3" fmla="*/ 99 h 352"/>
                <a:gd name="T4" fmla="*/ 14 w 147"/>
                <a:gd name="T5" fmla="*/ 97 h 352"/>
                <a:gd name="T6" fmla="*/ 7 w 147"/>
                <a:gd name="T7" fmla="*/ 92 h 352"/>
                <a:gd name="T8" fmla="*/ 2 w 147"/>
                <a:gd name="T9" fmla="*/ 85 h 352"/>
                <a:gd name="T10" fmla="*/ 0 w 147"/>
                <a:gd name="T11" fmla="*/ 76 h 352"/>
                <a:gd name="T12" fmla="*/ 3 w 147"/>
                <a:gd name="T13" fmla="*/ 66 h 352"/>
                <a:gd name="T14" fmla="*/ 11 w 147"/>
                <a:gd name="T15" fmla="*/ 58 h 352"/>
                <a:gd name="T16" fmla="*/ 99 w 147"/>
                <a:gd name="T17" fmla="*/ 5 h 352"/>
                <a:gd name="T18" fmla="*/ 108 w 147"/>
                <a:gd name="T19" fmla="*/ 1 h 352"/>
                <a:gd name="T20" fmla="*/ 116 w 147"/>
                <a:gd name="T21" fmla="*/ 0 h 352"/>
                <a:gd name="T22" fmla="*/ 127 w 147"/>
                <a:gd name="T23" fmla="*/ 2 h 352"/>
                <a:gd name="T24" fmla="*/ 137 w 147"/>
                <a:gd name="T25" fmla="*/ 8 h 352"/>
                <a:gd name="T26" fmla="*/ 144 w 147"/>
                <a:gd name="T27" fmla="*/ 18 h 352"/>
                <a:gd name="T28" fmla="*/ 147 w 147"/>
                <a:gd name="T29" fmla="*/ 32 h 352"/>
                <a:gd name="T30" fmla="*/ 147 w 147"/>
                <a:gd name="T31" fmla="*/ 321 h 352"/>
                <a:gd name="T32" fmla="*/ 144 w 147"/>
                <a:gd name="T33" fmla="*/ 335 h 352"/>
                <a:gd name="T34" fmla="*/ 137 w 147"/>
                <a:gd name="T35" fmla="*/ 344 h 352"/>
                <a:gd name="T36" fmla="*/ 126 w 147"/>
                <a:gd name="T37" fmla="*/ 350 h 352"/>
                <a:gd name="T38" fmla="*/ 115 w 147"/>
                <a:gd name="T39" fmla="*/ 352 h 352"/>
                <a:gd name="T40" fmla="*/ 103 w 147"/>
                <a:gd name="T41" fmla="*/ 350 h 352"/>
                <a:gd name="T42" fmla="*/ 93 w 147"/>
                <a:gd name="T43" fmla="*/ 344 h 352"/>
                <a:gd name="T44" fmla="*/ 86 w 147"/>
                <a:gd name="T45" fmla="*/ 335 h 352"/>
                <a:gd name="T46" fmla="*/ 83 w 147"/>
                <a:gd name="T47" fmla="*/ 321 h 352"/>
                <a:gd name="T48" fmla="*/ 83 w 147"/>
                <a:gd name="T49" fmla="*/ 65 h 352"/>
                <a:gd name="T50" fmla="*/ 34 w 147"/>
                <a:gd name="T51" fmla="*/ 9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352">
                  <a:moveTo>
                    <a:pt x="34" y="96"/>
                  </a:moveTo>
                  <a:cubicBezTo>
                    <a:pt x="30" y="98"/>
                    <a:pt x="26" y="99"/>
                    <a:pt x="22" y="99"/>
                  </a:cubicBezTo>
                  <a:cubicBezTo>
                    <a:pt x="19" y="99"/>
                    <a:pt x="16" y="98"/>
                    <a:pt x="14" y="97"/>
                  </a:cubicBezTo>
                  <a:cubicBezTo>
                    <a:pt x="11" y="96"/>
                    <a:pt x="9" y="94"/>
                    <a:pt x="7" y="92"/>
                  </a:cubicBezTo>
                  <a:cubicBezTo>
                    <a:pt x="5" y="90"/>
                    <a:pt x="3" y="87"/>
                    <a:pt x="2" y="85"/>
                  </a:cubicBezTo>
                  <a:cubicBezTo>
                    <a:pt x="1" y="82"/>
                    <a:pt x="0" y="79"/>
                    <a:pt x="0" y="76"/>
                  </a:cubicBezTo>
                  <a:cubicBezTo>
                    <a:pt x="0" y="73"/>
                    <a:pt x="1" y="69"/>
                    <a:pt x="3" y="66"/>
                  </a:cubicBezTo>
                  <a:cubicBezTo>
                    <a:pt x="4" y="63"/>
                    <a:pt x="7" y="60"/>
                    <a:pt x="11" y="58"/>
                  </a:cubicBezTo>
                  <a:cubicBezTo>
                    <a:pt x="99" y="5"/>
                    <a:pt x="99" y="5"/>
                    <a:pt x="99" y="5"/>
                  </a:cubicBezTo>
                  <a:cubicBezTo>
                    <a:pt x="102" y="3"/>
                    <a:pt x="105" y="2"/>
                    <a:pt x="108" y="1"/>
                  </a:cubicBezTo>
                  <a:cubicBezTo>
                    <a:pt x="110" y="1"/>
                    <a:pt x="113" y="0"/>
                    <a:pt x="116" y="0"/>
                  </a:cubicBezTo>
                  <a:cubicBezTo>
                    <a:pt x="120" y="0"/>
                    <a:pt x="124" y="1"/>
                    <a:pt x="127" y="2"/>
                  </a:cubicBezTo>
                  <a:cubicBezTo>
                    <a:pt x="131" y="3"/>
                    <a:pt x="134" y="5"/>
                    <a:pt x="137" y="8"/>
                  </a:cubicBezTo>
                  <a:cubicBezTo>
                    <a:pt x="140" y="11"/>
                    <a:pt x="142" y="14"/>
                    <a:pt x="144" y="18"/>
                  </a:cubicBezTo>
                  <a:cubicBezTo>
                    <a:pt x="146" y="22"/>
                    <a:pt x="147" y="27"/>
                    <a:pt x="147" y="32"/>
                  </a:cubicBezTo>
                  <a:cubicBezTo>
                    <a:pt x="147" y="321"/>
                    <a:pt x="147" y="321"/>
                    <a:pt x="147" y="321"/>
                  </a:cubicBezTo>
                  <a:cubicBezTo>
                    <a:pt x="147" y="326"/>
                    <a:pt x="146" y="331"/>
                    <a:pt x="144" y="335"/>
                  </a:cubicBezTo>
                  <a:cubicBezTo>
                    <a:pt x="142" y="338"/>
                    <a:pt x="140" y="342"/>
                    <a:pt x="137" y="344"/>
                  </a:cubicBezTo>
                  <a:cubicBezTo>
                    <a:pt x="134" y="347"/>
                    <a:pt x="130" y="349"/>
                    <a:pt x="126" y="350"/>
                  </a:cubicBezTo>
                  <a:cubicBezTo>
                    <a:pt x="123" y="351"/>
                    <a:pt x="119" y="352"/>
                    <a:pt x="115" y="352"/>
                  </a:cubicBezTo>
                  <a:cubicBezTo>
                    <a:pt x="111" y="352"/>
                    <a:pt x="107" y="351"/>
                    <a:pt x="103" y="350"/>
                  </a:cubicBezTo>
                  <a:cubicBezTo>
                    <a:pt x="99" y="349"/>
                    <a:pt x="96" y="347"/>
                    <a:pt x="93" y="344"/>
                  </a:cubicBezTo>
                  <a:cubicBezTo>
                    <a:pt x="90" y="342"/>
                    <a:pt x="88" y="338"/>
                    <a:pt x="86" y="335"/>
                  </a:cubicBezTo>
                  <a:cubicBezTo>
                    <a:pt x="84" y="331"/>
                    <a:pt x="83" y="326"/>
                    <a:pt x="83" y="321"/>
                  </a:cubicBezTo>
                  <a:cubicBezTo>
                    <a:pt x="83" y="65"/>
                    <a:pt x="83" y="65"/>
                    <a:pt x="83" y="65"/>
                  </a:cubicBezTo>
                  <a:lnTo>
                    <a:pt x="34"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 name="Freeform 38"/>
            <p:cNvSpPr>
              <a:spLocks noEditPoints="1"/>
            </p:cNvSpPr>
            <p:nvPr/>
          </p:nvSpPr>
          <p:spPr bwMode="auto">
            <a:xfrm>
              <a:off x="8037513" y="938213"/>
              <a:ext cx="273050" cy="374650"/>
            </a:xfrm>
            <a:custGeom>
              <a:avLst/>
              <a:gdLst>
                <a:gd name="T0" fmla="*/ 130 w 260"/>
                <a:gd name="T1" fmla="*/ 0 h 358"/>
                <a:gd name="T2" fmla="*/ 174 w 260"/>
                <a:gd name="T3" fmla="*/ 7 h 358"/>
                <a:gd name="T4" fmla="*/ 208 w 260"/>
                <a:gd name="T5" fmla="*/ 25 h 358"/>
                <a:gd name="T6" fmla="*/ 233 w 260"/>
                <a:gd name="T7" fmla="*/ 54 h 358"/>
                <a:gd name="T8" fmla="*/ 249 w 260"/>
                <a:gd name="T9" fmla="*/ 91 h 358"/>
                <a:gd name="T10" fmla="*/ 257 w 260"/>
                <a:gd name="T11" fmla="*/ 133 h 358"/>
                <a:gd name="T12" fmla="*/ 260 w 260"/>
                <a:gd name="T13" fmla="*/ 179 h 358"/>
                <a:gd name="T14" fmla="*/ 257 w 260"/>
                <a:gd name="T15" fmla="*/ 225 h 358"/>
                <a:gd name="T16" fmla="*/ 249 w 260"/>
                <a:gd name="T17" fmla="*/ 267 h 358"/>
                <a:gd name="T18" fmla="*/ 233 w 260"/>
                <a:gd name="T19" fmla="*/ 303 h 358"/>
                <a:gd name="T20" fmla="*/ 208 w 260"/>
                <a:gd name="T21" fmla="*/ 332 h 358"/>
                <a:gd name="T22" fmla="*/ 174 w 260"/>
                <a:gd name="T23" fmla="*/ 351 h 358"/>
                <a:gd name="T24" fmla="*/ 130 w 260"/>
                <a:gd name="T25" fmla="*/ 358 h 358"/>
                <a:gd name="T26" fmla="*/ 86 w 260"/>
                <a:gd name="T27" fmla="*/ 351 h 358"/>
                <a:gd name="T28" fmla="*/ 52 w 260"/>
                <a:gd name="T29" fmla="*/ 332 h 358"/>
                <a:gd name="T30" fmla="*/ 28 w 260"/>
                <a:gd name="T31" fmla="*/ 303 h 358"/>
                <a:gd name="T32" fmla="*/ 11 w 260"/>
                <a:gd name="T33" fmla="*/ 267 h 358"/>
                <a:gd name="T34" fmla="*/ 3 w 260"/>
                <a:gd name="T35" fmla="*/ 225 h 358"/>
                <a:gd name="T36" fmla="*/ 0 w 260"/>
                <a:gd name="T37" fmla="*/ 179 h 358"/>
                <a:gd name="T38" fmla="*/ 3 w 260"/>
                <a:gd name="T39" fmla="*/ 133 h 358"/>
                <a:gd name="T40" fmla="*/ 11 w 260"/>
                <a:gd name="T41" fmla="*/ 91 h 358"/>
                <a:gd name="T42" fmla="*/ 28 w 260"/>
                <a:gd name="T43" fmla="*/ 54 h 358"/>
                <a:gd name="T44" fmla="*/ 52 w 260"/>
                <a:gd name="T45" fmla="*/ 25 h 358"/>
                <a:gd name="T46" fmla="*/ 86 w 260"/>
                <a:gd name="T47" fmla="*/ 7 h 358"/>
                <a:gd name="T48" fmla="*/ 130 w 260"/>
                <a:gd name="T49" fmla="*/ 0 h 358"/>
                <a:gd name="T50" fmla="*/ 130 w 260"/>
                <a:gd name="T51" fmla="*/ 46 h 358"/>
                <a:gd name="T52" fmla="*/ 105 w 260"/>
                <a:gd name="T53" fmla="*/ 52 h 358"/>
                <a:gd name="T54" fmla="*/ 88 w 260"/>
                <a:gd name="T55" fmla="*/ 67 h 358"/>
                <a:gd name="T56" fmla="*/ 76 w 260"/>
                <a:gd name="T57" fmla="*/ 89 h 358"/>
                <a:gd name="T58" fmla="*/ 69 w 260"/>
                <a:gd name="T59" fmla="*/ 116 h 358"/>
                <a:gd name="T60" fmla="*/ 66 w 260"/>
                <a:gd name="T61" fmla="*/ 147 h 358"/>
                <a:gd name="T62" fmla="*/ 65 w 260"/>
                <a:gd name="T63" fmla="*/ 179 h 358"/>
                <a:gd name="T64" fmla="*/ 66 w 260"/>
                <a:gd name="T65" fmla="*/ 210 h 358"/>
                <a:gd name="T66" fmla="*/ 69 w 260"/>
                <a:gd name="T67" fmla="*/ 241 h 358"/>
                <a:gd name="T68" fmla="*/ 76 w 260"/>
                <a:gd name="T69" fmla="*/ 268 h 358"/>
                <a:gd name="T70" fmla="*/ 88 w 260"/>
                <a:gd name="T71" fmla="*/ 290 h 358"/>
                <a:gd name="T72" fmla="*/ 105 w 260"/>
                <a:gd name="T73" fmla="*/ 305 h 358"/>
                <a:gd name="T74" fmla="*/ 130 w 260"/>
                <a:gd name="T75" fmla="*/ 311 h 358"/>
                <a:gd name="T76" fmla="*/ 155 w 260"/>
                <a:gd name="T77" fmla="*/ 305 h 358"/>
                <a:gd name="T78" fmla="*/ 173 w 260"/>
                <a:gd name="T79" fmla="*/ 290 h 358"/>
                <a:gd name="T80" fmla="*/ 184 w 260"/>
                <a:gd name="T81" fmla="*/ 268 h 358"/>
                <a:gd name="T82" fmla="*/ 191 w 260"/>
                <a:gd name="T83" fmla="*/ 241 h 358"/>
                <a:gd name="T84" fmla="*/ 194 w 260"/>
                <a:gd name="T85" fmla="*/ 210 h 358"/>
                <a:gd name="T86" fmla="*/ 195 w 260"/>
                <a:gd name="T87" fmla="*/ 179 h 358"/>
                <a:gd name="T88" fmla="*/ 194 w 260"/>
                <a:gd name="T89" fmla="*/ 147 h 358"/>
                <a:gd name="T90" fmla="*/ 191 w 260"/>
                <a:gd name="T91" fmla="*/ 116 h 358"/>
                <a:gd name="T92" fmla="*/ 184 w 260"/>
                <a:gd name="T93" fmla="*/ 89 h 358"/>
                <a:gd name="T94" fmla="*/ 173 w 260"/>
                <a:gd name="T95" fmla="*/ 67 h 358"/>
                <a:gd name="T96" fmla="*/ 155 w 260"/>
                <a:gd name="T97" fmla="*/ 52 h 358"/>
                <a:gd name="T98" fmla="*/ 130 w 260"/>
                <a:gd name="T99"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8">
                  <a:moveTo>
                    <a:pt x="130" y="0"/>
                  </a:moveTo>
                  <a:cubicBezTo>
                    <a:pt x="147" y="0"/>
                    <a:pt x="162" y="2"/>
                    <a:pt x="174" y="7"/>
                  </a:cubicBezTo>
                  <a:cubicBezTo>
                    <a:pt x="187" y="11"/>
                    <a:pt x="199" y="17"/>
                    <a:pt x="208" y="25"/>
                  </a:cubicBezTo>
                  <a:cubicBezTo>
                    <a:pt x="218" y="33"/>
                    <a:pt x="226" y="43"/>
                    <a:pt x="233" y="54"/>
                  </a:cubicBezTo>
                  <a:cubicBezTo>
                    <a:pt x="239" y="65"/>
                    <a:pt x="245" y="77"/>
                    <a:pt x="249" y="91"/>
                  </a:cubicBezTo>
                  <a:cubicBezTo>
                    <a:pt x="253" y="104"/>
                    <a:pt x="256" y="118"/>
                    <a:pt x="257" y="133"/>
                  </a:cubicBezTo>
                  <a:cubicBezTo>
                    <a:pt x="259" y="148"/>
                    <a:pt x="260" y="163"/>
                    <a:pt x="260" y="179"/>
                  </a:cubicBezTo>
                  <a:cubicBezTo>
                    <a:pt x="260" y="194"/>
                    <a:pt x="259" y="210"/>
                    <a:pt x="257" y="225"/>
                  </a:cubicBezTo>
                  <a:cubicBezTo>
                    <a:pt x="256" y="239"/>
                    <a:pt x="253" y="254"/>
                    <a:pt x="249" y="267"/>
                  </a:cubicBezTo>
                  <a:cubicBezTo>
                    <a:pt x="245" y="280"/>
                    <a:pt x="239" y="292"/>
                    <a:pt x="233" y="303"/>
                  </a:cubicBezTo>
                  <a:cubicBezTo>
                    <a:pt x="226" y="314"/>
                    <a:pt x="218" y="324"/>
                    <a:pt x="208" y="332"/>
                  </a:cubicBezTo>
                  <a:cubicBezTo>
                    <a:pt x="199" y="340"/>
                    <a:pt x="187" y="346"/>
                    <a:pt x="174" y="351"/>
                  </a:cubicBezTo>
                  <a:cubicBezTo>
                    <a:pt x="162" y="355"/>
                    <a:pt x="147" y="358"/>
                    <a:pt x="130" y="358"/>
                  </a:cubicBezTo>
                  <a:cubicBezTo>
                    <a:pt x="114" y="358"/>
                    <a:pt x="99" y="355"/>
                    <a:pt x="86" y="351"/>
                  </a:cubicBezTo>
                  <a:cubicBezTo>
                    <a:pt x="73" y="346"/>
                    <a:pt x="61" y="340"/>
                    <a:pt x="52" y="332"/>
                  </a:cubicBezTo>
                  <a:cubicBezTo>
                    <a:pt x="42" y="324"/>
                    <a:pt x="34" y="314"/>
                    <a:pt x="28" y="303"/>
                  </a:cubicBezTo>
                  <a:cubicBezTo>
                    <a:pt x="21" y="292"/>
                    <a:pt x="16" y="280"/>
                    <a:pt x="11" y="267"/>
                  </a:cubicBezTo>
                  <a:cubicBezTo>
                    <a:pt x="7" y="254"/>
                    <a:pt x="4" y="239"/>
                    <a:pt x="3" y="225"/>
                  </a:cubicBezTo>
                  <a:cubicBezTo>
                    <a:pt x="1" y="210"/>
                    <a:pt x="0" y="194"/>
                    <a:pt x="0" y="179"/>
                  </a:cubicBezTo>
                  <a:cubicBezTo>
                    <a:pt x="0" y="163"/>
                    <a:pt x="1" y="148"/>
                    <a:pt x="3" y="133"/>
                  </a:cubicBezTo>
                  <a:cubicBezTo>
                    <a:pt x="4" y="118"/>
                    <a:pt x="7" y="104"/>
                    <a:pt x="11" y="91"/>
                  </a:cubicBezTo>
                  <a:cubicBezTo>
                    <a:pt x="16" y="77"/>
                    <a:pt x="21" y="65"/>
                    <a:pt x="28" y="54"/>
                  </a:cubicBezTo>
                  <a:cubicBezTo>
                    <a:pt x="34" y="43"/>
                    <a:pt x="42" y="33"/>
                    <a:pt x="52" y="25"/>
                  </a:cubicBezTo>
                  <a:cubicBezTo>
                    <a:pt x="61" y="17"/>
                    <a:pt x="73" y="11"/>
                    <a:pt x="86" y="7"/>
                  </a:cubicBezTo>
                  <a:cubicBezTo>
                    <a:pt x="99" y="2"/>
                    <a:pt x="113" y="0"/>
                    <a:pt x="130" y="0"/>
                  </a:cubicBezTo>
                  <a:close/>
                  <a:moveTo>
                    <a:pt x="130" y="46"/>
                  </a:moveTo>
                  <a:cubicBezTo>
                    <a:pt x="121" y="46"/>
                    <a:pt x="112" y="48"/>
                    <a:pt x="105" y="52"/>
                  </a:cubicBezTo>
                  <a:cubicBezTo>
                    <a:pt x="99" y="55"/>
                    <a:pt x="93" y="60"/>
                    <a:pt x="88" y="67"/>
                  </a:cubicBezTo>
                  <a:cubicBezTo>
                    <a:pt x="83" y="73"/>
                    <a:pt x="79" y="81"/>
                    <a:pt x="76" y="89"/>
                  </a:cubicBezTo>
                  <a:cubicBezTo>
                    <a:pt x="73" y="98"/>
                    <a:pt x="71" y="107"/>
                    <a:pt x="69" y="116"/>
                  </a:cubicBezTo>
                  <a:cubicBezTo>
                    <a:pt x="68" y="126"/>
                    <a:pt x="67" y="136"/>
                    <a:pt x="66" y="147"/>
                  </a:cubicBezTo>
                  <a:cubicBezTo>
                    <a:pt x="65" y="158"/>
                    <a:pt x="65" y="168"/>
                    <a:pt x="65" y="179"/>
                  </a:cubicBezTo>
                  <a:cubicBezTo>
                    <a:pt x="65" y="189"/>
                    <a:pt x="65" y="200"/>
                    <a:pt x="66" y="210"/>
                  </a:cubicBezTo>
                  <a:cubicBezTo>
                    <a:pt x="67" y="221"/>
                    <a:pt x="68" y="231"/>
                    <a:pt x="69" y="241"/>
                  </a:cubicBezTo>
                  <a:cubicBezTo>
                    <a:pt x="71" y="251"/>
                    <a:pt x="73" y="260"/>
                    <a:pt x="76" y="268"/>
                  </a:cubicBezTo>
                  <a:cubicBezTo>
                    <a:pt x="79" y="277"/>
                    <a:pt x="83" y="284"/>
                    <a:pt x="88" y="290"/>
                  </a:cubicBezTo>
                  <a:cubicBezTo>
                    <a:pt x="93" y="297"/>
                    <a:pt x="99" y="302"/>
                    <a:pt x="105" y="305"/>
                  </a:cubicBezTo>
                  <a:cubicBezTo>
                    <a:pt x="112" y="309"/>
                    <a:pt x="121" y="311"/>
                    <a:pt x="130" y="311"/>
                  </a:cubicBezTo>
                  <a:cubicBezTo>
                    <a:pt x="140" y="311"/>
                    <a:pt x="148" y="309"/>
                    <a:pt x="155" y="305"/>
                  </a:cubicBezTo>
                  <a:cubicBezTo>
                    <a:pt x="162" y="302"/>
                    <a:pt x="168" y="297"/>
                    <a:pt x="173" y="290"/>
                  </a:cubicBezTo>
                  <a:cubicBezTo>
                    <a:pt x="177" y="284"/>
                    <a:pt x="181" y="277"/>
                    <a:pt x="184" y="268"/>
                  </a:cubicBezTo>
                  <a:cubicBezTo>
                    <a:pt x="187" y="260"/>
                    <a:pt x="189" y="251"/>
                    <a:pt x="191" y="241"/>
                  </a:cubicBezTo>
                  <a:cubicBezTo>
                    <a:pt x="193" y="231"/>
                    <a:pt x="194" y="221"/>
                    <a:pt x="194" y="210"/>
                  </a:cubicBezTo>
                  <a:cubicBezTo>
                    <a:pt x="195" y="200"/>
                    <a:pt x="195" y="189"/>
                    <a:pt x="195" y="179"/>
                  </a:cubicBezTo>
                  <a:cubicBezTo>
                    <a:pt x="195" y="168"/>
                    <a:pt x="195" y="158"/>
                    <a:pt x="194" y="147"/>
                  </a:cubicBezTo>
                  <a:cubicBezTo>
                    <a:pt x="194" y="136"/>
                    <a:pt x="193" y="126"/>
                    <a:pt x="191" y="116"/>
                  </a:cubicBezTo>
                  <a:cubicBezTo>
                    <a:pt x="189" y="107"/>
                    <a:pt x="187" y="98"/>
                    <a:pt x="184" y="89"/>
                  </a:cubicBezTo>
                  <a:cubicBezTo>
                    <a:pt x="181" y="81"/>
                    <a:pt x="177" y="73"/>
                    <a:pt x="173" y="67"/>
                  </a:cubicBezTo>
                  <a:cubicBezTo>
                    <a:pt x="168" y="60"/>
                    <a:pt x="162" y="55"/>
                    <a:pt x="155" y="52"/>
                  </a:cubicBezTo>
                  <a:cubicBezTo>
                    <a:pt x="148" y="48"/>
                    <a:pt x="140" y="46"/>
                    <a:pt x="130" y="4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 name="Freeform 39"/>
            <p:cNvSpPr/>
            <p:nvPr/>
          </p:nvSpPr>
          <p:spPr bwMode="auto">
            <a:xfrm>
              <a:off x="8359775" y="941388"/>
              <a:ext cx="252413" cy="366713"/>
            </a:xfrm>
            <a:custGeom>
              <a:avLst/>
              <a:gdLst>
                <a:gd name="T0" fmla="*/ 118 w 241"/>
                <a:gd name="T1" fmla="*/ 50 h 350"/>
                <a:gd name="T2" fmla="*/ 100 w 241"/>
                <a:gd name="T3" fmla="*/ 51 h 350"/>
                <a:gd name="T4" fmla="*/ 82 w 241"/>
                <a:gd name="T5" fmla="*/ 56 h 350"/>
                <a:gd name="T6" fmla="*/ 66 w 241"/>
                <a:gd name="T7" fmla="*/ 62 h 350"/>
                <a:gd name="T8" fmla="*/ 51 w 241"/>
                <a:gd name="T9" fmla="*/ 68 h 350"/>
                <a:gd name="T10" fmla="*/ 44 w 241"/>
                <a:gd name="T11" fmla="*/ 71 h 350"/>
                <a:gd name="T12" fmla="*/ 38 w 241"/>
                <a:gd name="T13" fmla="*/ 71 h 350"/>
                <a:gd name="T14" fmla="*/ 22 w 241"/>
                <a:gd name="T15" fmla="*/ 65 h 350"/>
                <a:gd name="T16" fmla="*/ 16 w 241"/>
                <a:gd name="T17" fmla="*/ 49 h 350"/>
                <a:gd name="T18" fmla="*/ 20 w 241"/>
                <a:gd name="T19" fmla="*/ 36 h 350"/>
                <a:gd name="T20" fmla="*/ 33 w 241"/>
                <a:gd name="T21" fmla="*/ 25 h 350"/>
                <a:gd name="T22" fmla="*/ 55 w 241"/>
                <a:gd name="T23" fmla="*/ 15 h 350"/>
                <a:gd name="T24" fmla="*/ 78 w 241"/>
                <a:gd name="T25" fmla="*/ 7 h 350"/>
                <a:gd name="T26" fmla="*/ 103 w 241"/>
                <a:gd name="T27" fmla="*/ 2 h 350"/>
                <a:gd name="T28" fmla="*/ 126 w 241"/>
                <a:gd name="T29" fmla="*/ 0 h 350"/>
                <a:gd name="T30" fmla="*/ 171 w 241"/>
                <a:gd name="T31" fmla="*/ 6 h 350"/>
                <a:gd name="T32" fmla="*/ 206 w 241"/>
                <a:gd name="T33" fmla="*/ 23 h 350"/>
                <a:gd name="T34" fmla="*/ 230 w 241"/>
                <a:gd name="T35" fmla="*/ 50 h 350"/>
                <a:gd name="T36" fmla="*/ 238 w 241"/>
                <a:gd name="T37" fmla="*/ 88 h 350"/>
                <a:gd name="T38" fmla="*/ 231 w 241"/>
                <a:gd name="T39" fmla="*/ 125 h 350"/>
                <a:gd name="T40" fmla="*/ 212 w 241"/>
                <a:gd name="T41" fmla="*/ 163 h 350"/>
                <a:gd name="T42" fmla="*/ 184 w 241"/>
                <a:gd name="T43" fmla="*/ 201 h 350"/>
                <a:gd name="T44" fmla="*/ 150 w 241"/>
                <a:gd name="T45" fmla="*/ 238 h 350"/>
                <a:gd name="T46" fmla="*/ 113 w 241"/>
                <a:gd name="T47" fmla="*/ 272 h 350"/>
                <a:gd name="T48" fmla="*/ 76 w 241"/>
                <a:gd name="T49" fmla="*/ 302 h 350"/>
                <a:gd name="T50" fmla="*/ 218 w 241"/>
                <a:gd name="T51" fmla="*/ 302 h 350"/>
                <a:gd name="T52" fmla="*/ 228 w 241"/>
                <a:gd name="T53" fmla="*/ 304 h 350"/>
                <a:gd name="T54" fmla="*/ 236 w 241"/>
                <a:gd name="T55" fmla="*/ 309 h 350"/>
                <a:gd name="T56" fmla="*/ 240 w 241"/>
                <a:gd name="T57" fmla="*/ 317 h 350"/>
                <a:gd name="T58" fmla="*/ 241 w 241"/>
                <a:gd name="T59" fmla="*/ 326 h 350"/>
                <a:gd name="T60" fmla="*/ 240 w 241"/>
                <a:gd name="T61" fmla="*/ 335 h 350"/>
                <a:gd name="T62" fmla="*/ 236 w 241"/>
                <a:gd name="T63" fmla="*/ 343 h 350"/>
                <a:gd name="T64" fmla="*/ 228 w 241"/>
                <a:gd name="T65" fmla="*/ 348 h 350"/>
                <a:gd name="T66" fmla="*/ 218 w 241"/>
                <a:gd name="T67" fmla="*/ 350 h 350"/>
                <a:gd name="T68" fmla="*/ 34 w 241"/>
                <a:gd name="T69" fmla="*/ 350 h 350"/>
                <a:gd name="T70" fmla="*/ 8 w 241"/>
                <a:gd name="T71" fmla="*/ 342 h 350"/>
                <a:gd name="T72" fmla="*/ 0 w 241"/>
                <a:gd name="T73" fmla="*/ 322 h 350"/>
                <a:gd name="T74" fmla="*/ 4 w 241"/>
                <a:gd name="T75" fmla="*/ 304 h 350"/>
                <a:gd name="T76" fmla="*/ 18 w 241"/>
                <a:gd name="T77" fmla="*/ 287 h 350"/>
                <a:gd name="T78" fmla="*/ 25 w 241"/>
                <a:gd name="T79" fmla="*/ 281 h 350"/>
                <a:gd name="T80" fmla="*/ 37 w 241"/>
                <a:gd name="T81" fmla="*/ 271 h 350"/>
                <a:gd name="T82" fmla="*/ 50 w 241"/>
                <a:gd name="T83" fmla="*/ 259 h 350"/>
                <a:gd name="T84" fmla="*/ 64 w 241"/>
                <a:gd name="T85" fmla="*/ 246 h 350"/>
                <a:gd name="T86" fmla="*/ 77 w 241"/>
                <a:gd name="T87" fmla="*/ 234 h 350"/>
                <a:gd name="T88" fmla="*/ 89 w 241"/>
                <a:gd name="T89" fmla="*/ 223 h 350"/>
                <a:gd name="T90" fmla="*/ 122 w 241"/>
                <a:gd name="T91" fmla="*/ 188 h 350"/>
                <a:gd name="T92" fmla="*/ 150 w 241"/>
                <a:gd name="T93" fmla="*/ 153 h 350"/>
                <a:gd name="T94" fmla="*/ 168 w 241"/>
                <a:gd name="T95" fmla="*/ 121 h 350"/>
                <a:gd name="T96" fmla="*/ 175 w 241"/>
                <a:gd name="T97" fmla="*/ 94 h 350"/>
                <a:gd name="T98" fmla="*/ 170 w 241"/>
                <a:gd name="T99" fmla="*/ 75 h 350"/>
                <a:gd name="T100" fmla="*/ 158 w 241"/>
                <a:gd name="T101" fmla="*/ 61 h 350"/>
                <a:gd name="T102" fmla="*/ 140 w 241"/>
                <a:gd name="T103" fmla="*/ 52 h 350"/>
                <a:gd name="T104" fmla="*/ 118 w 241"/>
                <a:gd name="T105" fmla="*/ 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1" h="350">
                  <a:moveTo>
                    <a:pt x="118" y="50"/>
                  </a:moveTo>
                  <a:cubicBezTo>
                    <a:pt x="112" y="50"/>
                    <a:pt x="106" y="50"/>
                    <a:pt x="100" y="51"/>
                  </a:cubicBezTo>
                  <a:cubicBezTo>
                    <a:pt x="94" y="52"/>
                    <a:pt x="88" y="54"/>
                    <a:pt x="82" y="56"/>
                  </a:cubicBezTo>
                  <a:cubicBezTo>
                    <a:pt x="76" y="58"/>
                    <a:pt x="71" y="60"/>
                    <a:pt x="66" y="62"/>
                  </a:cubicBezTo>
                  <a:cubicBezTo>
                    <a:pt x="60" y="64"/>
                    <a:pt x="55" y="66"/>
                    <a:pt x="51" y="68"/>
                  </a:cubicBezTo>
                  <a:cubicBezTo>
                    <a:pt x="49" y="70"/>
                    <a:pt x="46" y="70"/>
                    <a:pt x="44" y="71"/>
                  </a:cubicBezTo>
                  <a:cubicBezTo>
                    <a:pt x="42" y="71"/>
                    <a:pt x="40" y="71"/>
                    <a:pt x="38" y="71"/>
                  </a:cubicBezTo>
                  <a:cubicBezTo>
                    <a:pt x="32" y="71"/>
                    <a:pt x="26" y="69"/>
                    <a:pt x="22" y="65"/>
                  </a:cubicBezTo>
                  <a:cubicBezTo>
                    <a:pt x="18" y="60"/>
                    <a:pt x="16" y="55"/>
                    <a:pt x="16" y="49"/>
                  </a:cubicBezTo>
                  <a:cubicBezTo>
                    <a:pt x="16" y="45"/>
                    <a:pt x="17" y="41"/>
                    <a:pt x="20" y="36"/>
                  </a:cubicBezTo>
                  <a:cubicBezTo>
                    <a:pt x="23" y="32"/>
                    <a:pt x="27" y="28"/>
                    <a:pt x="33" y="25"/>
                  </a:cubicBezTo>
                  <a:cubicBezTo>
                    <a:pt x="40" y="21"/>
                    <a:pt x="47" y="18"/>
                    <a:pt x="55" y="15"/>
                  </a:cubicBezTo>
                  <a:cubicBezTo>
                    <a:pt x="62" y="12"/>
                    <a:pt x="70" y="10"/>
                    <a:pt x="78" y="7"/>
                  </a:cubicBezTo>
                  <a:cubicBezTo>
                    <a:pt x="86" y="5"/>
                    <a:pt x="95" y="3"/>
                    <a:pt x="103" y="2"/>
                  </a:cubicBezTo>
                  <a:cubicBezTo>
                    <a:pt x="111" y="1"/>
                    <a:pt x="119" y="0"/>
                    <a:pt x="126" y="0"/>
                  </a:cubicBezTo>
                  <a:cubicBezTo>
                    <a:pt x="142" y="0"/>
                    <a:pt x="157" y="2"/>
                    <a:pt x="171" y="6"/>
                  </a:cubicBezTo>
                  <a:cubicBezTo>
                    <a:pt x="184" y="10"/>
                    <a:pt x="196" y="15"/>
                    <a:pt x="206" y="23"/>
                  </a:cubicBezTo>
                  <a:cubicBezTo>
                    <a:pt x="216" y="30"/>
                    <a:pt x="224" y="40"/>
                    <a:pt x="230" y="50"/>
                  </a:cubicBezTo>
                  <a:cubicBezTo>
                    <a:pt x="235" y="61"/>
                    <a:pt x="238" y="74"/>
                    <a:pt x="238" y="88"/>
                  </a:cubicBezTo>
                  <a:cubicBezTo>
                    <a:pt x="238" y="100"/>
                    <a:pt x="236" y="112"/>
                    <a:pt x="231" y="125"/>
                  </a:cubicBezTo>
                  <a:cubicBezTo>
                    <a:pt x="226" y="138"/>
                    <a:pt x="220" y="150"/>
                    <a:pt x="212" y="163"/>
                  </a:cubicBezTo>
                  <a:cubicBezTo>
                    <a:pt x="204" y="176"/>
                    <a:pt x="194" y="188"/>
                    <a:pt x="184" y="201"/>
                  </a:cubicBezTo>
                  <a:cubicBezTo>
                    <a:pt x="173" y="214"/>
                    <a:pt x="162" y="226"/>
                    <a:pt x="150" y="238"/>
                  </a:cubicBezTo>
                  <a:cubicBezTo>
                    <a:pt x="138" y="249"/>
                    <a:pt x="125" y="261"/>
                    <a:pt x="113" y="272"/>
                  </a:cubicBezTo>
                  <a:cubicBezTo>
                    <a:pt x="100" y="283"/>
                    <a:pt x="88" y="293"/>
                    <a:pt x="76" y="302"/>
                  </a:cubicBezTo>
                  <a:cubicBezTo>
                    <a:pt x="218" y="302"/>
                    <a:pt x="218" y="302"/>
                    <a:pt x="218" y="302"/>
                  </a:cubicBezTo>
                  <a:cubicBezTo>
                    <a:pt x="222" y="302"/>
                    <a:pt x="225" y="303"/>
                    <a:pt x="228" y="304"/>
                  </a:cubicBezTo>
                  <a:cubicBezTo>
                    <a:pt x="231" y="305"/>
                    <a:pt x="234" y="307"/>
                    <a:pt x="236" y="309"/>
                  </a:cubicBezTo>
                  <a:cubicBezTo>
                    <a:pt x="238" y="312"/>
                    <a:pt x="239" y="314"/>
                    <a:pt x="240" y="317"/>
                  </a:cubicBezTo>
                  <a:cubicBezTo>
                    <a:pt x="241" y="320"/>
                    <a:pt x="241" y="323"/>
                    <a:pt x="241" y="326"/>
                  </a:cubicBezTo>
                  <a:cubicBezTo>
                    <a:pt x="241" y="329"/>
                    <a:pt x="241" y="332"/>
                    <a:pt x="240" y="335"/>
                  </a:cubicBezTo>
                  <a:cubicBezTo>
                    <a:pt x="239" y="338"/>
                    <a:pt x="238" y="341"/>
                    <a:pt x="236" y="343"/>
                  </a:cubicBezTo>
                  <a:cubicBezTo>
                    <a:pt x="234" y="345"/>
                    <a:pt x="231" y="347"/>
                    <a:pt x="228" y="348"/>
                  </a:cubicBezTo>
                  <a:cubicBezTo>
                    <a:pt x="225" y="350"/>
                    <a:pt x="222" y="350"/>
                    <a:pt x="218" y="350"/>
                  </a:cubicBezTo>
                  <a:cubicBezTo>
                    <a:pt x="34" y="350"/>
                    <a:pt x="34" y="350"/>
                    <a:pt x="34" y="350"/>
                  </a:cubicBezTo>
                  <a:cubicBezTo>
                    <a:pt x="22" y="350"/>
                    <a:pt x="14" y="348"/>
                    <a:pt x="8" y="342"/>
                  </a:cubicBezTo>
                  <a:cubicBezTo>
                    <a:pt x="3" y="336"/>
                    <a:pt x="0" y="330"/>
                    <a:pt x="0" y="322"/>
                  </a:cubicBezTo>
                  <a:cubicBezTo>
                    <a:pt x="0" y="316"/>
                    <a:pt x="1" y="310"/>
                    <a:pt x="4" y="304"/>
                  </a:cubicBezTo>
                  <a:cubicBezTo>
                    <a:pt x="7" y="298"/>
                    <a:pt x="12" y="293"/>
                    <a:pt x="18" y="287"/>
                  </a:cubicBezTo>
                  <a:cubicBezTo>
                    <a:pt x="19" y="286"/>
                    <a:pt x="22" y="284"/>
                    <a:pt x="25" y="281"/>
                  </a:cubicBezTo>
                  <a:cubicBezTo>
                    <a:pt x="29" y="278"/>
                    <a:pt x="33" y="274"/>
                    <a:pt x="37" y="271"/>
                  </a:cubicBezTo>
                  <a:cubicBezTo>
                    <a:pt x="41" y="267"/>
                    <a:pt x="45" y="263"/>
                    <a:pt x="50" y="259"/>
                  </a:cubicBezTo>
                  <a:cubicBezTo>
                    <a:pt x="55" y="255"/>
                    <a:pt x="60" y="250"/>
                    <a:pt x="64" y="246"/>
                  </a:cubicBezTo>
                  <a:cubicBezTo>
                    <a:pt x="69" y="242"/>
                    <a:pt x="73" y="238"/>
                    <a:pt x="77" y="234"/>
                  </a:cubicBezTo>
                  <a:cubicBezTo>
                    <a:pt x="82" y="230"/>
                    <a:pt x="85" y="226"/>
                    <a:pt x="89" y="223"/>
                  </a:cubicBezTo>
                  <a:cubicBezTo>
                    <a:pt x="100" y="211"/>
                    <a:pt x="112" y="200"/>
                    <a:pt x="122" y="188"/>
                  </a:cubicBezTo>
                  <a:cubicBezTo>
                    <a:pt x="133" y="176"/>
                    <a:pt x="142" y="165"/>
                    <a:pt x="150" y="153"/>
                  </a:cubicBezTo>
                  <a:cubicBezTo>
                    <a:pt x="158" y="142"/>
                    <a:pt x="164" y="132"/>
                    <a:pt x="168" y="121"/>
                  </a:cubicBezTo>
                  <a:cubicBezTo>
                    <a:pt x="173" y="111"/>
                    <a:pt x="175" y="102"/>
                    <a:pt x="175" y="94"/>
                  </a:cubicBezTo>
                  <a:cubicBezTo>
                    <a:pt x="175" y="87"/>
                    <a:pt x="174" y="80"/>
                    <a:pt x="170" y="75"/>
                  </a:cubicBezTo>
                  <a:cubicBezTo>
                    <a:pt x="167" y="69"/>
                    <a:pt x="163" y="64"/>
                    <a:pt x="158" y="61"/>
                  </a:cubicBezTo>
                  <a:cubicBezTo>
                    <a:pt x="153" y="57"/>
                    <a:pt x="146" y="54"/>
                    <a:pt x="140" y="52"/>
                  </a:cubicBezTo>
                  <a:cubicBezTo>
                    <a:pt x="133" y="51"/>
                    <a:pt x="126" y="50"/>
                    <a:pt x="118" y="5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1" name="Freeform 40"/>
            <p:cNvSpPr>
              <a:spLocks noEditPoints="1"/>
            </p:cNvSpPr>
            <p:nvPr/>
          </p:nvSpPr>
          <p:spPr bwMode="auto">
            <a:xfrm>
              <a:off x="10895013" y="2714626"/>
              <a:ext cx="271463" cy="374650"/>
            </a:xfrm>
            <a:custGeom>
              <a:avLst/>
              <a:gdLst>
                <a:gd name="T0" fmla="*/ 130 w 260"/>
                <a:gd name="T1" fmla="*/ 0 h 357"/>
                <a:gd name="T2" fmla="*/ 174 w 260"/>
                <a:gd name="T3" fmla="*/ 6 h 357"/>
                <a:gd name="T4" fmla="*/ 208 w 260"/>
                <a:gd name="T5" fmla="*/ 25 h 357"/>
                <a:gd name="T6" fmla="*/ 232 w 260"/>
                <a:gd name="T7" fmla="*/ 54 h 357"/>
                <a:gd name="T8" fmla="*/ 248 w 260"/>
                <a:gd name="T9" fmla="*/ 90 h 357"/>
                <a:gd name="T10" fmla="*/ 257 w 260"/>
                <a:gd name="T11" fmla="*/ 132 h 357"/>
                <a:gd name="T12" fmla="*/ 260 w 260"/>
                <a:gd name="T13" fmla="*/ 178 h 357"/>
                <a:gd name="T14" fmla="*/ 257 w 260"/>
                <a:gd name="T15" fmla="*/ 224 h 357"/>
                <a:gd name="T16" fmla="*/ 248 w 260"/>
                <a:gd name="T17" fmla="*/ 266 h 357"/>
                <a:gd name="T18" fmla="*/ 232 w 260"/>
                <a:gd name="T19" fmla="*/ 303 h 357"/>
                <a:gd name="T20" fmla="*/ 208 w 260"/>
                <a:gd name="T21" fmla="*/ 332 h 357"/>
                <a:gd name="T22" fmla="*/ 174 w 260"/>
                <a:gd name="T23" fmla="*/ 350 h 357"/>
                <a:gd name="T24" fmla="*/ 130 w 260"/>
                <a:gd name="T25" fmla="*/ 357 h 357"/>
                <a:gd name="T26" fmla="*/ 86 w 260"/>
                <a:gd name="T27" fmla="*/ 350 h 357"/>
                <a:gd name="T28" fmla="*/ 52 w 260"/>
                <a:gd name="T29" fmla="*/ 332 h 357"/>
                <a:gd name="T30" fmla="*/ 27 w 260"/>
                <a:gd name="T31" fmla="*/ 303 h 357"/>
                <a:gd name="T32" fmla="*/ 11 w 260"/>
                <a:gd name="T33" fmla="*/ 266 h 357"/>
                <a:gd name="T34" fmla="*/ 2 w 260"/>
                <a:gd name="T35" fmla="*/ 224 h 357"/>
                <a:gd name="T36" fmla="*/ 0 w 260"/>
                <a:gd name="T37" fmla="*/ 178 h 357"/>
                <a:gd name="T38" fmla="*/ 2 w 260"/>
                <a:gd name="T39" fmla="*/ 132 h 357"/>
                <a:gd name="T40" fmla="*/ 11 w 260"/>
                <a:gd name="T41" fmla="*/ 90 h 357"/>
                <a:gd name="T42" fmla="*/ 27 w 260"/>
                <a:gd name="T43" fmla="*/ 54 h 357"/>
                <a:gd name="T44" fmla="*/ 52 w 260"/>
                <a:gd name="T45" fmla="*/ 25 h 357"/>
                <a:gd name="T46" fmla="*/ 85 w 260"/>
                <a:gd name="T47" fmla="*/ 6 h 357"/>
                <a:gd name="T48" fmla="*/ 130 w 260"/>
                <a:gd name="T49" fmla="*/ 0 h 357"/>
                <a:gd name="T50" fmla="*/ 130 w 260"/>
                <a:gd name="T51" fmla="*/ 46 h 357"/>
                <a:gd name="T52" fmla="*/ 105 w 260"/>
                <a:gd name="T53" fmla="*/ 51 h 357"/>
                <a:gd name="T54" fmla="*/ 88 w 260"/>
                <a:gd name="T55" fmla="*/ 66 h 357"/>
                <a:gd name="T56" fmla="*/ 76 w 260"/>
                <a:gd name="T57" fmla="*/ 89 h 357"/>
                <a:gd name="T58" fmla="*/ 69 w 260"/>
                <a:gd name="T59" fmla="*/ 116 h 357"/>
                <a:gd name="T60" fmla="*/ 66 w 260"/>
                <a:gd name="T61" fmla="*/ 147 h 357"/>
                <a:gd name="T62" fmla="*/ 65 w 260"/>
                <a:gd name="T63" fmla="*/ 178 h 357"/>
                <a:gd name="T64" fmla="*/ 66 w 260"/>
                <a:gd name="T65" fmla="*/ 210 h 357"/>
                <a:gd name="T66" fmla="*/ 69 w 260"/>
                <a:gd name="T67" fmla="*/ 240 h 357"/>
                <a:gd name="T68" fmla="*/ 76 w 260"/>
                <a:gd name="T69" fmla="*/ 268 h 357"/>
                <a:gd name="T70" fmla="*/ 88 w 260"/>
                <a:gd name="T71" fmla="*/ 290 h 357"/>
                <a:gd name="T72" fmla="*/ 105 w 260"/>
                <a:gd name="T73" fmla="*/ 305 h 357"/>
                <a:gd name="T74" fmla="*/ 130 w 260"/>
                <a:gd name="T75" fmla="*/ 310 h 357"/>
                <a:gd name="T76" fmla="*/ 155 w 260"/>
                <a:gd name="T77" fmla="*/ 305 h 357"/>
                <a:gd name="T78" fmla="*/ 172 w 260"/>
                <a:gd name="T79" fmla="*/ 290 h 357"/>
                <a:gd name="T80" fmla="*/ 184 w 260"/>
                <a:gd name="T81" fmla="*/ 268 h 357"/>
                <a:gd name="T82" fmla="*/ 191 w 260"/>
                <a:gd name="T83" fmla="*/ 240 h 357"/>
                <a:gd name="T84" fmla="*/ 194 w 260"/>
                <a:gd name="T85" fmla="*/ 210 h 357"/>
                <a:gd name="T86" fmla="*/ 195 w 260"/>
                <a:gd name="T87" fmla="*/ 178 h 357"/>
                <a:gd name="T88" fmla="*/ 194 w 260"/>
                <a:gd name="T89" fmla="*/ 147 h 357"/>
                <a:gd name="T90" fmla="*/ 191 w 260"/>
                <a:gd name="T91" fmla="*/ 116 h 357"/>
                <a:gd name="T92" fmla="*/ 184 w 260"/>
                <a:gd name="T93" fmla="*/ 89 h 357"/>
                <a:gd name="T94" fmla="*/ 172 w 260"/>
                <a:gd name="T95" fmla="*/ 66 h 357"/>
                <a:gd name="T96" fmla="*/ 155 w 260"/>
                <a:gd name="T97" fmla="*/ 51 h 357"/>
                <a:gd name="T98" fmla="*/ 130 w 260"/>
                <a:gd name="T99" fmla="*/ 4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7">
                  <a:moveTo>
                    <a:pt x="130" y="0"/>
                  </a:moveTo>
                  <a:cubicBezTo>
                    <a:pt x="147" y="0"/>
                    <a:pt x="161" y="2"/>
                    <a:pt x="174" y="6"/>
                  </a:cubicBezTo>
                  <a:cubicBezTo>
                    <a:pt x="187" y="11"/>
                    <a:pt x="198" y="17"/>
                    <a:pt x="208" y="25"/>
                  </a:cubicBezTo>
                  <a:cubicBezTo>
                    <a:pt x="218" y="33"/>
                    <a:pt x="226" y="43"/>
                    <a:pt x="232" y="54"/>
                  </a:cubicBezTo>
                  <a:cubicBezTo>
                    <a:pt x="239" y="65"/>
                    <a:pt x="244" y="77"/>
                    <a:pt x="248" y="90"/>
                  </a:cubicBezTo>
                  <a:cubicBezTo>
                    <a:pt x="252" y="104"/>
                    <a:pt x="255" y="118"/>
                    <a:pt x="257" y="132"/>
                  </a:cubicBezTo>
                  <a:cubicBezTo>
                    <a:pt x="259" y="147"/>
                    <a:pt x="260" y="163"/>
                    <a:pt x="260" y="178"/>
                  </a:cubicBezTo>
                  <a:cubicBezTo>
                    <a:pt x="260" y="194"/>
                    <a:pt x="259" y="209"/>
                    <a:pt x="257" y="224"/>
                  </a:cubicBezTo>
                  <a:cubicBezTo>
                    <a:pt x="255" y="239"/>
                    <a:pt x="252" y="253"/>
                    <a:pt x="248" y="266"/>
                  </a:cubicBezTo>
                  <a:cubicBezTo>
                    <a:pt x="244" y="280"/>
                    <a:pt x="239" y="292"/>
                    <a:pt x="232" y="303"/>
                  </a:cubicBezTo>
                  <a:cubicBezTo>
                    <a:pt x="226" y="314"/>
                    <a:pt x="218" y="323"/>
                    <a:pt x="208" y="332"/>
                  </a:cubicBezTo>
                  <a:cubicBezTo>
                    <a:pt x="198" y="340"/>
                    <a:pt x="187" y="346"/>
                    <a:pt x="174" y="350"/>
                  </a:cubicBezTo>
                  <a:cubicBezTo>
                    <a:pt x="161" y="355"/>
                    <a:pt x="147" y="357"/>
                    <a:pt x="130" y="357"/>
                  </a:cubicBezTo>
                  <a:cubicBezTo>
                    <a:pt x="113" y="357"/>
                    <a:pt x="99" y="355"/>
                    <a:pt x="86" y="350"/>
                  </a:cubicBezTo>
                  <a:cubicBezTo>
                    <a:pt x="73" y="346"/>
                    <a:pt x="61" y="340"/>
                    <a:pt x="52" y="332"/>
                  </a:cubicBezTo>
                  <a:cubicBezTo>
                    <a:pt x="42" y="323"/>
                    <a:pt x="34" y="314"/>
                    <a:pt x="27" y="303"/>
                  </a:cubicBezTo>
                  <a:cubicBezTo>
                    <a:pt x="21" y="292"/>
                    <a:pt x="15" y="280"/>
                    <a:pt x="11" y="266"/>
                  </a:cubicBezTo>
                  <a:cubicBezTo>
                    <a:pt x="7" y="253"/>
                    <a:pt x="4" y="239"/>
                    <a:pt x="2" y="224"/>
                  </a:cubicBezTo>
                  <a:cubicBezTo>
                    <a:pt x="1" y="209"/>
                    <a:pt x="0" y="194"/>
                    <a:pt x="0" y="178"/>
                  </a:cubicBezTo>
                  <a:cubicBezTo>
                    <a:pt x="0" y="163"/>
                    <a:pt x="1" y="147"/>
                    <a:pt x="2" y="132"/>
                  </a:cubicBezTo>
                  <a:cubicBezTo>
                    <a:pt x="4" y="118"/>
                    <a:pt x="7" y="104"/>
                    <a:pt x="11" y="90"/>
                  </a:cubicBezTo>
                  <a:cubicBezTo>
                    <a:pt x="15" y="77"/>
                    <a:pt x="21" y="65"/>
                    <a:pt x="27" y="54"/>
                  </a:cubicBezTo>
                  <a:cubicBezTo>
                    <a:pt x="34" y="43"/>
                    <a:pt x="42" y="33"/>
                    <a:pt x="52" y="25"/>
                  </a:cubicBezTo>
                  <a:cubicBezTo>
                    <a:pt x="61" y="17"/>
                    <a:pt x="73" y="11"/>
                    <a:pt x="85" y="6"/>
                  </a:cubicBezTo>
                  <a:cubicBezTo>
                    <a:pt x="98" y="2"/>
                    <a:pt x="113" y="0"/>
                    <a:pt x="130" y="0"/>
                  </a:cubicBezTo>
                  <a:close/>
                  <a:moveTo>
                    <a:pt x="130" y="46"/>
                  </a:moveTo>
                  <a:cubicBezTo>
                    <a:pt x="120" y="46"/>
                    <a:pt x="112" y="48"/>
                    <a:pt x="105" y="51"/>
                  </a:cubicBezTo>
                  <a:cubicBezTo>
                    <a:pt x="98" y="55"/>
                    <a:pt x="93" y="60"/>
                    <a:pt x="88" y="66"/>
                  </a:cubicBezTo>
                  <a:cubicBezTo>
                    <a:pt x="83" y="73"/>
                    <a:pt x="79" y="80"/>
                    <a:pt x="76" y="89"/>
                  </a:cubicBezTo>
                  <a:cubicBezTo>
                    <a:pt x="73" y="97"/>
                    <a:pt x="71" y="106"/>
                    <a:pt x="69" y="116"/>
                  </a:cubicBezTo>
                  <a:cubicBezTo>
                    <a:pt x="67" y="126"/>
                    <a:pt x="66" y="136"/>
                    <a:pt x="66" y="147"/>
                  </a:cubicBezTo>
                  <a:cubicBezTo>
                    <a:pt x="65" y="157"/>
                    <a:pt x="65" y="168"/>
                    <a:pt x="65" y="178"/>
                  </a:cubicBezTo>
                  <a:cubicBezTo>
                    <a:pt x="65" y="189"/>
                    <a:pt x="65" y="199"/>
                    <a:pt x="66" y="210"/>
                  </a:cubicBezTo>
                  <a:cubicBezTo>
                    <a:pt x="66" y="220"/>
                    <a:pt x="67" y="231"/>
                    <a:pt x="69" y="240"/>
                  </a:cubicBezTo>
                  <a:cubicBezTo>
                    <a:pt x="71" y="250"/>
                    <a:pt x="73" y="259"/>
                    <a:pt x="76" y="268"/>
                  </a:cubicBezTo>
                  <a:cubicBezTo>
                    <a:pt x="79" y="276"/>
                    <a:pt x="83" y="284"/>
                    <a:pt x="88" y="290"/>
                  </a:cubicBezTo>
                  <a:cubicBezTo>
                    <a:pt x="93" y="296"/>
                    <a:pt x="98" y="301"/>
                    <a:pt x="105" y="305"/>
                  </a:cubicBezTo>
                  <a:cubicBezTo>
                    <a:pt x="112" y="309"/>
                    <a:pt x="120" y="310"/>
                    <a:pt x="130" y="310"/>
                  </a:cubicBezTo>
                  <a:cubicBezTo>
                    <a:pt x="139" y="310"/>
                    <a:pt x="148" y="309"/>
                    <a:pt x="155" y="305"/>
                  </a:cubicBezTo>
                  <a:cubicBezTo>
                    <a:pt x="161" y="301"/>
                    <a:pt x="167" y="296"/>
                    <a:pt x="172" y="290"/>
                  </a:cubicBezTo>
                  <a:cubicBezTo>
                    <a:pt x="177" y="284"/>
                    <a:pt x="181" y="276"/>
                    <a:pt x="184" y="268"/>
                  </a:cubicBezTo>
                  <a:cubicBezTo>
                    <a:pt x="187" y="259"/>
                    <a:pt x="189" y="250"/>
                    <a:pt x="191" y="240"/>
                  </a:cubicBezTo>
                  <a:cubicBezTo>
                    <a:pt x="193" y="231"/>
                    <a:pt x="194" y="220"/>
                    <a:pt x="194" y="210"/>
                  </a:cubicBezTo>
                  <a:cubicBezTo>
                    <a:pt x="195" y="199"/>
                    <a:pt x="195" y="189"/>
                    <a:pt x="195" y="178"/>
                  </a:cubicBezTo>
                  <a:cubicBezTo>
                    <a:pt x="195" y="168"/>
                    <a:pt x="195" y="157"/>
                    <a:pt x="194" y="147"/>
                  </a:cubicBezTo>
                  <a:cubicBezTo>
                    <a:pt x="194" y="136"/>
                    <a:pt x="193" y="126"/>
                    <a:pt x="191" y="116"/>
                  </a:cubicBezTo>
                  <a:cubicBezTo>
                    <a:pt x="189" y="106"/>
                    <a:pt x="187" y="97"/>
                    <a:pt x="184" y="89"/>
                  </a:cubicBezTo>
                  <a:cubicBezTo>
                    <a:pt x="181" y="80"/>
                    <a:pt x="177" y="73"/>
                    <a:pt x="172" y="66"/>
                  </a:cubicBezTo>
                  <a:cubicBezTo>
                    <a:pt x="167" y="60"/>
                    <a:pt x="161" y="55"/>
                    <a:pt x="155" y="51"/>
                  </a:cubicBezTo>
                  <a:cubicBezTo>
                    <a:pt x="148" y="48"/>
                    <a:pt x="139" y="46"/>
                    <a:pt x="130" y="4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 name="Freeform 41"/>
            <p:cNvSpPr/>
            <p:nvPr/>
          </p:nvSpPr>
          <p:spPr bwMode="auto">
            <a:xfrm>
              <a:off x="11231563" y="2711451"/>
              <a:ext cx="242888" cy="379413"/>
            </a:xfrm>
            <a:custGeom>
              <a:avLst/>
              <a:gdLst>
                <a:gd name="T0" fmla="*/ 119 w 231"/>
                <a:gd name="T1" fmla="*/ 152 h 362"/>
                <a:gd name="T2" fmla="*/ 155 w 231"/>
                <a:gd name="T3" fmla="*/ 125 h 362"/>
                <a:gd name="T4" fmla="*/ 156 w 231"/>
                <a:gd name="T5" fmla="*/ 79 h 362"/>
                <a:gd name="T6" fmla="*/ 122 w 231"/>
                <a:gd name="T7" fmla="*/ 53 h 362"/>
                <a:gd name="T8" fmla="*/ 74 w 231"/>
                <a:gd name="T9" fmla="*/ 52 h 362"/>
                <a:gd name="T10" fmla="*/ 34 w 231"/>
                <a:gd name="T11" fmla="*/ 62 h 362"/>
                <a:gd name="T12" fmla="*/ 13 w 231"/>
                <a:gd name="T13" fmla="*/ 62 h 362"/>
                <a:gd name="T14" fmla="*/ 2 w 231"/>
                <a:gd name="T15" fmla="*/ 49 h 362"/>
                <a:gd name="T16" fmla="*/ 5 w 231"/>
                <a:gd name="T17" fmla="*/ 26 h 362"/>
                <a:gd name="T18" fmla="*/ 57 w 231"/>
                <a:gd name="T19" fmla="*/ 4 h 362"/>
                <a:gd name="T20" fmla="*/ 151 w 231"/>
                <a:gd name="T21" fmla="*/ 6 h 362"/>
                <a:gd name="T22" fmla="*/ 216 w 231"/>
                <a:gd name="T23" fmla="*/ 55 h 362"/>
                <a:gd name="T24" fmla="*/ 219 w 231"/>
                <a:gd name="T25" fmla="*/ 125 h 362"/>
                <a:gd name="T26" fmla="*/ 185 w 231"/>
                <a:gd name="T27" fmla="*/ 165 h 362"/>
                <a:gd name="T28" fmla="*/ 160 w 231"/>
                <a:gd name="T29" fmla="*/ 175 h 362"/>
                <a:gd name="T30" fmla="*/ 212 w 231"/>
                <a:gd name="T31" fmla="*/ 205 h 362"/>
                <a:gd name="T32" fmla="*/ 231 w 231"/>
                <a:gd name="T33" fmla="*/ 263 h 362"/>
                <a:gd name="T34" fmla="*/ 193 w 231"/>
                <a:gd name="T35" fmla="*/ 338 h 362"/>
                <a:gd name="T36" fmla="*/ 105 w 231"/>
                <a:gd name="T37" fmla="*/ 362 h 362"/>
                <a:gd name="T38" fmla="*/ 61 w 231"/>
                <a:gd name="T39" fmla="*/ 356 h 362"/>
                <a:gd name="T40" fmla="*/ 18 w 231"/>
                <a:gd name="T41" fmla="*/ 341 h 362"/>
                <a:gd name="T42" fmla="*/ 2 w 231"/>
                <a:gd name="T43" fmla="*/ 319 h 362"/>
                <a:gd name="T44" fmla="*/ 8 w 231"/>
                <a:gd name="T45" fmla="*/ 304 h 362"/>
                <a:gd name="T46" fmla="*/ 26 w 231"/>
                <a:gd name="T47" fmla="*/ 296 h 362"/>
                <a:gd name="T48" fmla="*/ 31 w 231"/>
                <a:gd name="T49" fmla="*/ 297 h 362"/>
                <a:gd name="T50" fmla="*/ 61 w 231"/>
                <a:gd name="T51" fmla="*/ 307 h 362"/>
                <a:gd name="T52" fmla="*/ 102 w 231"/>
                <a:gd name="T53" fmla="*/ 312 h 362"/>
                <a:gd name="T54" fmla="*/ 148 w 231"/>
                <a:gd name="T55" fmla="*/ 299 h 362"/>
                <a:gd name="T56" fmla="*/ 166 w 231"/>
                <a:gd name="T57" fmla="*/ 260 h 362"/>
                <a:gd name="T58" fmla="*/ 146 w 231"/>
                <a:gd name="T59" fmla="*/ 215 h 362"/>
                <a:gd name="T60" fmla="*/ 94 w 231"/>
                <a:gd name="T61" fmla="*/ 199 h 362"/>
                <a:gd name="T62" fmla="*/ 66 w 231"/>
                <a:gd name="T63" fmla="*/ 197 h 362"/>
                <a:gd name="T64" fmla="*/ 56 w 231"/>
                <a:gd name="T65" fmla="*/ 186 h 362"/>
                <a:gd name="T66" fmla="*/ 60 w 231"/>
                <a:gd name="T67" fmla="*/ 163 h 362"/>
                <a:gd name="T68" fmla="*/ 92 w 231"/>
                <a:gd name="T69" fmla="*/ 156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 h="362">
                  <a:moveTo>
                    <a:pt x="92" y="156"/>
                  </a:moveTo>
                  <a:cubicBezTo>
                    <a:pt x="101" y="156"/>
                    <a:pt x="110" y="154"/>
                    <a:pt x="119" y="152"/>
                  </a:cubicBezTo>
                  <a:cubicBezTo>
                    <a:pt x="127" y="150"/>
                    <a:pt x="135" y="147"/>
                    <a:pt x="141" y="142"/>
                  </a:cubicBezTo>
                  <a:cubicBezTo>
                    <a:pt x="147" y="137"/>
                    <a:pt x="152" y="132"/>
                    <a:pt x="155" y="125"/>
                  </a:cubicBezTo>
                  <a:cubicBezTo>
                    <a:pt x="159" y="118"/>
                    <a:pt x="161" y="110"/>
                    <a:pt x="161" y="101"/>
                  </a:cubicBezTo>
                  <a:cubicBezTo>
                    <a:pt x="161" y="93"/>
                    <a:pt x="159" y="85"/>
                    <a:pt x="156" y="79"/>
                  </a:cubicBezTo>
                  <a:cubicBezTo>
                    <a:pt x="152" y="73"/>
                    <a:pt x="148" y="67"/>
                    <a:pt x="142" y="63"/>
                  </a:cubicBezTo>
                  <a:cubicBezTo>
                    <a:pt x="136" y="59"/>
                    <a:pt x="130" y="55"/>
                    <a:pt x="122" y="53"/>
                  </a:cubicBezTo>
                  <a:cubicBezTo>
                    <a:pt x="115" y="51"/>
                    <a:pt x="107" y="50"/>
                    <a:pt x="98" y="50"/>
                  </a:cubicBezTo>
                  <a:cubicBezTo>
                    <a:pt x="90" y="50"/>
                    <a:pt x="82" y="51"/>
                    <a:pt x="74" y="52"/>
                  </a:cubicBezTo>
                  <a:cubicBezTo>
                    <a:pt x="66" y="54"/>
                    <a:pt x="59" y="55"/>
                    <a:pt x="52" y="57"/>
                  </a:cubicBezTo>
                  <a:cubicBezTo>
                    <a:pt x="45" y="59"/>
                    <a:pt x="39" y="60"/>
                    <a:pt x="34" y="62"/>
                  </a:cubicBezTo>
                  <a:cubicBezTo>
                    <a:pt x="28" y="63"/>
                    <a:pt x="25" y="64"/>
                    <a:pt x="23" y="64"/>
                  </a:cubicBezTo>
                  <a:cubicBezTo>
                    <a:pt x="19" y="64"/>
                    <a:pt x="16" y="63"/>
                    <a:pt x="13" y="62"/>
                  </a:cubicBezTo>
                  <a:cubicBezTo>
                    <a:pt x="11" y="60"/>
                    <a:pt x="8" y="59"/>
                    <a:pt x="6" y="57"/>
                  </a:cubicBezTo>
                  <a:cubicBezTo>
                    <a:pt x="4" y="54"/>
                    <a:pt x="3" y="52"/>
                    <a:pt x="2" y="49"/>
                  </a:cubicBezTo>
                  <a:cubicBezTo>
                    <a:pt x="1" y="46"/>
                    <a:pt x="0" y="43"/>
                    <a:pt x="0" y="40"/>
                  </a:cubicBezTo>
                  <a:cubicBezTo>
                    <a:pt x="0" y="35"/>
                    <a:pt x="2" y="31"/>
                    <a:pt x="5" y="26"/>
                  </a:cubicBezTo>
                  <a:cubicBezTo>
                    <a:pt x="7" y="22"/>
                    <a:pt x="12" y="18"/>
                    <a:pt x="19" y="16"/>
                  </a:cubicBezTo>
                  <a:cubicBezTo>
                    <a:pt x="31" y="11"/>
                    <a:pt x="44" y="7"/>
                    <a:pt x="57" y="4"/>
                  </a:cubicBezTo>
                  <a:cubicBezTo>
                    <a:pt x="71" y="2"/>
                    <a:pt x="86" y="0"/>
                    <a:pt x="101" y="0"/>
                  </a:cubicBezTo>
                  <a:cubicBezTo>
                    <a:pt x="119" y="0"/>
                    <a:pt x="136" y="2"/>
                    <a:pt x="151" y="6"/>
                  </a:cubicBezTo>
                  <a:cubicBezTo>
                    <a:pt x="166" y="11"/>
                    <a:pt x="179" y="17"/>
                    <a:pt x="190" y="25"/>
                  </a:cubicBezTo>
                  <a:cubicBezTo>
                    <a:pt x="201" y="33"/>
                    <a:pt x="210" y="43"/>
                    <a:pt x="216" y="55"/>
                  </a:cubicBezTo>
                  <a:cubicBezTo>
                    <a:pt x="222" y="67"/>
                    <a:pt x="225" y="81"/>
                    <a:pt x="225" y="96"/>
                  </a:cubicBezTo>
                  <a:cubicBezTo>
                    <a:pt x="225" y="106"/>
                    <a:pt x="223" y="116"/>
                    <a:pt x="219" y="125"/>
                  </a:cubicBezTo>
                  <a:cubicBezTo>
                    <a:pt x="216" y="133"/>
                    <a:pt x="211" y="141"/>
                    <a:pt x="205" y="148"/>
                  </a:cubicBezTo>
                  <a:cubicBezTo>
                    <a:pt x="200" y="155"/>
                    <a:pt x="193" y="160"/>
                    <a:pt x="185" y="165"/>
                  </a:cubicBezTo>
                  <a:cubicBezTo>
                    <a:pt x="177" y="169"/>
                    <a:pt x="168" y="173"/>
                    <a:pt x="160" y="174"/>
                  </a:cubicBezTo>
                  <a:cubicBezTo>
                    <a:pt x="160" y="175"/>
                    <a:pt x="160" y="175"/>
                    <a:pt x="160" y="175"/>
                  </a:cubicBezTo>
                  <a:cubicBezTo>
                    <a:pt x="171" y="177"/>
                    <a:pt x="181" y="181"/>
                    <a:pt x="190" y="186"/>
                  </a:cubicBezTo>
                  <a:cubicBezTo>
                    <a:pt x="199" y="191"/>
                    <a:pt x="206" y="197"/>
                    <a:pt x="212" y="205"/>
                  </a:cubicBezTo>
                  <a:cubicBezTo>
                    <a:pt x="218" y="213"/>
                    <a:pt x="223" y="221"/>
                    <a:pt x="226" y="231"/>
                  </a:cubicBezTo>
                  <a:cubicBezTo>
                    <a:pt x="230" y="241"/>
                    <a:pt x="231" y="251"/>
                    <a:pt x="231" y="263"/>
                  </a:cubicBezTo>
                  <a:cubicBezTo>
                    <a:pt x="231" y="280"/>
                    <a:pt x="228" y="295"/>
                    <a:pt x="221" y="308"/>
                  </a:cubicBezTo>
                  <a:cubicBezTo>
                    <a:pt x="214" y="320"/>
                    <a:pt x="205" y="330"/>
                    <a:pt x="193" y="338"/>
                  </a:cubicBezTo>
                  <a:cubicBezTo>
                    <a:pt x="182" y="346"/>
                    <a:pt x="168" y="352"/>
                    <a:pt x="153" y="356"/>
                  </a:cubicBezTo>
                  <a:cubicBezTo>
                    <a:pt x="138" y="360"/>
                    <a:pt x="122" y="362"/>
                    <a:pt x="105" y="362"/>
                  </a:cubicBezTo>
                  <a:cubicBezTo>
                    <a:pt x="98" y="362"/>
                    <a:pt x="91" y="361"/>
                    <a:pt x="83" y="360"/>
                  </a:cubicBezTo>
                  <a:cubicBezTo>
                    <a:pt x="76" y="359"/>
                    <a:pt x="68" y="358"/>
                    <a:pt x="61" y="356"/>
                  </a:cubicBezTo>
                  <a:cubicBezTo>
                    <a:pt x="53" y="354"/>
                    <a:pt x="46" y="352"/>
                    <a:pt x="39" y="350"/>
                  </a:cubicBezTo>
                  <a:cubicBezTo>
                    <a:pt x="31" y="347"/>
                    <a:pt x="24" y="345"/>
                    <a:pt x="18" y="341"/>
                  </a:cubicBezTo>
                  <a:cubicBezTo>
                    <a:pt x="12" y="339"/>
                    <a:pt x="8" y="336"/>
                    <a:pt x="6" y="332"/>
                  </a:cubicBezTo>
                  <a:cubicBezTo>
                    <a:pt x="3" y="328"/>
                    <a:pt x="2" y="324"/>
                    <a:pt x="2" y="319"/>
                  </a:cubicBezTo>
                  <a:cubicBezTo>
                    <a:pt x="2" y="317"/>
                    <a:pt x="3" y="314"/>
                    <a:pt x="4" y="311"/>
                  </a:cubicBezTo>
                  <a:cubicBezTo>
                    <a:pt x="5" y="308"/>
                    <a:pt x="6" y="306"/>
                    <a:pt x="8" y="304"/>
                  </a:cubicBezTo>
                  <a:cubicBezTo>
                    <a:pt x="10" y="301"/>
                    <a:pt x="13" y="300"/>
                    <a:pt x="16" y="298"/>
                  </a:cubicBezTo>
                  <a:cubicBezTo>
                    <a:pt x="19" y="297"/>
                    <a:pt x="22" y="296"/>
                    <a:pt x="26" y="296"/>
                  </a:cubicBezTo>
                  <a:cubicBezTo>
                    <a:pt x="26" y="296"/>
                    <a:pt x="27" y="297"/>
                    <a:pt x="28" y="297"/>
                  </a:cubicBezTo>
                  <a:cubicBezTo>
                    <a:pt x="29" y="297"/>
                    <a:pt x="30" y="297"/>
                    <a:pt x="31" y="297"/>
                  </a:cubicBezTo>
                  <a:cubicBezTo>
                    <a:pt x="35" y="298"/>
                    <a:pt x="39" y="300"/>
                    <a:pt x="44" y="302"/>
                  </a:cubicBezTo>
                  <a:cubicBezTo>
                    <a:pt x="49" y="303"/>
                    <a:pt x="55" y="305"/>
                    <a:pt x="61" y="307"/>
                  </a:cubicBezTo>
                  <a:cubicBezTo>
                    <a:pt x="67" y="308"/>
                    <a:pt x="73" y="309"/>
                    <a:pt x="80" y="311"/>
                  </a:cubicBezTo>
                  <a:cubicBezTo>
                    <a:pt x="87" y="312"/>
                    <a:pt x="94" y="312"/>
                    <a:pt x="102" y="312"/>
                  </a:cubicBezTo>
                  <a:cubicBezTo>
                    <a:pt x="111" y="312"/>
                    <a:pt x="120" y="311"/>
                    <a:pt x="128" y="309"/>
                  </a:cubicBezTo>
                  <a:cubicBezTo>
                    <a:pt x="136" y="307"/>
                    <a:pt x="143" y="303"/>
                    <a:pt x="148" y="299"/>
                  </a:cubicBezTo>
                  <a:cubicBezTo>
                    <a:pt x="154" y="295"/>
                    <a:pt x="158" y="289"/>
                    <a:pt x="161" y="283"/>
                  </a:cubicBezTo>
                  <a:cubicBezTo>
                    <a:pt x="164" y="276"/>
                    <a:pt x="166" y="269"/>
                    <a:pt x="166" y="260"/>
                  </a:cubicBezTo>
                  <a:cubicBezTo>
                    <a:pt x="166" y="251"/>
                    <a:pt x="164" y="242"/>
                    <a:pt x="161" y="234"/>
                  </a:cubicBezTo>
                  <a:cubicBezTo>
                    <a:pt x="157" y="227"/>
                    <a:pt x="152" y="220"/>
                    <a:pt x="146" y="215"/>
                  </a:cubicBezTo>
                  <a:cubicBezTo>
                    <a:pt x="139" y="210"/>
                    <a:pt x="131" y="206"/>
                    <a:pt x="123" y="203"/>
                  </a:cubicBezTo>
                  <a:cubicBezTo>
                    <a:pt x="114" y="201"/>
                    <a:pt x="104" y="199"/>
                    <a:pt x="94" y="199"/>
                  </a:cubicBezTo>
                  <a:cubicBezTo>
                    <a:pt x="76" y="199"/>
                    <a:pt x="76" y="199"/>
                    <a:pt x="76" y="199"/>
                  </a:cubicBezTo>
                  <a:cubicBezTo>
                    <a:pt x="72" y="199"/>
                    <a:pt x="69" y="199"/>
                    <a:pt x="66" y="197"/>
                  </a:cubicBezTo>
                  <a:cubicBezTo>
                    <a:pt x="64" y="196"/>
                    <a:pt x="62" y="195"/>
                    <a:pt x="60" y="193"/>
                  </a:cubicBezTo>
                  <a:cubicBezTo>
                    <a:pt x="58" y="191"/>
                    <a:pt x="57" y="188"/>
                    <a:pt x="56" y="186"/>
                  </a:cubicBezTo>
                  <a:cubicBezTo>
                    <a:pt x="55" y="183"/>
                    <a:pt x="55" y="181"/>
                    <a:pt x="55" y="178"/>
                  </a:cubicBezTo>
                  <a:cubicBezTo>
                    <a:pt x="55" y="172"/>
                    <a:pt x="56" y="167"/>
                    <a:pt x="60" y="163"/>
                  </a:cubicBezTo>
                  <a:cubicBezTo>
                    <a:pt x="63" y="158"/>
                    <a:pt x="69" y="156"/>
                    <a:pt x="76" y="156"/>
                  </a:cubicBezTo>
                  <a:lnTo>
                    <a:pt x="92" y="15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 name="Freeform 42"/>
            <p:cNvSpPr>
              <a:spLocks noEditPoints="1"/>
            </p:cNvSpPr>
            <p:nvPr/>
          </p:nvSpPr>
          <p:spPr bwMode="auto">
            <a:xfrm>
              <a:off x="9080500" y="5507038"/>
              <a:ext cx="274638" cy="374650"/>
            </a:xfrm>
            <a:custGeom>
              <a:avLst/>
              <a:gdLst>
                <a:gd name="T0" fmla="*/ 131 w 261"/>
                <a:gd name="T1" fmla="*/ 0 h 358"/>
                <a:gd name="T2" fmla="*/ 175 w 261"/>
                <a:gd name="T3" fmla="*/ 7 h 358"/>
                <a:gd name="T4" fmla="*/ 209 w 261"/>
                <a:gd name="T5" fmla="*/ 26 h 358"/>
                <a:gd name="T6" fmla="*/ 233 w 261"/>
                <a:gd name="T7" fmla="*/ 54 h 358"/>
                <a:gd name="T8" fmla="*/ 249 w 261"/>
                <a:gd name="T9" fmla="*/ 91 h 358"/>
                <a:gd name="T10" fmla="*/ 258 w 261"/>
                <a:gd name="T11" fmla="*/ 133 h 358"/>
                <a:gd name="T12" fmla="*/ 261 w 261"/>
                <a:gd name="T13" fmla="*/ 179 h 358"/>
                <a:gd name="T14" fmla="*/ 258 w 261"/>
                <a:gd name="T15" fmla="*/ 225 h 358"/>
                <a:gd name="T16" fmla="*/ 249 w 261"/>
                <a:gd name="T17" fmla="*/ 267 h 358"/>
                <a:gd name="T18" fmla="*/ 233 w 261"/>
                <a:gd name="T19" fmla="*/ 303 h 358"/>
                <a:gd name="T20" fmla="*/ 209 w 261"/>
                <a:gd name="T21" fmla="*/ 332 h 358"/>
                <a:gd name="T22" fmla="*/ 175 w 261"/>
                <a:gd name="T23" fmla="*/ 351 h 358"/>
                <a:gd name="T24" fmla="*/ 131 w 261"/>
                <a:gd name="T25" fmla="*/ 358 h 358"/>
                <a:gd name="T26" fmla="*/ 86 w 261"/>
                <a:gd name="T27" fmla="*/ 351 h 358"/>
                <a:gd name="T28" fmla="*/ 52 w 261"/>
                <a:gd name="T29" fmla="*/ 332 h 358"/>
                <a:gd name="T30" fmla="*/ 28 w 261"/>
                <a:gd name="T31" fmla="*/ 303 h 358"/>
                <a:gd name="T32" fmla="*/ 12 w 261"/>
                <a:gd name="T33" fmla="*/ 267 h 358"/>
                <a:gd name="T34" fmla="*/ 3 w 261"/>
                <a:gd name="T35" fmla="*/ 225 h 358"/>
                <a:gd name="T36" fmla="*/ 0 w 261"/>
                <a:gd name="T37" fmla="*/ 179 h 358"/>
                <a:gd name="T38" fmla="*/ 3 w 261"/>
                <a:gd name="T39" fmla="*/ 133 h 358"/>
                <a:gd name="T40" fmla="*/ 12 w 261"/>
                <a:gd name="T41" fmla="*/ 91 h 358"/>
                <a:gd name="T42" fmla="*/ 28 w 261"/>
                <a:gd name="T43" fmla="*/ 54 h 358"/>
                <a:gd name="T44" fmla="*/ 52 w 261"/>
                <a:gd name="T45" fmla="*/ 26 h 358"/>
                <a:gd name="T46" fmla="*/ 86 w 261"/>
                <a:gd name="T47" fmla="*/ 7 h 358"/>
                <a:gd name="T48" fmla="*/ 131 w 261"/>
                <a:gd name="T49" fmla="*/ 0 h 358"/>
                <a:gd name="T50" fmla="*/ 131 w 261"/>
                <a:gd name="T51" fmla="*/ 47 h 358"/>
                <a:gd name="T52" fmla="*/ 106 w 261"/>
                <a:gd name="T53" fmla="*/ 52 h 358"/>
                <a:gd name="T54" fmla="*/ 88 w 261"/>
                <a:gd name="T55" fmla="*/ 67 h 358"/>
                <a:gd name="T56" fmla="*/ 77 w 261"/>
                <a:gd name="T57" fmla="*/ 89 h 358"/>
                <a:gd name="T58" fmla="*/ 70 w 261"/>
                <a:gd name="T59" fmla="*/ 117 h 358"/>
                <a:gd name="T60" fmla="*/ 66 w 261"/>
                <a:gd name="T61" fmla="*/ 147 h 358"/>
                <a:gd name="T62" fmla="*/ 66 w 261"/>
                <a:gd name="T63" fmla="*/ 179 h 358"/>
                <a:gd name="T64" fmla="*/ 66 w 261"/>
                <a:gd name="T65" fmla="*/ 210 h 358"/>
                <a:gd name="T66" fmla="*/ 70 w 261"/>
                <a:gd name="T67" fmla="*/ 241 h 358"/>
                <a:gd name="T68" fmla="*/ 77 w 261"/>
                <a:gd name="T69" fmla="*/ 268 h 358"/>
                <a:gd name="T70" fmla="*/ 88 w 261"/>
                <a:gd name="T71" fmla="*/ 291 h 358"/>
                <a:gd name="T72" fmla="*/ 106 w 261"/>
                <a:gd name="T73" fmla="*/ 306 h 358"/>
                <a:gd name="T74" fmla="*/ 131 w 261"/>
                <a:gd name="T75" fmla="*/ 311 h 358"/>
                <a:gd name="T76" fmla="*/ 155 w 261"/>
                <a:gd name="T77" fmla="*/ 306 h 358"/>
                <a:gd name="T78" fmla="*/ 173 w 261"/>
                <a:gd name="T79" fmla="*/ 291 h 358"/>
                <a:gd name="T80" fmla="*/ 185 w 261"/>
                <a:gd name="T81" fmla="*/ 268 h 358"/>
                <a:gd name="T82" fmla="*/ 192 w 261"/>
                <a:gd name="T83" fmla="*/ 241 h 358"/>
                <a:gd name="T84" fmla="*/ 195 w 261"/>
                <a:gd name="T85" fmla="*/ 210 h 358"/>
                <a:gd name="T86" fmla="*/ 196 w 261"/>
                <a:gd name="T87" fmla="*/ 179 h 358"/>
                <a:gd name="T88" fmla="*/ 195 w 261"/>
                <a:gd name="T89" fmla="*/ 147 h 358"/>
                <a:gd name="T90" fmla="*/ 192 w 261"/>
                <a:gd name="T91" fmla="*/ 117 h 358"/>
                <a:gd name="T92" fmla="*/ 185 w 261"/>
                <a:gd name="T93" fmla="*/ 89 h 358"/>
                <a:gd name="T94" fmla="*/ 173 w 261"/>
                <a:gd name="T95" fmla="*/ 67 h 358"/>
                <a:gd name="T96" fmla="*/ 155 w 261"/>
                <a:gd name="T97" fmla="*/ 52 h 358"/>
                <a:gd name="T98" fmla="*/ 131 w 261"/>
                <a:gd name="T99" fmla="*/ 4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 h="358">
                  <a:moveTo>
                    <a:pt x="131" y="0"/>
                  </a:moveTo>
                  <a:cubicBezTo>
                    <a:pt x="147" y="0"/>
                    <a:pt x="162" y="2"/>
                    <a:pt x="175" y="7"/>
                  </a:cubicBezTo>
                  <a:cubicBezTo>
                    <a:pt x="188" y="11"/>
                    <a:pt x="199" y="18"/>
                    <a:pt x="209" y="26"/>
                  </a:cubicBezTo>
                  <a:cubicBezTo>
                    <a:pt x="218" y="34"/>
                    <a:pt x="226" y="43"/>
                    <a:pt x="233" y="54"/>
                  </a:cubicBezTo>
                  <a:cubicBezTo>
                    <a:pt x="240" y="65"/>
                    <a:pt x="245" y="78"/>
                    <a:pt x="249" y="91"/>
                  </a:cubicBezTo>
                  <a:cubicBezTo>
                    <a:pt x="253" y="104"/>
                    <a:pt x="256" y="118"/>
                    <a:pt x="258" y="133"/>
                  </a:cubicBezTo>
                  <a:cubicBezTo>
                    <a:pt x="260" y="148"/>
                    <a:pt x="261" y="163"/>
                    <a:pt x="261" y="179"/>
                  </a:cubicBezTo>
                  <a:cubicBezTo>
                    <a:pt x="261" y="195"/>
                    <a:pt x="260" y="210"/>
                    <a:pt x="258" y="225"/>
                  </a:cubicBezTo>
                  <a:cubicBezTo>
                    <a:pt x="256" y="240"/>
                    <a:pt x="253" y="254"/>
                    <a:pt x="249" y="267"/>
                  </a:cubicBezTo>
                  <a:cubicBezTo>
                    <a:pt x="245" y="280"/>
                    <a:pt x="240" y="292"/>
                    <a:pt x="233" y="303"/>
                  </a:cubicBezTo>
                  <a:cubicBezTo>
                    <a:pt x="226" y="315"/>
                    <a:pt x="218" y="324"/>
                    <a:pt x="209" y="332"/>
                  </a:cubicBezTo>
                  <a:cubicBezTo>
                    <a:pt x="199" y="340"/>
                    <a:pt x="188" y="347"/>
                    <a:pt x="175" y="351"/>
                  </a:cubicBezTo>
                  <a:cubicBezTo>
                    <a:pt x="162" y="356"/>
                    <a:pt x="147" y="358"/>
                    <a:pt x="131" y="358"/>
                  </a:cubicBezTo>
                  <a:cubicBezTo>
                    <a:pt x="114" y="358"/>
                    <a:pt x="99" y="356"/>
                    <a:pt x="86" y="351"/>
                  </a:cubicBezTo>
                  <a:cubicBezTo>
                    <a:pt x="73" y="347"/>
                    <a:pt x="62" y="340"/>
                    <a:pt x="52" y="332"/>
                  </a:cubicBezTo>
                  <a:cubicBezTo>
                    <a:pt x="43" y="324"/>
                    <a:pt x="35" y="315"/>
                    <a:pt x="28" y="303"/>
                  </a:cubicBezTo>
                  <a:cubicBezTo>
                    <a:pt x="21" y="292"/>
                    <a:pt x="16" y="280"/>
                    <a:pt x="12" y="267"/>
                  </a:cubicBezTo>
                  <a:cubicBezTo>
                    <a:pt x="8" y="254"/>
                    <a:pt x="5" y="240"/>
                    <a:pt x="3" y="225"/>
                  </a:cubicBezTo>
                  <a:cubicBezTo>
                    <a:pt x="1" y="210"/>
                    <a:pt x="0" y="195"/>
                    <a:pt x="0" y="179"/>
                  </a:cubicBezTo>
                  <a:cubicBezTo>
                    <a:pt x="0" y="163"/>
                    <a:pt x="1" y="148"/>
                    <a:pt x="3" y="133"/>
                  </a:cubicBezTo>
                  <a:cubicBezTo>
                    <a:pt x="5" y="118"/>
                    <a:pt x="8" y="104"/>
                    <a:pt x="12" y="91"/>
                  </a:cubicBezTo>
                  <a:cubicBezTo>
                    <a:pt x="16" y="78"/>
                    <a:pt x="21" y="65"/>
                    <a:pt x="28" y="54"/>
                  </a:cubicBezTo>
                  <a:cubicBezTo>
                    <a:pt x="35" y="43"/>
                    <a:pt x="43" y="34"/>
                    <a:pt x="52" y="26"/>
                  </a:cubicBezTo>
                  <a:cubicBezTo>
                    <a:pt x="62" y="18"/>
                    <a:pt x="73" y="11"/>
                    <a:pt x="86" y="7"/>
                  </a:cubicBezTo>
                  <a:cubicBezTo>
                    <a:pt x="99" y="2"/>
                    <a:pt x="114" y="0"/>
                    <a:pt x="131" y="0"/>
                  </a:cubicBezTo>
                  <a:close/>
                  <a:moveTo>
                    <a:pt x="131" y="47"/>
                  </a:moveTo>
                  <a:cubicBezTo>
                    <a:pt x="121" y="47"/>
                    <a:pt x="113" y="49"/>
                    <a:pt x="106" y="52"/>
                  </a:cubicBezTo>
                  <a:cubicBezTo>
                    <a:pt x="99" y="56"/>
                    <a:pt x="93" y="61"/>
                    <a:pt x="88" y="67"/>
                  </a:cubicBezTo>
                  <a:cubicBezTo>
                    <a:pt x="83" y="73"/>
                    <a:pt x="79" y="81"/>
                    <a:pt x="77" y="89"/>
                  </a:cubicBezTo>
                  <a:cubicBezTo>
                    <a:pt x="74" y="98"/>
                    <a:pt x="71" y="107"/>
                    <a:pt x="70" y="117"/>
                  </a:cubicBezTo>
                  <a:cubicBezTo>
                    <a:pt x="68" y="127"/>
                    <a:pt x="67" y="137"/>
                    <a:pt x="66" y="147"/>
                  </a:cubicBezTo>
                  <a:cubicBezTo>
                    <a:pt x="66" y="158"/>
                    <a:pt x="66" y="168"/>
                    <a:pt x="66" y="179"/>
                  </a:cubicBezTo>
                  <a:cubicBezTo>
                    <a:pt x="66" y="189"/>
                    <a:pt x="66" y="200"/>
                    <a:pt x="66" y="210"/>
                  </a:cubicBezTo>
                  <a:cubicBezTo>
                    <a:pt x="67" y="221"/>
                    <a:pt x="68" y="231"/>
                    <a:pt x="70" y="241"/>
                  </a:cubicBezTo>
                  <a:cubicBezTo>
                    <a:pt x="71" y="251"/>
                    <a:pt x="74" y="260"/>
                    <a:pt x="77" y="268"/>
                  </a:cubicBezTo>
                  <a:cubicBezTo>
                    <a:pt x="79" y="277"/>
                    <a:pt x="83" y="284"/>
                    <a:pt x="88" y="291"/>
                  </a:cubicBezTo>
                  <a:cubicBezTo>
                    <a:pt x="93" y="297"/>
                    <a:pt x="99" y="302"/>
                    <a:pt x="106" y="306"/>
                  </a:cubicBezTo>
                  <a:cubicBezTo>
                    <a:pt x="113" y="309"/>
                    <a:pt x="121" y="311"/>
                    <a:pt x="131" y="311"/>
                  </a:cubicBezTo>
                  <a:cubicBezTo>
                    <a:pt x="140" y="311"/>
                    <a:pt x="148" y="309"/>
                    <a:pt x="155" y="306"/>
                  </a:cubicBezTo>
                  <a:cubicBezTo>
                    <a:pt x="162" y="302"/>
                    <a:pt x="168" y="297"/>
                    <a:pt x="173" y="291"/>
                  </a:cubicBezTo>
                  <a:cubicBezTo>
                    <a:pt x="178" y="284"/>
                    <a:pt x="182" y="277"/>
                    <a:pt x="185" y="268"/>
                  </a:cubicBezTo>
                  <a:cubicBezTo>
                    <a:pt x="188" y="260"/>
                    <a:pt x="190" y="251"/>
                    <a:pt x="192" y="241"/>
                  </a:cubicBezTo>
                  <a:cubicBezTo>
                    <a:pt x="193" y="231"/>
                    <a:pt x="194" y="221"/>
                    <a:pt x="195" y="210"/>
                  </a:cubicBezTo>
                  <a:cubicBezTo>
                    <a:pt x="195" y="200"/>
                    <a:pt x="196" y="189"/>
                    <a:pt x="196" y="179"/>
                  </a:cubicBezTo>
                  <a:cubicBezTo>
                    <a:pt x="196" y="168"/>
                    <a:pt x="195" y="158"/>
                    <a:pt x="195" y="147"/>
                  </a:cubicBezTo>
                  <a:cubicBezTo>
                    <a:pt x="194" y="137"/>
                    <a:pt x="193" y="127"/>
                    <a:pt x="192" y="117"/>
                  </a:cubicBezTo>
                  <a:cubicBezTo>
                    <a:pt x="190" y="107"/>
                    <a:pt x="188" y="98"/>
                    <a:pt x="185" y="89"/>
                  </a:cubicBezTo>
                  <a:cubicBezTo>
                    <a:pt x="182" y="81"/>
                    <a:pt x="178" y="73"/>
                    <a:pt x="173" y="67"/>
                  </a:cubicBezTo>
                  <a:cubicBezTo>
                    <a:pt x="168" y="61"/>
                    <a:pt x="162" y="56"/>
                    <a:pt x="155" y="52"/>
                  </a:cubicBezTo>
                  <a:cubicBezTo>
                    <a:pt x="148" y="49"/>
                    <a:pt x="140" y="47"/>
                    <a:pt x="131" y="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 name="Freeform 43"/>
            <p:cNvSpPr>
              <a:spLocks noEditPoints="1"/>
            </p:cNvSpPr>
            <p:nvPr/>
          </p:nvSpPr>
          <p:spPr bwMode="auto">
            <a:xfrm>
              <a:off x="9383713" y="5510213"/>
              <a:ext cx="293688" cy="369888"/>
            </a:xfrm>
            <a:custGeom>
              <a:avLst/>
              <a:gdLst>
                <a:gd name="T0" fmla="*/ 130 w 280"/>
                <a:gd name="T1" fmla="*/ 32 h 353"/>
                <a:gd name="T2" fmla="*/ 154 w 280"/>
                <a:gd name="T3" fmla="*/ 7 h 353"/>
                <a:gd name="T4" fmla="*/ 183 w 280"/>
                <a:gd name="T5" fmla="*/ 0 h 353"/>
                <a:gd name="T6" fmla="*/ 200 w 280"/>
                <a:gd name="T7" fmla="*/ 2 h 353"/>
                <a:gd name="T8" fmla="*/ 214 w 280"/>
                <a:gd name="T9" fmla="*/ 10 h 353"/>
                <a:gd name="T10" fmla="*/ 224 w 280"/>
                <a:gd name="T11" fmla="*/ 24 h 353"/>
                <a:gd name="T12" fmla="*/ 228 w 280"/>
                <a:gd name="T13" fmla="*/ 44 h 353"/>
                <a:gd name="T14" fmla="*/ 228 w 280"/>
                <a:gd name="T15" fmla="*/ 235 h 353"/>
                <a:gd name="T16" fmla="*/ 257 w 280"/>
                <a:gd name="T17" fmla="*/ 235 h 353"/>
                <a:gd name="T18" fmla="*/ 267 w 280"/>
                <a:gd name="T19" fmla="*/ 237 h 353"/>
                <a:gd name="T20" fmla="*/ 274 w 280"/>
                <a:gd name="T21" fmla="*/ 242 h 353"/>
                <a:gd name="T22" fmla="*/ 278 w 280"/>
                <a:gd name="T23" fmla="*/ 249 h 353"/>
                <a:gd name="T24" fmla="*/ 280 w 280"/>
                <a:gd name="T25" fmla="*/ 257 h 353"/>
                <a:gd name="T26" fmla="*/ 278 w 280"/>
                <a:gd name="T27" fmla="*/ 266 h 353"/>
                <a:gd name="T28" fmla="*/ 274 w 280"/>
                <a:gd name="T29" fmla="*/ 273 h 353"/>
                <a:gd name="T30" fmla="*/ 267 w 280"/>
                <a:gd name="T31" fmla="*/ 278 h 353"/>
                <a:gd name="T32" fmla="*/ 257 w 280"/>
                <a:gd name="T33" fmla="*/ 280 h 353"/>
                <a:gd name="T34" fmla="*/ 228 w 280"/>
                <a:gd name="T35" fmla="*/ 280 h 353"/>
                <a:gd name="T36" fmla="*/ 228 w 280"/>
                <a:gd name="T37" fmla="*/ 324 h 353"/>
                <a:gd name="T38" fmla="*/ 225 w 280"/>
                <a:gd name="T39" fmla="*/ 337 h 353"/>
                <a:gd name="T40" fmla="*/ 218 w 280"/>
                <a:gd name="T41" fmla="*/ 345 h 353"/>
                <a:gd name="T42" fmla="*/ 208 w 280"/>
                <a:gd name="T43" fmla="*/ 351 h 353"/>
                <a:gd name="T44" fmla="*/ 197 w 280"/>
                <a:gd name="T45" fmla="*/ 353 h 353"/>
                <a:gd name="T46" fmla="*/ 186 w 280"/>
                <a:gd name="T47" fmla="*/ 351 h 353"/>
                <a:gd name="T48" fmla="*/ 177 w 280"/>
                <a:gd name="T49" fmla="*/ 345 h 353"/>
                <a:gd name="T50" fmla="*/ 169 w 280"/>
                <a:gd name="T51" fmla="*/ 337 h 353"/>
                <a:gd name="T52" fmla="*/ 166 w 280"/>
                <a:gd name="T53" fmla="*/ 324 h 353"/>
                <a:gd name="T54" fmla="*/ 166 w 280"/>
                <a:gd name="T55" fmla="*/ 280 h 353"/>
                <a:gd name="T56" fmla="*/ 31 w 280"/>
                <a:gd name="T57" fmla="*/ 280 h 353"/>
                <a:gd name="T58" fmla="*/ 9 w 280"/>
                <a:gd name="T59" fmla="*/ 272 h 353"/>
                <a:gd name="T60" fmla="*/ 0 w 280"/>
                <a:gd name="T61" fmla="*/ 252 h 353"/>
                <a:gd name="T62" fmla="*/ 2 w 280"/>
                <a:gd name="T63" fmla="*/ 244 h 353"/>
                <a:gd name="T64" fmla="*/ 6 w 280"/>
                <a:gd name="T65" fmla="*/ 234 h 353"/>
                <a:gd name="T66" fmla="*/ 130 w 280"/>
                <a:gd name="T67" fmla="*/ 32 h 353"/>
                <a:gd name="T68" fmla="*/ 56 w 280"/>
                <a:gd name="T69" fmla="*/ 235 h 353"/>
                <a:gd name="T70" fmla="*/ 166 w 280"/>
                <a:gd name="T71" fmla="*/ 235 h 353"/>
                <a:gd name="T72" fmla="*/ 166 w 280"/>
                <a:gd name="T73" fmla="*/ 52 h 353"/>
                <a:gd name="T74" fmla="*/ 56 w 280"/>
                <a:gd name="T75" fmla="*/ 235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0" h="353">
                  <a:moveTo>
                    <a:pt x="130" y="32"/>
                  </a:moveTo>
                  <a:cubicBezTo>
                    <a:pt x="137" y="20"/>
                    <a:pt x="145" y="12"/>
                    <a:pt x="154" y="7"/>
                  </a:cubicBezTo>
                  <a:cubicBezTo>
                    <a:pt x="162" y="2"/>
                    <a:pt x="172" y="0"/>
                    <a:pt x="183" y="0"/>
                  </a:cubicBezTo>
                  <a:cubicBezTo>
                    <a:pt x="189" y="0"/>
                    <a:pt x="195" y="1"/>
                    <a:pt x="200" y="2"/>
                  </a:cubicBezTo>
                  <a:cubicBezTo>
                    <a:pt x="206" y="4"/>
                    <a:pt x="210" y="7"/>
                    <a:pt x="214" y="10"/>
                  </a:cubicBezTo>
                  <a:cubicBezTo>
                    <a:pt x="218" y="14"/>
                    <a:pt x="222" y="18"/>
                    <a:pt x="224" y="24"/>
                  </a:cubicBezTo>
                  <a:cubicBezTo>
                    <a:pt x="227" y="29"/>
                    <a:pt x="228" y="36"/>
                    <a:pt x="228" y="44"/>
                  </a:cubicBezTo>
                  <a:cubicBezTo>
                    <a:pt x="228" y="235"/>
                    <a:pt x="228" y="235"/>
                    <a:pt x="228" y="235"/>
                  </a:cubicBezTo>
                  <a:cubicBezTo>
                    <a:pt x="257" y="235"/>
                    <a:pt x="257" y="235"/>
                    <a:pt x="257" y="235"/>
                  </a:cubicBezTo>
                  <a:cubicBezTo>
                    <a:pt x="261" y="235"/>
                    <a:pt x="264" y="235"/>
                    <a:pt x="267" y="237"/>
                  </a:cubicBezTo>
                  <a:cubicBezTo>
                    <a:pt x="270" y="238"/>
                    <a:pt x="272" y="240"/>
                    <a:pt x="274" y="242"/>
                  </a:cubicBezTo>
                  <a:cubicBezTo>
                    <a:pt x="276" y="244"/>
                    <a:pt x="277" y="246"/>
                    <a:pt x="278" y="249"/>
                  </a:cubicBezTo>
                  <a:cubicBezTo>
                    <a:pt x="279" y="252"/>
                    <a:pt x="280" y="254"/>
                    <a:pt x="280" y="257"/>
                  </a:cubicBezTo>
                  <a:cubicBezTo>
                    <a:pt x="280" y="260"/>
                    <a:pt x="279" y="263"/>
                    <a:pt x="278" y="266"/>
                  </a:cubicBezTo>
                  <a:cubicBezTo>
                    <a:pt x="277" y="268"/>
                    <a:pt x="276" y="271"/>
                    <a:pt x="274" y="273"/>
                  </a:cubicBezTo>
                  <a:cubicBezTo>
                    <a:pt x="272" y="275"/>
                    <a:pt x="270" y="277"/>
                    <a:pt x="267" y="278"/>
                  </a:cubicBezTo>
                  <a:cubicBezTo>
                    <a:pt x="264" y="279"/>
                    <a:pt x="261" y="280"/>
                    <a:pt x="257" y="280"/>
                  </a:cubicBezTo>
                  <a:cubicBezTo>
                    <a:pt x="228" y="280"/>
                    <a:pt x="228" y="280"/>
                    <a:pt x="228" y="280"/>
                  </a:cubicBezTo>
                  <a:cubicBezTo>
                    <a:pt x="228" y="324"/>
                    <a:pt x="228" y="324"/>
                    <a:pt x="228" y="324"/>
                  </a:cubicBezTo>
                  <a:cubicBezTo>
                    <a:pt x="228" y="329"/>
                    <a:pt x="227" y="333"/>
                    <a:pt x="225" y="337"/>
                  </a:cubicBezTo>
                  <a:cubicBezTo>
                    <a:pt x="223" y="340"/>
                    <a:pt x="221" y="343"/>
                    <a:pt x="218" y="345"/>
                  </a:cubicBezTo>
                  <a:cubicBezTo>
                    <a:pt x="215" y="348"/>
                    <a:pt x="212" y="350"/>
                    <a:pt x="208" y="351"/>
                  </a:cubicBezTo>
                  <a:cubicBezTo>
                    <a:pt x="205" y="352"/>
                    <a:pt x="201" y="353"/>
                    <a:pt x="197" y="353"/>
                  </a:cubicBezTo>
                  <a:cubicBezTo>
                    <a:pt x="193" y="353"/>
                    <a:pt x="190" y="352"/>
                    <a:pt x="186" y="351"/>
                  </a:cubicBezTo>
                  <a:cubicBezTo>
                    <a:pt x="183" y="350"/>
                    <a:pt x="179" y="348"/>
                    <a:pt x="177" y="345"/>
                  </a:cubicBezTo>
                  <a:cubicBezTo>
                    <a:pt x="174" y="343"/>
                    <a:pt x="171" y="340"/>
                    <a:pt x="169" y="337"/>
                  </a:cubicBezTo>
                  <a:cubicBezTo>
                    <a:pt x="168" y="333"/>
                    <a:pt x="167" y="329"/>
                    <a:pt x="166" y="324"/>
                  </a:cubicBezTo>
                  <a:cubicBezTo>
                    <a:pt x="166" y="280"/>
                    <a:pt x="166" y="280"/>
                    <a:pt x="166" y="280"/>
                  </a:cubicBezTo>
                  <a:cubicBezTo>
                    <a:pt x="31" y="280"/>
                    <a:pt x="31" y="280"/>
                    <a:pt x="31" y="280"/>
                  </a:cubicBezTo>
                  <a:cubicBezTo>
                    <a:pt x="22" y="280"/>
                    <a:pt x="14" y="277"/>
                    <a:pt x="9" y="272"/>
                  </a:cubicBezTo>
                  <a:cubicBezTo>
                    <a:pt x="3" y="267"/>
                    <a:pt x="0" y="260"/>
                    <a:pt x="0" y="252"/>
                  </a:cubicBezTo>
                  <a:cubicBezTo>
                    <a:pt x="0" y="250"/>
                    <a:pt x="1" y="247"/>
                    <a:pt x="2" y="244"/>
                  </a:cubicBezTo>
                  <a:cubicBezTo>
                    <a:pt x="3" y="240"/>
                    <a:pt x="4" y="237"/>
                    <a:pt x="6" y="234"/>
                  </a:cubicBezTo>
                  <a:lnTo>
                    <a:pt x="130" y="32"/>
                  </a:lnTo>
                  <a:close/>
                  <a:moveTo>
                    <a:pt x="56" y="235"/>
                  </a:moveTo>
                  <a:cubicBezTo>
                    <a:pt x="166" y="235"/>
                    <a:pt x="166" y="235"/>
                    <a:pt x="166" y="235"/>
                  </a:cubicBezTo>
                  <a:cubicBezTo>
                    <a:pt x="166" y="52"/>
                    <a:pt x="166" y="52"/>
                    <a:pt x="166" y="52"/>
                  </a:cubicBezTo>
                  <a:lnTo>
                    <a:pt x="56" y="2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sp>
        <p:nvSpPr>
          <p:cNvPr id="146" name="稻壳儿小白白(http://dwz.cn/Wu2UP)"/>
          <p:cNvSpPr/>
          <p:nvPr/>
        </p:nvSpPr>
        <p:spPr bwMode="auto">
          <a:xfrm>
            <a:off x="5699760" y="4011930"/>
            <a:ext cx="538480" cy="513080"/>
          </a:xfrm>
          <a:custGeom>
            <a:avLst/>
            <a:gdLst>
              <a:gd name="T0" fmla="*/ 12 w 47"/>
              <a:gd name="T1" fmla="*/ 44 h 44"/>
              <a:gd name="T2" fmla="*/ 17 w 47"/>
              <a:gd name="T3" fmla="*/ 44 h 44"/>
              <a:gd name="T4" fmla="*/ 27 w 47"/>
              <a:gd name="T5" fmla="*/ 25 h 44"/>
              <a:gd name="T6" fmla="*/ 40 w 47"/>
              <a:gd name="T7" fmla="*/ 25 h 44"/>
              <a:gd name="T8" fmla="*/ 47 w 47"/>
              <a:gd name="T9" fmla="*/ 22 h 44"/>
              <a:gd name="T10" fmla="*/ 40 w 47"/>
              <a:gd name="T11" fmla="*/ 18 h 44"/>
              <a:gd name="T12" fmla="*/ 27 w 47"/>
              <a:gd name="T13" fmla="*/ 18 h 44"/>
              <a:gd name="T14" fmla="*/ 17 w 47"/>
              <a:gd name="T15" fmla="*/ 0 h 44"/>
              <a:gd name="T16" fmla="*/ 12 w 47"/>
              <a:gd name="T17" fmla="*/ 0 h 44"/>
              <a:gd name="T18" fmla="*/ 18 w 47"/>
              <a:gd name="T19" fmla="*/ 18 h 44"/>
              <a:gd name="T20" fmla="*/ 10 w 47"/>
              <a:gd name="T21" fmla="*/ 18 h 44"/>
              <a:gd name="T22" fmla="*/ 4 w 47"/>
              <a:gd name="T23" fmla="*/ 14 h 44"/>
              <a:gd name="T24" fmla="*/ 0 w 47"/>
              <a:gd name="T25" fmla="*/ 14 h 44"/>
              <a:gd name="T26" fmla="*/ 3 w 47"/>
              <a:gd name="T27" fmla="*/ 22 h 44"/>
              <a:gd name="T28" fmla="*/ 0 w 47"/>
              <a:gd name="T29" fmla="*/ 30 h 44"/>
              <a:gd name="T30" fmla="*/ 4 w 47"/>
              <a:gd name="T31" fmla="*/ 30 h 44"/>
              <a:gd name="T32" fmla="*/ 10 w 47"/>
              <a:gd name="T33" fmla="*/ 25 h 44"/>
              <a:gd name="T34" fmla="*/ 18 w 47"/>
              <a:gd name="T35" fmla="*/ 25 h 44"/>
              <a:gd name="T36" fmla="*/ 12 w 47"/>
              <a:gd name="T3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 h="44">
                <a:moveTo>
                  <a:pt x="12" y="44"/>
                </a:moveTo>
                <a:cubicBezTo>
                  <a:pt x="17" y="44"/>
                  <a:pt x="17" y="44"/>
                  <a:pt x="17" y="44"/>
                </a:cubicBezTo>
                <a:cubicBezTo>
                  <a:pt x="27" y="25"/>
                  <a:pt x="27" y="25"/>
                  <a:pt x="27" y="25"/>
                </a:cubicBezTo>
                <a:cubicBezTo>
                  <a:pt x="40" y="25"/>
                  <a:pt x="40" y="25"/>
                  <a:pt x="40" y="25"/>
                </a:cubicBezTo>
                <a:cubicBezTo>
                  <a:pt x="40" y="25"/>
                  <a:pt x="47" y="25"/>
                  <a:pt x="47" y="22"/>
                </a:cubicBezTo>
                <a:cubicBezTo>
                  <a:pt x="47" y="18"/>
                  <a:pt x="40" y="18"/>
                  <a:pt x="40" y="18"/>
                </a:cubicBezTo>
                <a:cubicBezTo>
                  <a:pt x="27" y="18"/>
                  <a:pt x="27" y="18"/>
                  <a:pt x="27" y="18"/>
                </a:cubicBezTo>
                <a:cubicBezTo>
                  <a:pt x="17" y="0"/>
                  <a:pt x="17" y="0"/>
                  <a:pt x="17" y="0"/>
                </a:cubicBezTo>
                <a:cubicBezTo>
                  <a:pt x="12" y="0"/>
                  <a:pt x="12" y="0"/>
                  <a:pt x="12" y="0"/>
                </a:cubicBezTo>
                <a:cubicBezTo>
                  <a:pt x="18" y="18"/>
                  <a:pt x="18" y="18"/>
                  <a:pt x="18" y="18"/>
                </a:cubicBezTo>
                <a:cubicBezTo>
                  <a:pt x="10" y="18"/>
                  <a:pt x="10" y="18"/>
                  <a:pt x="10" y="18"/>
                </a:cubicBezTo>
                <a:cubicBezTo>
                  <a:pt x="4" y="14"/>
                  <a:pt x="4" y="14"/>
                  <a:pt x="4" y="14"/>
                </a:cubicBezTo>
                <a:cubicBezTo>
                  <a:pt x="0" y="14"/>
                  <a:pt x="0" y="14"/>
                  <a:pt x="0" y="14"/>
                </a:cubicBezTo>
                <a:cubicBezTo>
                  <a:pt x="3" y="22"/>
                  <a:pt x="3" y="22"/>
                  <a:pt x="3" y="22"/>
                </a:cubicBezTo>
                <a:cubicBezTo>
                  <a:pt x="0" y="30"/>
                  <a:pt x="0" y="30"/>
                  <a:pt x="0" y="30"/>
                </a:cubicBezTo>
                <a:cubicBezTo>
                  <a:pt x="4" y="30"/>
                  <a:pt x="4" y="30"/>
                  <a:pt x="4" y="30"/>
                </a:cubicBezTo>
                <a:cubicBezTo>
                  <a:pt x="10" y="25"/>
                  <a:pt x="10" y="25"/>
                  <a:pt x="10" y="25"/>
                </a:cubicBezTo>
                <a:cubicBezTo>
                  <a:pt x="18" y="25"/>
                  <a:pt x="18" y="25"/>
                  <a:pt x="18" y="25"/>
                </a:cubicBezTo>
                <a:lnTo>
                  <a:pt x="12" y="4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7" name="稻壳儿小白白(http://dwz.cn/Wu2UP)"/>
          <p:cNvSpPr>
            <a:spLocks noEditPoints="1"/>
          </p:cNvSpPr>
          <p:nvPr/>
        </p:nvSpPr>
        <p:spPr bwMode="auto">
          <a:xfrm>
            <a:off x="6764020" y="3265805"/>
            <a:ext cx="574040" cy="377190"/>
          </a:xfrm>
          <a:custGeom>
            <a:avLst/>
            <a:gdLst>
              <a:gd name="T0" fmla="*/ 35 w 47"/>
              <a:gd name="T1" fmla="*/ 9 h 31"/>
              <a:gd name="T2" fmla="*/ 33 w 47"/>
              <a:gd name="T3" fmla="*/ 9 h 31"/>
              <a:gd name="T4" fmla="*/ 21 w 47"/>
              <a:gd name="T5" fmla="*/ 0 h 31"/>
              <a:gd name="T6" fmla="*/ 9 w 47"/>
              <a:gd name="T7" fmla="*/ 13 h 31"/>
              <a:gd name="T8" fmla="*/ 9 w 47"/>
              <a:gd name="T9" fmla="*/ 14 h 31"/>
              <a:gd name="T10" fmla="*/ 8 w 47"/>
              <a:gd name="T11" fmla="*/ 14 h 31"/>
              <a:gd name="T12" fmla="*/ 0 w 47"/>
              <a:gd name="T13" fmla="*/ 23 h 31"/>
              <a:gd name="T14" fmla="*/ 8 w 47"/>
              <a:gd name="T15" fmla="*/ 31 h 31"/>
              <a:gd name="T16" fmla="*/ 35 w 47"/>
              <a:gd name="T17" fmla="*/ 31 h 31"/>
              <a:gd name="T18" fmla="*/ 47 w 47"/>
              <a:gd name="T19" fmla="*/ 20 h 31"/>
              <a:gd name="T20" fmla="*/ 35 w 47"/>
              <a:gd name="T21" fmla="*/ 9 h 31"/>
              <a:gd name="T22" fmla="*/ 26 w 47"/>
              <a:gd name="T23" fmla="*/ 19 h 31"/>
              <a:gd name="T24" fmla="*/ 20 w 47"/>
              <a:gd name="T25" fmla="*/ 26 h 31"/>
              <a:gd name="T26" fmla="*/ 18 w 47"/>
              <a:gd name="T27" fmla="*/ 26 h 31"/>
              <a:gd name="T28" fmla="*/ 18 w 47"/>
              <a:gd name="T29" fmla="*/ 26 h 31"/>
              <a:gd name="T30" fmla="*/ 18 w 47"/>
              <a:gd name="T31" fmla="*/ 25 h 31"/>
              <a:gd name="T32" fmla="*/ 21 w 47"/>
              <a:gd name="T33" fmla="*/ 19 h 31"/>
              <a:gd name="T34" fmla="*/ 19 w 47"/>
              <a:gd name="T35" fmla="*/ 18 h 31"/>
              <a:gd name="T36" fmla="*/ 19 w 47"/>
              <a:gd name="T37" fmla="*/ 18 h 31"/>
              <a:gd name="T38" fmla="*/ 17 w 47"/>
              <a:gd name="T39" fmla="*/ 17 h 31"/>
              <a:gd name="T40" fmla="*/ 18 w 47"/>
              <a:gd name="T41" fmla="*/ 16 h 31"/>
              <a:gd name="T42" fmla="*/ 24 w 47"/>
              <a:gd name="T43" fmla="*/ 9 h 31"/>
              <a:gd name="T44" fmla="*/ 26 w 47"/>
              <a:gd name="T45" fmla="*/ 8 h 31"/>
              <a:gd name="T46" fmla="*/ 26 w 47"/>
              <a:gd name="T47" fmla="*/ 9 h 31"/>
              <a:gd name="T48" fmla="*/ 26 w 47"/>
              <a:gd name="T49" fmla="*/ 10 h 31"/>
              <a:gd name="T50" fmla="*/ 24 w 47"/>
              <a:gd name="T51" fmla="*/ 15 h 31"/>
              <a:gd name="T52" fmla="*/ 25 w 47"/>
              <a:gd name="T53" fmla="*/ 16 h 31"/>
              <a:gd name="T54" fmla="*/ 26 w 47"/>
              <a:gd name="T55" fmla="*/ 16 h 31"/>
              <a:gd name="T56" fmla="*/ 27 w 47"/>
              <a:gd name="T57" fmla="*/ 18 h 31"/>
              <a:gd name="T58" fmla="*/ 26 w 47"/>
              <a:gd name="T59"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 h="31">
                <a:moveTo>
                  <a:pt x="35" y="9"/>
                </a:moveTo>
                <a:cubicBezTo>
                  <a:pt x="35" y="9"/>
                  <a:pt x="34" y="9"/>
                  <a:pt x="33" y="9"/>
                </a:cubicBezTo>
                <a:cubicBezTo>
                  <a:pt x="32" y="4"/>
                  <a:pt x="27" y="0"/>
                  <a:pt x="21" y="0"/>
                </a:cubicBezTo>
                <a:cubicBezTo>
                  <a:pt x="15" y="0"/>
                  <a:pt x="9" y="6"/>
                  <a:pt x="9" y="13"/>
                </a:cubicBezTo>
                <a:cubicBezTo>
                  <a:pt x="9" y="13"/>
                  <a:pt x="9" y="14"/>
                  <a:pt x="9" y="14"/>
                </a:cubicBezTo>
                <a:cubicBezTo>
                  <a:pt x="9" y="14"/>
                  <a:pt x="8" y="14"/>
                  <a:pt x="8" y="14"/>
                </a:cubicBezTo>
                <a:cubicBezTo>
                  <a:pt x="3" y="14"/>
                  <a:pt x="0" y="18"/>
                  <a:pt x="0" y="23"/>
                </a:cubicBezTo>
                <a:cubicBezTo>
                  <a:pt x="0" y="27"/>
                  <a:pt x="3" y="31"/>
                  <a:pt x="8" y="31"/>
                </a:cubicBezTo>
                <a:cubicBezTo>
                  <a:pt x="35" y="31"/>
                  <a:pt x="35" y="31"/>
                  <a:pt x="35" y="31"/>
                </a:cubicBezTo>
                <a:cubicBezTo>
                  <a:pt x="42" y="31"/>
                  <a:pt x="47" y="26"/>
                  <a:pt x="47" y="20"/>
                </a:cubicBezTo>
                <a:cubicBezTo>
                  <a:pt x="47" y="14"/>
                  <a:pt x="42" y="9"/>
                  <a:pt x="35" y="9"/>
                </a:cubicBezTo>
                <a:close/>
                <a:moveTo>
                  <a:pt x="26" y="19"/>
                </a:moveTo>
                <a:cubicBezTo>
                  <a:pt x="25" y="21"/>
                  <a:pt x="20" y="26"/>
                  <a:pt x="20" y="26"/>
                </a:cubicBezTo>
                <a:cubicBezTo>
                  <a:pt x="20" y="26"/>
                  <a:pt x="19" y="27"/>
                  <a:pt x="18" y="26"/>
                </a:cubicBezTo>
                <a:cubicBezTo>
                  <a:pt x="18" y="26"/>
                  <a:pt x="18" y="26"/>
                  <a:pt x="18" y="26"/>
                </a:cubicBezTo>
                <a:cubicBezTo>
                  <a:pt x="18" y="25"/>
                  <a:pt x="18" y="25"/>
                  <a:pt x="18" y="25"/>
                </a:cubicBezTo>
                <a:cubicBezTo>
                  <a:pt x="21" y="19"/>
                  <a:pt x="21" y="19"/>
                  <a:pt x="21" y="19"/>
                </a:cubicBezTo>
                <a:cubicBezTo>
                  <a:pt x="20" y="19"/>
                  <a:pt x="19" y="19"/>
                  <a:pt x="19" y="18"/>
                </a:cubicBezTo>
                <a:cubicBezTo>
                  <a:pt x="19" y="18"/>
                  <a:pt x="19" y="18"/>
                  <a:pt x="19" y="18"/>
                </a:cubicBezTo>
                <a:cubicBezTo>
                  <a:pt x="18" y="18"/>
                  <a:pt x="17" y="18"/>
                  <a:pt x="17" y="17"/>
                </a:cubicBezTo>
                <a:cubicBezTo>
                  <a:pt x="17" y="17"/>
                  <a:pt x="17" y="16"/>
                  <a:pt x="18" y="16"/>
                </a:cubicBezTo>
                <a:cubicBezTo>
                  <a:pt x="19" y="14"/>
                  <a:pt x="24" y="9"/>
                  <a:pt x="24" y="9"/>
                </a:cubicBezTo>
                <a:cubicBezTo>
                  <a:pt x="24" y="8"/>
                  <a:pt x="25" y="8"/>
                  <a:pt x="26" y="8"/>
                </a:cubicBezTo>
                <a:cubicBezTo>
                  <a:pt x="26" y="8"/>
                  <a:pt x="26" y="9"/>
                  <a:pt x="26" y="9"/>
                </a:cubicBezTo>
                <a:cubicBezTo>
                  <a:pt x="26" y="9"/>
                  <a:pt x="26" y="10"/>
                  <a:pt x="26" y="10"/>
                </a:cubicBezTo>
                <a:cubicBezTo>
                  <a:pt x="24" y="15"/>
                  <a:pt x="24" y="15"/>
                  <a:pt x="24" y="15"/>
                </a:cubicBezTo>
                <a:cubicBezTo>
                  <a:pt x="24" y="15"/>
                  <a:pt x="25" y="16"/>
                  <a:pt x="25" y="16"/>
                </a:cubicBezTo>
                <a:cubicBezTo>
                  <a:pt x="26" y="16"/>
                  <a:pt x="26" y="16"/>
                  <a:pt x="26" y="16"/>
                </a:cubicBezTo>
                <a:cubicBezTo>
                  <a:pt x="26" y="16"/>
                  <a:pt x="27" y="17"/>
                  <a:pt x="27" y="18"/>
                </a:cubicBezTo>
                <a:cubicBezTo>
                  <a:pt x="27" y="18"/>
                  <a:pt x="27" y="18"/>
                  <a:pt x="26" y="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8" name="Freeform 391"/>
          <p:cNvSpPr>
            <a:spLocks noEditPoints="1"/>
          </p:cNvSpPr>
          <p:nvPr/>
        </p:nvSpPr>
        <p:spPr bwMode="auto">
          <a:xfrm>
            <a:off x="6168390" y="2158365"/>
            <a:ext cx="595630" cy="457200"/>
          </a:xfrm>
          <a:custGeom>
            <a:avLst/>
            <a:gdLst>
              <a:gd name="T0" fmla="*/ 27 w 168"/>
              <a:gd name="T1" fmla="*/ 35 h 129"/>
              <a:gd name="T2" fmla="*/ 12 w 168"/>
              <a:gd name="T3" fmla="*/ 50 h 129"/>
              <a:gd name="T4" fmla="*/ 66 w 168"/>
              <a:gd name="T5" fmla="*/ 70 h 129"/>
              <a:gd name="T6" fmla="*/ 78 w 168"/>
              <a:gd name="T7" fmla="*/ 53 h 129"/>
              <a:gd name="T8" fmla="*/ 27 w 168"/>
              <a:gd name="T9" fmla="*/ 35 h 129"/>
              <a:gd name="T10" fmla="*/ 27 w 168"/>
              <a:gd name="T11" fmla="*/ 35 h 129"/>
              <a:gd name="T12" fmla="*/ 91 w 168"/>
              <a:gd name="T13" fmla="*/ 11 h 129"/>
              <a:gd name="T14" fmla="*/ 91 w 168"/>
              <a:gd name="T15" fmla="*/ 48 h 129"/>
              <a:gd name="T16" fmla="*/ 139 w 168"/>
              <a:gd name="T17" fmla="*/ 30 h 129"/>
              <a:gd name="T18" fmla="*/ 91 w 168"/>
              <a:gd name="T19" fmla="*/ 11 h 129"/>
              <a:gd name="T20" fmla="*/ 91 w 168"/>
              <a:gd name="T21" fmla="*/ 11 h 129"/>
              <a:gd name="T22" fmla="*/ 88 w 168"/>
              <a:gd name="T23" fmla="*/ 48 h 129"/>
              <a:gd name="T24" fmla="*/ 64 w 168"/>
              <a:gd name="T25" fmla="*/ 39 h 129"/>
              <a:gd name="T26" fmla="*/ 38 w 168"/>
              <a:gd name="T27" fmla="*/ 30 h 129"/>
              <a:gd name="T28" fmla="*/ 88 w 168"/>
              <a:gd name="T29" fmla="*/ 11 h 129"/>
              <a:gd name="T30" fmla="*/ 88 w 168"/>
              <a:gd name="T31" fmla="*/ 48 h 129"/>
              <a:gd name="T32" fmla="*/ 88 w 168"/>
              <a:gd name="T33" fmla="*/ 48 h 129"/>
              <a:gd name="T34" fmla="*/ 156 w 168"/>
              <a:gd name="T35" fmla="*/ 26 h 129"/>
              <a:gd name="T36" fmla="*/ 168 w 168"/>
              <a:gd name="T37" fmla="*/ 39 h 129"/>
              <a:gd name="T38" fmla="*/ 167 w 168"/>
              <a:gd name="T39" fmla="*/ 46 h 129"/>
              <a:gd name="T40" fmla="*/ 161 w 168"/>
              <a:gd name="T41" fmla="*/ 48 h 129"/>
              <a:gd name="T42" fmla="*/ 159 w 168"/>
              <a:gd name="T43" fmla="*/ 41 h 129"/>
              <a:gd name="T44" fmla="*/ 157 w 168"/>
              <a:gd name="T45" fmla="*/ 41 h 129"/>
              <a:gd name="T46" fmla="*/ 157 w 168"/>
              <a:gd name="T47" fmla="*/ 50 h 129"/>
              <a:gd name="T48" fmla="*/ 157 w 168"/>
              <a:gd name="T49" fmla="*/ 98 h 129"/>
              <a:gd name="T50" fmla="*/ 95 w 168"/>
              <a:gd name="T51" fmla="*/ 129 h 129"/>
              <a:gd name="T52" fmla="*/ 90 w 168"/>
              <a:gd name="T53" fmla="*/ 125 h 129"/>
              <a:gd name="T54" fmla="*/ 23 w 168"/>
              <a:gd name="T55" fmla="*/ 98 h 129"/>
              <a:gd name="T56" fmla="*/ 20 w 168"/>
              <a:gd name="T57" fmla="*/ 96 h 129"/>
              <a:gd name="T58" fmla="*/ 20 w 168"/>
              <a:gd name="T59" fmla="*/ 92 h 129"/>
              <a:gd name="T60" fmla="*/ 20 w 168"/>
              <a:gd name="T61" fmla="*/ 63 h 129"/>
              <a:gd name="T62" fmla="*/ 1 w 168"/>
              <a:gd name="T63" fmla="*/ 55 h 129"/>
              <a:gd name="T64" fmla="*/ 0 w 168"/>
              <a:gd name="T65" fmla="*/ 48 h 129"/>
              <a:gd name="T66" fmla="*/ 22 w 168"/>
              <a:gd name="T67" fmla="*/ 26 h 129"/>
              <a:gd name="T68" fmla="*/ 23 w 168"/>
              <a:gd name="T69" fmla="*/ 24 h 129"/>
              <a:gd name="T70" fmla="*/ 88 w 168"/>
              <a:gd name="T71" fmla="*/ 2 h 129"/>
              <a:gd name="T72" fmla="*/ 90 w 168"/>
              <a:gd name="T73" fmla="*/ 0 h 129"/>
              <a:gd name="T74" fmla="*/ 91 w 168"/>
              <a:gd name="T75" fmla="*/ 2 h 129"/>
              <a:gd name="T76" fmla="*/ 156 w 168"/>
              <a:gd name="T77" fmla="*/ 26 h 129"/>
              <a:gd name="T78" fmla="*/ 156 w 168"/>
              <a:gd name="T79" fmla="*/ 26 h 129"/>
              <a:gd name="T80" fmla="*/ 31 w 168"/>
              <a:gd name="T81" fmla="*/ 66 h 129"/>
              <a:gd name="T82" fmla="*/ 66 w 168"/>
              <a:gd name="T83" fmla="*/ 81 h 129"/>
              <a:gd name="T84" fmla="*/ 69 w 168"/>
              <a:gd name="T85" fmla="*/ 81 h 129"/>
              <a:gd name="T86" fmla="*/ 71 w 168"/>
              <a:gd name="T87" fmla="*/ 79 h 129"/>
              <a:gd name="T88" fmla="*/ 86 w 168"/>
              <a:gd name="T89" fmla="*/ 63 h 129"/>
              <a:gd name="T90" fmla="*/ 86 w 168"/>
              <a:gd name="T91" fmla="*/ 114 h 129"/>
              <a:gd name="T92" fmla="*/ 31 w 168"/>
              <a:gd name="T93" fmla="*/ 90 h 129"/>
              <a:gd name="T94" fmla="*/ 31 w 168"/>
              <a:gd name="T95" fmla="*/ 6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29">
                <a:moveTo>
                  <a:pt x="27" y="35"/>
                </a:moveTo>
                <a:lnTo>
                  <a:pt x="12" y="50"/>
                </a:lnTo>
                <a:lnTo>
                  <a:pt x="66" y="70"/>
                </a:lnTo>
                <a:lnTo>
                  <a:pt x="78" y="53"/>
                </a:lnTo>
                <a:lnTo>
                  <a:pt x="27" y="35"/>
                </a:lnTo>
                <a:lnTo>
                  <a:pt x="27" y="35"/>
                </a:lnTo>
                <a:close/>
                <a:moveTo>
                  <a:pt x="91" y="11"/>
                </a:moveTo>
                <a:lnTo>
                  <a:pt x="91" y="48"/>
                </a:lnTo>
                <a:lnTo>
                  <a:pt x="139" y="30"/>
                </a:lnTo>
                <a:lnTo>
                  <a:pt x="91" y="11"/>
                </a:lnTo>
                <a:lnTo>
                  <a:pt x="91" y="11"/>
                </a:lnTo>
                <a:close/>
                <a:moveTo>
                  <a:pt x="88" y="48"/>
                </a:moveTo>
                <a:lnTo>
                  <a:pt x="64" y="39"/>
                </a:lnTo>
                <a:lnTo>
                  <a:pt x="38" y="30"/>
                </a:lnTo>
                <a:lnTo>
                  <a:pt x="88" y="11"/>
                </a:lnTo>
                <a:lnTo>
                  <a:pt x="88" y="48"/>
                </a:lnTo>
                <a:lnTo>
                  <a:pt x="88" y="48"/>
                </a:lnTo>
                <a:close/>
                <a:moveTo>
                  <a:pt x="156" y="26"/>
                </a:moveTo>
                <a:lnTo>
                  <a:pt x="168" y="39"/>
                </a:lnTo>
                <a:lnTo>
                  <a:pt x="167" y="46"/>
                </a:lnTo>
                <a:lnTo>
                  <a:pt x="161" y="48"/>
                </a:lnTo>
                <a:lnTo>
                  <a:pt x="159" y="41"/>
                </a:lnTo>
                <a:lnTo>
                  <a:pt x="157" y="41"/>
                </a:lnTo>
                <a:lnTo>
                  <a:pt x="157" y="50"/>
                </a:lnTo>
                <a:lnTo>
                  <a:pt x="157" y="98"/>
                </a:lnTo>
                <a:lnTo>
                  <a:pt x="95" y="129"/>
                </a:lnTo>
                <a:lnTo>
                  <a:pt x="90" y="125"/>
                </a:lnTo>
                <a:lnTo>
                  <a:pt x="23" y="98"/>
                </a:lnTo>
                <a:lnTo>
                  <a:pt x="20" y="96"/>
                </a:lnTo>
                <a:lnTo>
                  <a:pt x="20" y="92"/>
                </a:lnTo>
                <a:lnTo>
                  <a:pt x="20" y="63"/>
                </a:lnTo>
                <a:lnTo>
                  <a:pt x="1" y="55"/>
                </a:lnTo>
                <a:lnTo>
                  <a:pt x="0" y="48"/>
                </a:lnTo>
                <a:lnTo>
                  <a:pt x="22" y="26"/>
                </a:lnTo>
                <a:lnTo>
                  <a:pt x="23" y="24"/>
                </a:lnTo>
                <a:lnTo>
                  <a:pt x="88" y="2"/>
                </a:lnTo>
                <a:lnTo>
                  <a:pt x="90" y="0"/>
                </a:lnTo>
                <a:lnTo>
                  <a:pt x="91" y="2"/>
                </a:lnTo>
                <a:lnTo>
                  <a:pt x="156" y="26"/>
                </a:lnTo>
                <a:lnTo>
                  <a:pt x="156" y="26"/>
                </a:lnTo>
                <a:close/>
                <a:moveTo>
                  <a:pt x="31" y="66"/>
                </a:moveTo>
                <a:lnTo>
                  <a:pt x="66" y="81"/>
                </a:lnTo>
                <a:lnTo>
                  <a:pt x="69" y="81"/>
                </a:lnTo>
                <a:lnTo>
                  <a:pt x="71" y="79"/>
                </a:lnTo>
                <a:lnTo>
                  <a:pt x="86" y="63"/>
                </a:lnTo>
                <a:lnTo>
                  <a:pt x="86" y="114"/>
                </a:lnTo>
                <a:lnTo>
                  <a:pt x="31" y="90"/>
                </a:lnTo>
                <a:lnTo>
                  <a:pt x="31" y="6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9" name="Freeform 490"/>
          <p:cNvSpPr>
            <a:spLocks noEditPoints="1"/>
          </p:cNvSpPr>
          <p:nvPr/>
        </p:nvSpPr>
        <p:spPr bwMode="auto">
          <a:xfrm>
            <a:off x="4960620" y="3033395"/>
            <a:ext cx="517525" cy="435610"/>
          </a:xfrm>
          <a:custGeom>
            <a:avLst/>
            <a:gdLst>
              <a:gd name="T0" fmla="*/ 139 w 146"/>
              <a:gd name="T1" fmla="*/ 0 h 123"/>
              <a:gd name="T2" fmla="*/ 146 w 146"/>
              <a:gd name="T3" fmla="*/ 5 h 123"/>
              <a:gd name="T4" fmla="*/ 146 w 146"/>
              <a:gd name="T5" fmla="*/ 88 h 123"/>
              <a:gd name="T6" fmla="*/ 100 w 146"/>
              <a:gd name="T7" fmla="*/ 88 h 123"/>
              <a:gd name="T8" fmla="*/ 115 w 146"/>
              <a:gd name="T9" fmla="*/ 112 h 123"/>
              <a:gd name="T10" fmla="*/ 36 w 146"/>
              <a:gd name="T11" fmla="*/ 123 h 123"/>
              <a:gd name="T12" fmla="*/ 49 w 146"/>
              <a:gd name="T13" fmla="*/ 112 h 123"/>
              <a:gd name="T14" fmla="*/ 7 w 146"/>
              <a:gd name="T15" fmla="*/ 88 h 123"/>
              <a:gd name="T16" fmla="*/ 0 w 146"/>
              <a:gd name="T17" fmla="*/ 80 h 123"/>
              <a:gd name="T18" fmla="*/ 0 w 146"/>
              <a:gd name="T19" fmla="*/ 0 h 123"/>
              <a:gd name="T20" fmla="*/ 7 w 146"/>
              <a:gd name="T21" fmla="*/ 0 h 123"/>
              <a:gd name="T22" fmla="*/ 49 w 146"/>
              <a:gd name="T23" fmla="*/ 38 h 123"/>
              <a:gd name="T24" fmla="*/ 51 w 146"/>
              <a:gd name="T25" fmla="*/ 38 h 123"/>
              <a:gd name="T26" fmla="*/ 56 w 146"/>
              <a:gd name="T27" fmla="*/ 33 h 123"/>
              <a:gd name="T28" fmla="*/ 67 w 146"/>
              <a:gd name="T29" fmla="*/ 27 h 123"/>
              <a:gd name="T30" fmla="*/ 75 w 146"/>
              <a:gd name="T31" fmla="*/ 27 h 123"/>
              <a:gd name="T32" fmla="*/ 88 w 146"/>
              <a:gd name="T33" fmla="*/ 31 h 123"/>
              <a:gd name="T34" fmla="*/ 99 w 146"/>
              <a:gd name="T35" fmla="*/ 38 h 123"/>
              <a:gd name="T36" fmla="*/ 99 w 146"/>
              <a:gd name="T37" fmla="*/ 38 h 123"/>
              <a:gd name="T38" fmla="*/ 104 w 146"/>
              <a:gd name="T39" fmla="*/ 33 h 123"/>
              <a:gd name="T40" fmla="*/ 102 w 146"/>
              <a:gd name="T41" fmla="*/ 31 h 123"/>
              <a:gd name="T42" fmla="*/ 89 w 146"/>
              <a:gd name="T43" fmla="*/ 22 h 123"/>
              <a:gd name="T44" fmla="*/ 75 w 146"/>
              <a:gd name="T45" fmla="*/ 20 h 123"/>
              <a:gd name="T46" fmla="*/ 67 w 146"/>
              <a:gd name="T47" fmla="*/ 20 h 123"/>
              <a:gd name="T48" fmla="*/ 53 w 146"/>
              <a:gd name="T49" fmla="*/ 25 h 123"/>
              <a:gd name="T50" fmla="*/ 45 w 146"/>
              <a:gd name="T51" fmla="*/ 31 h 123"/>
              <a:gd name="T52" fmla="*/ 44 w 146"/>
              <a:gd name="T53" fmla="*/ 33 h 123"/>
              <a:gd name="T54" fmla="*/ 60 w 146"/>
              <a:gd name="T55" fmla="*/ 51 h 123"/>
              <a:gd name="T56" fmla="*/ 60 w 146"/>
              <a:gd name="T57" fmla="*/ 51 h 123"/>
              <a:gd name="T58" fmla="*/ 67 w 146"/>
              <a:gd name="T59" fmla="*/ 46 h 123"/>
              <a:gd name="T60" fmla="*/ 75 w 146"/>
              <a:gd name="T61" fmla="*/ 44 h 123"/>
              <a:gd name="T62" fmla="*/ 88 w 146"/>
              <a:gd name="T63" fmla="*/ 51 h 123"/>
              <a:gd name="T64" fmla="*/ 89 w 146"/>
              <a:gd name="T65" fmla="*/ 51 h 123"/>
              <a:gd name="T66" fmla="*/ 95 w 146"/>
              <a:gd name="T67" fmla="*/ 46 h 123"/>
              <a:gd name="T68" fmla="*/ 93 w 146"/>
              <a:gd name="T69" fmla="*/ 44 h 123"/>
              <a:gd name="T70" fmla="*/ 75 w 146"/>
              <a:gd name="T71" fmla="*/ 36 h 123"/>
              <a:gd name="T72" fmla="*/ 64 w 146"/>
              <a:gd name="T73" fmla="*/ 38 h 123"/>
              <a:gd name="T74" fmla="*/ 55 w 146"/>
              <a:gd name="T75" fmla="*/ 44 h 123"/>
              <a:gd name="T76" fmla="*/ 55 w 146"/>
              <a:gd name="T77" fmla="*/ 46 h 123"/>
              <a:gd name="T78" fmla="*/ 75 w 146"/>
              <a:gd name="T79" fmla="*/ 51 h 123"/>
              <a:gd name="T80" fmla="*/ 71 w 146"/>
              <a:gd name="T81" fmla="*/ 53 h 123"/>
              <a:gd name="T82" fmla="*/ 69 w 146"/>
              <a:gd name="T83" fmla="*/ 58 h 123"/>
              <a:gd name="T84" fmla="*/ 75 w 146"/>
              <a:gd name="T85" fmla="*/ 64 h 123"/>
              <a:gd name="T86" fmla="*/ 80 w 146"/>
              <a:gd name="T87" fmla="*/ 62 h 123"/>
              <a:gd name="T88" fmla="*/ 82 w 146"/>
              <a:gd name="T89" fmla="*/ 58 h 123"/>
              <a:gd name="T90" fmla="*/ 75 w 146"/>
              <a:gd name="T91" fmla="*/ 51 h 123"/>
              <a:gd name="T92" fmla="*/ 133 w 146"/>
              <a:gd name="T93" fmla="*/ 11 h 123"/>
              <a:gd name="T94" fmla="*/ 12 w 146"/>
              <a:gd name="T95" fmla="*/ 75 h 123"/>
              <a:gd name="T96" fmla="*/ 133 w 146"/>
              <a:gd name="T97" fmla="*/ 1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6" h="123">
                <a:moveTo>
                  <a:pt x="7" y="0"/>
                </a:moveTo>
                <a:lnTo>
                  <a:pt x="139" y="0"/>
                </a:lnTo>
                <a:lnTo>
                  <a:pt x="146" y="0"/>
                </a:lnTo>
                <a:lnTo>
                  <a:pt x="146" y="5"/>
                </a:lnTo>
                <a:lnTo>
                  <a:pt x="146" y="80"/>
                </a:lnTo>
                <a:lnTo>
                  <a:pt x="146" y="88"/>
                </a:lnTo>
                <a:lnTo>
                  <a:pt x="139" y="88"/>
                </a:lnTo>
                <a:lnTo>
                  <a:pt x="100" y="88"/>
                </a:lnTo>
                <a:lnTo>
                  <a:pt x="100" y="112"/>
                </a:lnTo>
                <a:lnTo>
                  <a:pt x="115" y="112"/>
                </a:lnTo>
                <a:lnTo>
                  <a:pt x="115" y="123"/>
                </a:lnTo>
                <a:lnTo>
                  <a:pt x="36" y="123"/>
                </a:lnTo>
                <a:lnTo>
                  <a:pt x="36" y="112"/>
                </a:lnTo>
                <a:lnTo>
                  <a:pt x="49" y="112"/>
                </a:lnTo>
                <a:lnTo>
                  <a:pt x="49" y="88"/>
                </a:lnTo>
                <a:lnTo>
                  <a:pt x="7" y="88"/>
                </a:lnTo>
                <a:lnTo>
                  <a:pt x="0" y="88"/>
                </a:lnTo>
                <a:lnTo>
                  <a:pt x="0" y="80"/>
                </a:lnTo>
                <a:lnTo>
                  <a:pt x="0" y="5"/>
                </a:lnTo>
                <a:lnTo>
                  <a:pt x="0" y="0"/>
                </a:lnTo>
                <a:lnTo>
                  <a:pt x="7" y="0"/>
                </a:lnTo>
                <a:lnTo>
                  <a:pt x="7" y="0"/>
                </a:lnTo>
                <a:close/>
                <a:moveTo>
                  <a:pt x="44" y="33"/>
                </a:moveTo>
                <a:lnTo>
                  <a:pt x="49" y="38"/>
                </a:lnTo>
                <a:lnTo>
                  <a:pt x="49" y="38"/>
                </a:lnTo>
                <a:lnTo>
                  <a:pt x="51" y="38"/>
                </a:lnTo>
                <a:lnTo>
                  <a:pt x="51" y="38"/>
                </a:lnTo>
                <a:lnTo>
                  <a:pt x="56" y="33"/>
                </a:lnTo>
                <a:lnTo>
                  <a:pt x="62" y="29"/>
                </a:lnTo>
                <a:lnTo>
                  <a:pt x="67" y="27"/>
                </a:lnTo>
                <a:lnTo>
                  <a:pt x="75" y="27"/>
                </a:lnTo>
                <a:lnTo>
                  <a:pt x="75" y="27"/>
                </a:lnTo>
                <a:lnTo>
                  <a:pt x="80" y="27"/>
                </a:lnTo>
                <a:lnTo>
                  <a:pt x="88" y="31"/>
                </a:lnTo>
                <a:lnTo>
                  <a:pt x="93" y="33"/>
                </a:lnTo>
                <a:lnTo>
                  <a:pt x="99" y="38"/>
                </a:lnTo>
                <a:lnTo>
                  <a:pt x="99" y="38"/>
                </a:lnTo>
                <a:lnTo>
                  <a:pt x="99" y="38"/>
                </a:lnTo>
                <a:lnTo>
                  <a:pt x="104" y="33"/>
                </a:lnTo>
                <a:lnTo>
                  <a:pt x="104" y="33"/>
                </a:lnTo>
                <a:lnTo>
                  <a:pt x="102" y="31"/>
                </a:lnTo>
                <a:lnTo>
                  <a:pt x="102" y="31"/>
                </a:lnTo>
                <a:lnTo>
                  <a:pt x="97" y="27"/>
                </a:lnTo>
                <a:lnTo>
                  <a:pt x="89" y="22"/>
                </a:lnTo>
                <a:lnTo>
                  <a:pt x="82" y="20"/>
                </a:lnTo>
                <a:lnTo>
                  <a:pt x="75" y="20"/>
                </a:lnTo>
                <a:lnTo>
                  <a:pt x="75" y="20"/>
                </a:lnTo>
                <a:lnTo>
                  <a:pt x="67" y="20"/>
                </a:lnTo>
                <a:lnTo>
                  <a:pt x="60" y="22"/>
                </a:lnTo>
                <a:lnTo>
                  <a:pt x="53" y="25"/>
                </a:lnTo>
                <a:lnTo>
                  <a:pt x="45" y="31"/>
                </a:lnTo>
                <a:lnTo>
                  <a:pt x="45" y="31"/>
                </a:lnTo>
                <a:lnTo>
                  <a:pt x="44" y="33"/>
                </a:lnTo>
                <a:lnTo>
                  <a:pt x="44" y="33"/>
                </a:lnTo>
                <a:close/>
                <a:moveTo>
                  <a:pt x="55" y="46"/>
                </a:moveTo>
                <a:lnTo>
                  <a:pt x="60" y="51"/>
                </a:lnTo>
                <a:lnTo>
                  <a:pt x="60" y="51"/>
                </a:lnTo>
                <a:lnTo>
                  <a:pt x="60" y="51"/>
                </a:lnTo>
                <a:lnTo>
                  <a:pt x="60" y="51"/>
                </a:lnTo>
                <a:lnTo>
                  <a:pt x="67" y="46"/>
                </a:lnTo>
                <a:lnTo>
                  <a:pt x="75" y="44"/>
                </a:lnTo>
                <a:lnTo>
                  <a:pt x="75" y="44"/>
                </a:lnTo>
                <a:lnTo>
                  <a:pt x="82" y="46"/>
                </a:lnTo>
                <a:lnTo>
                  <a:pt x="88" y="51"/>
                </a:lnTo>
                <a:lnTo>
                  <a:pt x="88" y="51"/>
                </a:lnTo>
                <a:lnTo>
                  <a:pt x="89" y="51"/>
                </a:lnTo>
                <a:lnTo>
                  <a:pt x="95" y="46"/>
                </a:lnTo>
                <a:lnTo>
                  <a:pt x="95" y="46"/>
                </a:lnTo>
                <a:lnTo>
                  <a:pt x="93" y="44"/>
                </a:lnTo>
                <a:lnTo>
                  <a:pt x="93" y="44"/>
                </a:lnTo>
                <a:lnTo>
                  <a:pt x="84" y="38"/>
                </a:lnTo>
                <a:lnTo>
                  <a:pt x="75" y="36"/>
                </a:lnTo>
                <a:lnTo>
                  <a:pt x="75" y="36"/>
                </a:lnTo>
                <a:lnTo>
                  <a:pt x="64" y="38"/>
                </a:lnTo>
                <a:lnTo>
                  <a:pt x="60" y="40"/>
                </a:lnTo>
                <a:lnTo>
                  <a:pt x="55" y="44"/>
                </a:lnTo>
                <a:lnTo>
                  <a:pt x="55" y="44"/>
                </a:lnTo>
                <a:lnTo>
                  <a:pt x="55" y="46"/>
                </a:lnTo>
                <a:lnTo>
                  <a:pt x="55" y="46"/>
                </a:lnTo>
                <a:close/>
                <a:moveTo>
                  <a:pt x="75" y="51"/>
                </a:moveTo>
                <a:lnTo>
                  <a:pt x="75" y="51"/>
                </a:lnTo>
                <a:lnTo>
                  <a:pt x="71" y="53"/>
                </a:lnTo>
                <a:lnTo>
                  <a:pt x="69" y="58"/>
                </a:lnTo>
                <a:lnTo>
                  <a:pt x="69" y="58"/>
                </a:lnTo>
                <a:lnTo>
                  <a:pt x="71" y="62"/>
                </a:lnTo>
                <a:lnTo>
                  <a:pt x="75" y="64"/>
                </a:lnTo>
                <a:lnTo>
                  <a:pt x="75" y="64"/>
                </a:lnTo>
                <a:lnTo>
                  <a:pt x="80" y="62"/>
                </a:lnTo>
                <a:lnTo>
                  <a:pt x="82" y="58"/>
                </a:lnTo>
                <a:lnTo>
                  <a:pt x="82" y="58"/>
                </a:lnTo>
                <a:lnTo>
                  <a:pt x="80" y="53"/>
                </a:lnTo>
                <a:lnTo>
                  <a:pt x="75" y="51"/>
                </a:lnTo>
                <a:lnTo>
                  <a:pt x="75" y="51"/>
                </a:lnTo>
                <a:close/>
                <a:moveTo>
                  <a:pt x="133" y="11"/>
                </a:moveTo>
                <a:lnTo>
                  <a:pt x="12" y="11"/>
                </a:lnTo>
                <a:lnTo>
                  <a:pt x="12" y="75"/>
                </a:lnTo>
                <a:lnTo>
                  <a:pt x="133" y="75"/>
                </a:lnTo>
                <a:lnTo>
                  <a:pt x="133"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 name="TextBox 1210"/>
          <p:cNvSpPr/>
          <p:nvPr/>
        </p:nvSpPr>
        <p:spPr>
          <a:xfrm>
            <a:off x="8225155" y="1657350"/>
            <a:ext cx="1772285" cy="367665"/>
          </a:xfrm>
          <a:prstGeom prst="rect">
            <a:avLst/>
          </a:prstGeom>
          <a:noFill/>
          <a:ln w="9525">
            <a:noFill/>
            <a:miter/>
          </a:ln>
        </p:spPr>
        <p:txBody>
          <a:bodyPr wrap="square">
            <a:spAutoFit/>
          </a:bodyPr>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14" name="TextBox 1210"/>
          <p:cNvSpPr/>
          <p:nvPr/>
        </p:nvSpPr>
        <p:spPr>
          <a:xfrm>
            <a:off x="8225155" y="2009140"/>
            <a:ext cx="3562350" cy="714375"/>
          </a:xfrm>
          <a:prstGeom prst="rect">
            <a:avLst/>
          </a:prstGeom>
          <a:noFill/>
          <a:ln w="9525">
            <a:noFill/>
            <a:miter/>
          </a:ln>
        </p:spPr>
        <p:txBody>
          <a:bodyPr wrap="square">
            <a:spAutoFit/>
          </a:bodyPr>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
        <p:nvSpPr>
          <p:cNvPr id="4" name="TextBox 1210"/>
          <p:cNvSpPr/>
          <p:nvPr/>
        </p:nvSpPr>
        <p:spPr>
          <a:xfrm>
            <a:off x="8055610" y="4053205"/>
            <a:ext cx="1772285" cy="367665"/>
          </a:xfrm>
          <a:prstGeom prst="rect">
            <a:avLst/>
          </a:prstGeom>
          <a:noFill/>
          <a:ln w="9525">
            <a:noFill/>
            <a:miter/>
          </a:ln>
        </p:spPr>
        <p:txBody>
          <a:bodyPr wrap="square">
            <a:spAutoFit/>
          </a:bodyPr>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5" name="TextBox 1210"/>
          <p:cNvSpPr/>
          <p:nvPr/>
        </p:nvSpPr>
        <p:spPr>
          <a:xfrm>
            <a:off x="8055610" y="4404995"/>
            <a:ext cx="3562350" cy="714375"/>
          </a:xfrm>
          <a:prstGeom prst="rect">
            <a:avLst/>
          </a:prstGeom>
          <a:noFill/>
          <a:ln w="9525">
            <a:noFill/>
            <a:miter/>
          </a:ln>
        </p:spPr>
        <p:txBody>
          <a:bodyPr wrap="square">
            <a:spAutoFit/>
          </a:bodyPr>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
        <p:nvSpPr>
          <p:cNvPr id="6" name="TextBox 1210"/>
          <p:cNvSpPr/>
          <p:nvPr/>
        </p:nvSpPr>
        <p:spPr>
          <a:xfrm>
            <a:off x="2477135" y="1641475"/>
            <a:ext cx="1772285" cy="367665"/>
          </a:xfrm>
          <a:prstGeom prst="rect">
            <a:avLst/>
          </a:prstGeom>
          <a:noFill/>
          <a:ln w="9525">
            <a:noFill/>
            <a:miter/>
          </a:ln>
        </p:spPr>
        <p:txBody>
          <a:bodyPr wrap="square">
            <a:spAutoFit/>
          </a:bodyPr>
          <a:p>
            <a:pPr algn="r"/>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7" name="TextBox 1210"/>
          <p:cNvSpPr/>
          <p:nvPr/>
        </p:nvSpPr>
        <p:spPr>
          <a:xfrm>
            <a:off x="687070" y="1993265"/>
            <a:ext cx="3562350" cy="714375"/>
          </a:xfrm>
          <a:prstGeom prst="rect">
            <a:avLst/>
          </a:prstGeom>
          <a:noFill/>
          <a:ln w="9525">
            <a:noFill/>
            <a:miter/>
          </a:ln>
        </p:spPr>
        <p:txBody>
          <a:bodyPr wrap="square">
            <a:spAutoFit/>
          </a:bodyPr>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
        <p:nvSpPr>
          <p:cNvPr id="8" name="TextBox 1210"/>
          <p:cNvSpPr/>
          <p:nvPr/>
        </p:nvSpPr>
        <p:spPr>
          <a:xfrm>
            <a:off x="2337435" y="4053205"/>
            <a:ext cx="1772285" cy="367665"/>
          </a:xfrm>
          <a:prstGeom prst="rect">
            <a:avLst/>
          </a:prstGeom>
          <a:noFill/>
          <a:ln w="9525">
            <a:noFill/>
            <a:miter/>
          </a:ln>
        </p:spPr>
        <p:txBody>
          <a:bodyPr wrap="square">
            <a:spAutoFit/>
          </a:bodyPr>
          <a:p>
            <a:pPr algn="r"/>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9" name="TextBox 1210"/>
          <p:cNvSpPr/>
          <p:nvPr/>
        </p:nvSpPr>
        <p:spPr>
          <a:xfrm>
            <a:off x="547370" y="4404995"/>
            <a:ext cx="3562350" cy="714375"/>
          </a:xfrm>
          <a:prstGeom prst="rect">
            <a:avLst/>
          </a:prstGeom>
          <a:noFill/>
          <a:ln w="9525">
            <a:noFill/>
            <a:miter/>
          </a:ln>
        </p:spPr>
        <p:txBody>
          <a:bodyPr wrap="square">
            <a:spAutoFit/>
          </a:bodyPr>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六边形 1"/>
          <p:cNvSpPr/>
          <p:nvPr/>
        </p:nvSpPr>
        <p:spPr>
          <a:xfrm rot="16200000">
            <a:off x="3752215" y="1703705"/>
            <a:ext cx="2079625" cy="1637665"/>
          </a:xfrm>
          <a:prstGeom prst="hexagon">
            <a:avLst/>
          </a:prstGeom>
          <a:solidFill>
            <a:srgbClr val="EF85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六边形 2"/>
          <p:cNvSpPr/>
          <p:nvPr/>
        </p:nvSpPr>
        <p:spPr>
          <a:xfrm rot="16200000">
            <a:off x="877570" y="1703705"/>
            <a:ext cx="2079625" cy="1637665"/>
          </a:xfrm>
          <a:prstGeom prst="hexagon">
            <a:avLst/>
          </a:prstGeom>
          <a:solidFill>
            <a:srgbClr val="E83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六边形 3"/>
          <p:cNvSpPr/>
          <p:nvPr/>
        </p:nvSpPr>
        <p:spPr>
          <a:xfrm rot="16200000">
            <a:off x="6537960" y="1703705"/>
            <a:ext cx="2079625" cy="1637665"/>
          </a:xfrm>
          <a:prstGeom prst="hexagon">
            <a:avLst/>
          </a:prstGeom>
          <a:solidFill>
            <a:srgbClr val="AACC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六边形 4"/>
          <p:cNvSpPr/>
          <p:nvPr/>
        </p:nvSpPr>
        <p:spPr>
          <a:xfrm rot="16200000">
            <a:off x="9399905" y="1703705"/>
            <a:ext cx="2079625" cy="1637665"/>
          </a:xfrm>
          <a:prstGeom prst="hexagon">
            <a:avLst/>
          </a:prstGeom>
          <a:solidFill>
            <a:srgbClr val="EF85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244" name="组合 243"/>
          <p:cNvGrpSpPr/>
          <p:nvPr/>
        </p:nvGrpSpPr>
        <p:grpSpPr>
          <a:xfrm>
            <a:off x="1689100" y="2037080"/>
            <a:ext cx="456565" cy="455930"/>
            <a:chOff x="2021" y="8452"/>
            <a:chExt cx="464" cy="463"/>
          </a:xfrm>
          <a:solidFill>
            <a:schemeClr val="bg1"/>
          </a:solidFill>
        </p:grpSpPr>
        <p:sp>
          <p:nvSpPr>
            <p:cNvPr id="54" name="Freeform 51"/>
            <p:cNvSpPr>
              <a:spLocks noEditPoints="1"/>
            </p:cNvSpPr>
            <p:nvPr/>
          </p:nvSpPr>
          <p:spPr bwMode="auto">
            <a:xfrm>
              <a:off x="2021" y="8452"/>
              <a:ext cx="464" cy="232"/>
            </a:xfrm>
            <a:custGeom>
              <a:avLst/>
              <a:gdLst>
                <a:gd name="T0" fmla="*/ 189 w 192"/>
                <a:gd name="T1" fmla="*/ 39 h 96"/>
                <a:gd name="T2" fmla="*/ 191 w 192"/>
                <a:gd name="T3" fmla="*/ 38 h 96"/>
                <a:gd name="T4" fmla="*/ 192 w 192"/>
                <a:gd name="T5" fmla="*/ 36 h 96"/>
                <a:gd name="T6" fmla="*/ 189 w 192"/>
                <a:gd name="T7" fmla="*/ 4 h 96"/>
                <a:gd name="T8" fmla="*/ 185 w 192"/>
                <a:gd name="T9" fmla="*/ 0 h 96"/>
                <a:gd name="T10" fmla="*/ 102 w 192"/>
                <a:gd name="T11" fmla="*/ 7 h 96"/>
                <a:gd name="T12" fmla="*/ 55 w 192"/>
                <a:gd name="T13" fmla="*/ 12 h 96"/>
                <a:gd name="T14" fmla="*/ 4 w 192"/>
                <a:gd name="T15" fmla="*/ 16 h 96"/>
                <a:gd name="T16" fmla="*/ 2 w 192"/>
                <a:gd name="T17" fmla="*/ 17 h 96"/>
                <a:gd name="T18" fmla="*/ 1 w 192"/>
                <a:gd name="T19" fmla="*/ 18 h 96"/>
                <a:gd name="T20" fmla="*/ 0 w 192"/>
                <a:gd name="T21" fmla="*/ 19 h 96"/>
                <a:gd name="T22" fmla="*/ 0 w 192"/>
                <a:gd name="T23" fmla="*/ 19 h 96"/>
                <a:gd name="T24" fmla="*/ 0 w 192"/>
                <a:gd name="T25" fmla="*/ 21 h 96"/>
                <a:gd name="T26" fmla="*/ 4 w 192"/>
                <a:gd name="T27" fmla="*/ 55 h 96"/>
                <a:gd name="T28" fmla="*/ 4 w 192"/>
                <a:gd name="T29" fmla="*/ 56 h 96"/>
                <a:gd name="T30" fmla="*/ 3 w 192"/>
                <a:gd name="T31" fmla="*/ 56 h 96"/>
                <a:gd name="T32" fmla="*/ 0 w 192"/>
                <a:gd name="T33" fmla="*/ 58 h 96"/>
                <a:gd name="T34" fmla="*/ 0 w 192"/>
                <a:gd name="T35" fmla="*/ 60 h 96"/>
                <a:gd name="T36" fmla="*/ 0 w 192"/>
                <a:gd name="T37" fmla="*/ 96 h 96"/>
                <a:gd name="T38" fmla="*/ 8 w 192"/>
                <a:gd name="T39" fmla="*/ 96 h 96"/>
                <a:gd name="T40" fmla="*/ 188 w 192"/>
                <a:gd name="T41" fmla="*/ 96 h 96"/>
                <a:gd name="T42" fmla="*/ 192 w 192"/>
                <a:gd name="T43" fmla="*/ 92 h 96"/>
                <a:gd name="T44" fmla="*/ 188 w 192"/>
                <a:gd name="T45" fmla="*/ 56 h 96"/>
                <a:gd name="T46" fmla="*/ 188 w 192"/>
                <a:gd name="T47" fmla="*/ 40 h 96"/>
                <a:gd name="T48" fmla="*/ 184 w 192"/>
                <a:gd name="T49" fmla="*/ 82 h 96"/>
                <a:gd name="T50" fmla="*/ 178 w 192"/>
                <a:gd name="T51" fmla="*/ 88 h 96"/>
                <a:gd name="T52" fmla="*/ 166 w 192"/>
                <a:gd name="T53" fmla="*/ 64 h 96"/>
                <a:gd name="T54" fmla="*/ 138 w 192"/>
                <a:gd name="T55" fmla="*/ 88 h 96"/>
                <a:gd name="T56" fmla="*/ 102 w 192"/>
                <a:gd name="T57" fmla="*/ 64 h 96"/>
                <a:gd name="T58" fmla="*/ 66 w 192"/>
                <a:gd name="T59" fmla="*/ 64 h 96"/>
                <a:gd name="T60" fmla="*/ 78 w 192"/>
                <a:gd name="T61" fmla="*/ 88 h 96"/>
                <a:gd name="T62" fmla="*/ 66 w 192"/>
                <a:gd name="T63" fmla="*/ 64 h 96"/>
                <a:gd name="T64" fmla="*/ 26 w 192"/>
                <a:gd name="T65" fmla="*/ 88 h 96"/>
                <a:gd name="T66" fmla="*/ 8 w 192"/>
                <a:gd name="T67" fmla="*/ 64 h 96"/>
                <a:gd name="T68" fmla="*/ 38 w 192"/>
                <a:gd name="T69" fmla="*/ 88 h 96"/>
                <a:gd name="T70" fmla="*/ 9 w 192"/>
                <a:gd name="T71" fmla="*/ 24 h 96"/>
                <a:gd name="T72" fmla="*/ 40 w 192"/>
                <a:gd name="T73" fmla="*/ 45 h 96"/>
                <a:gd name="T74" fmla="*/ 9 w 192"/>
                <a:gd name="T75" fmla="*/ 30 h 96"/>
                <a:gd name="T76" fmla="*/ 65 w 192"/>
                <a:gd name="T77" fmla="*/ 19 h 96"/>
                <a:gd name="T78" fmla="*/ 80 w 192"/>
                <a:gd name="T79" fmla="*/ 41 h 96"/>
                <a:gd name="T80" fmla="*/ 101 w 192"/>
                <a:gd name="T81" fmla="*/ 15 h 96"/>
                <a:gd name="T82" fmla="*/ 138 w 192"/>
                <a:gd name="T83" fmla="*/ 36 h 96"/>
                <a:gd name="T84" fmla="*/ 101 w 192"/>
                <a:gd name="T85" fmla="*/ 15 h 96"/>
                <a:gd name="T86" fmla="*/ 164 w 192"/>
                <a:gd name="T87" fmla="*/ 10 h 96"/>
                <a:gd name="T88" fmla="*/ 184 w 192"/>
                <a:gd name="T89" fmla="*/ 32 h 96"/>
                <a:gd name="T90" fmla="*/ 153 w 192"/>
                <a:gd name="T91" fmla="*/ 1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96">
                  <a:moveTo>
                    <a:pt x="188" y="40"/>
                  </a:moveTo>
                  <a:cubicBezTo>
                    <a:pt x="188" y="40"/>
                    <a:pt x="188" y="40"/>
                    <a:pt x="189" y="39"/>
                  </a:cubicBezTo>
                  <a:cubicBezTo>
                    <a:pt x="189" y="39"/>
                    <a:pt x="190" y="39"/>
                    <a:pt x="190" y="39"/>
                  </a:cubicBezTo>
                  <a:cubicBezTo>
                    <a:pt x="190" y="39"/>
                    <a:pt x="191" y="39"/>
                    <a:pt x="191" y="38"/>
                  </a:cubicBezTo>
                  <a:cubicBezTo>
                    <a:pt x="192" y="38"/>
                    <a:pt x="192" y="37"/>
                    <a:pt x="192" y="36"/>
                  </a:cubicBezTo>
                  <a:cubicBezTo>
                    <a:pt x="192" y="36"/>
                    <a:pt x="192" y="36"/>
                    <a:pt x="192" y="36"/>
                  </a:cubicBezTo>
                  <a:cubicBezTo>
                    <a:pt x="192" y="35"/>
                    <a:pt x="192" y="35"/>
                    <a:pt x="192" y="35"/>
                  </a:cubicBezTo>
                  <a:cubicBezTo>
                    <a:pt x="189" y="4"/>
                    <a:pt x="189" y="4"/>
                    <a:pt x="189" y="4"/>
                  </a:cubicBezTo>
                  <a:cubicBezTo>
                    <a:pt x="189" y="2"/>
                    <a:pt x="189" y="1"/>
                    <a:pt x="188" y="1"/>
                  </a:cubicBezTo>
                  <a:cubicBezTo>
                    <a:pt x="187" y="0"/>
                    <a:pt x="186" y="0"/>
                    <a:pt x="185" y="0"/>
                  </a:cubicBezTo>
                  <a:cubicBezTo>
                    <a:pt x="103" y="7"/>
                    <a:pt x="103" y="7"/>
                    <a:pt x="103" y="7"/>
                  </a:cubicBezTo>
                  <a:cubicBezTo>
                    <a:pt x="102" y="7"/>
                    <a:pt x="102" y="7"/>
                    <a:pt x="102" y="7"/>
                  </a:cubicBezTo>
                  <a:cubicBezTo>
                    <a:pt x="55" y="12"/>
                    <a:pt x="55" y="12"/>
                    <a:pt x="55" y="12"/>
                  </a:cubicBezTo>
                  <a:cubicBezTo>
                    <a:pt x="55" y="12"/>
                    <a:pt x="55" y="12"/>
                    <a:pt x="55" y="12"/>
                  </a:cubicBezTo>
                  <a:cubicBezTo>
                    <a:pt x="4" y="16"/>
                    <a:pt x="4" y="16"/>
                    <a:pt x="4" y="16"/>
                  </a:cubicBezTo>
                  <a:cubicBezTo>
                    <a:pt x="4" y="16"/>
                    <a:pt x="4" y="16"/>
                    <a:pt x="4" y="16"/>
                  </a:cubicBezTo>
                  <a:cubicBezTo>
                    <a:pt x="3" y="16"/>
                    <a:pt x="3" y="16"/>
                    <a:pt x="3" y="16"/>
                  </a:cubicBezTo>
                  <a:cubicBezTo>
                    <a:pt x="3" y="17"/>
                    <a:pt x="3" y="17"/>
                    <a:pt x="2" y="17"/>
                  </a:cubicBezTo>
                  <a:cubicBezTo>
                    <a:pt x="2" y="17"/>
                    <a:pt x="2" y="17"/>
                    <a:pt x="1" y="18"/>
                  </a:cubicBezTo>
                  <a:cubicBezTo>
                    <a:pt x="1" y="18"/>
                    <a:pt x="1" y="18"/>
                    <a:pt x="1" y="18"/>
                  </a:cubicBezTo>
                  <a:cubicBezTo>
                    <a:pt x="1" y="18"/>
                    <a:pt x="1" y="18"/>
                    <a:pt x="1" y="18"/>
                  </a:cubicBezTo>
                  <a:cubicBezTo>
                    <a:pt x="1" y="18"/>
                    <a:pt x="0" y="19"/>
                    <a:pt x="0" y="19"/>
                  </a:cubicBezTo>
                  <a:cubicBezTo>
                    <a:pt x="0" y="19"/>
                    <a:pt x="0" y="19"/>
                    <a:pt x="0" y="19"/>
                  </a:cubicBezTo>
                  <a:cubicBezTo>
                    <a:pt x="0" y="19"/>
                    <a:pt x="0" y="19"/>
                    <a:pt x="0" y="19"/>
                  </a:cubicBezTo>
                  <a:cubicBezTo>
                    <a:pt x="0" y="20"/>
                    <a:pt x="0" y="20"/>
                    <a:pt x="0" y="21"/>
                  </a:cubicBezTo>
                  <a:cubicBezTo>
                    <a:pt x="0" y="21"/>
                    <a:pt x="0" y="21"/>
                    <a:pt x="0" y="21"/>
                  </a:cubicBezTo>
                  <a:cubicBezTo>
                    <a:pt x="3" y="52"/>
                    <a:pt x="3" y="52"/>
                    <a:pt x="3" y="52"/>
                  </a:cubicBezTo>
                  <a:cubicBezTo>
                    <a:pt x="3" y="53"/>
                    <a:pt x="4" y="54"/>
                    <a:pt x="4" y="55"/>
                  </a:cubicBezTo>
                  <a:cubicBezTo>
                    <a:pt x="5" y="56"/>
                    <a:pt x="6" y="56"/>
                    <a:pt x="7" y="56"/>
                  </a:cubicBezTo>
                  <a:cubicBezTo>
                    <a:pt x="4" y="56"/>
                    <a:pt x="4" y="56"/>
                    <a:pt x="4" y="56"/>
                  </a:cubicBezTo>
                  <a:cubicBezTo>
                    <a:pt x="4" y="56"/>
                    <a:pt x="3" y="56"/>
                    <a:pt x="3" y="56"/>
                  </a:cubicBezTo>
                  <a:cubicBezTo>
                    <a:pt x="3" y="56"/>
                    <a:pt x="3" y="56"/>
                    <a:pt x="3" y="56"/>
                  </a:cubicBezTo>
                  <a:cubicBezTo>
                    <a:pt x="2" y="56"/>
                    <a:pt x="2" y="57"/>
                    <a:pt x="1" y="57"/>
                  </a:cubicBezTo>
                  <a:cubicBezTo>
                    <a:pt x="1" y="57"/>
                    <a:pt x="1" y="58"/>
                    <a:pt x="0" y="58"/>
                  </a:cubicBezTo>
                  <a:cubicBezTo>
                    <a:pt x="0" y="59"/>
                    <a:pt x="0" y="59"/>
                    <a:pt x="0" y="59"/>
                  </a:cubicBezTo>
                  <a:cubicBezTo>
                    <a:pt x="0" y="59"/>
                    <a:pt x="0" y="60"/>
                    <a:pt x="0" y="60"/>
                  </a:cubicBezTo>
                  <a:cubicBezTo>
                    <a:pt x="0" y="92"/>
                    <a:pt x="0" y="92"/>
                    <a:pt x="0" y="92"/>
                  </a:cubicBezTo>
                  <a:cubicBezTo>
                    <a:pt x="0" y="96"/>
                    <a:pt x="0" y="96"/>
                    <a:pt x="0" y="96"/>
                  </a:cubicBezTo>
                  <a:cubicBezTo>
                    <a:pt x="4" y="96"/>
                    <a:pt x="4" y="96"/>
                    <a:pt x="4" y="96"/>
                  </a:cubicBezTo>
                  <a:cubicBezTo>
                    <a:pt x="8" y="96"/>
                    <a:pt x="8" y="96"/>
                    <a:pt x="8" y="96"/>
                  </a:cubicBezTo>
                  <a:cubicBezTo>
                    <a:pt x="184" y="96"/>
                    <a:pt x="184" y="96"/>
                    <a:pt x="184" y="96"/>
                  </a:cubicBezTo>
                  <a:cubicBezTo>
                    <a:pt x="188" y="96"/>
                    <a:pt x="188" y="96"/>
                    <a:pt x="188" y="96"/>
                  </a:cubicBezTo>
                  <a:cubicBezTo>
                    <a:pt x="192" y="96"/>
                    <a:pt x="192" y="96"/>
                    <a:pt x="192" y="96"/>
                  </a:cubicBezTo>
                  <a:cubicBezTo>
                    <a:pt x="192" y="92"/>
                    <a:pt x="192" y="92"/>
                    <a:pt x="192" y="92"/>
                  </a:cubicBezTo>
                  <a:cubicBezTo>
                    <a:pt x="192" y="60"/>
                    <a:pt x="192" y="60"/>
                    <a:pt x="192" y="60"/>
                  </a:cubicBezTo>
                  <a:cubicBezTo>
                    <a:pt x="192" y="58"/>
                    <a:pt x="190" y="56"/>
                    <a:pt x="188" y="56"/>
                  </a:cubicBezTo>
                  <a:cubicBezTo>
                    <a:pt x="7" y="56"/>
                    <a:pt x="7" y="56"/>
                    <a:pt x="7" y="56"/>
                  </a:cubicBezTo>
                  <a:cubicBezTo>
                    <a:pt x="188" y="40"/>
                    <a:pt x="188" y="40"/>
                    <a:pt x="188" y="40"/>
                  </a:cubicBezTo>
                  <a:close/>
                  <a:moveTo>
                    <a:pt x="166" y="64"/>
                  </a:moveTo>
                  <a:cubicBezTo>
                    <a:pt x="184" y="82"/>
                    <a:pt x="184" y="82"/>
                    <a:pt x="184" y="82"/>
                  </a:cubicBezTo>
                  <a:cubicBezTo>
                    <a:pt x="184" y="88"/>
                    <a:pt x="184" y="88"/>
                    <a:pt x="184" y="88"/>
                  </a:cubicBezTo>
                  <a:cubicBezTo>
                    <a:pt x="178" y="88"/>
                    <a:pt x="178" y="88"/>
                    <a:pt x="178" y="88"/>
                  </a:cubicBezTo>
                  <a:cubicBezTo>
                    <a:pt x="154" y="64"/>
                    <a:pt x="154" y="64"/>
                    <a:pt x="154" y="64"/>
                  </a:cubicBezTo>
                  <a:lnTo>
                    <a:pt x="166" y="64"/>
                  </a:lnTo>
                  <a:close/>
                  <a:moveTo>
                    <a:pt x="114" y="64"/>
                  </a:moveTo>
                  <a:cubicBezTo>
                    <a:pt x="138" y="88"/>
                    <a:pt x="138" y="88"/>
                    <a:pt x="138" y="88"/>
                  </a:cubicBezTo>
                  <a:cubicBezTo>
                    <a:pt x="126" y="88"/>
                    <a:pt x="126" y="88"/>
                    <a:pt x="126" y="88"/>
                  </a:cubicBezTo>
                  <a:cubicBezTo>
                    <a:pt x="102" y="64"/>
                    <a:pt x="102" y="64"/>
                    <a:pt x="102" y="64"/>
                  </a:cubicBezTo>
                  <a:lnTo>
                    <a:pt x="114" y="64"/>
                  </a:lnTo>
                  <a:close/>
                  <a:moveTo>
                    <a:pt x="66" y="64"/>
                  </a:moveTo>
                  <a:cubicBezTo>
                    <a:pt x="90" y="88"/>
                    <a:pt x="90" y="88"/>
                    <a:pt x="90" y="88"/>
                  </a:cubicBezTo>
                  <a:cubicBezTo>
                    <a:pt x="78" y="88"/>
                    <a:pt x="78" y="88"/>
                    <a:pt x="78" y="88"/>
                  </a:cubicBezTo>
                  <a:cubicBezTo>
                    <a:pt x="54" y="64"/>
                    <a:pt x="54" y="64"/>
                    <a:pt x="54" y="64"/>
                  </a:cubicBezTo>
                  <a:lnTo>
                    <a:pt x="66" y="64"/>
                  </a:lnTo>
                  <a:close/>
                  <a:moveTo>
                    <a:pt x="38" y="88"/>
                  </a:moveTo>
                  <a:cubicBezTo>
                    <a:pt x="26" y="88"/>
                    <a:pt x="26" y="88"/>
                    <a:pt x="26" y="88"/>
                  </a:cubicBezTo>
                  <a:cubicBezTo>
                    <a:pt x="8" y="70"/>
                    <a:pt x="8" y="70"/>
                    <a:pt x="8" y="70"/>
                  </a:cubicBezTo>
                  <a:cubicBezTo>
                    <a:pt x="8" y="64"/>
                    <a:pt x="8" y="64"/>
                    <a:pt x="8" y="64"/>
                  </a:cubicBezTo>
                  <a:cubicBezTo>
                    <a:pt x="14" y="64"/>
                    <a:pt x="14" y="64"/>
                    <a:pt x="14" y="64"/>
                  </a:cubicBezTo>
                  <a:lnTo>
                    <a:pt x="38" y="88"/>
                  </a:lnTo>
                  <a:close/>
                  <a:moveTo>
                    <a:pt x="9" y="30"/>
                  </a:moveTo>
                  <a:cubicBezTo>
                    <a:pt x="9" y="24"/>
                    <a:pt x="9" y="24"/>
                    <a:pt x="9" y="24"/>
                  </a:cubicBezTo>
                  <a:cubicBezTo>
                    <a:pt x="14" y="23"/>
                    <a:pt x="14" y="23"/>
                    <a:pt x="14" y="23"/>
                  </a:cubicBezTo>
                  <a:cubicBezTo>
                    <a:pt x="40" y="45"/>
                    <a:pt x="40" y="45"/>
                    <a:pt x="40" y="45"/>
                  </a:cubicBezTo>
                  <a:cubicBezTo>
                    <a:pt x="29" y="46"/>
                    <a:pt x="29" y="46"/>
                    <a:pt x="29" y="46"/>
                  </a:cubicBezTo>
                  <a:lnTo>
                    <a:pt x="9" y="30"/>
                  </a:lnTo>
                  <a:close/>
                  <a:moveTo>
                    <a:pt x="54" y="20"/>
                  </a:moveTo>
                  <a:cubicBezTo>
                    <a:pt x="65" y="19"/>
                    <a:pt x="65" y="19"/>
                    <a:pt x="65" y="19"/>
                  </a:cubicBezTo>
                  <a:cubicBezTo>
                    <a:pt x="91" y="40"/>
                    <a:pt x="91" y="40"/>
                    <a:pt x="91" y="40"/>
                  </a:cubicBezTo>
                  <a:cubicBezTo>
                    <a:pt x="80" y="41"/>
                    <a:pt x="80" y="41"/>
                    <a:pt x="80" y="41"/>
                  </a:cubicBezTo>
                  <a:lnTo>
                    <a:pt x="54" y="20"/>
                  </a:lnTo>
                  <a:close/>
                  <a:moveTo>
                    <a:pt x="101" y="15"/>
                  </a:moveTo>
                  <a:cubicBezTo>
                    <a:pt x="113" y="14"/>
                    <a:pt x="113" y="14"/>
                    <a:pt x="113" y="14"/>
                  </a:cubicBezTo>
                  <a:cubicBezTo>
                    <a:pt x="138" y="36"/>
                    <a:pt x="138" y="36"/>
                    <a:pt x="138" y="36"/>
                  </a:cubicBezTo>
                  <a:cubicBezTo>
                    <a:pt x="127" y="37"/>
                    <a:pt x="127" y="37"/>
                    <a:pt x="127" y="37"/>
                  </a:cubicBezTo>
                  <a:lnTo>
                    <a:pt x="101" y="15"/>
                  </a:lnTo>
                  <a:close/>
                  <a:moveTo>
                    <a:pt x="153" y="11"/>
                  </a:moveTo>
                  <a:cubicBezTo>
                    <a:pt x="164" y="10"/>
                    <a:pt x="164" y="10"/>
                    <a:pt x="164" y="10"/>
                  </a:cubicBezTo>
                  <a:cubicBezTo>
                    <a:pt x="183" y="26"/>
                    <a:pt x="183" y="26"/>
                    <a:pt x="183" y="26"/>
                  </a:cubicBezTo>
                  <a:cubicBezTo>
                    <a:pt x="184" y="32"/>
                    <a:pt x="184" y="32"/>
                    <a:pt x="184" y="32"/>
                  </a:cubicBezTo>
                  <a:cubicBezTo>
                    <a:pt x="178" y="32"/>
                    <a:pt x="178" y="32"/>
                    <a:pt x="178" y="32"/>
                  </a:cubicBezTo>
                  <a:lnTo>
                    <a:pt x="153" y="11"/>
                  </a:lnTo>
                  <a:close/>
                </a:path>
              </a:pathLst>
            </a:custGeom>
            <a:grpFill/>
            <a:ln>
              <a:noFill/>
            </a:ln>
          </p:spPr>
          <p:txBody>
            <a:bodyPr vert="horz" wrap="square" lIns="91440" tIns="45720" rIns="91440" bIns="45720" numCol="1" anchor="t" anchorCtr="0" compatLnSpc="1"/>
            <a:p>
              <a:endParaRPr lang="zh-CN" altLang="en-US"/>
            </a:p>
          </p:txBody>
        </p:sp>
        <p:sp>
          <p:nvSpPr>
            <p:cNvPr id="55" name="Freeform 52"/>
            <p:cNvSpPr>
              <a:spLocks noEditPoints="1"/>
            </p:cNvSpPr>
            <p:nvPr/>
          </p:nvSpPr>
          <p:spPr bwMode="auto">
            <a:xfrm>
              <a:off x="2021" y="8703"/>
              <a:ext cx="464" cy="213"/>
            </a:xfrm>
            <a:custGeom>
              <a:avLst/>
              <a:gdLst>
                <a:gd name="T0" fmla="*/ 0 w 192"/>
                <a:gd name="T1" fmla="*/ 68 h 88"/>
                <a:gd name="T2" fmla="*/ 20 w 192"/>
                <a:gd name="T3" fmla="*/ 88 h 88"/>
                <a:gd name="T4" fmla="*/ 172 w 192"/>
                <a:gd name="T5" fmla="*/ 88 h 88"/>
                <a:gd name="T6" fmla="*/ 192 w 192"/>
                <a:gd name="T7" fmla="*/ 68 h 88"/>
                <a:gd name="T8" fmla="*/ 192 w 192"/>
                <a:gd name="T9" fmla="*/ 0 h 88"/>
                <a:gd name="T10" fmla="*/ 0 w 192"/>
                <a:gd name="T11" fmla="*/ 0 h 88"/>
                <a:gd name="T12" fmla="*/ 0 w 192"/>
                <a:gd name="T13" fmla="*/ 68 h 88"/>
                <a:gd name="T14" fmla="*/ 36 w 192"/>
                <a:gd name="T15" fmla="*/ 16 h 88"/>
                <a:gd name="T16" fmla="*/ 156 w 192"/>
                <a:gd name="T17" fmla="*/ 16 h 88"/>
                <a:gd name="T18" fmla="*/ 160 w 192"/>
                <a:gd name="T19" fmla="*/ 20 h 88"/>
                <a:gd name="T20" fmla="*/ 156 w 192"/>
                <a:gd name="T21" fmla="*/ 24 h 88"/>
                <a:gd name="T22" fmla="*/ 36 w 192"/>
                <a:gd name="T23" fmla="*/ 24 h 88"/>
                <a:gd name="T24" fmla="*/ 32 w 192"/>
                <a:gd name="T25" fmla="*/ 20 h 88"/>
                <a:gd name="T26" fmla="*/ 36 w 192"/>
                <a:gd name="T27" fmla="*/ 16 h 88"/>
                <a:gd name="T28" fmla="*/ 36 w 192"/>
                <a:gd name="T29" fmla="*/ 40 h 88"/>
                <a:gd name="T30" fmla="*/ 156 w 192"/>
                <a:gd name="T31" fmla="*/ 40 h 88"/>
                <a:gd name="T32" fmla="*/ 160 w 192"/>
                <a:gd name="T33" fmla="*/ 44 h 88"/>
                <a:gd name="T34" fmla="*/ 156 w 192"/>
                <a:gd name="T35" fmla="*/ 48 h 88"/>
                <a:gd name="T36" fmla="*/ 36 w 192"/>
                <a:gd name="T37" fmla="*/ 48 h 88"/>
                <a:gd name="T38" fmla="*/ 32 w 192"/>
                <a:gd name="T39" fmla="*/ 44 h 88"/>
                <a:gd name="T40" fmla="*/ 36 w 192"/>
                <a:gd name="T41"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88">
                  <a:moveTo>
                    <a:pt x="0" y="68"/>
                  </a:moveTo>
                  <a:cubicBezTo>
                    <a:pt x="0" y="79"/>
                    <a:pt x="9" y="88"/>
                    <a:pt x="20" y="88"/>
                  </a:cubicBezTo>
                  <a:cubicBezTo>
                    <a:pt x="172" y="88"/>
                    <a:pt x="172" y="88"/>
                    <a:pt x="172" y="88"/>
                  </a:cubicBezTo>
                  <a:cubicBezTo>
                    <a:pt x="183" y="88"/>
                    <a:pt x="192" y="79"/>
                    <a:pt x="192" y="68"/>
                  </a:cubicBezTo>
                  <a:cubicBezTo>
                    <a:pt x="192" y="0"/>
                    <a:pt x="192" y="0"/>
                    <a:pt x="192" y="0"/>
                  </a:cubicBezTo>
                  <a:cubicBezTo>
                    <a:pt x="0" y="0"/>
                    <a:pt x="0" y="0"/>
                    <a:pt x="0" y="0"/>
                  </a:cubicBezTo>
                  <a:lnTo>
                    <a:pt x="0" y="68"/>
                  </a:lnTo>
                  <a:close/>
                  <a:moveTo>
                    <a:pt x="36" y="16"/>
                  </a:moveTo>
                  <a:cubicBezTo>
                    <a:pt x="156" y="16"/>
                    <a:pt x="156" y="16"/>
                    <a:pt x="156" y="16"/>
                  </a:cubicBezTo>
                  <a:cubicBezTo>
                    <a:pt x="158" y="16"/>
                    <a:pt x="160" y="18"/>
                    <a:pt x="160" y="20"/>
                  </a:cubicBezTo>
                  <a:cubicBezTo>
                    <a:pt x="160" y="22"/>
                    <a:pt x="158" y="24"/>
                    <a:pt x="156" y="24"/>
                  </a:cubicBezTo>
                  <a:cubicBezTo>
                    <a:pt x="36" y="24"/>
                    <a:pt x="36" y="24"/>
                    <a:pt x="36" y="24"/>
                  </a:cubicBezTo>
                  <a:cubicBezTo>
                    <a:pt x="34" y="24"/>
                    <a:pt x="32" y="22"/>
                    <a:pt x="32" y="20"/>
                  </a:cubicBezTo>
                  <a:cubicBezTo>
                    <a:pt x="32" y="18"/>
                    <a:pt x="34" y="16"/>
                    <a:pt x="36" y="16"/>
                  </a:cubicBezTo>
                  <a:close/>
                  <a:moveTo>
                    <a:pt x="36" y="40"/>
                  </a:moveTo>
                  <a:cubicBezTo>
                    <a:pt x="156" y="40"/>
                    <a:pt x="156" y="40"/>
                    <a:pt x="156" y="40"/>
                  </a:cubicBezTo>
                  <a:cubicBezTo>
                    <a:pt x="158" y="40"/>
                    <a:pt x="160" y="42"/>
                    <a:pt x="160" y="44"/>
                  </a:cubicBezTo>
                  <a:cubicBezTo>
                    <a:pt x="160" y="46"/>
                    <a:pt x="158" y="48"/>
                    <a:pt x="156" y="48"/>
                  </a:cubicBezTo>
                  <a:cubicBezTo>
                    <a:pt x="36" y="48"/>
                    <a:pt x="36" y="48"/>
                    <a:pt x="36" y="48"/>
                  </a:cubicBezTo>
                  <a:cubicBezTo>
                    <a:pt x="34" y="48"/>
                    <a:pt x="32" y="46"/>
                    <a:pt x="32" y="44"/>
                  </a:cubicBezTo>
                  <a:cubicBezTo>
                    <a:pt x="32" y="42"/>
                    <a:pt x="34" y="40"/>
                    <a:pt x="36" y="40"/>
                  </a:cubicBezTo>
                  <a:close/>
                </a:path>
              </a:pathLst>
            </a:custGeom>
            <a:grpFill/>
            <a:ln>
              <a:noFill/>
            </a:ln>
          </p:spPr>
          <p:txBody>
            <a:bodyPr vert="horz" wrap="square" lIns="91440" tIns="45720" rIns="91440" bIns="45720" numCol="1" anchor="t" anchorCtr="0" compatLnSpc="1"/>
            <a:p>
              <a:endParaRPr lang="zh-CN" altLang="en-US"/>
            </a:p>
          </p:txBody>
        </p:sp>
      </p:grpSp>
      <p:grpSp>
        <p:nvGrpSpPr>
          <p:cNvPr id="248" name="组合 247"/>
          <p:cNvGrpSpPr/>
          <p:nvPr/>
        </p:nvGrpSpPr>
        <p:grpSpPr>
          <a:xfrm>
            <a:off x="4563745" y="2040890"/>
            <a:ext cx="456565" cy="456565"/>
            <a:chOff x="6535" y="7314"/>
            <a:chExt cx="464" cy="464"/>
          </a:xfrm>
          <a:solidFill>
            <a:schemeClr val="bg1"/>
          </a:solidFill>
        </p:grpSpPr>
        <p:sp>
          <p:nvSpPr>
            <p:cNvPr id="92" name="Freeform 90"/>
            <p:cNvSpPr>
              <a:spLocks noEditPoints="1"/>
            </p:cNvSpPr>
            <p:nvPr/>
          </p:nvSpPr>
          <p:spPr bwMode="auto">
            <a:xfrm>
              <a:off x="6709" y="7487"/>
              <a:ext cx="116" cy="116"/>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1 w 48"/>
                <a:gd name="T11" fmla="*/ 16 h 48"/>
                <a:gd name="T12" fmla="*/ 16 w 48"/>
                <a:gd name="T13" fmla="*/ 21 h 48"/>
                <a:gd name="T14" fmla="*/ 12 w 48"/>
                <a:gd name="T15" fmla="*/ 24 h 48"/>
                <a:gd name="T16" fmla="*/ 11 w 48"/>
                <a:gd name="T17" fmla="*/ 24 h 48"/>
                <a:gd name="T18" fmla="*/ 8 w 48"/>
                <a:gd name="T19" fmla="*/ 19 h 48"/>
                <a:gd name="T20" fmla="*/ 19 w 48"/>
                <a:gd name="T21" fmla="*/ 8 h 48"/>
                <a:gd name="T22" fmla="*/ 24 w 48"/>
                <a:gd name="T23" fmla="*/ 11 h 48"/>
                <a:gd name="T24" fmla="*/ 21 w 48"/>
                <a:gd name="T25"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1" y="16"/>
                  </a:moveTo>
                  <a:cubicBezTo>
                    <a:pt x="19" y="17"/>
                    <a:pt x="17" y="19"/>
                    <a:pt x="16" y="21"/>
                  </a:cubicBezTo>
                  <a:cubicBezTo>
                    <a:pt x="15" y="23"/>
                    <a:pt x="14" y="24"/>
                    <a:pt x="12" y="24"/>
                  </a:cubicBezTo>
                  <a:cubicBezTo>
                    <a:pt x="12" y="24"/>
                    <a:pt x="11" y="24"/>
                    <a:pt x="11" y="24"/>
                  </a:cubicBezTo>
                  <a:cubicBezTo>
                    <a:pt x="9" y="23"/>
                    <a:pt x="8" y="21"/>
                    <a:pt x="8" y="19"/>
                  </a:cubicBezTo>
                  <a:cubicBezTo>
                    <a:pt x="10" y="14"/>
                    <a:pt x="14" y="10"/>
                    <a:pt x="19" y="8"/>
                  </a:cubicBezTo>
                  <a:cubicBezTo>
                    <a:pt x="21" y="7"/>
                    <a:pt x="23" y="8"/>
                    <a:pt x="24" y="11"/>
                  </a:cubicBezTo>
                  <a:cubicBezTo>
                    <a:pt x="25" y="13"/>
                    <a:pt x="24" y="15"/>
                    <a:pt x="21" y="16"/>
                  </a:cubicBezTo>
                  <a:close/>
                </a:path>
              </a:pathLst>
            </a:custGeom>
            <a:grpFill/>
            <a:ln>
              <a:noFill/>
            </a:ln>
          </p:spPr>
          <p:txBody>
            <a:bodyPr vert="horz" wrap="square" lIns="91440" tIns="45720" rIns="91440" bIns="45720" numCol="1" anchor="t" anchorCtr="0" compatLnSpc="1"/>
            <a:p>
              <a:endParaRPr lang="zh-CN" altLang="en-US"/>
            </a:p>
          </p:txBody>
        </p:sp>
        <p:sp>
          <p:nvSpPr>
            <p:cNvPr id="93" name="Freeform 91"/>
            <p:cNvSpPr>
              <a:spLocks noEditPoints="1"/>
            </p:cNvSpPr>
            <p:nvPr/>
          </p:nvSpPr>
          <p:spPr bwMode="auto">
            <a:xfrm>
              <a:off x="6535" y="7314"/>
              <a:ext cx="465" cy="464"/>
            </a:xfrm>
            <a:custGeom>
              <a:avLst/>
              <a:gdLst>
                <a:gd name="T0" fmla="*/ 179 w 192"/>
                <a:gd name="T1" fmla="*/ 47 h 192"/>
                <a:gd name="T2" fmla="*/ 185 w 192"/>
                <a:gd name="T3" fmla="*/ 41 h 192"/>
                <a:gd name="T4" fmla="*/ 192 w 192"/>
                <a:gd name="T5" fmla="*/ 24 h 192"/>
                <a:gd name="T6" fmla="*/ 185 w 192"/>
                <a:gd name="T7" fmla="*/ 7 h 192"/>
                <a:gd name="T8" fmla="*/ 168 w 192"/>
                <a:gd name="T9" fmla="*/ 0 h 192"/>
                <a:gd name="T10" fmla="*/ 151 w 192"/>
                <a:gd name="T11" fmla="*/ 7 h 192"/>
                <a:gd name="T12" fmla="*/ 145 w 192"/>
                <a:gd name="T13" fmla="*/ 13 h 192"/>
                <a:gd name="T14" fmla="*/ 96 w 192"/>
                <a:gd name="T15" fmla="*/ 0 h 192"/>
                <a:gd name="T16" fmla="*/ 47 w 192"/>
                <a:gd name="T17" fmla="*/ 13 h 192"/>
                <a:gd name="T18" fmla="*/ 41 w 192"/>
                <a:gd name="T19" fmla="*/ 7 h 192"/>
                <a:gd name="T20" fmla="*/ 24 w 192"/>
                <a:gd name="T21" fmla="*/ 0 h 192"/>
                <a:gd name="T22" fmla="*/ 7 w 192"/>
                <a:gd name="T23" fmla="*/ 7 h 192"/>
                <a:gd name="T24" fmla="*/ 0 w 192"/>
                <a:gd name="T25" fmla="*/ 24 h 192"/>
                <a:gd name="T26" fmla="*/ 7 w 192"/>
                <a:gd name="T27" fmla="*/ 41 h 192"/>
                <a:gd name="T28" fmla="*/ 14 w 192"/>
                <a:gd name="T29" fmla="*/ 47 h 192"/>
                <a:gd name="T30" fmla="*/ 0 w 192"/>
                <a:gd name="T31" fmla="*/ 96 h 192"/>
                <a:gd name="T32" fmla="*/ 13 w 192"/>
                <a:gd name="T33" fmla="*/ 145 h 192"/>
                <a:gd name="T34" fmla="*/ 7 w 192"/>
                <a:gd name="T35" fmla="*/ 151 h 192"/>
                <a:gd name="T36" fmla="*/ 0 w 192"/>
                <a:gd name="T37" fmla="*/ 168 h 192"/>
                <a:gd name="T38" fmla="*/ 7 w 192"/>
                <a:gd name="T39" fmla="*/ 185 h 192"/>
                <a:gd name="T40" fmla="*/ 24 w 192"/>
                <a:gd name="T41" fmla="*/ 192 h 192"/>
                <a:gd name="T42" fmla="*/ 41 w 192"/>
                <a:gd name="T43" fmla="*/ 185 h 192"/>
                <a:gd name="T44" fmla="*/ 47 w 192"/>
                <a:gd name="T45" fmla="*/ 179 h 192"/>
                <a:gd name="T46" fmla="*/ 96 w 192"/>
                <a:gd name="T47" fmla="*/ 192 h 192"/>
                <a:gd name="T48" fmla="*/ 145 w 192"/>
                <a:gd name="T49" fmla="*/ 179 h 192"/>
                <a:gd name="T50" fmla="*/ 151 w 192"/>
                <a:gd name="T51" fmla="*/ 185 h 192"/>
                <a:gd name="T52" fmla="*/ 168 w 192"/>
                <a:gd name="T53" fmla="*/ 192 h 192"/>
                <a:gd name="T54" fmla="*/ 185 w 192"/>
                <a:gd name="T55" fmla="*/ 185 h 192"/>
                <a:gd name="T56" fmla="*/ 192 w 192"/>
                <a:gd name="T57" fmla="*/ 168 h 192"/>
                <a:gd name="T58" fmla="*/ 185 w 192"/>
                <a:gd name="T59" fmla="*/ 151 h 192"/>
                <a:gd name="T60" fmla="*/ 179 w 192"/>
                <a:gd name="T61" fmla="*/ 145 h 192"/>
                <a:gd name="T62" fmla="*/ 192 w 192"/>
                <a:gd name="T63" fmla="*/ 96 h 192"/>
                <a:gd name="T64" fmla="*/ 179 w 192"/>
                <a:gd name="T65" fmla="*/ 47 h 192"/>
                <a:gd name="T66" fmla="*/ 96 w 192"/>
                <a:gd name="T67" fmla="*/ 176 h 192"/>
                <a:gd name="T68" fmla="*/ 16 w 192"/>
                <a:gd name="T69" fmla="*/ 96 h 192"/>
                <a:gd name="T70" fmla="*/ 96 w 192"/>
                <a:gd name="T71" fmla="*/ 16 h 192"/>
                <a:gd name="T72" fmla="*/ 176 w 192"/>
                <a:gd name="T73" fmla="*/ 96 h 192"/>
                <a:gd name="T74" fmla="*/ 96 w 192"/>
                <a:gd name="T7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2" h="192">
                  <a:moveTo>
                    <a:pt x="179" y="47"/>
                  </a:moveTo>
                  <a:cubicBezTo>
                    <a:pt x="185" y="41"/>
                    <a:pt x="185" y="41"/>
                    <a:pt x="185" y="41"/>
                  </a:cubicBezTo>
                  <a:cubicBezTo>
                    <a:pt x="190" y="36"/>
                    <a:pt x="192" y="30"/>
                    <a:pt x="192" y="24"/>
                  </a:cubicBezTo>
                  <a:cubicBezTo>
                    <a:pt x="192" y="17"/>
                    <a:pt x="190" y="11"/>
                    <a:pt x="185" y="7"/>
                  </a:cubicBezTo>
                  <a:cubicBezTo>
                    <a:pt x="181" y="2"/>
                    <a:pt x="175" y="0"/>
                    <a:pt x="168" y="0"/>
                  </a:cubicBezTo>
                  <a:cubicBezTo>
                    <a:pt x="162" y="0"/>
                    <a:pt x="156" y="2"/>
                    <a:pt x="151" y="7"/>
                  </a:cubicBezTo>
                  <a:cubicBezTo>
                    <a:pt x="145" y="13"/>
                    <a:pt x="145" y="13"/>
                    <a:pt x="145" y="13"/>
                  </a:cubicBezTo>
                  <a:cubicBezTo>
                    <a:pt x="130" y="5"/>
                    <a:pt x="113" y="0"/>
                    <a:pt x="96" y="0"/>
                  </a:cubicBezTo>
                  <a:cubicBezTo>
                    <a:pt x="79" y="0"/>
                    <a:pt x="62" y="5"/>
                    <a:pt x="47" y="13"/>
                  </a:cubicBezTo>
                  <a:cubicBezTo>
                    <a:pt x="41" y="7"/>
                    <a:pt x="41" y="7"/>
                    <a:pt x="41" y="7"/>
                  </a:cubicBezTo>
                  <a:cubicBezTo>
                    <a:pt x="37" y="2"/>
                    <a:pt x="31" y="0"/>
                    <a:pt x="24" y="0"/>
                  </a:cubicBezTo>
                  <a:cubicBezTo>
                    <a:pt x="18" y="0"/>
                    <a:pt x="12" y="2"/>
                    <a:pt x="7" y="7"/>
                  </a:cubicBezTo>
                  <a:cubicBezTo>
                    <a:pt x="3" y="11"/>
                    <a:pt x="0" y="17"/>
                    <a:pt x="0" y="24"/>
                  </a:cubicBezTo>
                  <a:cubicBezTo>
                    <a:pt x="0" y="30"/>
                    <a:pt x="3" y="36"/>
                    <a:pt x="7" y="41"/>
                  </a:cubicBezTo>
                  <a:cubicBezTo>
                    <a:pt x="14" y="47"/>
                    <a:pt x="14" y="47"/>
                    <a:pt x="14" y="47"/>
                  </a:cubicBezTo>
                  <a:cubicBezTo>
                    <a:pt x="5" y="62"/>
                    <a:pt x="0" y="79"/>
                    <a:pt x="0" y="96"/>
                  </a:cubicBezTo>
                  <a:cubicBezTo>
                    <a:pt x="0" y="113"/>
                    <a:pt x="5" y="130"/>
                    <a:pt x="13" y="145"/>
                  </a:cubicBezTo>
                  <a:cubicBezTo>
                    <a:pt x="7" y="151"/>
                    <a:pt x="7" y="151"/>
                    <a:pt x="7" y="151"/>
                  </a:cubicBezTo>
                  <a:cubicBezTo>
                    <a:pt x="3" y="155"/>
                    <a:pt x="0" y="161"/>
                    <a:pt x="0" y="168"/>
                  </a:cubicBezTo>
                  <a:cubicBezTo>
                    <a:pt x="0" y="174"/>
                    <a:pt x="3" y="180"/>
                    <a:pt x="7" y="185"/>
                  </a:cubicBezTo>
                  <a:cubicBezTo>
                    <a:pt x="12" y="189"/>
                    <a:pt x="18" y="192"/>
                    <a:pt x="24" y="192"/>
                  </a:cubicBezTo>
                  <a:cubicBezTo>
                    <a:pt x="31" y="192"/>
                    <a:pt x="37" y="189"/>
                    <a:pt x="41" y="185"/>
                  </a:cubicBezTo>
                  <a:cubicBezTo>
                    <a:pt x="47" y="179"/>
                    <a:pt x="47" y="179"/>
                    <a:pt x="47" y="179"/>
                  </a:cubicBezTo>
                  <a:cubicBezTo>
                    <a:pt x="62" y="187"/>
                    <a:pt x="79" y="192"/>
                    <a:pt x="96" y="192"/>
                  </a:cubicBezTo>
                  <a:cubicBezTo>
                    <a:pt x="113" y="192"/>
                    <a:pt x="130" y="187"/>
                    <a:pt x="145" y="179"/>
                  </a:cubicBezTo>
                  <a:cubicBezTo>
                    <a:pt x="151" y="185"/>
                    <a:pt x="151" y="185"/>
                    <a:pt x="151" y="185"/>
                  </a:cubicBezTo>
                  <a:cubicBezTo>
                    <a:pt x="156" y="189"/>
                    <a:pt x="162" y="192"/>
                    <a:pt x="168" y="192"/>
                  </a:cubicBezTo>
                  <a:cubicBezTo>
                    <a:pt x="175" y="192"/>
                    <a:pt x="181" y="189"/>
                    <a:pt x="185" y="185"/>
                  </a:cubicBezTo>
                  <a:cubicBezTo>
                    <a:pt x="190" y="180"/>
                    <a:pt x="192" y="174"/>
                    <a:pt x="192" y="168"/>
                  </a:cubicBezTo>
                  <a:cubicBezTo>
                    <a:pt x="192" y="161"/>
                    <a:pt x="190" y="155"/>
                    <a:pt x="185" y="151"/>
                  </a:cubicBezTo>
                  <a:cubicBezTo>
                    <a:pt x="179" y="145"/>
                    <a:pt x="179" y="145"/>
                    <a:pt x="179" y="145"/>
                  </a:cubicBezTo>
                  <a:cubicBezTo>
                    <a:pt x="188" y="130"/>
                    <a:pt x="192" y="113"/>
                    <a:pt x="192" y="96"/>
                  </a:cubicBezTo>
                  <a:cubicBezTo>
                    <a:pt x="192" y="79"/>
                    <a:pt x="188" y="62"/>
                    <a:pt x="179" y="47"/>
                  </a:cubicBezTo>
                  <a:close/>
                  <a:moveTo>
                    <a:pt x="96" y="176"/>
                  </a:moveTo>
                  <a:cubicBezTo>
                    <a:pt x="52" y="176"/>
                    <a:pt x="16" y="140"/>
                    <a:pt x="16" y="96"/>
                  </a:cubicBezTo>
                  <a:cubicBezTo>
                    <a:pt x="16" y="52"/>
                    <a:pt x="52" y="16"/>
                    <a:pt x="96" y="16"/>
                  </a:cubicBezTo>
                  <a:cubicBezTo>
                    <a:pt x="140" y="16"/>
                    <a:pt x="176" y="52"/>
                    <a:pt x="176" y="96"/>
                  </a:cubicBezTo>
                  <a:cubicBezTo>
                    <a:pt x="176" y="140"/>
                    <a:pt x="140" y="176"/>
                    <a:pt x="96" y="176"/>
                  </a:cubicBezTo>
                  <a:close/>
                </a:path>
              </a:pathLst>
            </a:custGeom>
            <a:grpFill/>
            <a:ln>
              <a:noFill/>
            </a:ln>
          </p:spPr>
          <p:txBody>
            <a:bodyPr vert="horz" wrap="square" lIns="91440" tIns="45720" rIns="91440" bIns="45720" numCol="1" anchor="t" anchorCtr="0" compatLnSpc="1"/>
            <a:p>
              <a:endParaRPr lang="zh-CN" altLang="en-US"/>
            </a:p>
          </p:txBody>
        </p:sp>
        <p:sp>
          <p:nvSpPr>
            <p:cNvPr id="94" name="Freeform 92"/>
            <p:cNvSpPr>
              <a:spLocks noEditPoints="1"/>
            </p:cNvSpPr>
            <p:nvPr/>
          </p:nvSpPr>
          <p:spPr bwMode="auto">
            <a:xfrm>
              <a:off x="6593" y="7371"/>
              <a:ext cx="348" cy="349"/>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04 w 144"/>
                <a:gd name="T11" fmla="*/ 72 h 144"/>
                <a:gd name="T12" fmla="*/ 72 w 144"/>
                <a:gd name="T13" fmla="*/ 104 h 144"/>
                <a:gd name="T14" fmla="*/ 40 w 144"/>
                <a:gd name="T15" fmla="*/ 72 h 144"/>
                <a:gd name="T16" fmla="*/ 47 w 144"/>
                <a:gd name="T17" fmla="*/ 52 h 144"/>
                <a:gd name="T18" fmla="*/ 41 w 144"/>
                <a:gd name="T19" fmla="*/ 47 h 144"/>
                <a:gd name="T20" fmla="*/ 41 w 144"/>
                <a:gd name="T21" fmla="*/ 41 h 144"/>
                <a:gd name="T22" fmla="*/ 47 w 144"/>
                <a:gd name="T23" fmla="*/ 41 h 144"/>
                <a:gd name="T24" fmla="*/ 53 w 144"/>
                <a:gd name="T25" fmla="*/ 47 h 144"/>
                <a:gd name="T26" fmla="*/ 72 w 144"/>
                <a:gd name="T27" fmla="*/ 40 h 144"/>
                <a:gd name="T28" fmla="*/ 92 w 144"/>
                <a:gd name="T29" fmla="*/ 47 h 144"/>
                <a:gd name="T30" fmla="*/ 98 w 144"/>
                <a:gd name="T31" fmla="*/ 41 h 144"/>
                <a:gd name="T32" fmla="*/ 103 w 144"/>
                <a:gd name="T33" fmla="*/ 41 h 144"/>
                <a:gd name="T34" fmla="*/ 103 w 144"/>
                <a:gd name="T35" fmla="*/ 47 h 144"/>
                <a:gd name="T36" fmla="*/ 97 w 144"/>
                <a:gd name="T37" fmla="*/ 52 h 144"/>
                <a:gd name="T38" fmla="*/ 104 w 144"/>
                <a:gd name="T3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4" y="72"/>
                  </a:moveTo>
                  <a:cubicBezTo>
                    <a:pt x="104" y="90"/>
                    <a:pt x="90" y="104"/>
                    <a:pt x="72" y="104"/>
                  </a:cubicBezTo>
                  <a:cubicBezTo>
                    <a:pt x="55" y="104"/>
                    <a:pt x="40" y="90"/>
                    <a:pt x="40" y="72"/>
                  </a:cubicBezTo>
                  <a:cubicBezTo>
                    <a:pt x="40" y="64"/>
                    <a:pt x="43" y="58"/>
                    <a:pt x="47" y="52"/>
                  </a:cubicBezTo>
                  <a:cubicBezTo>
                    <a:pt x="41" y="47"/>
                    <a:pt x="41" y="47"/>
                    <a:pt x="41" y="47"/>
                  </a:cubicBezTo>
                  <a:cubicBezTo>
                    <a:pt x="40" y="45"/>
                    <a:pt x="40" y="43"/>
                    <a:pt x="41" y="41"/>
                  </a:cubicBezTo>
                  <a:cubicBezTo>
                    <a:pt x="43" y="39"/>
                    <a:pt x="45" y="39"/>
                    <a:pt x="47" y="41"/>
                  </a:cubicBezTo>
                  <a:cubicBezTo>
                    <a:pt x="53" y="47"/>
                    <a:pt x="53" y="47"/>
                    <a:pt x="53" y="47"/>
                  </a:cubicBezTo>
                  <a:cubicBezTo>
                    <a:pt x="58" y="42"/>
                    <a:pt x="65" y="40"/>
                    <a:pt x="72" y="40"/>
                  </a:cubicBezTo>
                  <a:cubicBezTo>
                    <a:pt x="80" y="40"/>
                    <a:pt x="86" y="42"/>
                    <a:pt x="92" y="47"/>
                  </a:cubicBezTo>
                  <a:cubicBezTo>
                    <a:pt x="98" y="41"/>
                    <a:pt x="98" y="41"/>
                    <a:pt x="98" y="41"/>
                  </a:cubicBezTo>
                  <a:cubicBezTo>
                    <a:pt x="99" y="39"/>
                    <a:pt x="102" y="39"/>
                    <a:pt x="103" y="41"/>
                  </a:cubicBezTo>
                  <a:cubicBezTo>
                    <a:pt x="105" y="43"/>
                    <a:pt x="105" y="45"/>
                    <a:pt x="103" y="47"/>
                  </a:cubicBezTo>
                  <a:cubicBezTo>
                    <a:pt x="97" y="52"/>
                    <a:pt x="97" y="52"/>
                    <a:pt x="97" y="52"/>
                  </a:cubicBezTo>
                  <a:cubicBezTo>
                    <a:pt x="102" y="58"/>
                    <a:pt x="104" y="65"/>
                    <a:pt x="104" y="72"/>
                  </a:cubicBezTo>
                  <a:close/>
                </a:path>
              </a:pathLst>
            </a:custGeom>
            <a:grpFill/>
            <a:ln>
              <a:noFill/>
            </a:ln>
          </p:spPr>
          <p:txBody>
            <a:bodyPr vert="horz" wrap="square" lIns="91440" tIns="45720" rIns="91440" bIns="45720" numCol="1" anchor="t" anchorCtr="0" compatLnSpc="1"/>
            <a:p>
              <a:endParaRPr lang="zh-CN" altLang="en-US"/>
            </a:p>
          </p:txBody>
        </p:sp>
      </p:grpSp>
      <p:sp>
        <p:nvSpPr>
          <p:cNvPr id="219" name="Freeform 346"/>
          <p:cNvSpPr>
            <a:spLocks noEditPoints="1"/>
          </p:cNvSpPr>
          <p:nvPr/>
        </p:nvSpPr>
        <p:spPr bwMode="auto">
          <a:xfrm>
            <a:off x="10233025" y="2028190"/>
            <a:ext cx="425450" cy="424180"/>
          </a:xfrm>
          <a:custGeom>
            <a:avLst/>
            <a:gdLst>
              <a:gd name="T0" fmla="*/ 73 w 146"/>
              <a:gd name="T1" fmla="*/ 0 h 145"/>
              <a:gd name="T2" fmla="*/ 100 w 146"/>
              <a:gd name="T3" fmla="*/ 5 h 145"/>
              <a:gd name="T4" fmla="*/ 124 w 146"/>
              <a:gd name="T5" fmla="*/ 20 h 145"/>
              <a:gd name="T6" fmla="*/ 141 w 146"/>
              <a:gd name="T7" fmla="*/ 44 h 145"/>
              <a:gd name="T8" fmla="*/ 146 w 146"/>
              <a:gd name="T9" fmla="*/ 72 h 145"/>
              <a:gd name="T10" fmla="*/ 145 w 146"/>
              <a:gd name="T11" fmla="*/ 86 h 145"/>
              <a:gd name="T12" fmla="*/ 134 w 146"/>
              <a:gd name="T13" fmla="*/ 112 h 145"/>
              <a:gd name="T14" fmla="*/ 113 w 146"/>
              <a:gd name="T15" fmla="*/ 132 h 145"/>
              <a:gd name="T16" fmla="*/ 88 w 146"/>
              <a:gd name="T17" fmla="*/ 143 h 145"/>
              <a:gd name="T18" fmla="*/ 73 w 146"/>
              <a:gd name="T19" fmla="*/ 145 h 145"/>
              <a:gd name="T20" fmla="*/ 45 w 146"/>
              <a:gd name="T21" fmla="*/ 139 h 145"/>
              <a:gd name="T22" fmla="*/ 22 w 146"/>
              <a:gd name="T23" fmla="*/ 123 h 145"/>
              <a:gd name="T24" fmla="*/ 7 w 146"/>
              <a:gd name="T25" fmla="*/ 101 h 145"/>
              <a:gd name="T26" fmla="*/ 0 w 146"/>
              <a:gd name="T27" fmla="*/ 72 h 145"/>
              <a:gd name="T28" fmla="*/ 1 w 146"/>
              <a:gd name="T29" fmla="*/ 57 h 145"/>
              <a:gd name="T30" fmla="*/ 12 w 146"/>
              <a:gd name="T31" fmla="*/ 31 h 145"/>
              <a:gd name="T32" fmla="*/ 33 w 146"/>
              <a:gd name="T33" fmla="*/ 11 h 145"/>
              <a:gd name="T34" fmla="*/ 58 w 146"/>
              <a:gd name="T35" fmla="*/ 0 h 145"/>
              <a:gd name="T36" fmla="*/ 73 w 146"/>
              <a:gd name="T37" fmla="*/ 0 h 145"/>
              <a:gd name="T38" fmla="*/ 33 w 146"/>
              <a:gd name="T39" fmla="*/ 20 h 145"/>
              <a:gd name="T40" fmla="*/ 23 w 146"/>
              <a:gd name="T41" fmla="*/ 29 h 145"/>
              <a:gd name="T42" fmla="*/ 47 w 146"/>
              <a:gd name="T43" fmla="*/ 49 h 145"/>
              <a:gd name="T44" fmla="*/ 53 w 146"/>
              <a:gd name="T45" fmla="*/ 46 h 145"/>
              <a:gd name="T46" fmla="*/ 82 w 146"/>
              <a:gd name="T47" fmla="*/ 103 h 145"/>
              <a:gd name="T48" fmla="*/ 67 w 146"/>
              <a:gd name="T49" fmla="*/ 103 h 145"/>
              <a:gd name="T50" fmla="*/ 58 w 146"/>
              <a:gd name="T51" fmla="*/ 134 h 145"/>
              <a:gd name="T52" fmla="*/ 67 w 146"/>
              <a:gd name="T53" fmla="*/ 136 h 145"/>
              <a:gd name="T54" fmla="*/ 86 w 146"/>
              <a:gd name="T55" fmla="*/ 134 h 145"/>
              <a:gd name="T56" fmla="*/ 82 w 146"/>
              <a:gd name="T57" fmla="*/ 103 h 145"/>
              <a:gd name="T58" fmla="*/ 106 w 146"/>
              <a:gd name="T59" fmla="*/ 70 h 145"/>
              <a:gd name="T60" fmla="*/ 137 w 146"/>
              <a:gd name="T61" fmla="*/ 62 h 145"/>
              <a:gd name="T62" fmla="*/ 132 w 146"/>
              <a:gd name="T63" fmla="*/ 40 h 145"/>
              <a:gd name="T64" fmla="*/ 104 w 146"/>
              <a:gd name="T65" fmla="*/ 57 h 145"/>
              <a:gd name="T66" fmla="*/ 106 w 146"/>
              <a:gd name="T67" fmla="*/ 70 h 145"/>
              <a:gd name="T68" fmla="*/ 75 w 146"/>
              <a:gd name="T69" fmla="*/ 37 h 145"/>
              <a:gd name="T70" fmla="*/ 69 w 146"/>
              <a:gd name="T71" fmla="*/ 5 h 145"/>
              <a:gd name="T72" fmla="*/ 53 w 146"/>
              <a:gd name="T73" fmla="*/ 9 h 145"/>
              <a:gd name="T74" fmla="*/ 38 w 146"/>
              <a:gd name="T75" fmla="*/ 16 h 145"/>
              <a:gd name="T76" fmla="*/ 55 w 146"/>
              <a:gd name="T77" fmla="*/ 44 h 145"/>
              <a:gd name="T78" fmla="*/ 75 w 146"/>
              <a:gd name="T79" fmla="*/ 37 h 145"/>
              <a:gd name="T80" fmla="*/ 75 w 146"/>
              <a:gd name="T81" fmla="*/ 37 h 145"/>
              <a:gd name="T82" fmla="*/ 73 w 146"/>
              <a:gd name="T83" fmla="*/ 51 h 145"/>
              <a:gd name="T84" fmla="*/ 58 w 146"/>
              <a:gd name="T85" fmla="*/ 57 h 145"/>
              <a:gd name="T86" fmla="*/ 53 w 146"/>
              <a:gd name="T87" fmla="*/ 72 h 145"/>
              <a:gd name="T88" fmla="*/ 55 w 146"/>
              <a:gd name="T89" fmla="*/ 81 h 145"/>
              <a:gd name="T90" fmla="*/ 66 w 146"/>
              <a:gd name="T91" fmla="*/ 92 h 145"/>
              <a:gd name="T92" fmla="*/ 73 w 146"/>
              <a:gd name="T93" fmla="*/ 94 h 145"/>
              <a:gd name="T94" fmla="*/ 88 w 146"/>
              <a:gd name="T95" fmla="*/ 86 h 145"/>
              <a:gd name="T96" fmla="*/ 93 w 146"/>
              <a:gd name="T97" fmla="*/ 72 h 145"/>
              <a:gd name="T98" fmla="*/ 91 w 146"/>
              <a:gd name="T99" fmla="*/ 64 h 145"/>
              <a:gd name="T100" fmla="*/ 80 w 146"/>
              <a:gd name="T101" fmla="*/ 53 h 145"/>
              <a:gd name="T102" fmla="*/ 73 w 146"/>
              <a:gd name="T103" fmla="*/ 5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6" h="145">
                <a:moveTo>
                  <a:pt x="73" y="0"/>
                </a:moveTo>
                <a:lnTo>
                  <a:pt x="73" y="0"/>
                </a:lnTo>
                <a:lnTo>
                  <a:pt x="88" y="0"/>
                </a:lnTo>
                <a:lnTo>
                  <a:pt x="100" y="5"/>
                </a:lnTo>
                <a:lnTo>
                  <a:pt x="113" y="11"/>
                </a:lnTo>
                <a:lnTo>
                  <a:pt x="124" y="20"/>
                </a:lnTo>
                <a:lnTo>
                  <a:pt x="134" y="31"/>
                </a:lnTo>
                <a:lnTo>
                  <a:pt x="141" y="44"/>
                </a:lnTo>
                <a:lnTo>
                  <a:pt x="145" y="57"/>
                </a:lnTo>
                <a:lnTo>
                  <a:pt x="146" y="72"/>
                </a:lnTo>
                <a:lnTo>
                  <a:pt x="146" y="72"/>
                </a:lnTo>
                <a:lnTo>
                  <a:pt x="145" y="86"/>
                </a:lnTo>
                <a:lnTo>
                  <a:pt x="141" y="101"/>
                </a:lnTo>
                <a:lnTo>
                  <a:pt x="134" y="112"/>
                </a:lnTo>
                <a:lnTo>
                  <a:pt x="124" y="123"/>
                </a:lnTo>
                <a:lnTo>
                  <a:pt x="113" y="132"/>
                </a:lnTo>
                <a:lnTo>
                  <a:pt x="100" y="139"/>
                </a:lnTo>
                <a:lnTo>
                  <a:pt x="88" y="143"/>
                </a:lnTo>
                <a:lnTo>
                  <a:pt x="73" y="145"/>
                </a:lnTo>
                <a:lnTo>
                  <a:pt x="73" y="145"/>
                </a:lnTo>
                <a:lnTo>
                  <a:pt x="58" y="143"/>
                </a:lnTo>
                <a:lnTo>
                  <a:pt x="45" y="139"/>
                </a:lnTo>
                <a:lnTo>
                  <a:pt x="33" y="132"/>
                </a:lnTo>
                <a:lnTo>
                  <a:pt x="22" y="123"/>
                </a:lnTo>
                <a:lnTo>
                  <a:pt x="12" y="112"/>
                </a:lnTo>
                <a:lnTo>
                  <a:pt x="7" y="101"/>
                </a:lnTo>
                <a:lnTo>
                  <a:pt x="1" y="86"/>
                </a:lnTo>
                <a:lnTo>
                  <a:pt x="0" y="72"/>
                </a:lnTo>
                <a:lnTo>
                  <a:pt x="0" y="72"/>
                </a:lnTo>
                <a:lnTo>
                  <a:pt x="1" y="57"/>
                </a:lnTo>
                <a:lnTo>
                  <a:pt x="7" y="44"/>
                </a:lnTo>
                <a:lnTo>
                  <a:pt x="12" y="31"/>
                </a:lnTo>
                <a:lnTo>
                  <a:pt x="22" y="20"/>
                </a:lnTo>
                <a:lnTo>
                  <a:pt x="33" y="11"/>
                </a:lnTo>
                <a:lnTo>
                  <a:pt x="45" y="5"/>
                </a:lnTo>
                <a:lnTo>
                  <a:pt x="58" y="0"/>
                </a:lnTo>
                <a:lnTo>
                  <a:pt x="73" y="0"/>
                </a:lnTo>
                <a:lnTo>
                  <a:pt x="73" y="0"/>
                </a:lnTo>
                <a:close/>
                <a:moveTo>
                  <a:pt x="53" y="46"/>
                </a:moveTo>
                <a:lnTo>
                  <a:pt x="33" y="20"/>
                </a:lnTo>
                <a:lnTo>
                  <a:pt x="33" y="20"/>
                </a:lnTo>
                <a:lnTo>
                  <a:pt x="23" y="29"/>
                </a:lnTo>
                <a:lnTo>
                  <a:pt x="47" y="49"/>
                </a:lnTo>
                <a:lnTo>
                  <a:pt x="47" y="49"/>
                </a:lnTo>
                <a:lnTo>
                  <a:pt x="53" y="46"/>
                </a:lnTo>
                <a:lnTo>
                  <a:pt x="53" y="46"/>
                </a:lnTo>
                <a:close/>
                <a:moveTo>
                  <a:pt x="82" y="103"/>
                </a:moveTo>
                <a:lnTo>
                  <a:pt x="82" y="103"/>
                </a:lnTo>
                <a:lnTo>
                  <a:pt x="75" y="105"/>
                </a:lnTo>
                <a:lnTo>
                  <a:pt x="67" y="103"/>
                </a:lnTo>
                <a:lnTo>
                  <a:pt x="67" y="103"/>
                </a:lnTo>
                <a:lnTo>
                  <a:pt x="58" y="134"/>
                </a:lnTo>
                <a:lnTo>
                  <a:pt x="58" y="134"/>
                </a:lnTo>
                <a:lnTo>
                  <a:pt x="67" y="136"/>
                </a:lnTo>
                <a:lnTo>
                  <a:pt x="77" y="136"/>
                </a:lnTo>
                <a:lnTo>
                  <a:pt x="86" y="134"/>
                </a:lnTo>
                <a:lnTo>
                  <a:pt x="95" y="132"/>
                </a:lnTo>
                <a:lnTo>
                  <a:pt x="82" y="103"/>
                </a:lnTo>
                <a:lnTo>
                  <a:pt x="82" y="103"/>
                </a:lnTo>
                <a:close/>
                <a:moveTo>
                  <a:pt x="106" y="70"/>
                </a:moveTo>
                <a:lnTo>
                  <a:pt x="137" y="62"/>
                </a:lnTo>
                <a:lnTo>
                  <a:pt x="137" y="62"/>
                </a:lnTo>
                <a:lnTo>
                  <a:pt x="135" y="49"/>
                </a:lnTo>
                <a:lnTo>
                  <a:pt x="132" y="40"/>
                </a:lnTo>
                <a:lnTo>
                  <a:pt x="104" y="57"/>
                </a:lnTo>
                <a:lnTo>
                  <a:pt x="104" y="57"/>
                </a:lnTo>
                <a:lnTo>
                  <a:pt x="106" y="62"/>
                </a:lnTo>
                <a:lnTo>
                  <a:pt x="106" y="70"/>
                </a:lnTo>
                <a:lnTo>
                  <a:pt x="106" y="70"/>
                </a:lnTo>
                <a:close/>
                <a:moveTo>
                  <a:pt x="75" y="37"/>
                </a:moveTo>
                <a:lnTo>
                  <a:pt x="69" y="5"/>
                </a:lnTo>
                <a:lnTo>
                  <a:pt x="69" y="5"/>
                </a:lnTo>
                <a:lnTo>
                  <a:pt x="62" y="7"/>
                </a:lnTo>
                <a:lnTo>
                  <a:pt x="53" y="9"/>
                </a:lnTo>
                <a:lnTo>
                  <a:pt x="45" y="11"/>
                </a:lnTo>
                <a:lnTo>
                  <a:pt x="38" y="16"/>
                </a:lnTo>
                <a:lnTo>
                  <a:pt x="55" y="44"/>
                </a:lnTo>
                <a:lnTo>
                  <a:pt x="55" y="44"/>
                </a:lnTo>
                <a:lnTo>
                  <a:pt x="64" y="38"/>
                </a:lnTo>
                <a:lnTo>
                  <a:pt x="75" y="37"/>
                </a:lnTo>
                <a:lnTo>
                  <a:pt x="75" y="37"/>
                </a:lnTo>
                <a:lnTo>
                  <a:pt x="75" y="37"/>
                </a:lnTo>
                <a:close/>
                <a:moveTo>
                  <a:pt x="73" y="51"/>
                </a:moveTo>
                <a:lnTo>
                  <a:pt x="73" y="51"/>
                </a:lnTo>
                <a:lnTo>
                  <a:pt x="66" y="53"/>
                </a:lnTo>
                <a:lnTo>
                  <a:pt x="58" y="57"/>
                </a:lnTo>
                <a:lnTo>
                  <a:pt x="55" y="64"/>
                </a:lnTo>
                <a:lnTo>
                  <a:pt x="53" y="72"/>
                </a:lnTo>
                <a:lnTo>
                  <a:pt x="53" y="72"/>
                </a:lnTo>
                <a:lnTo>
                  <a:pt x="55" y="81"/>
                </a:lnTo>
                <a:lnTo>
                  <a:pt x="58" y="86"/>
                </a:lnTo>
                <a:lnTo>
                  <a:pt x="66" y="92"/>
                </a:lnTo>
                <a:lnTo>
                  <a:pt x="73" y="94"/>
                </a:lnTo>
                <a:lnTo>
                  <a:pt x="73" y="94"/>
                </a:lnTo>
                <a:lnTo>
                  <a:pt x="80" y="92"/>
                </a:lnTo>
                <a:lnTo>
                  <a:pt x="88" y="86"/>
                </a:lnTo>
                <a:lnTo>
                  <a:pt x="91" y="81"/>
                </a:lnTo>
                <a:lnTo>
                  <a:pt x="93" y="72"/>
                </a:lnTo>
                <a:lnTo>
                  <a:pt x="93" y="72"/>
                </a:lnTo>
                <a:lnTo>
                  <a:pt x="91" y="64"/>
                </a:lnTo>
                <a:lnTo>
                  <a:pt x="88" y="57"/>
                </a:lnTo>
                <a:lnTo>
                  <a:pt x="80" y="53"/>
                </a:lnTo>
                <a:lnTo>
                  <a:pt x="73" y="51"/>
                </a:lnTo>
                <a:lnTo>
                  <a:pt x="73" y="5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6" name="稻壳儿小白白(http://dwz.cn/Wu2UP)"/>
          <p:cNvSpPr/>
          <p:nvPr/>
        </p:nvSpPr>
        <p:spPr bwMode="auto">
          <a:xfrm>
            <a:off x="7338695" y="1983740"/>
            <a:ext cx="478790" cy="456565"/>
          </a:xfrm>
          <a:custGeom>
            <a:avLst/>
            <a:gdLst>
              <a:gd name="T0" fmla="*/ 12 w 47"/>
              <a:gd name="T1" fmla="*/ 44 h 44"/>
              <a:gd name="T2" fmla="*/ 17 w 47"/>
              <a:gd name="T3" fmla="*/ 44 h 44"/>
              <a:gd name="T4" fmla="*/ 27 w 47"/>
              <a:gd name="T5" fmla="*/ 25 h 44"/>
              <a:gd name="T6" fmla="*/ 40 w 47"/>
              <a:gd name="T7" fmla="*/ 25 h 44"/>
              <a:gd name="T8" fmla="*/ 47 w 47"/>
              <a:gd name="T9" fmla="*/ 22 h 44"/>
              <a:gd name="T10" fmla="*/ 40 w 47"/>
              <a:gd name="T11" fmla="*/ 18 h 44"/>
              <a:gd name="T12" fmla="*/ 27 w 47"/>
              <a:gd name="T13" fmla="*/ 18 h 44"/>
              <a:gd name="T14" fmla="*/ 17 w 47"/>
              <a:gd name="T15" fmla="*/ 0 h 44"/>
              <a:gd name="T16" fmla="*/ 12 w 47"/>
              <a:gd name="T17" fmla="*/ 0 h 44"/>
              <a:gd name="T18" fmla="*/ 18 w 47"/>
              <a:gd name="T19" fmla="*/ 18 h 44"/>
              <a:gd name="T20" fmla="*/ 10 w 47"/>
              <a:gd name="T21" fmla="*/ 18 h 44"/>
              <a:gd name="T22" fmla="*/ 4 w 47"/>
              <a:gd name="T23" fmla="*/ 14 h 44"/>
              <a:gd name="T24" fmla="*/ 0 w 47"/>
              <a:gd name="T25" fmla="*/ 14 h 44"/>
              <a:gd name="T26" fmla="*/ 3 w 47"/>
              <a:gd name="T27" fmla="*/ 22 h 44"/>
              <a:gd name="T28" fmla="*/ 0 w 47"/>
              <a:gd name="T29" fmla="*/ 30 h 44"/>
              <a:gd name="T30" fmla="*/ 4 w 47"/>
              <a:gd name="T31" fmla="*/ 30 h 44"/>
              <a:gd name="T32" fmla="*/ 10 w 47"/>
              <a:gd name="T33" fmla="*/ 25 h 44"/>
              <a:gd name="T34" fmla="*/ 18 w 47"/>
              <a:gd name="T35" fmla="*/ 25 h 44"/>
              <a:gd name="T36" fmla="*/ 12 w 47"/>
              <a:gd name="T3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 h="44">
                <a:moveTo>
                  <a:pt x="12" y="44"/>
                </a:moveTo>
                <a:cubicBezTo>
                  <a:pt x="17" y="44"/>
                  <a:pt x="17" y="44"/>
                  <a:pt x="17" y="44"/>
                </a:cubicBezTo>
                <a:cubicBezTo>
                  <a:pt x="27" y="25"/>
                  <a:pt x="27" y="25"/>
                  <a:pt x="27" y="25"/>
                </a:cubicBezTo>
                <a:cubicBezTo>
                  <a:pt x="40" y="25"/>
                  <a:pt x="40" y="25"/>
                  <a:pt x="40" y="25"/>
                </a:cubicBezTo>
                <a:cubicBezTo>
                  <a:pt x="40" y="25"/>
                  <a:pt x="47" y="25"/>
                  <a:pt x="47" y="22"/>
                </a:cubicBezTo>
                <a:cubicBezTo>
                  <a:pt x="47" y="18"/>
                  <a:pt x="40" y="18"/>
                  <a:pt x="40" y="18"/>
                </a:cubicBezTo>
                <a:cubicBezTo>
                  <a:pt x="27" y="18"/>
                  <a:pt x="27" y="18"/>
                  <a:pt x="27" y="18"/>
                </a:cubicBezTo>
                <a:cubicBezTo>
                  <a:pt x="17" y="0"/>
                  <a:pt x="17" y="0"/>
                  <a:pt x="17" y="0"/>
                </a:cubicBezTo>
                <a:cubicBezTo>
                  <a:pt x="12" y="0"/>
                  <a:pt x="12" y="0"/>
                  <a:pt x="12" y="0"/>
                </a:cubicBezTo>
                <a:cubicBezTo>
                  <a:pt x="18" y="18"/>
                  <a:pt x="18" y="18"/>
                  <a:pt x="18" y="18"/>
                </a:cubicBezTo>
                <a:cubicBezTo>
                  <a:pt x="10" y="18"/>
                  <a:pt x="10" y="18"/>
                  <a:pt x="10" y="18"/>
                </a:cubicBezTo>
                <a:cubicBezTo>
                  <a:pt x="4" y="14"/>
                  <a:pt x="4" y="14"/>
                  <a:pt x="4" y="14"/>
                </a:cubicBezTo>
                <a:cubicBezTo>
                  <a:pt x="0" y="14"/>
                  <a:pt x="0" y="14"/>
                  <a:pt x="0" y="14"/>
                </a:cubicBezTo>
                <a:cubicBezTo>
                  <a:pt x="3" y="22"/>
                  <a:pt x="3" y="22"/>
                  <a:pt x="3" y="22"/>
                </a:cubicBezTo>
                <a:cubicBezTo>
                  <a:pt x="0" y="30"/>
                  <a:pt x="0" y="30"/>
                  <a:pt x="0" y="30"/>
                </a:cubicBezTo>
                <a:cubicBezTo>
                  <a:pt x="4" y="30"/>
                  <a:pt x="4" y="30"/>
                  <a:pt x="4" y="30"/>
                </a:cubicBezTo>
                <a:cubicBezTo>
                  <a:pt x="10" y="25"/>
                  <a:pt x="10" y="25"/>
                  <a:pt x="10" y="25"/>
                </a:cubicBezTo>
                <a:cubicBezTo>
                  <a:pt x="18" y="25"/>
                  <a:pt x="18" y="25"/>
                  <a:pt x="18" y="25"/>
                </a:cubicBezTo>
                <a:lnTo>
                  <a:pt x="12" y="4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 name="TextBox 1210"/>
          <p:cNvSpPr/>
          <p:nvPr/>
        </p:nvSpPr>
        <p:spPr>
          <a:xfrm>
            <a:off x="1360170" y="2586355"/>
            <a:ext cx="1113790" cy="583565"/>
          </a:xfrm>
          <a:prstGeom prst="rect">
            <a:avLst/>
          </a:prstGeom>
          <a:noFill/>
          <a:ln w="9525">
            <a:noFill/>
            <a:miter/>
          </a:ln>
        </p:spPr>
        <p:txBody>
          <a:bodyPr wrap="square">
            <a:spAutoFit/>
          </a:bodyPr>
          <a:p>
            <a:pPr algn="ctr"/>
            <a:r>
              <a:rPr lang="en-US" altLang="zh-CN" sz="3200" noProof="0" dirty="0">
                <a:ln>
                  <a:noFill/>
                </a:ln>
                <a:solidFill>
                  <a:schemeClr val="bg1"/>
                </a:solidFill>
                <a:uLnTx/>
                <a:uFillTx/>
                <a:latin typeface="Impact" panose="020B0806030902050204" charset="0"/>
                <a:ea typeface="方正舒体" panose="02010601030101010101" pitchFamily="2" charset="-122"/>
                <a:sym typeface="+mn-ea"/>
              </a:rPr>
              <a:t>01</a:t>
            </a:r>
            <a:endParaRPr lang="en-US" altLang="zh-CN" sz="32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7" name="TextBox 1210"/>
          <p:cNvSpPr/>
          <p:nvPr/>
        </p:nvSpPr>
        <p:spPr>
          <a:xfrm>
            <a:off x="4234815" y="2586355"/>
            <a:ext cx="1113790" cy="583565"/>
          </a:xfrm>
          <a:prstGeom prst="rect">
            <a:avLst/>
          </a:prstGeom>
          <a:noFill/>
          <a:ln w="9525">
            <a:noFill/>
            <a:miter/>
          </a:ln>
        </p:spPr>
        <p:txBody>
          <a:bodyPr wrap="square">
            <a:spAutoFit/>
          </a:bodyPr>
          <a:p>
            <a:pPr algn="ctr"/>
            <a:r>
              <a:rPr lang="en-US" altLang="zh-CN" sz="3200" noProof="0" dirty="0">
                <a:ln>
                  <a:noFill/>
                </a:ln>
                <a:solidFill>
                  <a:schemeClr val="bg1"/>
                </a:solidFill>
                <a:uLnTx/>
                <a:uFillTx/>
                <a:latin typeface="Impact" panose="020B0806030902050204" charset="0"/>
                <a:ea typeface="方正舒体" panose="02010601030101010101" pitchFamily="2" charset="-122"/>
                <a:sym typeface="+mn-ea"/>
              </a:rPr>
              <a:t>02</a:t>
            </a:r>
            <a:endParaRPr lang="en-US" altLang="zh-CN" sz="32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8" name="TextBox 1210"/>
          <p:cNvSpPr/>
          <p:nvPr/>
        </p:nvSpPr>
        <p:spPr>
          <a:xfrm>
            <a:off x="7021195" y="2586355"/>
            <a:ext cx="1113790" cy="583565"/>
          </a:xfrm>
          <a:prstGeom prst="rect">
            <a:avLst/>
          </a:prstGeom>
          <a:noFill/>
          <a:ln w="9525">
            <a:noFill/>
            <a:miter/>
          </a:ln>
        </p:spPr>
        <p:txBody>
          <a:bodyPr wrap="square">
            <a:spAutoFit/>
          </a:bodyPr>
          <a:p>
            <a:pPr algn="ctr"/>
            <a:r>
              <a:rPr lang="en-US" altLang="zh-CN" sz="3200" noProof="0" dirty="0">
                <a:ln>
                  <a:noFill/>
                </a:ln>
                <a:solidFill>
                  <a:schemeClr val="bg1"/>
                </a:solidFill>
                <a:uLnTx/>
                <a:uFillTx/>
                <a:latin typeface="Impact" panose="020B0806030902050204" charset="0"/>
                <a:ea typeface="方正舒体" panose="02010601030101010101" pitchFamily="2" charset="-122"/>
                <a:sym typeface="+mn-ea"/>
              </a:rPr>
              <a:t>03</a:t>
            </a:r>
            <a:endParaRPr lang="en-US" altLang="zh-CN" sz="32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9" name="TextBox 1210"/>
          <p:cNvSpPr/>
          <p:nvPr/>
        </p:nvSpPr>
        <p:spPr>
          <a:xfrm>
            <a:off x="9882505" y="2586355"/>
            <a:ext cx="1113790" cy="583565"/>
          </a:xfrm>
          <a:prstGeom prst="rect">
            <a:avLst/>
          </a:prstGeom>
          <a:noFill/>
          <a:ln w="9525">
            <a:noFill/>
            <a:miter/>
          </a:ln>
        </p:spPr>
        <p:txBody>
          <a:bodyPr wrap="square">
            <a:spAutoFit/>
          </a:bodyPr>
          <a:p>
            <a:pPr algn="ctr"/>
            <a:r>
              <a:rPr lang="en-US" altLang="zh-CN" sz="3200" noProof="0" dirty="0">
                <a:ln>
                  <a:noFill/>
                </a:ln>
                <a:solidFill>
                  <a:schemeClr val="bg1"/>
                </a:solidFill>
                <a:uLnTx/>
                <a:uFillTx/>
                <a:latin typeface="Impact" panose="020B0806030902050204" charset="0"/>
                <a:ea typeface="方正舒体" panose="02010601030101010101" pitchFamily="2" charset="-122"/>
                <a:sym typeface="+mn-ea"/>
              </a:rPr>
              <a:t>04</a:t>
            </a:r>
            <a:endParaRPr lang="en-US" altLang="zh-CN" sz="32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14" name="TextBox 1210"/>
          <p:cNvSpPr/>
          <p:nvPr/>
        </p:nvSpPr>
        <p:spPr>
          <a:xfrm>
            <a:off x="657225" y="3863340"/>
            <a:ext cx="2520315" cy="1545590"/>
          </a:xfrm>
          <a:prstGeom prst="rect">
            <a:avLst/>
          </a:prstGeom>
          <a:noFill/>
          <a:ln w="9525">
            <a:noFill/>
            <a:miter/>
          </a:ln>
        </p:spPr>
        <p:txBody>
          <a:bodyPr wrap="square">
            <a:spAutoFit/>
          </a:bodyPr>
          <a:p>
            <a:pPr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text.Click here to enter your text.</a:t>
            </a:r>
            <a:endParaRPr lang="zh-CN" altLang="en-US" sz="900" dirty="0">
              <a:solidFill>
                <a:schemeClr val="tx1">
                  <a:lumMod val="65000"/>
                  <a:lumOff val="35000"/>
                </a:schemeClr>
              </a:solidFill>
              <a:latin typeface="Arial" panose="020B0604020202020204" pitchFamily="34" charset="0"/>
              <a:ea typeface="微软雅黑" panose="020B0503020204020204" charset="-122"/>
              <a:sym typeface="+mn-ea"/>
            </a:endParaRPr>
          </a:p>
        </p:txBody>
      </p:sp>
      <p:sp>
        <p:nvSpPr>
          <p:cNvPr id="11" name="TextBox 1210"/>
          <p:cNvSpPr/>
          <p:nvPr/>
        </p:nvSpPr>
        <p:spPr>
          <a:xfrm>
            <a:off x="3531235" y="3863340"/>
            <a:ext cx="2520315" cy="1545590"/>
          </a:xfrm>
          <a:prstGeom prst="rect">
            <a:avLst/>
          </a:prstGeom>
          <a:noFill/>
          <a:ln w="9525">
            <a:noFill/>
            <a:miter/>
          </a:ln>
        </p:spPr>
        <p:txBody>
          <a:bodyPr wrap="square">
            <a:spAutoFit/>
          </a:bodyPr>
          <a:p>
            <a:pPr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text.Click here to enter your text.</a:t>
            </a:r>
            <a:endParaRPr lang="zh-CN" altLang="en-US" sz="900" dirty="0">
              <a:solidFill>
                <a:schemeClr val="tx1">
                  <a:lumMod val="65000"/>
                  <a:lumOff val="35000"/>
                </a:schemeClr>
              </a:solidFill>
              <a:latin typeface="Arial" panose="020B0604020202020204" pitchFamily="34" charset="0"/>
              <a:ea typeface="微软雅黑" panose="020B0503020204020204" charset="-122"/>
              <a:sym typeface="+mn-ea"/>
            </a:endParaRPr>
          </a:p>
        </p:txBody>
      </p:sp>
      <p:sp>
        <p:nvSpPr>
          <p:cNvPr id="13" name="TextBox 1210"/>
          <p:cNvSpPr/>
          <p:nvPr/>
        </p:nvSpPr>
        <p:spPr>
          <a:xfrm>
            <a:off x="6317615" y="3863340"/>
            <a:ext cx="2520315" cy="1545590"/>
          </a:xfrm>
          <a:prstGeom prst="rect">
            <a:avLst/>
          </a:prstGeom>
          <a:noFill/>
          <a:ln w="9525">
            <a:noFill/>
            <a:miter/>
          </a:ln>
        </p:spPr>
        <p:txBody>
          <a:bodyPr wrap="square">
            <a:spAutoFit/>
          </a:bodyPr>
          <a:p>
            <a:pPr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text.Click here to enter your text.</a:t>
            </a:r>
            <a:endParaRPr lang="zh-CN" altLang="en-US" sz="900" dirty="0">
              <a:solidFill>
                <a:schemeClr val="tx1">
                  <a:lumMod val="65000"/>
                  <a:lumOff val="35000"/>
                </a:schemeClr>
              </a:solidFill>
              <a:latin typeface="Arial" panose="020B0604020202020204" pitchFamily="34" charset="0"/>
              <a:ea typeface="微软雅黑" panose="020B0503020204020204" charset="-122"/>
              <a:sym typeface="+mn-ea"/>
            </a:endParaRPr>
          </a:p>
        </p:txBody>
      </p:sp>
      <p:sp>
        <p:nvSpPr>
          <p:cNvPr id="15" name="TextBox 1210"/>
          <p:cNvSpPr/>
          <p:nvPr/>
        </p:nvSpPr>
        <p:spPr>
          <a:xfrm>
            <a:off x="9178925" y="3863340"/>
            <a:ext cx="2520315" cy="1545590"/>
          </a:xfrm>
          <a:prstGeom prst="rect">
            <a:avLst/>
          </a:prstGeom>
          <a:noFill/>
          <a:ln w="9525">
            <a:noFill/>
            <a:miter/>
          </a:ln>
        </p:spPr>
        <p:txBody>
          <a:bodyPr wrap="square">
            <a:spAutoFit/>
          </a:bodyPr>
          <a:p>
            <a:pPr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text.Click here to enter your text.</a:t>
            </a:r>
            <a:endParaRPr lang="zh-CN" altLang="en-US" sz="900" dirty="0">
              <a:solidFill>
                <a:schemeClr val="tx1">
                  <a:lumMod val="65000"/>
                  <a:lumOff val="35000"/>
                </a:schemeClr>
              </a:solidFill>
              <a:latin typeface="Arial" panose="020B0604020202020204" pitchFamily="34" charset="0"/>
              <a:ea typeface="微软雅黑" panose="020B0503020204020204"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821690" y="1020445"/>
            <a:ext cx="10622280" cy="4704080"/>
            <a:chOff x="1714" y="1607"/>
            <a:chExt cx="16308" cy="7408"/>
          </a:xfrm>
        </p:grpSpPr>
        <p:sp>
          <p:nvSpPr>
            <p:cNvPr id="20" name="矩形 19"/>
            <p:cNvSpPr/>
            <p:nvPr/>
          </p:nvSpPr>
          <p:spPr>
            <a:xfrm>
              <a:off x="1714" y="1607"/>
              <a:ext cx="16308" cy="7408"/>
            </a:xfrm>
            <a:prstGeom prst="rect">
              <a:avLst/>
            </a:prstGeom>
            <a:noFill/>
            <a:ln>
              <a:solidFill>
                <a:srgbClr val="F08C83"/>
              </a:solidFill>
            </a:ln>
            <a:extLst>
              <a:ext uri="{909E8E84-426E-40DD-AFC4-6F175D3DCCD1}">
                <a14:hiddenFill xmlns:a14="http://schemas.microsoft.com/office/drawing/2010/main">
                  <a:solidFill>
                    <a:srgbClr val="F08C8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2244" y="2042"/>
              <a:ext cx="15324" cy="6717"/>
            </a:xfrm>
            <a:prstGeom prst="rect">
              <a:avLst/>
            </a:prstGeom>
            <a:solidFill>
              <a:srgbClr val="F0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日期占位符 5"/>
          <p:cNvSpPr>
            <a:spLocks noGrp="1"/>
          </p:cNvSpPr>
          <p:nvPr>
            <p:ph type="dt" sz="half" idx="10"/>
          </p:nvPr>
        </p:nvSpPr>
        <p:spPr>
          <a:xfrm>
            <a:off x="821690" y="6242050"/>
            <a:ext cx="2743200" cy="365125"/>
          </a:xfrm>
        </p:spPr>
        <p:txBody>
          <a:bodyPr/>
          <a:p>
            <a:fld id="{D997B5FA-0921-464F-AAE1-844C04324D75}" type="datetimeFigureOut">
              <a:rPr lang="zh-CN" altLang="en-US" smtClean="0"/>
            </a:fld>
            <a:endParaRPr lang="zh-CN" altLang="en-US"/>
          </a:p>
        </p:txBody>
      </p:sp>
      <p:sp>
        <p:nvSpPr>
          <p:cNvPr id="7" name="页脚占位符 6"/>
          <p:cNvSpPr>
            <a:spLocks noGrp="1"/>
          </p:cNvSpPr>
          <p:nvPr>
            <p:ph type="ftr" sz="quarter" idx="11"/>
          </p:nvPr>
        </p:nvSpPr>
        <p:spPr>
          <a:xfrm>
            <a:off x="4022090" y="6242050"/>
            <a:ext cx="4114800" cy="365125"/>
          </a:xfrm>
        </p:spPr>
        <p:txBody>
          <a:bodyPr/>
          <a:p>
            <a:endParaRPr lang="zh-CN" altLang="en-US"/>
          </a:p>
        </p:txBody>
      </p:sp>
      <p:sp>
        <p:nvSpPr>
          <p:cNvPr id="8" name="灯片编号占位符 7"/>
          <p:cNvSpPr>
            <a:spLocks noGrp="1"/>
          </p:cNvSpPr>
          <p:nvPr>
            <p:ph type="sldNum" sz="quarter" idx="12"/>
          </p:nvPr>
        </p:nvSpPr>
        <p:spPr>
          <a:xfrm>
            <a:off x="8594090" y="6242050"/>
            <a:ext cx="2743200" cy="365125"/>
          </a:xfrm>
        </p:spPr>
        <p:txBody>
          <a:bodyPr/>
          <a:p>
            <a:fld id="{565CE74E-AB26-4998-AD42-012C4C1AD076}" type="slidenum">
              <a:rPr lang="zh-CN" altLang="en-US" smtClean="0"/>
            </a:fld>
            <a:endParaRPr lang="zh-CN" altLang="en-US"/>
          </a:p>
        </p:txBody>
      </p:sp>
      <p:pic>
        <p:nvPicPr>
          <p:cNvPr id="12" name="图片 11" descr="1"/>
          <p:cNvPicPr>
            <a:picLocks noChangeAspect="1"/>
          </p:cNvPicPr>
          <p:nvPr userDrawn="1"/>
        </p:nvPicPr>
        <p:blipFill>
          <a:blip r:embed="rId1"/>
          <a:stretch>
            <a:fillRect/>
          </a:stretch>
        </p:blipFill>
        <p:spPr>
          <a:xfrm>
            <a:off x="-756920" y="1632585"/>
            <a:ext cx="2844800" cy="2476500"/>
          </a:xfrm>
          <a:prstGeom prst="rect">
            <a:avLst/>
          </a:prstGeom>
        </p:spPr>
      </p:pic>
      <p:pic>
        <p:nvPicPr>
          <p:cNvPr id="13" name="图片 12" descr="2"/>
          <p:cNvPicPr>
            <a:picLocks noChangeAspect="1"/>
          </p:cNvPicPr>
          <p:nvPr userDrawn="1"/>
        </p:nvPicPr>
        <p:blipFill>
          <a:blip r:embed="rId2"/>
          <a:stretch>
            <a:fillRect/>
          </a:stretch>
        </p:blipFill>
        <p:spPr>
          <a:xfrm rot="10800000">
            <a:off x="-438150" y="-1443355"/>
            <a:ext cx="4768850" cy="3966845"/>
          </a:xfrm>
          <a:prstGeom prst="rect">
            <a:avLst/>
          </a:prstGeom>
        </p:spPr>
      </p:pic>
      <p:pic>
        <p:nvPicPr>
          <p:cNvPr id="15" name="图片 14" descr="2"/>
          <p:cNvPicPr>
            <a:picLocks noChangeAspect="1"/>
          </p:cNvPicPr>
          <p:nvPr userDrawn="1"/>
        </p:nvPicPr>
        <p:blipFill>
          <a:blip r:embed="rId2"/>
          <a:stretch>
            <a:fillRect/>
          </a:stretch>
        </p:blipFill>
        <p:spPr>
          <a:xfrm rot="10800000">
            <a:off x="-2868295" y="2914650"/>
            <a:ext cx="4768850" cy="3966845"/>
          </a:xfrm>
          <a:prstGeom prst="rect">
            <a:avLst/>
          </a:prstGeom>
        </p:spPr>
      </p:pic>
      <p:pic>
        <p:nvPicPr>
          <p:cNvPr id="16" name="图片 15" descr="2"/>
          <p:cNvPicPr>
            <a:picLocks noChangeAspect="1"/>
          </p:cNvPicPr>
          <p:nvPr userDrawn="1"/>
        </p:nvPicPr>
        <p:blipFill>
          <a:blip r:embed="rId2"/>
          <a:stretch>
            <a:fillRect/>
          </a:stretch>
        </p:blipFill>
        <p:spPr>
          <a:xfrm rot="13200000">
            <a:off x="-1741805" y="4209415"/>
            <a:ext cx="5869305" cy="4882515"/>
          </a:xfrm>
          <a:prstGeom prst="rect">
            <a:avLst/>
          </a:prstGeom>
        </p:spPr>
      </p:pic>
      <p:pic>
        <p:nvPicPr>
          <p:cNvPr id="17" name="图片 16" descr="1"/>
          <p:cNvPicPr>
            <a:picLocks noChangeAspect="1"/>
          </p:cNvPicPr>
          <p:nvPr userDrawn="1"/>
        </p:nvPicPr>
        <p:blipFill>
          <a:blip r:embed="rId1"/>
          <a:stretch>
            <a:fillRect/>
          </a:stretch>
        </p:blipFill>
        <p:spPr>
          <a:xfrm rot="9660000">
            <a:off x="8555355" y="-1311275"/>
            <a:ext cx="3742690" cy="3198495"/>
          </a:xfrm>
          <a:prstGeom prst="rect">
            <a:avLst/>
          </a:prstGeom>
        </p:spPr>
      </p:pic>
      <p:pic>
        <p:nvPicPr>
          <p:cNvPr id="18" name="图片 17" descr="2"/>
          <p:cNvPicPr>
            <a:picLocks noChangeAspect="1"/>
          </p:cNvPicPr>
          <p:nvPr userDrawn="1"/>
        </p:nvPicPr>
        <p:blipFill>
          <a:blip r:embed="rId2"/>
          <a:stretch>
            <a:fillRect/>
          </a:stretch>
        </p:blipFill>
        <p:spPr>
          <a:xfrm rot="14400000">
            <a:off x="9274175" y="1149985"/>
            <a:ext cx="6175375" cy="5136515"/>
          </a:xfrm>
          <a:prstGeom prst="rect">
            <a:avLst/>
          </a:prstGeom>
        </p:spPr>
      </p:pic>
      <p:pic>
        <p:nvPicPr>
          <p:cNvPr id="19" name="图片 18" descr="2"/>
          <p:cNvPicPr>
            <a:picLocks noChangeAspect="1"/>
          </p:cNvPicPr>
          <p:nvPr userDrawn="1"/>
        </p:nvPicPr>
        <p:blipFill>
          <a:blip r:embed="rId2"/>
          <a:stretch>
            <a:fillRect/>
          </a:stretch>
        </p:blipFill>
        <p:spPr>
          <a:xfrm rot="20880000">
            <a:off x="7602855" y="3735705"/>
            <a:ext cx="6175375" cy="5136515"/>
          </a:xfrm>
          <a:prstGeom prst="rect">
            <a:avLst/>
          </a:prstGeom>
        </p:spPr>
      </p:pic>
      <p:sp>
        <p:nvSpPr>
          <p:cNvPr id="11" name="文本框 10"/>
          <p:cNvSpPr txBox="1"/>
          <p:nvPr/>
        </p:nvSpPr>
        <p:spPr>
          <a:xfrm>
            <a:off x="5133340" y="1862455"/>
            <a:ext cx="2049780" cy="1445260"/>
          </a:xfrm>
          <a:prstGeom prst="rect">
            <a:avLst/>
          </a:prstGeom>
          <a:noFill/>
          <a:ln>
            <a:noFill/>
          </a:ln>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8800" noProof="0" dirty="0">
                <a:ln>
                  <a:noFill/>
                </a:ln>
                <a:solidFill>
                  <a:schemeClr val="bg1"/>
                </a:solidFill>
                <a:uLnTx/>
                <a:uFillTx/>
                <a:latin typeface="Impact" panose="020B0806030902050204" charset="0"/>
                <a:ea typeface="方正舒体" panose="02010601030101010101" pitchFamily="2" charset="-122"/>
                <a:sym typeface="+mn-ea"/>
              </a:rPr>
              <a:t>03</a:t>
            </a:r>
            <a:endParaRPr lang="en-US" altLang="zh-CN" sz="88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31" name="文本框 30"/>
          <p:cNvSpPr txBox="1"/>
          <p:nvPr/>
        </p:nvSpPr>
        <p:spPr>
          <a:xfrm>
            <a:off x="2718118" y="3818255"/>
            <a:ext cx="6308725" cy="553085"/>
          </a:xfrm>
          <a:prstGeom prst="rect">
            <a:avLst/>
          </a:prstGeom>
          <a:noFill/>
        </p:spPr>
        <p:txBody>
          <a:bodyPr wrap="square" rtlCol="0">
            <a:spAutoFit/>
          </a:bodyPr>
          <a:p>
            <a:pPr indent="457200" algn="ctr"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sz="1000">
                <a:solidFill>
                  <a:schemeClr val="bg1"/>
                </a:solidFill>
              </a:rPr>
              <a:t> </a:t>
            </a:r>
            <a:endParaRPr sz="1000">
              <a:solidFill>
                <a:schemeClr val="bg1"/>
              </a:solidFill>
            </a:endParaRPr>
          </a:p>
        </p:txBody>
      </p:sp>
      <p:sp>
        <p:nvSpPr>
          <p:cNvPr id="37" name="文本框 36"/>
          <p:cNvSpPr txBox="1"/>
          <p:nvPr/>
        </p:nvSpPr>
        <p:spPr>
          <a:xfrm>
            <a:off x="3068320" y="3149600"/>
            <a:ext cx="6179820" cy="706755"/>
          </a:xfrm>
          <a:prstGeom prst="rect">
            <a:avLst/>
          </a:prstGeom>
          <a:noFill/>
        </p:spPr>
        <p:txBody>
          <a:bodyPr wrap="square" rtlCol="0">
            <a:spAutoFit/>
          </a:bodyPr>
          <a:p>
            <a:pPr algn="ctr"/>
            <a:r>
              <a:rPr lang="en-US" altLang="zh-CN" sz="4000" b="1" noProof="0" dirty="0">
                <a:ln>
                  <a:noFill/>
                </a:ln>
                <a:solidFill>
                  <a:schemeClr val="bg1"/>
                </a:solidFill>
                <a:uLnTx/>
                <a:uFillTx/>
                <a:ea typeface="方正舒体" panose="02010601030101010101" pitchFamily="2" charset="-122"/>
              </a:rPr>
              <a:t>ADD YOUR TEXT HERE</a:t>
            </a:r>
            <a:endParaRPr lang="en-US" altLang="zh-CN" sz="4000" b="1" noProof="0" dirty="0">
              <a:ln>
                <a:noFill/>
              </a:ln>
              <a:solidFill>
                <a:schemeClr val="bg1"/>
              </a:solidFill>
              <a:uLnTx/>
              <a:uFillTx/>
              <a:ea typeface="方正舒体" panose="02010601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矢量粉色水彩晕染底纹"/>
          <p:cNvPicPr>
            <a:picLocks noChangeAspect="1"/>
          </p:cNvPicPr>
          <p:nvPr/>
        </p:nvPicPr>
        <p:blipFill>
          <a:blip r:embed="rId1"/>
          <a:srcRect l="20046" t="15750" r="30571" b="24453"/>
          <a:stretch>
            <a:fillRect/>
          </a:stretch>
        </p:blipFill>
        <p:spPr>
          <a:xfrm>
            <a:off x="-18415" y="-16510"/>
            <a:ext cx="6019165" cy="6894830"/>
          </a:xfrm>
          <a:prstGeom prst="rect">
            <a:avLst/>
          </a:prstGeom>
        </p:spPr>
      </p:pic>
      <p:sp>
        <p:nvSpPr>
          <p:cNvPr id="19" name="文本框 18"/>
          <p:cNvSpPr txBox="1"/>
          <p:nvPr/>
        </p:nvSpPr>
        <p:spPr>
          <a:xfrm>
            <a:off x="1032510" y="2527473"/>
            <a:ext cx="3808095" cy="583565"/>
          </a:xfrm>
          <a:prstGeom prst="rect">
            <a:avLst/>
          </a:prstGeom>
          <a:noFill/>
        </p:spPr>
        <p:txBody>
          <a:bodyPr wrap="none" rtlCol="0">
            <a:spAutoFit/>
          </a:bodyPr>
          <a:lstStyle/>
          <a:p>
            <a:pPr algn="l"/>
            <a:r>
              <a:rPr lang="en-US" altLang="zh-CN" sz="3200" noProof="0" dirty="0">
                <a:ln>
                  <a:noFill/>
                </a:ln>
                <a:solidFill>
                  <a:schemeClr val="bg1"/>
                </a:solidFill>
                <a:uLnTx/>
                <a:uFillTx/>
                <a:ea typeface="方正舒体" panose="02010601030101010101" pitchFamily="2" charset="-122"/>
                <a:sym typeface="+mn-ea"/>
              </a:rPr>
              <a:t>ADD YOUR TEXT HERE</a:t>
            </a:r>
            <a:endParaRPr lang="en-US" altLang="zh-CN" sz="3200" noProof="0" dirty="0">
              <a:ln>
                <a:noFill/>
              </a:ln>
              <a:solidFill>
                <a:schemeClr val="bg1"/>
              </a:solidFill>
              <a:uLnTx/>
              <a:uFillTx/>
              <a:latin typeface="微软雅黑" panose="020B0503020204020204" charset="-122"/>
              <a:ea typeface="方正舒体" panose="02010601030101010101" pitchFamily="2" charset="-122"/>
              <a:sym typeface="+mn-ea"/>
            </a:endParaRPr>
          </a:p>
        </p:txBody>
      </p:sp>
      <p:sp>
        <p:nvSpPr>
          <p:cNvPr id="20" name="文本框 19"/>
          <p:cNvSpPr txBox="1"/>
          <p:nvPr/>
        </p:nvSpPr>
        <p:spPr>
          <a:xfrm>
            <a:off x="764540" y="3110865"/>
            <a:ext cx="4656455" cy="1938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grpSp>
        <p:nvGrpSpPr>
          <p:cNvPr id="237" name="组合 236"/>
          <p:cNvGrpSpPr/>
          <p:nvPr/>
        </p:nvGrpSpPr>
        <p:grpSpPr>
          <a:xfrm>
            <a:off x="8585200" y="1424305"/>
            <a:ext cx="873125" cy="850900"/>
            <a:chOff x="3154" y="6172"/>
            <a:chExt cx="476" cy="464"/>
          </a:xfrm>
          <a:solidFill>
            <a:srgbClr val="EF857E"/>
          </a:solidFill>
        </p:grpSpPr>
        <p:sp>
          <p:nvSpPr>
            <p:cNvPr id="34" name="Freeform 31"/>
            <p:cNvSpPr/>
            <p:nvPr/>
          </p:nvSpPr>
          <p:spPr bwMode="auto">
            <a:xfrm>
              <a:off x="3374" y="6404"/>
              <a:ext cx="38" cy="40"/>
            </a:xfrm>
            <a:custGeom>
              <a:avLst/>
              <a:gdLst>
                <a:gd name="T0" fmla="*/ 8 w 16"/>
                <a:gd name="T1" fmla="*/ 0 h 16"/>
                <a:gd name="T2" fmla="*/ 2 w 16"/>
                <a:gd name="T3" fmla="*/ 2 h 16"/>
                <a:gd name="T4" fmla="*/ 0 w 16"/>
                <a:gd name="T5" fmla="*/ 8 h 16"/>
                <a:gd name="T6" fmla="*/ 8 w 16"/>
                <a:gd name="T7" fmla="*/ 16 h 16"/>
                <a:gd name="T8" fmla="*/ 14 w 16"/>
                <a:gd name="T9" fmla="*/ 14 h 16"/>
                <a:gd name="T10" fmla="*/ 16 w 16"/>
                <a:gd name="T11" fmla="*/ 8 h 16"/>
                <a:gd name="T12" fmla="*/ 8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8" y="0"/>
                  </a:moveTo>
                  <a:cubicBezTo>
                    <a:pt x="6" y="0"/>
                    <a:pt x="4" y="1"/>
                    <a:pt x="2" y="2"/>
                  </a:cubicBezTo>
                  <a:cubicBezTo>
                    <a:pt x="1" y="4"/>
                    <a:pt x="0" y="6"/>
                    <a:pt x="0" y="8"/>
                  </a:cubicBezTo>
                  <a:cubicBezTo>
                    <a:pt x="0" y="12"/>
                    <a:pt x="4" y="16"/>
                    <a:pt x="8" y="16"/>
                  </a:cubicBezTo>
                  <a:cubicBezTo>
                    <a:pt x="10" y="16"/>
                    <a:pt x="12" y="15"/>
                    <a:pt x="14" y="14"/>
                  </a:cubicBezTo>
                  <a:cubicBezTo>
                    <a:pt x="15" y="12"/>
                    <a:pt x="16" y="10"/>
                    <a:pt x="16" y="8"/>
                  </a:cubicBezTo>
                  <a:cubicBezTo>
                    <a:pt x="16" y="3"/>
                    <a:pt x="13" y="0"/>
                    <a:pt x="8" y="0"/>
                  </a:cubicBezTo>
                  <a:close/>
                </a:path>
              </a:pathLst>
            </a:custGeom>
            <a:grpFill/>
            <a:ln>
              <a:noFill/>
            </a:ln>
          </p:spPr>
          <p:txBody>
            <a:bodyPr vert="horz" wrap="square" lIns="91440" tIns="45720" rIns="91440" bIns="45720" numCol="1" anchor="t" anchorCtr="0" compatLnSpc="1"/>
            <a:p>
              <a:endParaRPr lang="zh-CN" altLang="en-US"/>
            </a:p>
          </p:txBody>
        </p:sp>
        <p:sp>
          <p:nvSpPr>
            <p:cNvPr id="35" name="Freeform 32"/>
            <p:cNvSpPr>
              <a:spLocks noEditPoints="1"/>
            </p:cNvSpPr>
            <p:nvPr/>
          </p:nvSpPr>
          <p:spPr bwMode="auto">
            <a:xfrm>
              <a:off x="3154" y="6172"/>
              <a:ext cx="477" cy="464"/>
            </a:xfrm>
            <a:custGeom>
              <a:avLst/>
              <a:gdLst>
                <a:gd name="T0" fmla="*/ 187 w 198"/>
                <a:gd name="T1" fmla="*/ 104 h 192"/>
                <a:gd name="T2" fmla="*/ 168 w 198"/>
                <a:gd name="T3" fmla="*/ 33 h 192"/>
                <a:gd name="T4" fmla="*/ 184 w 198"/>
                <a:gd name="T5" fmla="*/ 48 h 192"/>
                <a:gd name="T6" fmla="*/ 187 w 198"/>
                <a:gd name="T7" fmla="*/ 8 h 192"/>
                <a:gd name="T8" fmla="*/ 148 w 198"/>
                <a:gd name="T9" fmla="*/ 8 h 192"/>
                <a:gd name="T10" fmla="*/ 162 w 198"/>
                <a:gd name="T11" fmla="*/ 27 h 192"/>
                <a:gd name="T12" fmla="*/ 99 w 198"/>
                <a:gd name="T13" fmla="*/ 16 h 192"/>
                <a:gd name="T14" fmla="*/ 36 w 198"/>
                <a:gd name="T15" fmla="*/ 27 h 192"/>
                <a:gd name="T16" fmla="*/ 50 w 198"/>
                <a:gd name="T17" fmla="*/ 8 h 192"/>
                <a:gd name="T18" fmla="*/ 11 w 198"/>
                <a:gd name="T19" fmla="*/ 8 h 192"/>
                <a:gd name="T20" fmla="*/ 14 w 198"/>
                <a:gd name="T21" fmla="*/ 48 h 192"/>
                <a:gd name="T22" fmla="*/ 31 w 198"/>
                <a:gd name="T23" fmla="*/ 33 h 192"/>
                <a:gd name="T24" fmla="*/ 11 w 198"/>
                <a:gd name="T25" fmla="*/ 104 h 192"/>
                <a:gd name="T26" fmla="*/ 49 w 198"/>
                <a:gd name="T27" fmla="*/ 176 h 192"/>
                <a:gd name="T28" fmla="*/ 36 w 198"/>
                <a:gd name="T29" fmla="*/ 190 h 192"/>
                <a:gd name="T30" fmla="*/ 42 w 198"/>
                <a:gd name="T31" fmla="*/ 191 h 192"/>
                <a:gd name="T32" fmla="*/ 56 w 198"/>
                <a:gd name="T33" fmla="*/ 180 h 192"/>
                <a:gd name="T34" fmla="*/ 142 w 198"/>
                <a:gd name="T35" fmla="*/ 180 h 192"/>
                <a:gd name="T36" fmla="*/ 157 w 198"/>
                <a:gd name="T37" fmla="*/ 191 h 192"/>
                <a:gd name="T38" fmla="*/ 162 w 198"/>
                <a:gd name="T39" fmla="*/ 190 h 192"/>
                <a:gd name="T40" fmla="*/ 150 w 198"/>
                <a:gd name="T41" fmla="*/ 176 h 192"/>
                <a:gd name="T42" fmla="*/ 65 w 198"/>
                <a:gd name="T43" fmla="*/ 49 h 192"/>
                <a:gd name="T44" fmla="*/ 103 w 198"/>
                <a:gd name="T45" fmla="*/ 44 h 192"/>
                <a:gd name="T46" fmla="*/ 99 w 198"/>
                <a:gd name="T47" fmla="*/ 64 h 192"/>
                <a:gd name="T48" fmla="*/ 95 w 198"/>
                <a:gd name="T49" fmla="*/ 48 h 192"/>
                <a:gd name="T50" fmla="*/ 67 w 198"/>
                <a:gd name="T51" fmla="*/ 56 h 192"/>
                <a:gd name="T52" fmla="*/ 65 w 198"/>
                <a:gd name="T53" fmla="*/ 49 h 192"/>
                <a:gd name="T54" fmla="*/ 119 w 198"/>
                <a:gd name="T55" fmla="*/ 128 h 192"/>
                <a:gd name="T56" fmla="*/ 107 w 198"/>
                <a:gd name="T57" fmla="*/ 118 h 192"/>
                <a:gd name="T58" fmla="*/ 83 w 198"/>
                <a:gd name="T59" fmla="*/ 104 h 192"/>
                <a:gd name="T60" fmla="*/ 52 w 198"/>
                <a:gd name="T61" fmla="*/ 63 h 192"/>
                <a:gd name="T62" fmla="*/ 58 w 198"/>
                <a:gd name="T63" fmla="*/ 57 h 192"/>
                <a:gd name="T64" fmla="*/ 99 w 198"/>
                <a:gd name="T65" fmla="*/ 88 h 192"/>
                <a:gd name="T66" fmla="*/ 113 w 198"/>
                <a:gd name="T67" fmla="*/ 112 h 192"/>
                <a:gd name="T68" fmla="*/ 122 w 198"/>
                <a:gd name="T69" fmla="*/ 12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8" h="192">
                  <a:moveTo>
                    <a:pt x="150" y="176"/>
                  </a:moveTo>
                  <a:cubicBezTo>
                    <a:pt x="172" y="160"/>
                    <a:pt x="187" y="134"/>
                    <a:pt x="187" y="104"/>
                  </a:cubicBezTo>
                  <a:cubicBezTo>
                    <a:pt x="187" y="79"/>
                    <a:pt x="177" y="57"/>
                    <a:pt x="160" y="41"/>
                  </a:cubicBezTo>
                  <a:cubicBezTo>
                    <a:pt x="168" y="33"/>
                    <a:pt x="168" y="33"/>
                    <a:pt x="168" y="33"/>
                  </a:cubicBezTo>
                  <a:cubicBezTo>
                    <a:pt x="181" y="47"/>
                    <a:pt x="181" y="47"/>
                    <a:pt x="181" y="47"/>
                  </a:cubicBezTo>
                  <a:cubicBezTo>
                    <a:pt x="182" y="47"/>
                    <a:pt x="183" y="48"/>
                    <a:pt x="184" y="48"/>
                  </a:cubicBezTo>
                  <a:cubicBezTo>
                    <a:pt x="185" y="48"/>
                    <a:pt x="186" y="47"/>
                    <a:pt x="187" y="47"/>
                  </a:cubicBezTo>
                  <a:cubicBezTo>
                    <a:pt x="198" y="36"/>
                    <a:pt x="198" y="19"/>
                    <a:pt x="187" y="8"/>
                  </a:cubicBezTo>
                  <a:cubicBezTo>
                    <a:pt x="182" y="3"/>
                    <a:pt x="175" y="0"/>
                    <a:pt x="168" y="0"/>
                  </a:cubicBezTo>
                  <a:cubicBezTo>
                    <a:pt x="160" y="0"/>
                    <a:pt x="153" y="3"/>
                    <a:pt x="148" y="8"/>
                  </a:cubicBezTo>
                  <a:cubicBezTo>
                    <a:pt x="147" y="9"/>
                    <a:pt x="147" y="12"/>
                    <a:pt x="148" y="14"/>
                  </a:cubicBezTo>
                  <a:cubicBezTo>
                    <a:pt x="162" y="27"/>
                    <a:pt x="162" y="27"/>
                    <a:pt x="162" y="27"/>
                  </a:cubicBezTo>
                  <a:cubicBezTo>
                    <a:pt x="154" y="35"/>
                    <a:pt x="154" y="35"/>
                    <a:pt x="154" y="35"/>
                  </a:cubicBezTo>
                  <a:cubicBezTo>
                    <a:pt x="139" y="23"/>
                    <a:pt x="120" y="16"/>
                    <a:pt x="99" y="16"/>
                  </a:cubicBezTo>
                  <a:cubicBezTo>
                    <a:pt x="78" y="16"/>
                    <a:pt x="59" y="23"/>
                    <a:pt x="44" y="35"/>
                  </a:cubicBezTo>
                  <a:cubicBezTo>
                    <a:pt x="36" y="27"/>
                    <a:pt x="36" y="27"/>
                    <a:pt x="36" y="27"/>
                  </a:cubicBezTo>
                  <a:cubicBezTo>
                    <a:pt x="50" y="14"/>
                    <a:pt x="50" y="14"/>
                    <a:pt x="50" y="14"/>
                  </a:cubicBezTo>
                  <a:cubicBezTo>
                    <a:pt x="52" y="12"/>
                    <a:pt x="52" y="9"/>
                    <a:pt x="50" y="8"/>
                  </a:cubicBezTo>
                  <a:cubicBezTo>
                    <a:pt x="45" y="3"/>
                    <a:pt x="38" y="0"/>
                    <a:pt x="31" y="0"/>
                  </a:cubicBezTo>
                  <a:cubicBezTo>
                    <a:pt x="23" y="0"/>
                    <a:pt x="16" y="3"/>
                    <a:pt x="11" y="8"/>
                  </a:cubicBezTo>
                  <a:cubicBezTo>
                    <a:pt x="0" y="19"/>
                    <a:pt x="0" y="36"/>
                    <a:pt x="11" y="47"/>
                  </a:cubicBezTo>
                  <a:cubicBezTo>
                    <a:pt x="12" y="47"/>
                    <a:pt x="13" y="48"/>
                    <a:pt x="14" y="48"/>
                  </a:cubicBezTo>
                  <a:cubicBezTo>
                    <a:pt x="15" y="48"/>
                    <a:pt x="16" y="47"/>
                    <a:pt x="17" y="47"/>
                  </a:cubicBezTo>
                  <a:cubicBezTo>
                    <a:pt x="31" y="33"/>
                    <a:pt x="31" y="33"/>
                    <a:pt x="31" y="33"/>
                  </a:cubicBezTo>
                  <a:cubicBezTo>
                    <a:pt x="38" y="41"/>
                    <a:pt x="38" y="41"/>
                    <a:pt x="38" y="41"/>
                  </a:cubicBezTo>
                  <a:cubicBezTo>
                    <a:pt x="21" y="57"/>
                    <a:pt x="11" y="79"/>
                    <a:pt x="11" y="104"/>
                  </a:cubicBezTo>
                  <a:cubicBezTo>
                    <a:pt x="11" y="134"/>
                    <a:pt x="26" y="160"/>
                    <a:pt x="49" y="176"/>
                  </a:cubicBezTo>
                  <a:cubicBezTo>
                    <a:pt x="49" y="176"/>
                    <a:pt x="49" y="176"/>
                    <a:pt x="49" y="176"/>
                  </a:cubicBezTo>
                  <a:cubicBezTo>
                    <a:pt x="37" y="185"/>
                    <a:pt x="37" y="185"/>
                    <a:pt x="37" y="185"/>
                  </a:cubicBezTo>
                  <a:cubicBezTo>
                    <a:pt x="35" y="186"/>
                    <a:pt x="35" y="188"/>
                    <a:pt x="36" y="190"/>
                  </a:cubicBezTo>
                  <a:cubicBezTo>
                    <a:pt x="37" y="191"/>
                    <a:pt x="38" y="192"/>
                    <a:pt x="39" y="192"/>
                  </a:cubicBezTo>
                  <a:cubicBezTo>
                    <a:pt x="40" y="192"/>
                    <a:pt x="41" y="192"/>
                    <a:pt x="42" y="191"/>
                  </a:cubicBezTo>
                  <a:cubicBezTo>
                    <a:pt x="56" y="180"/>
                    <a:pt x="56" y="180"/>
                    <a:pt x="56" y="180"/>
                  </a:cubicBezTo>
                  <a:cubicBezTo>
                    <a:pt x="56" y="180"/>
                    <a:pt x="56" y="180"/>
                    <a:pt x="56" y="180"/>
                  </a:cubicBezTo>
                  <a:cubicBezTo>
                    <a:pt x="69" y="188"/>
                    <a:pt x="83" y="192"/>
                    <a:pt x="99" y="192"/>
                  </a:cubicBezTo>
                  <a:cubicBezTo>
                    <a:pt x="115" y="192"/>
                    <a:pt x="130" y="188"/>
                    <a:pt x="142" y="180"/>
                  </a:cubicBezTo>
                  <a:cubicBezTo>
                    <a:pt x="142" y="180"/>
                    <a:pt x="142" y="180"/>
                    <a:pt x="142" y="180"/>
                  </a:cubicBezTo>
                  <a:cubicBezTo>
                    <a:pt x="157" y="191"/>
                    <a:pt x="157" y="191"/>
                    <a:pt x="157" y="191"/>
                  </a:cubicBezTo>
                  <a:cubicBezTo>
                    <a:pt x="157" y="192"/>
                    <a:pt x="158" y="192"/>
                    <a:pt x="159" y="192"/>
                  </a:cubicBezTo>
                  <a:cubicBezTo>
                    <a:pt x="160" y="192"/>
                    <a:pt x="162" y="191"/>
                    <a:pt x="162" y="190"/>
                  </a:cubicBezTo>
                  <a:cubicBezTo>
                    <a:pt x="164" y="188"/>
                    <a:pt x="163" y="186"/>
                    <a:pt x="162" y="185"/>
                  </a:cubicBezTo>
                  <a:cubicBezTo>
                    <a:pt x="150" y="176"/>
                    <a:pt x="150" y="176"/>
                    <a:pt x="150" y="176"/>
                  </a:cubicBezTo>
                  <a:cubicBezTo>
                    <a:pt x="150" y="176"/>
                    <a:pt x="150" y="176"/>
                    <a:pt x="150" y="176"/>
                  </a:cubicBezTo>
                  <a:close/>
                  <a:moveTo>
                    <a:pt x="65" y="49"/>
                  </a:moveTo>
                  <a:cubicBezTo>
                    <a:pt x="74" y="43"/>
                    <a:pt x="85" y="40"/>
                    <a:pt x="99" y="40"/>
                  </a:cubicBezTo>
                  <a:cubicBezTo>
                    <a:pt x="101" y="40"/>
                    <a:pt x="103" y="42"/>
                    <a:pt x="103" y="44"/>
                  </a:cubicBezTo>
                  <a:cubicBezTo>
                    <a:pt x="103" y="60"/>
                    <a:pt x="103" y="60"/>
                    <a:pt x="103" y="60"/>
                  </a:cubicBezTo>
                  <a:cubicBezTo>
                    <a:pt x="103" y="62"/>
                    <a:pt x="101" y="64"/>
                    <a:pt x="99" y="64"/>
                  </a:cubicBezTo>
                  <a:cubicBezTo>
                    <a:pt x="97" y="64"/>
                    <a:pt x="95" y="62"/>
                    <a:pt x="95" y="60"/>
                  </a:cubicBezTo>
                  <a:cubicBezTo>
                    <a:pt x="95" y="48"/>
                    <a:pt x="95" y="48"/>
                    <a:pt x="95" y="48"/>
                  </a:cubicBezTo>
                  <a:cubicBezTo>
                    <a:pt x="85" y="48"/>
                    <a:pt x="76" y="51"/>
                    <a:pt x="69" y="55"/>
                  </a:cubicBezTo>
                  <a:cubicBezTo>
                    <a:pt x="69" y="56"/>
                    <a:pt x="68" y="56"/>
                    <a:pt x="67" y="56"/>
                  </a:cubicBezTo>
                  <a:cubicBezTo>
                    <a:pt x="66" y="56"/>
                    <a:pt x="65" y="55"/>
                    <a:pt x="64" y="54"/>
                  </a:cubicBezTo>
                  <a:cubicBezTo>
                    <a:pt x="63" y="52"/>
                    <a:pt x="63" y="50"/>
                    <a:pt x="65" y="49"/>
                  </a:cubicBezTo>
                  <a:close/>
                  <a:moveTo>
                    <a:pt x="122" y="127"/>
                  </a:moveTo>
                  <a:cubicBezTo>
                    <a:pt x="121" y="127"/>
                    <a:pt x="120" y="128"/>
                    <a:pt x="119" y="128"/>
                  </a:cubicBezTo>
                  <a:cubicBezTo>
                    <a:pt x="118" y="128"/>
                    <a:pt x="117" y="127"/>
                    <a:pt x="116" y="127"/>
                  </a:cubicBezTo>
                  <a:cubicBezTo>
                    <a:pt x="107" y="118"/>
                    <a:pt x="107" y="118"/>
                    <a:pt x="107" y="118"/>
                  </a:cubicBezTo>
                  <a:cubicBezTo>
                    <a:pt x="105" y="119"/>
                    <a:pt x="102" y="120"/>
                    <a:pt x="99" y="120"/>
                  </a:cubicBezTo>
                  <a:cubicBezTo>
                    <a:pt x="90" y="120"/>
                    <a:pt x="83" y="113"/>
                    <a:pt x="83" y="104"/>
                  </a:cubicBezTo>
                  <a:cubicBezTo>
                    <a:pt x="83" y="101"/>
                    <a:pt x="84" y="98"/>
                    <a:pt x="85" y="96"/>
                  </a:cubicBezTo>
                  <a:cubicBezTo>
                    <a:pt x="52" y="63"/>
                    <a:pt x="52" y="63"/>
                    <a:pt x="52" y="63"/>
                  </a:cubicBezTo>
                  <a:cubicBezTo>
                    <a:pt x="51" y="61"/>
                    <a:pt x="51" y="59"/>
                    <a:pt x="52" y="57"/>
                  </a:cubicBezTo>
                  <a:cubicBezTo>
                    <a:pt x="54" y="55"/>
                    <a:pt x="56" y="55"/>
                    <a:pt x="58" y="57"/>
                  </a:cubicBezTo>
                  <a:cubicBezTo>
                    <a:pt x="91" y="90"/>
                    <a:pt x="91" y="90"/>
                    <a:pt x="91" y="90"/>
                  </a:cubicBezTo>
                  <a:cubicBezTo>
                    <a:pt x="93" y="89"/>
                    <a:pt x="96" y="88"/>
                    <a:pt x="99" y="88"/>
                  </a:cubicBezTo>
                  <a:cubicBezTo>
                    <a:pt x="108" y="88"/>
                    <a:pt x="115" y="95"/>
                    <a:pt x="115" y="104"/>
                  </a:cubicBezTo>
                  <a:cubicBezTo>
                    <a:pt x="115" y="107"/>
                    <a:pt x="114" y="110"/>
                    <a:pt x="113" y="112"/>
                  </a:cubicBezTo>
                  <a:cubicBezTo>
                    <a:pt x="122" y="121"/>
                    <a:pt x="122" y="121"/>
                    <a:pt x="122" y="121"/>
                  </a:cubicBezTo>
                  <a:cubicBezTo>
                    <a:pt x="124" y="123"/>
                    <a:pt x="124" y="125"/>
                    <a:pt x="122" y="127"/>
                  </a:cubicBezTo>
                  <a:close/>
                </a:path>
              </a:pathLst>
            </a:custGeom>
            <a:grpFill/>
            <a:ln>
              <a:noFill/>
            </a:ln>
          </p:spPr>
          <p:txBody>
            <a:bodyPr vert="horz" wrap="square" lIns="91440" tIns="45720" rIns="91440" bIns="45720" numCol="1" anchor="t" anchorCtr="0" compatLnSpc="1"/>
            <a:p>
              <a:endParaRPr lang="zh-CN" altLang="en-US"/>
            </a:p>
          </p:txBody>
        </p:sp>
      </p:grpSp>
      <p:sp>
        <p:nvSpPr>
          <p:cNvPr id="134" name="Freeform 499"/>
          <p:cNvSpPr/>
          <p:nvPr/>
        </p:nvSpPr>
        <p:spPr bwMode="auto">
          <a:xfrm>
            <a:off x="2656205" y="1439545"/>
            <a:ext cx="669925" cy="894080"/>
          </a:xfrm>
          <a:custGeom>
            <a:avLst/>
            <a:gdLst>
              <a:gd name="T0" fmla="*/ 92 w 105"/>
              <a:gd name="T1" fmla="*/ 83 h 140"/>
              <a:gd name="T2" fmla="*/ 105 w 105"/>
              <a:gd name="T3" fmla="*/ 63 h 140"/>
              <a:gd name="T4" fmla="*/ 101 w 105"/>
              <a:gd name="T5" fmla="*/ 52 h 140"/>
              <a:gd name="T6" fmla="*/ 77 w 105"/>
              <a:gd name="T7" fmla="*/ 48 h 140"/>
              <a:gd name="T8" fmla="*/ 76 w 105"/>
              <a:gd name="T9" fmla="*/ 59 h 140"/>
              <a:gd name="T10" fmla="*/ 76 w 105"/>
              <a:gd name="T11" fmla="*/ 35 h 140"/>
              <a:gd name="T12" fmla="*/ 76 w 105"/>
              <a:gd name="T13" fmla="*/ 9 h 140"/>
              <a:gd name="T14" fmla="*/ 72 w 105"/>
              <a:gd name="T15" fmla="*/ 2 h 140"/>
              <a:gd name="T16" fmla="*/ 65 w 105"/>
              <a:gd name="T17" fmla="*/ 0 h 140"/>
              <a:gd name="T18" fmla="*/ 65 w 105"/>
              <a:gd name="T19" fmla="*/ 0 h 140"/>
              <a:gd name="T20" fmla="*/ 57 w 105"/>
              <a:gd name="T21" fmla="*/ 2 h 140"/>
              <a:gd name="T22" fmla="*/ 55 w 105"/>
              <a:gd name="T23" fmla="*/ 9 h 140"/>
              <a:gd name="T24" fmla="*/ 55 w 105"/>
              <a:gd name="T25" fmla="*/ 30 h 140"/>
              <a:gd name="T26" fmla="*/ 46 w 105"/>
              <a:gd name="T27" fmla="*/ 24 h 140"/>
              <a:gd name="T28" fmla="*/ 46 w 105"/>
              <a:gd name="T29" fmla="*/ 24 h 140"/>
              <a:gd name="T30" fmla="*/ 39 w 105"/>
              <a:gd name="T31" fmla="*/ 28 h 140"/>
              <a:gd name="T32" fmla="*/ 35 w 105"/>
              <a:gd name="T33" fmla="*/ 33 h 140"/>
              <a:gd name="T34" fmla="*/ 33 w 105"/>
              <a:gd name="T35" fmla="*/ 31 h 140"/>
              <a:gd name="T36" fmla="*/ 30 w 105"/>
              <a:gd name="T37" fmla="*/ 30 h 140"/>
              <a:gd name="T38" fmla="*/ 24 w 105"/>
              <a:gd name="T39" fmla="*/ 31 h 140"/>
              <a:gd name="T40" fmla="*/ 19 w 105"/>
              <a:gd name="T41" fmla="*/ 37 h 140"/>
              <a:gd name="T42" fmla="*/ 19 w 105"/>
              <a:gd name="T43" fmla="*/ 41 h 140"/>
              <a:gd name="T44" fmla="*/ 19 w 105"/>
              <a:gd name="T45" fmla="*/ 41 h 140"/>
              <a:gd name="T46" fmla="*/ 19 w 105"/>
              <a:gd name="T47" fmla="*/ 15 h 140"/>
              <a:gd name="T48" fmla="*/ 15 w 105"/>
              <a:gd name="T49" fmla="*/ 9 h 140"/>
              <a:gd name="T50" fmla="*/ 10 w 105"/>
              <a:gd name="T51" fmla="*/ 7 h 140"/>
              <a:gd name="T52" fmla="*/ 10 w 105"/>
              <a:gd name="T53" fmla="*/ 7 h 140"/>
              <a:gd name="T54" fmla="*/ 4 w 105"/>
              <a:gd name="T55" fmla="*/ 9 h 140"/>
              <a:gd name="T56" fmla="*/ 0 w 105"/>
              <a:gd name="T57" fmla="*/ 15 h 140"/>
              <a:gd name="T58" fmla="*/ 0 w 105"/>
              <a:gd name="T59" fmla="*/ 55 h 140"/>
              <a:gd name="T60" fmla="*/ 10 w 105"/>
              <a:gd name="T61" fmla="*/ 92 h 140"/>
              <a:gd name="T62" fmla="*/ 0 w 105"/>
              <a:gd name="T63" fmla="*/ 116 h 140"/>
              <a:gd name="T64" fmla="*/ 79 w 105"/>
              <a:gd name="T65" fmla="*/ 140 h 140"/>
              <a:gd name="T66" fmla="*/ 74 w 105"/>
              <a:gd name="T67" fmla="*/ 116 h 140"/>
              <a:gd name="T68" fmla="*/ 41 w 105"/>
              <a:gd name="T69" fmla="*/ 110 h 140"/>
              <a:gd name="T70" fmla="*/ 72 w 105"/>
              <a:gd name="T71" fmla="*/ 9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140">
                <a:moveTo>
                  <a:pt x="72" y="99"/>
                </a:moveTo>
                <a:lnTo>
                  <a:pt x="92" y="83"/>
                </a:lnTo>
                <a:lnTo>
                  <a:pt x="105" y="63"/>
                </a:lnTo>
                <a:lnTo>
                  <a:pt x="105" y="63"/>
                </a:lnTo>
                <a:lnTo>
                  <a:pt x="105" y="57"/>
                </a:lnTo>
                <a:lnTo>
                  <a:pt x="101" y="52"/>
                </a:lnTo>
                <a:lnTo>
                  <a:pt x="79" y="35"/>
                </a:lnTo>
                <a:lnTo>
                  <a:pt x="77" y="48"/>
                </a:lnTo>
                <a:lnTo>
                  <a:pt x="83" y="53"/>
                </a:lnTo>
                <a:lnTo>
                  <a:pt x="76" y="59"/>
                </a:lnTo>
                <a:lnTo>
                  <a:pt x="76" y="55"/>
                </a:lnTo>
                <a:lnTo>
                  <a:pt x="76" y="35"/>
                </a:lnTo>
                <a:lnTo>
                  <a:pt x="76" y="9"/>
                </a:lnTo>
                <a:lnTo>
                  <a:pt x="76" y="9"/>
                </a:lnTo>
                <a:lnTo>
                  <a:pt x="74" y="6"/>
                </a:lnTo>
                <a:lnTo>
                  <a:pt x="72" y="2"/>
                </a:lnTo>
                <a:lnTo>
                  <a:pt x="70" y="0"/>
                </a:lnTo>
                <a:lnTo>
                  <a:pt x="65" y="0"/>
                </a:lnTo>
                <a:lnTo>
                  <a:pt x="65" y="0"/>
                </a:lnTo>
                <a:lnTo>
                  <a:pt x="65" y="0"/>
                </a:lnTo>
                <a:lnTo>
                  <a:pt x="61" y="0"/>
                </a:lnTo>
                <a:lnTo>
                  <a:pt x="57" y="2"/>
                </a:lnTo>
                <a:lnTo>
                  <a:pt x="55" y="6"/>
                </a:lnTo>
                <a:lnTo>
                  <a:pt x="55" y="9"/>
                </a:lnTo>
                <a:lnTo>
                  <a:pt x="55" y="30"/>
                </a:lnTo>
                <a:lnTo>
                  <a:pt x="55" y="30"/>
                </a:lnTo>
                <a:lnTo>
                  <a:pt x="52" y="26"/>
                </a:lnTo>
                <a:lnTo>
                  <a:pt x="46" y="24"/>
                </a:lnTo>
                <a:lnTo>
                  <a:pt x="46" y="24"/>
                </a:lnTo>
                <a:lnTo>
                  <a:pt x="46" y="24"/>
                </a:lnTo>
                <a:lnTo>
                  <a:pt x="43" y="26"/>
                </a:lnTo>
                <a:lnTo>
                  <a:pt x="39" y="28"/>
                </a:lnTo>
                <a:lnTo>
                  <a:pt x="37" y="30"/>
                </a:lnTo>
                <a:lnTo>
                  <a:pt x="35" y="33"/>
                </a:lnTo>
                <a:lnTo>
                  <a:pt x="35" y="33"/>
                </a:lnTo>
                <a:lnTo>
                  <a:pt x="33" y="31"/>
                </a:lnTo>
                <a:lnTo>
                  <a:pt x="30" y="30"/>
                </a:lnTo>
                <a:lnTo>
                  <a:pt x="30" y="30"/>
                </a:lnTo>
                <a:lnTo>
                  <a:pt x="30" y="30"/>
                </a:lnTo>
                <a:lnTo>
                  <a:pt x="24" y="31"/>
                </a:lnTo>
                <a:lnTo>
                  <a:pt x="22" y="33"/>
                </a:lnTo>
                <a:lnTo>
                  <a:pt x="19" y="37"/>
                </a:lnTo>
                <a:lnTo>
                  <a:pt x="19" y="41"/>
                </a:lnTo>
                <a:lnTo>
                  <a:pt x="19" y="41"/>
                </a:lnTo>
                <a:lnTo>
                  <a:pt x="19" y="41"/>
                </a:lnTo>
                <a:lnTo>
                  <a:pt x="19" y="41"/>
                </a:lnTo>
                <a:lnTo>
                  <a:pt x="19" y="15"/>
                </a:lnTo>
                <a:lnTo>
                  <a:pt x="19" y="15"/>
                </a:lnTo>
                <a:lnTo>
                  <a:pt x="17" y="13"/>
                </a:lnTo>
                <a:lnTo>
                  <a:pt x="15" y="9"/>
                </a:lnTo>
                <a:lnTo>
                  <a:pt x="13" y="7"/>
                </a:lnTo>
                <a:lnTo>
                  <a:pt x="10" y="7"/>
                </a:lnTo>
                <a:lnTo>
                  <a:pt x="10" y="7"/>
                </a:lnTo>
                <a:lnTo>
                  <a:pt x="10" y="7"/>
                </a:lnTo>
                <a:lnTo>
                  <a:pt x="6" y="7"/>
                </a:lnTo>
                <a:lnTo>
                  <a:pt x="4" y="9"/>
                </a:lnTo>
                <a:lnTo>
                  <a:pt x="2" y="13"/>
                </a:lnTo>
                <a:lnTo>
                  <a:pt x="0" y="15"/>
                </a:lnTo>
                <a:lnTo>
                  <a:pt x="0" y="48"/>
                </a:lnTo>
                <a:lnTo>
                  <a:pt x="0" y="55"/>
                </a:lnTo>
                <a:lnTo>
                  <a:pt x="0" y="83"/>
                </a:lnTo>
                <a:lnTo>
                  <a:pt x="10" y="92"/>
                </a:lnTo>
                <a:lnTo>
                  <a:pt x="13" y="116"/>
                </a:lnTo>
                <a:lnTo>
                  <a:pt x="0" y="116"/>
                </a:lnTo>
                <a:lnTo>
                  <a:pt x="0" y="140"/>
                </a:lnTo>
                <a:lnTo>
                  <a:pt x="79" y="140"/>
                </a:lnTo>
                <a:lnTo>
                  <a:pt x="79" y="116"/>
                </a:lnTo>
                <a:lnTo>
                  <a:pt x="74" y="116"/>
                </a:lnTo>
                <a:lnTo>
                  <a:pt x="43" y="116"/>
                </a:lnTo>
                <a:lnTo>
                  <a:pt x="41" y="110"/>
                </a:lnTo>
                <a:lnTo>
                  <a:pt x="70" y="107"/>
                </a:lnTo>
                <a:lnTo>
                  <a:pt x="72" y="9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 name="文本框 4"/>
          <p:cNvSpPr txBox="1"/>
          <p:nvPr/>
        </p:nvSpPr>
        <p:spPr>
          <a:xfrm>
            <a:off x="6962775" y="2527473"/>
            <a:ext cx="3808095" cy="583565"/>
          </a:xfrm>
          <a:prstGeom prst="rect">
            <a:avLst/>
          </a:prstGeom>
          <a:noFill/>
        </p:spPr>
        <p:txBody>
          <a:bodyPr wrap="none" rtlCol="0">
            <a:spAutoFit/>
          </a:bodyPr>
          <a:lstStyle/>
          <a:p>
            <a:pPr algn="l"/>
            <a:r>
              <a:rPr lang="en-US" altLang="zh-CN" sz="32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32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6" name="文本框 5"/>
          <p:cNvSpPr txBox="1"/>
          <p:nvPr/>
        </p:nvSpPr>
        <p:spPr>
          <a:xfrm>
            <a:off x="6694805" y="3110865"/>
            <a:ext cx="4656455" cy="1938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Group 18"/>
          <p:cNvGrpSpPr/>
          <p:nvPr/>
        </p:nvGrpSpPr>
        <p:grpSpPr bwMode="auto">
          <a:xfrm rot="-924553">
            <a:off x="-1786981" y="3107029"/>
            <a:ext cx="6862763" cy="3384550"/>
            <a:chOff x="812493" y="1298947"/>
            <a:chExt cx="6862137" cy="3384233"/>
          </a:xfrm>
        </p:grpSpPr>
        <p:sp>
          <p:nvSpPr>
            <p:cNvPr id="2" name="Freeform 13"/>
            <p:cNvSpPr>
              <a:spLocks noEditPoints="1"/>
            </p:cNvSpPr>
            <p:nvPr/>
          </p:nvSpPr>
          <p:spPr bwMode="auto">
            <a:xfrm rot="1715850">
              <a:off x="811969" y="3762876"/>
              <a:ext cx="3665204" cy="919076"/>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p>
              <a:pPr eaLnBrk="1" fontAlgn="auto" hangingPunct="1">
                <a:spcBef>
                  <a:spcPts val="0"/>
                </a:spcBef>
                <a:spcAft>
                  <a:spcPts val="0"/>
                </a:spcAft>
                <a:defRPr/>
              </a:pPr>
              <a:endParaRPr lang="id-ID" sz="1350">
                <a:latin typeface="+mn-lt"/>
              </a:endParaRPr>
            </a:p>
          </p:txBody>
        </p:sp>
        <p:grpSp>
          <p:nvGrpSpPr>
            <p:cNvPr id="11" name="Group 20"/>
            <p:cNvGrpSpPr/>
            <p:nvPr/>
          </p:nvGrpSpPr>
          <p:grpSpPr bwMode="auto">
            <a:xfrm>
              <a:off x="4378607" y="1298947"/>
              <a:ext cx="3296023" cy="3382760"/>
              <a:chOff x="4516324" y="1568450"/>
              <a:chExt cx="3559176" cy="3652838"/>
            </a:xfrm>
          </p:grpSpPr>
          <p:sp>
            <p:nvSpPr>
              <p:cNvPr id="12" name="Freeform 18"/>
              <p:cNvSpPr/>
              <p:nvPr/>
            </p:nvSpPr>
            <p:spPr bwMode="auto">
              <a:xfrm>
                <a:off x="7670229" y="1567336"/>
                <a:ext cx="404525" cy="365101"/>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EF857E"/>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p>
                <a:pPr eaLnBrk="1" fontAlgn="auto" hangingPunct="1">
                  <a:spcBef>
                    <a:spcPts val="0"/>
                  </a:spcBef>
                  <a:spcAft>
                    <a:spcPts val="0"/>
                  </a:spcAft>
                  <a:defRPr/>
                </a:pPr>
                <a:endParaRPr lang="id-ID" sz="1350">
                  <a:latin typeface="+mn-lt"/>
                </a:endParaRPr>
              </a:p>
            </p:txBody>
          </p:sp>
          <p:sp>
            <p:nvSpPr>
              <p:cNvPr id="13" name="Freeform 19"/>
              <p:cNvSpPr/>
              <p:nvPr/>
            </p:nvSpPr>
            <p:spPr bwMode="auto">
              <a:xfrm>
                <a:off x="7897011" y="1634427"/>
                <a:ext cx="154268" cy="267397"/>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EF857E"/>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p>
                <a:pPr eaLnBrk="1" fontAlgn="auto" hangingPunct="1">
                  <a:spcBef>
                    <a:spcPts val="0"/>
                  </a:spcBef>
                  <a:spcAft>
                    <a:spcPts val="0"/>
                  </a:spcAft>
                  <a:defRPr/>
                </a:pPr>
                <a:endParaRPr lang="id-ID" sz="1350">
                  <a:latin typeface="+mn-lt"/>
                </a:endParaRPr>
              </a:p>
            </p:txBody>
          </p:sp>
          <p:sp>
            <p:nvSpPr>
              <p:cNvPr id="14" name="Freeform 20"/>
              <p:cNvSpPr/>
              <p:nvPr/>
            </p:nvSpPr>
            <p:spPr bwMode="auto">
              <a:xfrm>
                <a:off x="7595639" y="1662490"/>
                <a:ext cx="399382" cy="315392"/>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p>
                <a:pPr eaLnBrk="1" fontAlgn="auto" hangingPunct="1">
                  <a:spcBef>
                    <a:spcPts val="0"/>
                  </a:spcBef>
                  <a:spcAft>
                    <a:spcPts val="0"/>
                  </a:spcAft>
                  <a:defRPr/>
                </a:pPr>
                <a:endParaRPr lang="id-ID" sz="1350">
                  <a:latin typeface="+mn-lt"/>
                </a:endParaRPr>
              </a:p>
            </p:txBody>
          </p:sp>
          <p:sp>
            <p:nvSpPr>
              <p:cNvPr id="15" name="Freeform 21"/>
              <p:cNvSpPr/>
              <p:nvPr/>
            </p:nvSpPr>
            <p:spPr bwMode="auto">
              <a:xfrm>
                <a:off x="7858645" y="1794292"/>
                <a:ext cx="125129" cy="183408"/>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p>
                <a:pPr eaLnBrk="1" fontAlgn="auto" hangingPunct="1">
                  <a:spcBef>
                    <a:spcPts val="0"/>
                  </a:spcBef>
                  <a:spcAft>
                    <a:spcPts val="0"/>
                  </a:spcAft>
                  <a:defRPr/>
                </a:pPr>
                <a:endParaRPr lang="id-ID" sz="1350">
                  <a:latin typeface="+mn-lt"/>
                </a:endParaRPr>
              </a:p>
            </p:txBody>
          </p:sp>
          <p:sp>
            <p:nvSpPr>
              <p:cNvPr id="16" name="Freeform 22"/>
              <p:cNvSpPr/>
              <p:nvPr/>
            </p:nvSpPr>
            <p:spPr bwMode="auto">
              <a:xfrm>
                <a:off x="5089886" y="1642040"/>
                <a:ext cx="2847102" cy="2910516"/>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EF857E"/>
              </a:solidFill>
              <a:ln>
                <a:noFill/>
              </a:ln>
            </p:spPr>
            <p:txBody>
              <a:bodyPr lIns="68580" tIns="34290" rIns="68580" bIns="34290"/>
              <a:p>
                <a:pPr eaLnBrk="1" fontAlgn="auto" hangingPunct="1">
                  <a:spcBef>
                    <a:spcPts val="0"/>
                  </a:spcBef>
                  <a:spcAft>
                    <a:spcPts val="0"/>
                  </a:spcAft>
                  <a:defRPr/>
                </a:pPr>
                <a:endParaRPr lang="id-ID" sz="1350">
                  <a:latin typeface="+mn-lt"/>
                </a:endParaRPr>
              </a:p>
            </p:txBody>
          </p:sp>
          <p:sp>
            <p:nvSpPr>
              <p:cNvPr id="17" name="Freeform 23"/>
              <p:cNvSpPr/>
              <p:nvPr/>
            </p:nvSpPr>
            <p:spPr bwMode="auto">
              <a:xfrm>
                <a:off x="6196559" y="1835539"/>
                <a:ext cx="1741514" cy="2716824"/>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rgbClr val="E83A4F"/>
              </a:solidFill>
              <a:ln>
                <a:noFill/>
              </a:ln>
            </p:spPr>
            <p:txBody>
              <a:bodyPr lIns="68580" tIns="34290" rIns="68580" bIns="34290"/>
              <a:p>
                <a:pPr eaLnBrk="1" fontAlgn="auto" hangingPunct="1">
                  <a:spcBef>
                    <a:spcPts val="0"/>
                  </a:spcBef>
                  <a:spcAft>
                    <a:spcPts val="0"/>
                  </a:spcAft>
                  <a:defRPr/>
                </a:pPr>
                <a:endParaRPr lang="id-ID" sz="1350">
                  <a:latin typeface="+mn-lt"/>
                </a:endParaRPr>
              </a:p>
            </p:txBody>
          </p:sp>
          <p:sp>
            <p:nvSpPr>
              <p:cNvPr id="18" name="Freeform 24"/>
              <p:cNvSpPr/>
              <p:nvPr/>
            </p:nvSpPr>
            <p:spPr bwMode="auto">
              <a:xfrm>
                <a:off x="5090159" y="1691192"/>
                <a:ext cx="2694548" cy="2092898"/>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AACCA5"/>
              </a:solidFill>
              <a:ln>
                <a:noFill/>
              </a:ln>
            </p:spPr>
            <p:txBody>
              <a:bodyPr lIns="68580" tIns="34290" rIns="68580" bIns="34290"/>
              <a:p>
                <a:pPr eaLnBrk="1" fontAlgn="auto" hangingPunct="1">
                  <a:spcBef>
                    <a:spcPts val="0"/>
                  </a:spcBef>
                  <a:spcAft>
                    <a:spcPts val="0"/>
                  </a:spcAft>
                  <a:defRPr/>
                </a:pPr>
                <a:endParaRPr lang="id-ID" sz="1350">
                  <a:latin typeface="+mn-lt"/>
                </a:endParaRPr>
              </a:p>
            </p:txBody>
          </p:sp>
          <p:sp>
            <p:nvSpPr>
              <p:cNvPr id="19" name="Freeform 25"/>
              <p:cNvSpPr/>
              <p:nvPr/>
            </p:nvSpPr>
            <p:spPr bwMode="auto">
              <a:xfrm>
                <a:off x="4822702" y="3333871"/>
                <a:ext cx="1559821" cy="1549533"/>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p>
                <a:pPr eaLnBrk="1" fontAlgn="auto" hangingPunct="1">
                  <a:spcBef>
                    <a:spcPts val="0"/>
                  </a:spcBef>
                  <a:spcAft>
                    <a:spcPts val="0"/>
                  </a:spcAft>
                  <a:defRPr/>
                </a:pPr>
                <a:endParaRPr lang="id-ID" sz="1350">
                  <a:latin typeface="+mn-lt"/>
                </a:endParaRPr>
              </a:p>
            </p:txBody>
          </p:sp>
          <p:sp>
            <p:nvSpPr>
              <p:cNvPr id="20" name="Freeform 26"/>
              <p:cNvSpPr/>
              <p:nvPr/>
            </p:nvSpPr>
            <p:spPr bwMode="auto">
              <a:xfrm>
                <a:off x="4861388" y="3411817"/>
                <a:ext cx="838190" cy="860470"/>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p>
                <a:pPr eaLnBrk="1" fontAlgn="auto" hangingPunct="1">
                  <a:spcBef>
                    <a:spcPts val="0"/>
                  </a:spcBef>
                  <a:spcAft>
                    <a:spcPts val="0"/>
                  </a:spcAft>
                  <a:defRPr/>
                </a:pPr>
                <a:endParaRPr lang="id-ID" sz="1350">
                  <a:latin typeface="+mn-lt"/>
                </a:endParaRPr>
              </a:p>
            </p:txBody>
          </p:sp>
          <p:sp>
            <p:nvSpPr>
              <p:cNvPr id="21" name="Freeform 27"/>
              <p:cNvSpPr/>
              <p:nvPr/>
            </p:nvSpPr>
            <p:spPr bwMode="auto">
              <a:xfrm>
                <a:off x="5511086" y="4216326"/>
                <a:ext cx="848473" cy="666778"/>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p>
                <a:pPr eaLnBrk="1" fontAlgn="auto" hangingPunct="1">
                  <a:spcBef>
                    <a:spcPts val="0"/>
                  </a:spcBef>
                  <a:spcAft>
                    <a:spcPts val="0"/>
                  </a:spcAft>
                  <a:defRPr/>
                </a:pPr>
                <a:endParaRPr lang="id-ID" sz="1350">
                  <a:latin typeface="+mn-lt"/>
                </a:endParaRPr>
              </a:p>
            </p:txBody>
          </p:sp>
          <p:sp>
            <p:nvSpPr>
              <p:cNvPr id="22" name="Freeform 28"/>
              <p:cNvSpPr/>
              <p:nvPr/>
            </p:nvSpPr>
            <p:spPr bwMode="auto">
              <a:xfrm>
                <a:off x="4516351" y="4079800"/>
                <a:ext cx="1138155" cy="1139866"/>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p>
                <a:pPr eaLnBrk="1" fontAlgn="auto" hangingPunct="1">
                  <a:spcBef>
                    <a:spcPts val="0"/>
                  </a:spcBef>
                  <a:spcAft>
                    <a:spcPts val="0"/>
                  </a:spcAft>
                  <a:defRPr/>
                </a:pPr>
                <a:endParaRPr lang="id-ID" sz="1350">
                  <a:latin typeface="+mn-lt"/>
                </a:endParaRPr>
              </a:p>
            </p:txBody>
          </p:sp>
          <p:sp>
            <p:nvSpPr>
              <p:cNvPr id="23" name="Freeform 29"/>
              <p:cNvSpPr/>
              <p:nvPr/>
            </p:nvSpPr>
            <p:spPr bwMode="auto">
              <a:xfrm>
                <a:off x="4570210" y="4203626"/>
                <a:ext cx="656495" cy="913608"/>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p>
                <a:pPr eaLnBrk="1" fontAlgn="auto" hangingPunct="1">
                  <a:spcBef>
                    <a:spcPts val="0"/>
                  </a:spcBef>
                  <a:spcAft>
                    <a:spcPts val="0"/>
                  </a:spcAft>
                  <a:defRPr/>
                </a:pPr>
                <a:endParaRPr lang="id-ID" sz="1350">
                  <a:latin typeface="+mn-lt"/>
                </a:endParaRPr>
              </a:p>
            </p:txBody>
          </p:sp>
          <p:sp>
            <p:nvSpPr>
              <p:cNvPr id="24" name="Freeform 30"/>
              <p:cNvSpPr/>
              <p:nvPr/>
            </p:nvSpPr>
            <p:spPr bwMode="auto">
              <a:xfrm>
                <a:off x="5711336" y="1737379"/>
                <a:ext cx="2074047" cy="1976339"/>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rgbClr val="AACCA5"/>
              </a:solidFill>
              <a:ln>
                <a:noFill/>
              </a:ln>
            </p:spPr>
            <p:txBody>
              <a:bodyPr lIns="68580" tIns="34290" rIns="68580" bIns="34290"/>
              <a:p>
                <a:pPr eaLnBrk="1" fontAlgn="auto" hangingPunct="1">
                  <a:spcBef>
                    <a:spcPts val="0"/>
                  </a:spcBef>
                  <a:spcAft>
                    <a:spcPts val="0"/>
                  </a:spcAft>
                  <a:defRPr/>
                </a:pPr>
                <a:endParaRPr lang="id-ID" sz="1350">
                  <a:latin typeface="+mn-lt"/>
                </a:endParaRPr>
              </a:p>
            </p:txBody>
          </p:sp>
          <p:sp>
            <p:nvSpPr>
              <p:cNvPr id="25" name="Freeform 31"/>
              <p:cNvSpPr/>
              <p:nvPr/>
            </p:nvSpPr>
            <p:spPr bwMode="auto">
              <a:xfrm>
                <a:off x="6195498" y="1834871"/>
                <a:ext cx="1696948" cy="2358580"/>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rgbClr val="EF857E"/>
              </a:solidFill>
              <a:ln>
                <a:noFill/>
              </a:ln>
            </p:spPr>
            <p:txBody>
              <a:bodyPr lIns="68580" tIns="34290" rIns="68580" bIns="34290"/>
              <a:p>
                <a:pPr eaLnBrk="1" fontAlgn="auto" hangingPunct="1">
                  <a:spcBef>
                    <a:spcPts val="0"/>
                  </a:spcBef>
                  <a:spcAft>
                    <a:spcPts val="0"/>
                  </a:spcAft>
                  <a:defRPr/>
                </a:pPr>
                <a:endParaRPr lang="id-ID" sz="1350">
                  <a:latin typeface="+mn-lt"/>
                </a:endParaRPr>
              </a:p>
            </p:txBody>
          </p:sp>
          <p:sp>
            <p:nvSpPr>
              <p:cNvPr id="26" name="Freeform 32"/>
              <p:cNvSpPr/>
              <p:nvPr/>
            </p:nvSpPr>
            <p:spPr bwMode="auto">
              <a:xfrm>
                <a:off x="5089373" y="1720842"/>
                <a:ext cx="2505998" cy="1846070"/>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bg1">
                  <a:alpha val="20000"/>
                </a:schemeClr>
              </a:solidFill>
              <a:ln>
                <a:noFill/>
              </a:ln>
            </p:spPr>
            <p:txBody>
              <a:bodyPr lIns="68580" tIns="34290" rIns="68580" bIns="34290"/>
              <a:p>
                <a:pPr eaLnBrk="1" fontAlgn="auto" hangingPunct="1">
                  <a:spcBef>
                    <a:spcPts val="0"/>
                  </a:spcBef>
                  <a:spcAft>
                    <a:spcPts val="0"/>
                  </a:spcAft>
                  <a:defRPr/>
                </a:pPr>
                <a:endParaRPr lang="id-ID" sz="1350">
                  <a:latin typeface="+mn-lt"/>
                </a:endParaRPr>
              </a:p>
            </p:txBody>
          </p:sp>
        </p:grpSp>
      </p:grpSp>
      <p:sp>
        <p:nvSpPr>
          <p:cNvPr id="3" name="TextBox 1210"/>
          <p:cNvSpPr/>
          <p:nvPr/>
        </p:nvSpPr>
        <p:spPr>
          <a:xfrm>
            <a:off x="5570855" y="889000"/>
            <a:ext cx="2882900" cy="337185"/>
          </a:xfrm>
          <a:prstGeom prst="rect">
            <a:avLst/>
          </a:prstGeom>
          <a:noFill/>
          <a:ln w="9525">
            <a:noFill/>
            <a:miter/>
          </a:ln>
        </p:spPr>
        <p:txBody>
          <a:bodyPr wrap="square">
            <a:spAutoFit/>
          </a:bodyPr>
          <a:p>
            <a:pPr algn="l"/>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ea typeface="方正舒体" panose="02010601030101010101" pitchFamily="2" charset="-122"/>
              <a:sym typeface="+mn-ea"/>
            </a:endParaRPr>
          </a:p>
        </p:txBody>
      </p:sp>
      <p:sp>
        <p:nvSpPr>
          <p:cNvPr id="4" name="TextBox 1210"/>
          <p:cNvSpPr/>
          <p:nvPr/>
        </p:nvSpPr>
        <p:spPr>
          <a:xfrm>
            <a:off x="5570855" y="1210945"/>
            <a:ext cx="4612005" cy="783590"/>
          </a:xfrm>
          <a:prstGeom prst="rect">
            <a:avLst/>
          </a:prstGeom>
          <a:noFill/>
          <a:ln w="9525">
            <a:noFill/>
            <a:miter/>
          </a:ln>
        </p:spPr>
        <p:txBody>
          <a:bodyPr wrap="square">
            <a:spAutoFit/>
          </a:bodyPr>
          <a:p>
            <a:pPr indent="0" algn="l" fontAlgn="auto">
              <a:lnSpc>
                <a:spcPct val="150000"/>
              </a:lnSpc>
            </a:pP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endParaRPr lang="en-US" altLang="zh-CN" sz="10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5" name="TextBox 1210"/>
          <p:cNvSpPr/>
          <p:nvPr/>
        </p:nvSpPr>
        <p:spPr>
          <a:xfrm>
            <a:off x="5572125" y="2265680"/>
            <a:ext cx="2882900" cy="337185"/>
          </a:xfrm>
          <a:prstGeom prst="rect">
            <a:avLst/>
          </a:prstGeom>
          <a:noFill/>
          <a:ln w="9525">
            <a:noFill/>
            <a:miter/>
          </a:ln>
        </p:spPr>
        <p:txBody>
          <a:bodyPr wrap="square">
            <a:spAutoFit/>
          </a:bodyPr>
          <a:p>
            <a:pPr algn="l"/>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ea typeface="方正舒体" panose="02010601030101010101" pitchFamily="2" charset="-122"/>
              <a:sym typeface="+mn-ea"/>
            </a:endParaRPr>
          </a:p>
        </p:txBody>
      </p:sp>
      <p:sp>
        <p:nvSpPr>
          <p:cNvPr id="6" name="TextBox 1210"/>
          <p:cNvSpPr/>
          <p:nvPr/>
        </p:nvSpPr>
        <p:spPr>
          <a:xfrm>
            <a:off x="5572125" y="2587625"/>
            <a:ext cx="4612005" cy="783590"/>
          </a:xfrm>
          <a:prstGeom prst="rect">
            <a:avLst/>
          </a:prstGeom>
          <a:noFill/>
          <a:ln w="9525">
            <a:noFill/>
            <a:miter/>
          </a:ln>
        </p:spPr>
        <p:txBody>
          <a:bodyPr wrap="square">
            <a:spAutoFit/>
          </a:bodyPr>
          <a:p>
            <a:pPr indent="0" algn="l" fontAlgn="auto">
              <a:lnSpc>
                <a:spcPct val="150000"/>
              </a:lnSpc>
            </a:pP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endParaRPr lang="en-US" altLang="zh-CN" sz="10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7" name="TextBox 1210"/>
          <p:cNvSpPr/>
          <p:nvPr/>
        </p:nvSpPr>
        <p:spPr>
          <a:xfrm>
            <a:off x="5572125" y="3713480"/>
            <a:ext cx="2882900" cy="337185"/>
          </a:xfrm>
          <a:prstGeom prst="rect">
            <a:avLst/>
          </a:prstGeom>
          <a:noFill/>
          <a:ln w="9525">
            <a:noFill/>
            <a:miter/>
          </a:ln>
        </p:spPr>
        <p:txBody>
          <a:bodyPr wrap="square">
            <a:spAutoFit/>
          </a:bodyPr>
          <a:p>
            <a:pPr algn="l"/>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ea typeface="方正舒体" panose="02010601030101010101" pitchFamily="2" charset="-122"/>
              <a:sym typeface="+mn-ea"/>
            </a:endParaRPr>
          </a:p>
        </p:txBody>
      </p:sp>
      <p:sp>
        <p:nvSpPr>
          <p:cNvPr id="8" name="TextBox 1210"/>
          <p:cNvSpPr/>
          <p:nvPr/>
        </p:nvSpPr>
        <p:spPr>
          <a:xfrm>
            <a:off x="5572125" y="4035425"/>
            <a:ext cx="4612005" cy="783590"/>
          </a:xfrm>
          <a:prstGeom prst="rect">
            <a:avLst/>
          </a:prstGeom>
          <a:noFill/>
          <a:ln w="9525">
            <a:noFill/>
            <a:miter/>
          </a:ln>
        </p:spPr>
        <p:txBody>
          <a:bodyPr wrap="square">
            <a:spAutoFit/>
          </a:bodyPr>
          <a:p>
            <a:pPr indent="0" algn="l" fontAlgn="auto">
              <a:lnSpc>
                <a:spcPct val="150000"/>
              </a:lnSpc>
            </a:pP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endParaRPr lang="en-US" altLang="zh-CN" sz="10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7" name="TextBox 1210"/>
          <p:cNvSpPr/>
          <p:nvPr/>
        </p:nvSpPr>
        <p:spPr>
          <a:xfrm>
            <a:off x="5572125" y="5192395"/>
            <a:ext cx="2882900" cy="337185"/>
          </a:xfrm>
          <a:prstGeom prst="rect">
            <a:avLst/>
          </a:prstGeom>
          <a:noFill/>
          <a:ln w="9525">
            <a:noFill/>
            <a:miter/>
          </a:ln>
        </p:spPr>
        <p:txBody>
          <a:bodyPr wrap="square">
            <a:spAutoFit/>
          </a:bodyPr>
          <a:p>
            <a:pPr algn="l"/>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ea typeface="方正舒体" panose="02010601030101010101" pitchFamily="2" charset="-122"/>
              <a:sym typeface="+mn-ea"/>
            </a:endParaRPr>
          </a:p>
        </p:txBody>
      </p:sp>
      <p:sp>
        <p:nvSpPr>
          <p:cNvPr id="28" name="TextBox 1210"/>
          <p:cNvSpPr/>
          <p:nvPr/>
        </p:nvSpPr>
        <p:spPr>
          <a:xfrm>
            <a:off x="5572125" y="5514340"/>
            <a:ext cx="4612005" cy="783590"/>
          </a:xfrm>
          <a:prstGeom prst="rect">
            <a:avLst/>
          </a:prstGeom>
          <a:noFill/>
          <a:ln w="9525">
            <a:noFill/>
            <a:miter/>
          </a:ln>
        </p:spPr>
        <p:txBody>
          <a:bodyPr wrap="square">
            <a:spAutoFit/>
          </a:bodyPr>
          <a:p>
            <a:pPr indent="0" algn="l" fontAlgn="auto">
              <a:lnSpc>
                <a:spcPct val="150000"/>
              </a:lnSpc>
            </a:pP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r>
              <a:rPr lang="zh-CN" altLang="en-US" sz="10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ea typeface="微软雅黑" panose="020B0503020204020204" charset="-122"/>
                <a:sym typeface="Arial" panose="020B0604020202020204" pitchFamily="34" charset="0"/>
              </a:rPr>
              <a:t>.</a:t>
            </a:r>
            <a:endParaRPr lang="en-US" altLang="zh-CN" sz="10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Trapecio 8"/>
          <p:cNvSpPr/>
          <p:nvPr/>
        </p:nvSpPr>
        <p:spPr>
          <a:xfrm rot="10800000">
            <a:off x="8342071" y="1619456"/>
            <a:ext cx="2714171" cy="3609847"/>
          </a:xfrm>
          <a:prstGeom prst="trapezoid">
            <a:avLst/>
          </a:prstGeom>
          <a:solidFill>
            <a:srgbClr val="EF85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s-MX"/>
          </a:p>
        </p:txBody>
      </p:sp>
      <p:sp>
        <p:nvSpPr>
          <p:cNvPr id="10" name="Trapecio 9"/>
          <p:cNvSpPr/>
          <p:nvPr/>
        </p:nvSpPr>
        <p:spPr>
          <a:xfrm>
            <a:off x="5976243" y="1619456"/>
            <a:ext cx="2714171" cy="3609847"/>
          </a:xfrm>
          <a:prstGeom prst="trapezoid">
            <a:avLst/>
          </a:prstGeom>
          <a:solidFill>
            <a:srgbClr val="AACC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s-MX"/>
          </a:p>
        </p:txBody>
      </p:sp>
      <p:sp>
        <p:nvSpPr>
          <p:cNvPr id="11" name="Trapecio 10"/>
          <p:cNvSpPr/>
          <p:nvPr/>
        </p:nvSpPr>
        <p:spPr>
          <a:xfrm rot="10800000">
            <a:off x="3610416" y="1619456"/>
            <a:ext cx="2714171" cy="3609847"/>
          </a:xfrm>
          <a:prstGeom prst="trapezoid">
            <a:avLst/>
          </a:prstGeom>
          <a:solidFill>
            <a:srgbClr val="E83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s-MX"/>
          </a:p>
        </p:txBody>
      </p:sp>
      <p:sp>
        <p:nvSpPr>
          <p:cNvPr id="12" name="Trapecio 11"/>
          <p:cNvSpPr/>
          <p:nvPr/>
        </p:nvSpPr>
        <p:spPr>
          <a:xfrm>
            <a:off x="1244588" y="1619456"/>
            <a:ext cx="2714171" cy="3609847"/>
          </a:xfrm>
          <a:prstGeom prst="trapezoid">
            <a:avLst/>
          </a:prstGeom>
          <a:solidFill>
            <a:srgbClr val="EF85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s-MX"/>
          </a:p>
        </p:txBody>
      </p:sp>
      <p:sp>
        <p:nvSpPr>
          <p:cNvPr id="14" name="CuadroTexto 13"/>
          <p:cNvSpPr txBox="1"/>
          <p:nvPr/>
        </p:nvSpPr>
        <p:spPr>
          <a:xfrm>
            <a:off x="2151069" y="1793627"/>
            <a:ext cx="742315" cy="829310"/>
          </a:xfrm>
          <a:prstGeom prst="rect">
            <a:avLst/>
          </a:prstGeom>
          <a:noFill/>
        </p:spPr>
        <p:txBody>
          <a:bodyPr wrap="none" rtlCol="0">
            <a:spAutoFit/>
          </a:bodyPr>
          <a:p>
            <a:r>
              <a:rPr lang="en-US" altLang="es-MX" sz="4800" dirty="0" smtClean="0">
                <a:solidFill>
                  <a:schemeClr val="bg1"/>
                </a:solidFill>
                <a:latin typeface="Impact" panose="020B0806030902050204" charset="0"/>
              </a:rPr>
              <a:t>01</a:t>
            </a:r>
            <a:endParaRPr lang="en-US" altLang="es-MX" sz="4800" dirty="0">
              <a:solidFill>
                <a:schemeClr val="bg1"/>
              </a:solidFill>
            </a:endParaRPr>
          </a:p>
        </p:txBody>
      </p:sp>
      <p:sp>
        <p:nvSpPr>
          <p:cNvPr id="15" name="CuadroTexto 14"/>
          <p:cNvSpPr txBox="1"/>
          <p:nvPr/>
        </p:nvSpPr>
        <p:spPr>
          <a:xfrm>
            <a:off x="6904366" y="1793627"/>
            <a:ext cx="833120" cy="829310"/>
          </a:xfrm>
          <a:prstGeom prst="rect">
            <a:avLst/>
          </a:prstGeom>
          <a:noFill/>
        </p:spPr>
        <p:txBody>
          <a:bodyPr wrap="none" rtlCol="0">
            <a:spAutoFit/>
          </a:bodyPr>
          <a:p>
            <a:pPr algn="l"/>
            <a:r>
              <a:rPr lang="en-US" altLang="es-MX" sz="4800" dirty="0" smtClean="0">
                <a:solidFill>
                  <a:schemeClr val="bg1"/>
                </a:solidFill>
                <a:latin typeface="Impact" panose="020B0806030902050204" charset="0"/>
              </a:rPr>
              <a:t>03</a:t>
            </a:r>
            <a:endParaRPr lang="en-US" altLang="es-MX" sz="4800" dirty="0" smtClean="0">
              <a:solidFill>
                <a:schemeClr val="bg1"/>
              </a:solidFill>
              <a:latin typeface="Impact" panose="020B0806030902050204" charset="0"/>
            </a:endParaRPr>
          </a:p>
        </p:txBody>
      </p:sp>
      <p:sp>
        <p:nvSpPr>
          <p:cNvPr id="16" name="CuadroTexto 15"/>
          <p:cNvSpPr txBox="1"/>
          <p:nvPr/>
        </p:nvSpPr>
        <p:spPr>
          <a:xfrm>
            <a:off x="4521131" y="4273094"/>
            <a:ext cx="855980" cy="829310"/>
          </a:xfrm>
          <a:prstGeom prst="rect">
            <a:avLst/>
          </a:prstGeom>
          <a:noFill/>
        </p:spPr>
        <p:txBody>
          <a:bodyPr wrap="none" rtlCol="0">
            <a:spAutoFit/>
          </a:bodyPr>
          <a:p>
            <a:r>
              <a:rPr lang="es-MX" dirty="0" smtClean="0">
                <a:latin typeface="Impact" panose="020B0806030902050204" charset="0"/>
              </a:rPr>
              <a:t> </a:t>
            </a:r>
            <a:r>
              <a:rPr lang="en-US" altLang="es-MX" sz="4800" dirty="0" smtClean="0">
                <a:solidFill>
                  <a:schemeClr val="bg1"/>
                </a:solidFill>
                <a:latin typeface="Impact" panose="020B0806030902050204" charset="0"/>
              </a:rPr>
              <a:t>02</a:t>
            </a:r>
            <a:endParaRPr lang="en-US" altLang="es-MX" sz="4800" dirty="0">
              <a:solidFill>
                <a:schemeClr val="bg1"/>
              </a:solidFill>
              <a:latin typeface="Impact" panose="020B0806030902050204" charset="0"/>
            </a:endParaRPr>
          </a:p>
        </p:txBody>
      </p:sp>
      <p:sp>
        <p:nvSpPr>
          <p:cNvPr id="17" name="CuadroTexto 16"/>
          <p:cNvSpPr txBox="1"/>
          <p:nvPr/>
        </p:nvSpPr>
        <p:spPr>
          <a:xfrm>
            <a:off x="9270192" y="4273094"/>
            <a:ext cx="814705" cy="829310"/>
          </a:xfrm>
          <a:prstGeom prst="rect">
            <a:avLst/>
          </a:prstGeom>
          <a:noFill/>
        </p:spPr>
        <p:txBody>
          <a:bodyPr wrap="none" rtlCol="0">
            <a:spAutoFit/>
          </a:bodyPr>
          <a:p>
            <a:r>
              <a:rPr lang="en-US" altLang="es-MX" sz="4800" dirty="0" smtClean="0">
                <a:solidFill>
                  <a:schemeClr val="bg1"/>
                </a:solidFill>
                <a:latin typeface="Impact" panose="020B0806030902050204" charset="0"/>
              </a:rPr>
              <a:t>04</a:t>
            </a:r>
            <a:endParaRPr lang="en-US" altLang="es-MX" sz="4800" dirty="0">
              <a:solidFill>
                <a:schemeClr val="bg1"/>
              </a:solidFill>
            </a:endParaRPr>
          </a:p>
        </p:txBody>
      </p:sp>
      <p:sp>
        <p:nvSpPr>
          <p:cNvPr id="20" name="CuadroTexto 19"/>
          <p:cNvSpPr txBox="1"/>
          <p:nvPr/>
        </p:nvSpPr>
        <p:spPr>
          <a:xfrm>
            <a:off x="1647675" y="2642821"/>
            <a:ext cx="1907996" cy="2122805"/>
          </a:xfrm>
          <a:prstGeom prst="rect">
            <a:avLst/>
          </a:prstGeom>
          <a:noFill/>
        </p:spPr>
        <p:txBody>
          <a:bodyPr wrap="square" rtlCol="0">
            <a:spAutoFit/>
          </a:bodyPr>
          <a:p>
            <a:pPr lvl="0" algn="ctr" defTabSz="1216025" eaLnBrk="1" hangingPunct="1">
              <a:lnSpc>
                <a:spcPct val="120000"/>
              </a:lnSpc>
              <a:spcBef>
                <a:spcPct val="20000"/>
              </a:spcBef>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1" name="CuadroTexto 20"/>
          <p:cNvSpPr txBox="1"/>
          <p:nvPr/>
        </p:nvSpPr>
        <p:spPr>
          <a:xfrm>
            <a:off x="6379331" y="2642821"/>
            <a:ext cx="1907996" cy="2122805"/>
          </a:xfrm>
          <a:prstGeom prst="rect">
            <a:avLst/>
          </a:prstGeom>
          <a:noFill/>
        </p:spPr>
        <p:txBody>
          <a:bodyPr wrap="square" rtlCol="0">
            <a:spAutoFit/>
          </a:bodyPr>
          <a:p>
            <a:pPr lvl="0" algn="ctr" defTabSz="1216025" eaLnBrk="1" hangingPunct="1">
              <a:lnSpc>
                <a:spcPct val="120000"/>
              </a:lnSpc>
              <a:spcBef>
                <a:spcPct val="20000"/>
              </a:spcBef>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2" name="CuadroTexto 21"/>
          <p:cNvSpPr txBox="1"/>
          <p:nvPr/>
        </p:nvSpPr>
        <p:spPr>
          <a:xfrm>
            <a:off x="4013503" y="2026325"/>
            <a:ext cx="1907996" cy="2122805"/>
          </a:xfrm>
          <a:prstGeom prst="rect">
            <a:avLst/>
          </a:prstGeom>
          <a:noFill/>
        </p:spPr>
        <p:txBody>
          <a:bodyPr wrap="square" rtlCol="0">
            <a:spAutoFit/>
          </a:bodyPr>
          <a:p>
            <a:pPr lvl="0" algn="ctr" defTabSz="1216025" eaLnBrk="1" hangingPunct="1">
              <a:lnSpc>
                <a:spcPct val="120000"/>
              </a:lnSpc>
              <a:spcBef>
                <a:spcPct val="20000"/>
              </a:spcBef>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3" name="CuadroTexto 22"/>
          <p:cNvSpPr txBox="1"/>
          <p:nvPr/>
        </p:nvSpPr>
        <p:spPr>
          <a:xfrm>
            <a:off x="8672207" y="2026325"/>
            <a:ext cx="1907996" cy="2122805"/>
          </a:xfrm>
          <a:prstGeom prst="rect">
            <a:avLst/>
          </a:prstGeom>
          <a:noFill/>
        </p:spPr>
        <p:txBody>
          <a:bodyPr wrap="square" rtlCol="0">
            <a:spAutoFit/>
          </a:bodyPr>
          <a:p>
            <a:pPr lvl="0" algn="ctr" defTabSz="1216025" eaLnBrk="1" hangingPunct="1">
              <a:lnSpc>
                <a:spcPct val="120000"/>
              </a:lnSpc>
              <a:spcBef>
                <a:spcPct val="20000"/>
              </a:spcBef>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821690" y="1020445"/>
            <a:ext cx="10622280" cy="4704080"/>
            <a:chOff x="1714" y="1607"/>
            <a:chExt cx="16308" cy="7408"/>
          </a:xfrm>
        </p:grpSpPr>
        <p:sp>
          <p:nvSpPr>
            <p:cNvPr id="20" name="矩形 19"/>
            <p:cNvSpPr/>
            <p:nvPr/>
          </p:nvSpPr>
          <p:spPr>
            <a:xfrm>
              <a:off x="1714" y="1607"/>
              <a:ext cx="16308" cy="7408"/>
            </a:xfrm>
            <a:prstGeom prst="rect">
              <a:avLst/>
            </a:prstGeom>
            <a:noFill/>
            <a:ln>
              <a:solidFill>
                <a:srgbClr val="F08C83"/>
              </a:solidFill>
            </a:ln>
            <a:extLst>
              <a:ext uri="{909E8E84-426E-40DD-AFC4-6F175D3DCCD1}">
                <a14:hiddenFill xmlns:a14="http://schemas.microsoft.com/office/drawing/2010/main">
                  <a:solidFill>
                    <a:srgbClr val="F08C8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2244" y="2042"/>
              <a:ext cx="15324" cy="6717"/>
            </a:xfrm>
            <a:prstGeom prst="rect">
              <a:avLst/>
            </a:prstGeom>
            <a:solidFill>
              <a:srgbClr val="F0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日期占位符 5"/>
          <p:cNvSpPr>
            <a:spLocks noGrp="1"/>
          </p:cNvSpPr>
          <p:nvPr>
            <p:ph type="dt" sz="half" idx="10"/>
          </p:nvPr>
        </p:nvSpPr>
        <p:spPr>
          <a:xfrm>
            <a:off x="821690" y="6242050"/>
            <a:ext cx="2743200" cy="365125"/>
          </a:xfrm>
        </p:spPr>
        <p:txBody>
          <a:bodyPr/>
          <a:p>
            <a:fld id="{D997B5FA-0921-464F-AAE1-844C04324D75}" type="datetimeFigureOut">
              <a:rPr lang="zh-CN" altLang="en-US" smtClean="0"/>
            </a:fld>
            <a:endParaRPr lang="zh-CN" altLang="en-US"/>
          </a:p>
        </p:txBody>
      </p:sp>
      <p:sp>
        <p:nvSpPr>
          <p:cNvPr id="7" name="页脚占位符 6"/>
          <p:cNvSpPr>
            <a:spLocks noGrp="1"/>
          </p:cNvSpPr>
          <p:nvPr>
            <p:ph type="ftr" sz="quarter" idx="11"/>
          </p:nvPr>
        </p:nvSpPr>
        <p:spPr>
          <a:xfrm>
            <a:off x="4022090" y="6242050"/>
            <a:ext cx="4114800" cy="365125"/>
          </a:xfrm>
        </p:spPr>
        <p:txBody>
          <a:bodyPr/>
          <a:p>
            <a:endParaRPr lang="zh-CN" altLang="en-US"/>
          </a:p>
        </p:txBody>
      </p:sp>
      <p:sp>
        <p:nvSpPr>
          <p:cNvPr id="8" name="灯片编号占位符 7"/>
          <p:cNvSpPr>
            <a:spLocks noGrp="1"/>
          </p:cNvSpPr>
          <p:nvPr>
            <p:ph type="sldNum" sz="quarter" idx="12"/>
          </p:nvPr>
        </p:nvSpPr>
        <p:spPr>
          <a:xfrm>
            <a:off x="8594090" y="6242050"/>
            <a:ext cx="2743200" cy="365125"/>
          </a:xfrm>
        </p:spPr>
        <p:txBody>
          <a:bodyPr/>
          <a:p>
            <a:fld id="{565CE74E-AB26-4998-AD42-012C4C1AD076}" type="slidenum">
              <a:rPr lang="zh-CN" altLang="en-US" smtClean="0"/>
            </a:fld>
            <a:endParaRPr lang="zh-CN" altLang="en-US"/>
          </a:p>
        </p:txBody>
      </p:sp>
      <p:pic>
        <p:nvPicPr>
          <p:cNvPr id="12" name="图片 11" descr="1"/>
          <p:cNvPicPr>
            <a:picLocks noChangeAspect="1"/>
          </p:cNvPicPr>
          <p:nvPr userDrawn="1"/>
        </p:nvPicPr>
        <p:blipFill>
          <a:blip r:embed="rId1"/>
          <a:stretch>
            <a:fillRect/>
          </a:stretch>
        </p:blipFill>
        <p:spPr>
          <a:xfrm>
            <a:off x="-756920" y="1632585"/>
            <a:ext cx="2844800" cy="2476500"/>
          </a:xfrm>
          <a:prstGeom prst="rect">
            <a:avLst/>
          </a:prstGeom>
        </p:spPr>
      </p:pic>
      <p:pic>
        <p:nvPicPr>
          <p:cNvPr id="13" name="图片 12" descr="2"/>
          <p:cNvPicPr>
            <a:picLocks noChangeAspect="1"/>
          </p:cNvPicPr>
          <p:nvPr userDrawn="1"/>
        </p:nvPicPr>
        <p:blipFill>
          <a:blip r:embed="rId2"/>
          <a:stretch>
            <a:fillRect/>
          </a:stretch>
        </p:blipFill>
        <p:spPr>
          <a:xfrm rot="10800000">
            <a:off x="-438150" y="-1443355"/>
            <a:ext cx="4768850" cy="3966845"/>
          </a:xfrm>
          <a:prstGeom prst="rect">
            <a:avLst/>
          </a:prstGeom>
        </p:spPr>
      </p:pic>
      <p:pic>
        <p:nvPicPr>
          <p:cNvPr id="15" name="图片 14" descr="2"/>
          <p:cNvPicPr>
            <a:picLocks noChangeAspect="1"/>
          </p:cNvPicPr>
          <p:nvPr userDrawn="1"/>
        </p:nvPicPr>
        <p:blipFill>
          <a:blip r:embed="rId2"/>
          <a:stretch>
            <a:fillRect/>
          </a:stretch>
        </p:blipFill>
        <p:spPr>
          <a:xfrm rot="10800000">
            <a:off x="-2868295" y="2914650"/>
            <a:ext cx="4768850" cy="3966845"/>
          </a:xfrm>
          <a:prstGeom prst="rect">
            <a:avLst/>
          </a:prstGeom>
        </p:spPr>
      </p:pic>
      <p:pic>
        <p:nvPicPr>
          <p:cNvPr id="16" name="图片 15" descr="2"/>
          <p:cNvPicPr>
            <a:picLocks noChangeAspect="1"/>
          </p:cNvPicPr>
          <p:nvPr userDrawn="1"/>
        </p:nvPicPr>
        <p:blipFill>
          <a:blip r:embed="rId2"/>
          <a:stretch>
            <a:fillRect/>
          </a:stretch>
        </p:blipFill>
        <p:spPr>
          <a:xfrm rot="13200000">
            <a:off x="-1741805" y="4209415"/>
            <a:ext cx="5869305" cy="4882515"/>
          </a:xfrm>
          <a:prstGeom prst="rect">
            <a:avLst/>
          </a:prstGeom>
        </p:spPr>
      </p:pic>
      <p:pic>
        <p:nvPicPr>
          <p:cNvPr id="17" name="图片 16" descr="1"/>
          <p:cNvPicPr>
            <a:picLocks noChangeAspect="1"/>
          </p:cNvPicPr>
          <p:nvPr userDrawn="1"/>
        </p:nvPicPr>
        <p:blipFill>
          <a:blip r:embed="rId1"/>
          <a:stretch>
            <a:fillRect/>
          </a:stretch>
        </p:blipFill>
        <p:spPr>
          <a:xfrm rot="9660000">
            <a:off x="8555355" y="-1311275"/>
            <a:ext cx="3742690" cy="3198495"/>
          </a:xfrm>
          <a:prstGeom prst="rect">
            <a:avLst/>
          </a:prstGeom>
        </p:spPr>
      </p:pic>
      <p:pic>
        <p:nvPicPr>
          <p:cNvPr id="18" name="图片 17" descr="2"/>
          <p:cNvPicPr>
            <a:picLocks noChangeAspect="1"/>
          </p:cNvPicPr>
          <p:nvPr userDrawn="1"/>
        </p:nvPicPr>
        <p:blipFill>
          <a:blip r:embed="rId2"/>
          <a:stretch>
            <a:fillRect/>
          </a:stretch>
        </p:blipFill>
        <p:spPr>
          <a:xfrm rot="14400000">
            <a:off x="9274175" y="1149985"/>
            <a:ext cx="6175375" cy="5136515"/>
          </a:xfrm>
          <a:prstGeom prst="rect">
            <a:avLst/>
          </a:prstGeom>
        </p:spPr>
      </p:pic>
      <p:pic>
        <p:nvPicPr>
          <p:cNvPr id="19" name="图片 18" descr="2"/>
          <p:cNvPicPr>
            <a:picLocks noChangeAspect="1"/>
          </p:cNvPicPr>
          <p:nvPr userDrawn="1"/>
        </p:nvPicPr>
        <p:blipFill>
          <a:blip r:embed="rId2"/>
          <a:stretch>
            <a:fillRect/>
          </a:stretch>
        </p:blipFill>
        <p:spPr>
          <a:xfrm rot="20880000">
            <a:off x="7602855" y="3735705"/>
            <a:ext cx="6175375" cy="5136515"/>
          </a:xfrm>
          <a:prstGeom prst="rect">
            <a:avLst/>
          </a:prstGeom>
        </p:spPr>
      </p:pic>
      <p:sp>
        <p:nvSpPr>
          <p:cNvPr id="11" name="文本框 10"/>
          <p:cNvSpPr txBox="1"/>
          <p:nvPr/>
        </p:nvSpPr>
        <p:spPr>
          <a:xfrm>
            <a:off x="5133340" y="1862455"/>
            <a:ext cx="2049780" cy="1445260"/>
          </a:xfrm>
          <a:prstGeom prst="rect">
            <a:avLst/>
          </a:prstGeom>
          <a:noFill/>
          <a:ln>
            <a:noFill/>
          </a:ln>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8800" noProof="0" dirty="0">
                <a:ln>
                  <a:noFill/>
                </a:ln>
                <a:solidFill>
                  <a:schemeClr val="bg1"/>
                </a:solidFill>
                <a:uLnTx/>
                <a:uFillTx/>
                <a:latin typeface="Impact" panose="020B0806030902050204" charset="0"/>
                <a:ea typeface="方正舒体" panose="02010601030101010101" pitchFamily="2" charset="-122"/>
                <a:sym typeface="+mn-ea"/>
              </a:rPr>
              <a:t>04</a:t>
            </a:r>
            <a:endParaRPr lang="en-US" altLang="zh-CN" sz="88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31" name="文本框 30"/>
          <p:cNvSpPr txBox="1"/>
          <p:nvPr/>
        </p:nvSpPr>
        <p:spPr>
          <a:xfrm>
            <a:off x="2718118" y="3818255"/>
            <a:ext cx="6308725" cy="553085"/>
          </a:xfrm>
          <a:prstGeom prst="rect">
            <a:avLst/>
          </a:prstGeom>
          <a:noFill/>
        </p:spPr>
        <p:txBody>
          <a:bodyPr wrap="square" rtlCol="0">
            <a:spAutoFit/>
          </a:bodyPr>
          <a:p>
            <a:pPr indent="457200" algn="ctr"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sz="1000">
                <a:solidFill>
                  <a:schemeClr val="bg1"/>
                </a:solidFill>
              </a:rPr>
              <a:t> </a:t>
            </a:r>
            <a:endParaRPr sz="1000">
              <a:solidFill>
                <a:schemeClr val="bg1"/>
              </a:solidFill>
            </a:endParaRPr>
          </a:p>
        </p:txBody>
      </p:sp>
      <p:sp>
        <p:nvSpPr>
          <p:cNvPr id="37" name="文本框 36"/>
          <p:cNvSpPr txBox="1"/>
          <p:nvPr/>
        </p:nvSpPr>
        <p:spPr>
          <a:xfrm>
            <a:off x="3068320" y="3149600"/>
            <a:ext cx="6179820" cy="706755"/>
          </a:xfrm>
          <a:prstGeom prst="rect">
            <a:avLst/>
          </a:prstGeom>
          <a:noFill/>
        </p:spPr>
        <p:txBody>
          <a:bodyPr wrap="square" rtlCol="0">
            <a:spAutoFit/>
          </a:bodyPr>
          <a:p>
            <a:pPr algn="ctr"/>
            <a:r>
              <a:rPr lang="en-US" altLang="zh-CN" sz="4000" b="1" noProof="0" dirty="0">
                <a:ln>
                  <a:noFill/>
                </a:ln>
                <a:solidFill>
                  <a:schemeClr val="bg1"/>
                </a:solidFill>
                <a:uLnTx/>
                <a:uFillTx/>
                <a:ea typeface="方正舒体" panose="02010601030101010101" pitchFamily="2" charset="-122"/>
              </a:rPr>
              <a:t>ADD YOUR TEXT HERE</a:t>
            </a:r>
            <a:endParaRPr lang="en-US" altLang="zh-CN" sz="4000" b="1" noProof="0" dirty="0">
              <a:ln>
                <a:noFill/>
              </a:ln>
              <a:solidFill>
                <a:schemeClr val="bg1"/>
              </a:solidFill>
              <a:uLnTx/>
              <a:uFillTx/>
              <a:ea typeface="方正舒体" panose="02010601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椭圆 4"/>
          <p:cNvSpPr/>
          <p:nvPr/>
        </p:nvSpPr>
        <p:spPr>
          <a:xfrm>
            <a:off x="1106170" y="1543050"/>
            <a:ext cx="3451860" cy="3451860"/>
          </a:xfrm>
          <a:prstGeom prst="ellipse">
            <a:avLst/>
          </a:prstGeom>
          <a:solidFill>
            <a:srgbClr val="AACC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椭圆 5"/>
          <p:cNvSpPr/>
          <p:nvPr/>
        </p:nvSpPr>
        <p:spPr>
          <a:xfrm>
            <a:off x="7543800" y="1543050"/>
            <a:ext cx="3451860" cy="3451860"/>
          </a:xfrm>
          <a:prstGeom prst="ellipse">
            <a:avLst/>
          </a:prstGeom>
          <a:solidFill>
            <a:srgbClr val="EB5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椭圆 3"/>
          <p:cNvSpPr/>
          <p:nvPr/>
        </p:nvSpPr>
        <p:spPr>
          <a:xfrm>
            <a:off x="4053205" y="1372235"/>
            <a:ext cx="3793490" cy="3793490"/>
          </a:xfrm>
          <a:prstGeom prst="ellipse">
            <a:avLst/>
          </a:prstGeom>
          <a:solidFill>
            <a:srgbClr val="F08C83">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 name="文本框 34"/>
          <p:cNvSpPr txBox="1"/>
          <p:nvPr/>
        </p:nvSpPr>
        <p:spPr>
          <a:xfrm>
            <a:off x="4356100" y="3063875"/>
            <a:ext cx="3187700" cy="8299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endParaRPr lang="en-US" altLang="zh-CN" sz="1200" kern="0" noProof="0" dirty="0" smtClean="0">
              <a:ln>
                <a:noFill/>
              </a:ln>
              <a:solidFill>
                <a:schemeClr val="bg1"/>
              </a:solidFill>
              <a:uLnTx/>
              <a:uFillTx/>
              <a:ea typeface="微软雅黑" panose="020B0503020204020204" charset="-122"/>
              <a:sym typeface="Arial" panose="020B0604020202020204" pitchFamily="34" charset="0"/>
            </a:endParaRPr>
          </a:p>
        </p:txBody>
      </p:sp>
      <p:sp>
        <p:nvSpPr>
          <p:cNvPr id="36" name="文本框 35"/>
          <p:cNvSpPr txBox="1"/>
          <p:nvPr/>
        </p:nvSpPr>
        <p:spPr>
          <a:xfrm>
            <a:off x="4890770" y="2541905"/>
            <a:ext cx="2118360" cy="5219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800" spc="42" noProof="0" dirty="0">
                <a:ln>
                  <a:noFill/>
                </a:ln>
                <a:solidFill>
                  <a:schemeClr val="bg1"/>
                </a:solidFill>
                <a:effectLst/>
                <a:uLnTx/>
                <a:uFillTx/>
                <a:ea typeface="方正舒体" panose="02010601030101010101" pitchFamily="2" charset="-122"/>
                <a:cs typeface="Oswald Light"/>
                <a:sym typeface="+mn-ea"/>
              </a:rPr>
              <a:t>KEYWORD</a:t>
            </a:r>
            <a:endParaRPr lang="en-US" altLang="zh-CN" sz="2800" spc="42" noProof="0" dirty="0">
              <a:ln>
                <a:noFill/>
              </a:ln>
              <a:solidFill>
                <a:schemeClr val="bg1"/>
              </a:solidFill>
              <a:effectLst/>
              <a:uLnTx/>
              <a:uFillTx/>
              <a:ea typeface="方正舒体" panose="02010601030101010101" pitchFamily="2" charset="-122"/>
              <a:cs typeface="Oswald Light"/>
              <a:sym typeface="+mn-ea"/>
            </a:endParaRPr>
          </a:p>
        </p:txBody>
      </p:sp>
      <p:sp>
        <p:nvSpPr>
          <p:cNvPr id="34861" name="Freeform 18"/>
          <p:cNvSpPr/>
          <p:nvPr/>
        </p:nvSpPr>
        <p:spPr>
          <a:xfrm>
            <a:off x="5710555" y="2063115"/>
            <a:ext cx="478790" cy="478790"/>
          </a:xfrm>
          <a:custGeom>
            <a:avLst/>
            <a:gdLst/>
            <a:ahLst/>
            <a:cxnLst>
              <a:cxn ang="0">
                <a:pos x="305622" y="413623"/>
              </a:cxn>
              <a:cxn ang="0">
                <a:pos x="337793" y="380303"/>
              </a:cxn>
              <a:cxn ang="0">
                <a:pos x="281494" y="178088"/>
              </a:cxn>
              <a:cxn ang="0">
                <a:pos x="365368" y="94214"/>
              </a:cxn>
              <a:cxn ang="0">
                <a:pos x="390645" y="21830"/>
              </a:cxn>
              <a:cxn ang="0">
                <a:pos x="319410" y="48256"/>
              </a:cxn>
              <a:cxn ang="0">
                <a:pos x="235536" y="132130"/>
              </a:cxn>
              <a:cxn ang="0">
                <a:pos x="32171" y="74682"/>
              </a:cxn>
              <a:cxn ang="0">
                <a:pos x="0" y="108002"/>
              </a:cxn>
              <a:cxn ang="0">
                <a:pos x="170045" y="197620"/>
              </a:cxn>
              <a:cxn ang="0">
                <a:pos x="112598" y="255068"/>
              </a:cxn>
              <a:cxn ang="0">
                <a:pos x="43660" y="259663"/>
              </a:cxn>
              <a:cxn ang="0">
                <a:pos x="10341" y="291834"/>
              </a:cxn>
              <a:cxn ang="0">
                <a:pos x="91916" y="321707"/>
              </a:cxn>
              <a:cxn ang="0">
                <a:pos x="120640" y="402133"/>
              </a:cxn>
              <a:cxn ang="0">
                <a:pos x="153960" y="369963"/>
              </a:cxn>
              <a:cxn ang="0">
                <a:pos x="157407" y="301026"/>
              </a:cxn>
              <a:cxn ang="0">
                <a:pos x="216004" y="242429"/>
              </a:cxn>
              <a:cxn ang="0">
                <a:pos x="305622" y="413623"/>
              </a:cxn>
            </a:cxnLst>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alpha val="100000"/>
            </a:schemeClr>
          </a:solidFill>
          <a:ln w="9525">
            <a:noFill/>
          </a:ln>
        </p:spPr>
        <p:txBody>
          <a:bodyPr/>
          <a:p>
            <a:endParaRPr lang="zh-CN" altLang="en-US"/>
          </a:p>
        </p:txBody>
      </p:sp>
      <p:pic>
        <p:nvPicPr>
          <p:cNvPr id="17" name="图片 16" descr="1"/>
          <p:cNvPicPr>
            <a:picLocks noChangeAspect="1"/>
          </p:cNvPicPr>
          <p:nvPr userDrawn="1"/>
        </p:nvPicPr>
        <p:blipFill>
          <a:blip r:embed="rId1"/>
          <a:stretch>
            <a:fillRect/>
          </a:stretch>
        </p:blipFill>
        <p:spPr>
          <a:xfrm rot="9660000">
            <a:off x="2138680" y="1736725"/>
            <a:ext cx="1387475" cy="1186180"/>
          </a:xfrm>
          <a:prstGeom prst="rect">
            <a:avLst/>
          </a:prstGeom>
        </p:spPr>
      </p:pic>
      <p:pic>
        <p:nvPicPr>
          <p:cNvPr id="8" name="图片 7" descr="1"/>
          <p:cNvPicPr>
            <a:picLocks noChangeAspect="1"/>
          </p:cNvPicPr>
          <p:nvPr userDrawn="1"/>
        </p:nvPicPr>
        <p:blipFill>
          <a:blip r:embed="rId1"/>
          <a:stretch>
            <a:fillRect/>
          </a:stretch>
        </p:blipFill>
        <p:spPr>
          <a:xfrm rot="9660000">
            <a:off x="8728075" y="1694180"/>
            <a:ext cx="1083945" cy="926465"/>
          </a:xfrm>
          <a:prstGeom prst="rect">
            <a:avLst/>
          </a:prstGeom>
        </p:spPr>
      </p:pic>
      <p:sp>
        <p:nvSpPr>
          <p:cNvPr id="11" name="文本框 10"/>
          <p:cNvSpPr txBox="1"/>
          <p:nvPr/>
        </p:nvSpPr>
        <p:spPr>
          <a:xfrm>
            <a:off x="1342390" y="3383280"/>
            <a:ext cx="2829560" cy="1014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endParaRPr lang="en-US" altLang="zh-CN" sz="1200" kern="0" noProof="0" dirty="0" smtClean="0">
              <a:ln>
                <a:noFill/>
              </a:ln>
              <a:solidFill>
                <a:schemeClr val="bg1"/>
              </a:solidFill>
              <a:uLnTx/>
              <a:uFillTx/>
              <a:ea typeface="微软雅黑" panose="020B0503020204020204" charset="-122"/>
              <a:sym typeface="Arial" panose="020B0604020202020204" pitchFamily="34" charset="0"/>
            </a:endParaRPr>
          </a:p>
        </p:txBody>
      </p:sp>
      <p:sp>
        <p:nvSpPr>
          <p:cNvPr id="12" name="文本框 11"/>
          <p:cNvSpPr txBox="1"/>
          <p:nvPr/>
        </p:nvSpPr>
        <p:spPr>
          <a:xfrm>
            <a:off x="1772920" y="2861310"/>
            <a:ext cx="2118360" cy="5219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800" spc="42" noProof="0" dirty="0">
                <a:ln>
                  <a:noFill/>
                </a:ln>
                <a:solidFill>
                  <a:schemeClr val="bg1"/>
                </a:solidFill>
                <a:effectLst/>
                <a:uLnTx/>
                <a:uFillTx/>
                <a:ea typeface="方正舒体" panose="02010601030101010101" pitchFamily="2" charset="-122"/>
                <a:cs typeface="Oswald Light"/>
                <a:sym typeface="+mn-ea"/>
              </a:rPr>
              <a:t>KEYWORD</a:t>
            </a:r>
            <a:endParaRPr lang="en-US" altLang="zh-CN" sz="2800" spc="42" noProof="0" dirty="0">
              <a:ln>
                <a:noFill/>
              </a:ln>
              <a:solidFill>
                <a:schemeClr val="bg1"/>
              </a:solidFill>
              <a:effectLst/>
              <a:uLnTx/>
              <a:uFillTx/>
              <a:ea typeface="方正舒体" panose="02010601030101010101" pitchFamily="2" charset="-122"/>
              <a:cs typeface="Oswald Light"/>
              <a:sym typeface="+mn-ea"/>
            </a:endParaRPr>
          </a:p>
        </p:txBody>
      </p:sp>
      <p:sp>
        <p:nvSpPr>
          <p:cNvPr id="13" name="文本框 12"/>
          <p:cNvSpPr txBox="1"/>
          <p:nvPr/>
        </p:nvSpPr>
        <p:spPr>
          <a:xfrm>
            <a:off x="7950835" y="3204845"/>
            <a:ext cx="2829560" cy="1014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r>
              <a:rPr lang="zh-CN" altLang="en-US" sz="1200" dirty="0">
                <a:solidFill>
                  <a:schemeClr val="bg1"/>
                </a:solidFill>
                <a:ea typeface="微软雅黑" panose="020B0503020204020204" charset="-122"/>
                <a:sym typeface="Arial" panose="020B0604020202020204" pitchFamily="34" charset="0"/>
              </a:rPr>
              <a:t>Click here to enter your text</a:t>
            </a:r>
            <a:r>
              <a:rPr lang="en-US" altLang="zh-CN" sz="1200" dirty="0">
                <a:solidFill>
                  <a:schemeClr val="bg1"/>
                </a:solidFill>
                <a:ea typeface="微软雅黑" panose="020B0503020204020204" charset="-122"/>
                <a:sym typeface="Arial" panose="020B0604020202020204" pitchFamily="34" charset="0"/>
              </a:rPr>
              <a:t>.</a:t>
            </a:r>
            <a:endParaRPr lang="en-US" altLang="zh-CN" sz="1200" kern="0" noProof="0" dirty="0" smtClean="0">
              <a:ln>
                <a:noFill/>
              </a:ln>
              <a:solidFill>
                <a:schemeClr val="bg1"/>
              </a:solidFill>
              <a:uLnTx/>
              <a:uFillTx/>
              <a:ea typeface="微软雅黑" panose="020B0503020204020204" charset="-122"/>
              <a:sym typeface="Arial" panose="020B0604020202020204" pitchFamily="34" charset="0"/>
            </a:endParaRPr>
          </a:p>
        </p:txBody>
      </p:sp>
      <p:sp>
        <p:nvSpPr>
          <p:cNvPr id="15" name="文本框 14"/>
          <p:cNvSpPr txBox="1"/>
          <p:nvPr/>
        </p:nvSpPr>
        <p:spPr>
          <a:xfrm>
            <a:off x="8381365" y="2682875"/>
            <a:ext cx="2118360" cy="5219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800" spc="42" noProof="0" dirty="0">
                <a:ln>
                  <a:noFill/>
                </a:ln>
                <a:solidFill>
                  <a:schemeClr val="bg1"/>
                </a:solidFill>
                <a:effectLst/>
                <a:uLnTx/>
                <a:uFillTx/>
                <a:ea typeface="方正舒体" panose="02010601030101010101" pitchFamily="2" charset="-122"/>
                <a:cs typeface="Oswald Light"/>
                <a:sym typeface="+mn-ea"/>
              </a:rPr>
              <a:t>KEYWORD</a:t>
            </a:r>
            <a:endParaRPr lang="en-US" altLang="zh-CN" sz="2800" spc="42" noProof="0" dirty="0">
              <a:ln>
                <a:noFill/>
              </a:ln>
              <a:solidFill>
                <a:schemeClr val="bg1"/>
              </a:solidFill>
              <a:effectLst/>
              <a:uLnTx/>
              <a:uFillTx/>
              <a:ea typeface="方正舒体" panose="02010601030101010101" pitchFamily="2" charset="-122"/>
              <a:cs typeface="Oswald Light"/>
              <a:sym typeface="+mn-ea"/>
            </a:endParaRPr>
          </a:p>
        </p:txBody>
      </p:sp>
      <p:pic>
        <p:nvPicPr>
          <p:cNvPr id="32" name="图片 31" descr="2"/>
          <p:cNvPicPr>
            <a:picLocks noChangeAspect="1"/>
          </p:cNvPicPr>
          <p:nvPr userDrawn="1"/>
        </p:nvPicPr>
        <p:blipFill>
          <a:blip r:embed="rId2"/>
          <a:stretch>
            <a:fillRect/>
          </a:stretch>
        </p:blipFill>
        <p:spPr>
          <a:xfrm rot="1500000">
            <a:off x="4950460" y="3820795"/>
            <a:ext cx="1998980" cy="166306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4349115" y="2748280"/>
            <a:ext cx="3474085" cy="4095750"/>
            <a:chOff x="6455" y="2488"/>
            <a:chExt cx="6252" cy="7370"/>
          </a:xfrm>
        </p:grpSpPr>
        <p:sp>
          <p:nvSpPr>
            <p:cNvPr id="292" name="Freeform 48"/>
            <p:cNvSpPr>
              <a:spLocks noEditPoints="1"/>
            </p:cNvSpPr>
            <p:nvPr/>
          </p:nvSpPr>
          <p:spPr bwMode="auto">
            <a:xfrm>
              <a:off x="6455" y="2488"/>
              <a:ext cx="6253" cy="6253"/>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lumMod val="75000"/>
              </a:schemeClr>
            </a:solidFill>
            <a:ln>
              <a:noFill/>
            </a:ln>
          </p:spPr>
          <p:txBody>
            <a:bodyPr vert="horz" wrap="square" lIns="91440" tIns="45720" rIns="91440" bIns="45720" numCol="1" anchor="t" anchorCtr="0" compatLnSpc="1"/>
            <a:p>
              <a:endParaRPr lang="zh-CN" altLang="en-US"/>
            </a:p>
          </p:txBody>
        </p:sp>
        <p:grpSp>
          <p:nvGrpSpPr>
            <p:cNvPr id="299" name="组合 298"/>
            <p:cNvGrpSpPr/>
            <p:nvPr/>
          </p:nvGrpSpPr>
          <p:grpSpPr>
            <a:xfrm>
              <a:off x="7668" y="3626"/>
              <a:ext cx="3863" cy="6232"/>
              <a:chOff x="7167563" y="2509838"/>
              <a:chExt cx="2452688" cy="3957637"/>
            </a:xfrm>
            <a:effectLst/>
          </p:grpSpPr>
          <p:sp>
            <p:nvSpPr>
              <p:cNvPr id="294"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AACC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5"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AACC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6"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AACC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7"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rgbClr val="E83A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8"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solidFill>
                <a:srgbClr val="EF85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grpSp>
      <p:sp>
        <p:nvSpPr>
          <p:cNvPr id="9" name="TextBox 1210"/>
          <p:cNvSpPr/>
          <p:nvPr/>
        </p:nvSpPr>
        <p:spPr>
          <a:xfrm>
            <a:off x="5210175" y="4677410"/>
            <a:ext cx="1772285" cy="367665"/>
          </a:xfrm>
          <a:prstGeom prst="rect">
            <a:avLst/>
          </a:prstGeom>
          <a:noFill/>
          <a:ln w="9525">
            <a:noFill/>
            <a:miter/>
          </a:ln>
        </p:spPr>
        <p:txBody>
          <a:bodyPr wrap="square">
            <a:spAutoFit/>
          </a:bodyPr>
          <a:p>
            <a:pPr algn="ctr"/>
            <a:r>
              <a:rPr lang="en-US" altLang="zh-CN" noProof="0" dirty="0">
                <a:ln>
                  <a:noFill/>
                </a:ln>
                <a:solidFill>
                  <a:schemeClr val="bg1"/>
                </a:solidFill>
                <a:uLnTx/>
                <a:uFillTx/>
                <a:latin typeface="Verdana" panose="020B0604030504040204" charset="0"/>
                <a:ea typeface="方正舒体" panose="02010601030101010101" pitchFamily="2" charset="-122"/>
                <a:sym typeface="+mn-ea"/>
              </a:rPr>
              <a:t>KEYWORD</a:t>
            </a:r>
            <a:endParaRPr lang="en-US" altLang="zh-CN" noProof="0" dirty="0">
              <a:ln>
                <a:noFill/>
              </a:ln>
              <a:solidFill>
                <a:schemeClr val="bg1"/>
              </a:solidFill>
              <a:uLnTx/>
              <a:uFillTx/>
              <a:latin typeface="Verdana" panose="020B0604030504040204" charset="0"/>
              <a:ea typeface="方正舒体" panose="02010601030101010101" pitchFamily="2" charset="-122"/>
              <a:sym typeface="+mn-ea"/>
            </a:endParaRPr>
          </a:p>
        </p:txBody>
      </p:sp>
      <p:sp>
        <p:nvSpPr>
          <p:cNvPr id="146" name="稻壳儿小白白(http://dwz.cn/Wu2UP)"/>
          <p:cNvSpPr/>
          <p:nvPr/>
        </p:nvSpPr>
        <p:spPr bwMode="auto">
          <a:xfrm rot="16200000">
            <a:off x="5793740" y="3900805"/>
            <a:ext cx="583565" cy="556260"/>
          </a:xfrm>
          <a:custGeom>
            <a:avLst/>
            <a:gdLst>
              <a:gd name="T0" fmla="*/ 12 w 47"/>
              <a:gd name="T1" fmla="*/ 44 h 44"/>
              <a:gd name="T2" fmla="*/ 17 w 47"/>
              <a:gd name="T3" fmla="*/ 44 h 44"/>
              <a:gd name="T4" fmla="*/ 27 w 47"/>
              <a:gd name="T5" fmla="*/ 25 h 44"/>
              <a:gd name="T6" fmla="*/ 40 w 47"/>
              <a:gd name="T7" fmla="*/ 25 h 44"/>
              <a:gd name="T8" fmla="*/ 47 w 47"/>
              <a:gd name="T9" fmla="*/ 22 h 44"/>
              <a:gd name="T10" fmla="*/ 40 w 47"/>
              <a:gd name="T11" fmla="*/ 18 h 44"/>
              <a:gd name="T12" fmla="*/ 27 w 47"/>
              <a:gd name="T13" fmla="*/ 18 h 44"/>
              <a:gd name="T14" fmla="*/ 17 w 47"/>
              <a:gd name="T15" fmla="*/ 0 h 44"/>
              <a:gd name="T16" fmla="*/ 12 w 47"/>
              <a:gd name="T17" fmla="*/ 0 h 44"/>
              <a:gd name="T18" fmla="*/ 18 w 47"/>
              <a:gd name="T19" fmla="*/ 18 h 44"/>
              <a:gd name="T20" fmla="*/ 10 w 47"/>
              <a:gd name="T21" fmla="*/ 18 h 44"/>
              <a:gd name="T22" fmla="*/ 4 w 47"/>
              <a:gd name="T23" fmla="*/ 14 h 44"/>
              <a:gd name="T24" fmla="*/ 0 w 47"/>
              <a:gd name="T25" fmla="*/ 14 h 44"/>
              <a:gd name="T26" fmla="*/ 3 w 47"/>
              <a:gd name="T27" fmla="*/ 22 h 44"/>
              <a:gd name="T28" fmla="*/ 0 w 47"/>
              <a:gd name="T29" fmla="*/ 30 h 44"/>
              <a:gd name="T30" fmla="*/ 4 w 47"/>
              <a:gd name="T31" fmla="*/ 30 h 44"/>
              <a:gd name="T32" fmla="*/ 10 w 47"/>
              <a:gd name="T33" fmla="*/ 25 h 44"/>
              <a:gd name="T34" fmla="*/ 18 w 47"/>
              <a:gd name="T35" fmla="*/ 25 h 44"/>
              <a:gd name="T36" fmla="*/ 12 w 47"/>
              <a:gd name="T3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 h="44">
                <a:moveTo>
                  <a:pt x="12" y="44"/>
                </a:moveTo>
                <a:cubicBezTo>
                  <a:pt x="17" y="44"/>
                  <a:pt x="17" y="44"/>
                  <a:pt x="17" y="44"/>
                </a:cubicBezTo>
                <a:cubicBezTo>
                  <a:pt x="27" y="25"/>
                  <a:pt x="27" y="25"/>
                  <a:pt x="27" y="25"/>
                </a:cubicBezTo>
                <a:cubicBezTo>
                  <a:pt x="40" y="25"/>
                  <a:pt x="40" y="25"/>
                  <a:pt x="40" y="25"/>
                </a:cubicBezTo>
                <a:cubicBezTo>
                  <a:pt x="40" y="25"/>
                  <a:pt x="47" y="25"/>
                  <a:pt x="47" y="22"/>
                </a:cubicBezTo>
                <a:cubicBezTo>
                  <a:pt x="47" y="18"/>
                  <a:pt x="40" y="18"/>
                  <a:pt x="40" y="18"/>
                </a:cubicBezTo>
                <a:cubicBezTo>
                  <a:pt x="27" y="18"/>
                  <a:pt x="27" y="18"/>
                  <a:pt x="27" y="18"/>
                </a:cubicBezTo>
                <a:cubicBezTo>
                  <a:pt x="17" y="0"/>
                  <a:pt x="17" y="0"/>
                  <a:pt x="17" y="0"/>
                </a:cubicBezTo>
                <a:cubicBezTo>
                  <a:pt x="12" y="0"/>
                  <a:pt x="12" y="0"/>
                  <a:pt x="12" y="0"/>
                </a:cubicBezTo>
                <a:cubicBezTo>
                  <a:pt x="18" y="18"/>
                  <a:pt x="18" y="18"/>
                  <a:pt x="18" y="18"/>
                </a:cubicBezTo>
                <a:cubicBezTo>
                  <a:pt x="10" y="18"/>
                  <a:pt x="10" y="18"/>
                  <a:pt x="10" y="18"/>
                </a:cubicBezTo>
                <a:cubicBezTo>
                  <a:pt x="4" y="14"/>
                  <a:pt x="4" y="14"/>
                  <a:pt x="4" y="14"/>
                </a:cubicBezTo>
                <a:cubicBezTo>
                  <a:pt x="0" y="14"/>
                  <a:pt x="0" y="14"/>
                  <a:pt x="0" y="14"/>
                </a:cubicBezTo>
                <a:cubicBezTo>
                  <a:pt x="3" y="22"/>
                  <a:pt x="3" y="22"/>
                  <a:pt x="3" y="22"/>
                </a:cubicBezTo>
                <a:cubicBezTo>
                  <a:pt x="0" y="30"/>
                  <a:pt x="0" y="30"/>
                  <a:pt x="0" y="30"/>
                </a:cubicBezTo>
                <a:cubicBezTo>
                  <a:pt x="4" y="30"/>
                  <a:pt x="4" y="30"/>
                  <a:pt x="4" y="30"/>
                </a:cubicBezTo>
                <a:cubicBezTo>
                  <a:pt x="10" y="25"/>
                  <a:pt x="10" y="25"/>
                  <a:pt x="10" y="25"/>
                </a:cubicBezTo>
                <a:cubicBezTo>
                  <a:pt x="18" y="25"/>
                  <a:pt x="18" y="25"/>
                  <a:pt x="18" y="25"/>
                </a:cubicBezTo>
                <a:lnTo>
                  <a:pt x="12" y="4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 name="六边形 4"/>
          <p:cNvSpPr/>
          <p:nvPr/>
        </p:nvSpPr>
        <p:spPr>
          <a:xfrm>
            <a:off x="3115310" y="4315460"/>
            <a:ext cx="870585" cy="729615"/>
          </a:xfrm>
          <a:prstGeom prst="hexagon">
            <a:avLst/>
          </a:prstGeom>
          <a:solidFill>
            <a:srgbClr val="AACC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7" name="文本框 46"/>
          <p:cNvSpPr txBox="1"/>
          <p:nvPr/>
        </p:nvSpPr>
        <p:spPr>
          <a:xfrm>
            <a:off x="3254375" y="4406265"/>
            <a:ext cx="508635" cy="521970"/>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800"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01</a:t>
            </a:r>
            <a:endParaRPr kumimoji="0" lang="en-US" altLang="zh-CN" sz="2800"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endParaRPr>
          </a:p>
        </p:txBody>
      </p:sp>
      <p:sp>
        <p:nvSpPr>
          <p:cNvPr id="6" name="六边形 5"/>
          <p:cNvSpPr/>
          <p:nvPr/>
        </p:nvSpPr>
        <p:spPr>
          <a:xfrm>
            <a:off x="3806825" y="2651125"/>
            <a:ext cx="870585" cy="729615"/>
          </a:xfrm>
          <a:prstGeom prst="hexagon">
            <a:avLst/>
          </a:prstGeom>
          <a:solidFill>
            <a:srgbClr val="EF85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3945890" y="2741930"/>
            <a:ext cx="551815" cy="521970"/>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800"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02</a:t>
            </a:r>
            <a:endParaRPr kumimoji="0" lang="en-US" altLang="zh-CN" sz="2800"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endParaRPr>
          </a:p>
        </p:txBody>
      </p:sp>
      <p:sp>
        <p:nvSpPr>
          <p:cNvPr id="8" name="六边形 7"/>
          <p:cNvSpPr/>
          <p:nvPr/>
        </p:nvSpPr>
        <p:spPr>
          <a:xfrm>
            <a:off x="7823200" y="2691130"/>
            <a:ext cx="870585" cy="729615"/>
          </a:xfrm>
          <a:prstGeom prst="hexagon">
            <a:avLst/>
          </a:prstGeom>
          <a:solidFill>
            <a:srgbClr val="EF85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7962265" y="2781935"/>
            <a:ext cx="551180" cy="521970"/>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800"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04</a:t>
            </a:r>
            <a:endParaRPr kumimoji="0" lang="en-US" altLang="zh-CN" sz="2800"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endParaRPr>
          </a:p>
        </p:txBody>
      </p:sp>
      <p:sp>
        <p:nvSpPr>
          <p:cNvPr id="11" name="六边形 10"/>
          <p:cNvSpPr/>
          <p:nvPr/>
        </p:nvSpPr>
        <p:spPr>
          <a:xfrm>
            <a:off x="8216900" y="4270375"/>
            <a:ext cx="870585" cy="729615"/>
          </a:xfrm>
          <a:prstGeom prst="hexagon">
            <a:avLst/>
          </a:prstGeom>
          <a:solidFill>
            <a:srgbClr val="AACC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8355965" y="4361180"/>
            <a:ext cx="565785" cy="521970"/>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800"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06</a:t>
            </a:r>
            <a:endParaRPr kumimoji="0" lang="en-US" altLang="zh-CN" sz="2800"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endParaRPr>
          </a:p>
        </p:txBody>
      </p:sp>
      <p:sp>
        <p:nvSpPr>
          <p:cNvPr id="13" name="六边形 12"/>
          <p:cNvSpPr/>
          <p:nvPr/>
        </p:nvSpPr>
        <p:spPr>
          <a:xfrm>
            <a:off x="5633720" y="1573530"/>
            <a:ext cx="870585" cy="729615"/>
          </a:xfrm>
          <a:prstGeom prst="hexagon">
            <a:avLst/>
          </a:prstGeom>
          <a:solidFill>
            <a:srgbClr val="E83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5772785" y="1664335"/>
            <a:ext cx="561975" cy="521970"/>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800"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03</a:t>
            </a:r>
            <a:endParaRPr kumimoji="0" lang="en-US" altLang="zh-CN" sz="2800"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endParaRPr>
          </a:p>
        </p:txBody>
      </p:sp>
      <p:sp>
        <p:nvSpPr>
          <p:cNvPr id="15" name="TextBox 1210"/>
          <p:cNvSpPr/>
          <p:nvPr/>
        </p:nvSpPr>
        <p:spPr>
          <a:xfrm>
            <a:off x="9300210" y="4243705"/>
            <a:ext cx="1772285" cy="367665"/>
          </a:xfrm>
          <a:prstGeom prst="rect">
            <a:avLst/>
          </a:prstGeom>
          <a:noFill/>
          <a:ln w="9525">
            <a:noFill/>
            <a:miter/>
          </a:ln>
        </p:spPr>
        <p:txBody>
          <a:bodyPr wrap="square">
            <a:spAutoFit/>
          </a:bodyPr>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16" name="TextBox 1210"/>
          <p:cNvSpPr/>
          <p:nvPr/>
        </p:nvSpPr>
        <p:spPr>
          <a:xfrm>
            <a:off x="9300210" y="4595495"/>
            <a:ext cx="2877185" cy="714375"/>
          </a:xfrm>
          <a:prstGeom prst="rect">
            <a:avLst/>
          </a:prstGeom>
          <a:noFill/>
          <a:ln w="9525">
            <a:noFill/>
            <a:miter/>
          </a:ln>
        </p:spPr>
        <p:txBody>
          <a:bodyPr wrap="square">
            <a:spAutoFit/>
          </a:bodyPr>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
        <p:nvSpPr>
          <p:cNvPr id="17" name="TextBox 1210"/>
          <p:cNvSpPr/>
          <p:nvPr/>
        </p:nvSpPr>
        <p:spPr>
          <a:xfrm>
            <a:off x="9087485" y="2651125"/>
            <a:ext cx="1772285" cy="367665"/>
          </a:xfrm>
          <a:prstGeom prst="rect">
            <a:avLst/>
          </a:prstGeom>
          <a:noFill/>
          <a:ln w="9525">
            <a:noFill/>
            <a:miter/>
          </a:ln>
        </p:spPr>
        <p:txBody>
          <a:bodyPr wrap="square">
            <a:spAutoFit/>
          </a:bodyPr>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18" name="TextBox 1210"/>
          <p:cNvSpPr/>
          <p:nvPr/>
        </p:nvSpPr>
        <p:spPr>
          <a:xfrm>
            <a:off x="9087485" y="3002915"/>
            <a:ext cx="2877185" cy="714375"/>
          </a:xfrm>
          <a:prstGeom prst="rect">
            <a:avLst/>
          </a:prstGeom>
          <a:noFill/>
          <a:ln w="9525">
            <a:noFill/>
            <a:miter/>
          </a:ln>
        </p:spPr>
        <p:txBody>
          <a:bodyPr wrap="square">
            <a:spAutoFit/>
          </a:bodyPr>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
        <p:nvSpPr>
          <p:cNvPr id="19" name="TextBox 1210"/>
          <p:cNvSpPr/>
          <p:nvPr/>
        </p:nvSpPr>
        <p:spPr>
          <a:xfrm>
            <a:off x="5215255" y="382270"/>
            <a:ext cx="1772285" cy="367665"/>
          </a:xfrm>
          <a:prstGeom prst="rect">
            <a:avLst/>
          </a:prstGeom>
          <a:noFill/>
          <a:ln w="9525">
            <a:noFill/>
            <a:miter/>
          </a:ln>
        </p:spPr>
        <p:txBody>
          <a:bodyPr wrap="square">
            <a:spAutoFit/>
          </a:bodyPr>
          <a:p>
            <a:pPr algn="ctr"/>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20" name="TextBox 1210"/>
          <p:cNvSpPr/>
          <p:nvPr/>
        </p:nvSpPr>
        <p:spPr>
          <a:xfrm>
            <a:off x="4662805" y="734060"/>
            <a:ext cx="2877185" cy="714375"/>
          </a:xfrm>
          <a:prstGeom prst="rect">
            <a:avLst/>
          </a:prstGeom>
          <a:noFill/>
          <a:ln w="9525">
            <a:noFill/>
            <a:miter/>
          </a:ln>
        </p:spPr>
        <p:txBody>
          <a:bodyPr wrap="square">
            <a:spAutoFit/>
          </a:bodyPr>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
        <p:nvSpPr>
          <p:cNvPr id="21" name="TextBox 1210"/>
          <p:cNvSpPr/>
          <p:nvPr/>
        </p:nvSpPr>
        <p:spPr>
          <a:xfrm>
            <a:off x="1737360" y="2635250"/>
            <a:ext cx="1772285" cy="367665"/>
          </a:xfrm>
          <a:prstGeom prst="rect">
            <a:avLst/>
          </a:prstGeom>
          <a:noFill/>
          <a:ln w="9525">
            <a:noFill/>
            <a:miter/>
          </a:ln>
        </p:spPr>
        <p:txBody>
          <a:bodyPr wrap="square">
            <a:spAutoFit/>
          </a:bodyPr>
          <a:p>
            <a:pPr algn="r"/>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22" name="TextBox 1210"/>
          <p:cNvSpPr/>
          <p:nvPr/>
        </p:nvSpPr>
        <p:spPr>
          <a:xfrm>
            <a:off x="632460" y="2987040"/>
            <a:ext cx="2877185" cy="714375"/>
          </a:xfrm>
          <a:prstGeom prst="rect">
            <a:avLst/>
          </a:prstGeom>
          <a:noFill/>
          <a:ln w="9525">
            <a:noFill/>
            <a:miter/>
          </a:ln>
        </p:spPr>
        <p:txBody>
          <a:bodyPr wrap="square">
            <a:spAutoFit/>
          </a:bodyPr>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
        <p:nvSpPr>
          <p:cNvPr id="23" name="TextBox 1210"/>
          <p:cNvSpPr/>
          <p:nvPr/>
        </p:nvSpPr>
        <p:spPr>
          <a:xfrm>
            <a:off x="1089660" y="4243705"/>
            <a:ext cx="1772285" cy="367665"/>
          </a:xfrm>
          <a:prstGeom prst="rect">
            <a:avLst/>
          </a:prstGeom>
          <a:noFill/>
          <a:ln w="9525">
            <a:noFill/>
            <a:miter/>
          </a:ln>
        </p:spPr>
        <p:txBody>
          <a:bodyPr wrap="square">
            <a:spAutoFit/>
          </a:bodyPr>
          <a:p>
            <a:pPr algn="r"/>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24" name="TextBox 1210"/>
          <p:cNvSpPr/>
          <p:nvPr/>
        </p:nvSpPr>
        <p:spPr>
          <a:xfrm>
            <a:off x="-15240" y="4595495"/>
            <a:ext cx="2877185" cy="714375"/>
          </a:xfrm>
          <a:prstGeom prst="rect">
            <a:avLst/>
          </a:prstGeom>
          <a:noFill/>
          <a:ln w="9525">
            <a:noFill/>
            <a:miter/>
          </a:ln>
        </p:spPr>
        <p:txBody>
          <a:bodyPr wrap="square">
            <a:spAutoFit/>
          </a:bodyPr>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6a325238743f7c6127813c08e948d1f"/>
          <p:cNvPicPr>
            <a:picLocks noChangeAspect="1"/>
          </p:cNvPicPr>
          <p:nvPr/>
        </p:nvPicPr>
        <p:blipFill>
          <a:blip r:embed="rId1"/>
          <a:stretch>
            <a:fillRect/>
          </a:stretch>
        </p:blipFill>
        <p:spPr>
          <a:xfrm>
            <a:off x="665480" y="1214120"/>
            <a:ext cx="5235575" cy="4124960"/>
          </a:xfrm>
          <a:prstGeom prst="rect">
            <a:avLst/>
          </a:prstGeom>
        </p:spPr>
      </p:pic>
      <p:pic>
        <p:nvPicPr>
          <p:cNvPr id="13" name="图片 12" descr="t01412a18bf2f35c52b"/>
          <p:cNvPicPr>
            <a:picLocks noChangeAspect="1"/>
          </p:cNvPicPr>
          <p:nvPr/>
        </p:nvPicPr>
        <p:blipFill>
          <a:blip r:embed="rId2"/>
          <a:srcRect r="13910"/>
          <a:stretch>
            <a:fillRect/>
          </a:stretch>
        </p:blipFill>
        <p:spPr>
          <a:xfrm>
            <a:off x="939165" y="1461770"/>
            <a:ext cx="4662805" cy="3636645"/>
          </a:xfrm>
          <a:prstGeom prst="rect">
            <a:avLst/>
          </a:prstGeom>
        </p:spPr>
      </p:pic>
      <p:pic>
        <p:nvPicPr>
          <p:cNvPr id="14" name="图片 13" descr="16a325238743f7c6127813c08e948d1f"/>
          <p:cNvPicPr>
            <a:picLocks noChangeAspect="1"/>
          </p:cNvPicPr>
          <p:nvPr/>
        </p:nvPicPr>
        <p:blipFill>
          <a:blip r:embed="rId1"/>
          <a:stretch>
            <a:fillRect/>
          </a:stretch>
        </p:blipFill>
        <p:spPr>
          <a:xfrm>
            <a:off x="6088380" y="3208020"/>
            <a:ext cx="2704465" cy="2131060"/>
          </a:xfrm>
          <a:prstGeom prst="rect">
            <a:avLst/>
          </a:prstGeom>
        </p:spPr>
      </p:pic>
      <p:pic>
        <p:nvPicPr>
          <p:cNvPr id="15" name="图片 14" descr="16a325238743f7c6127813c08e948d1f"/>
          <p:cNvPicPr>
            <a:picLocks noChangeAspect="1"/>
          </p:cNvPicPr>
          <p:nvPr/>
        </p:nvPicPr>
        <p:blipFill>
          <a:blip r:embed="rId1"/>
          <a:stretch>
            <a:fillRect/>
          </a:stretch>
        </p:blipFill>
        <p:spPr>
          <a:xfrm>
            <a:off x="8907780" y="3208020"/>
            <a:ext cx="2704465" cy="2131060"/>
          </a:xfrm>
          <a:prstGeom prst="rect">
            <a:avLst/>
          </a:prstGeom>
        </p:spPr>
      </p:pic>
      <p:pic>
        <p:nvPicPr>
          <p:cNvPr id="16" name="图片 15" descr="t018bd68d50695df8b7"/>
          <p:cNvPicPr>
            <a:picLocks noChangeAspect="1"/>
          </p:cNvPicPr>
          <p:nvPr/>
        </p:nvPicPr>
        <p:blipFill>
          <a:blip r:embed="rId1"/>
          <a:srcRect l="20174" r="5538"/>
          <a:stretch>
            <a:fillRect/>
          </a:stretch>
        </p:blipFill>
        <p:spPr>
          <a:xfrm>
            <a:off x="6242685" y="3345180"/>
            <a:ext cx="2385060" cy="1854835"/>
          </a:xfrm>
          <a:prstGeom prst="rect">
            <a:avLst/>
          </a:prstGeom>
        </p:spPr>
      </p:pic>
      <p:pic>
        <p:nvPicPr>
          <p:cNvPr id="17" name="图片 16" descr="t018bd68d50695df8b7"/>
          <p:cNvPicPr>
            <a:picLocks noChangeAspect="1"/>
          </p:cNvPicPr>
          <p:nvPr/>
        </p:nvPicPr>
        <p:blipFill>
          <a:blip r:embed="rId1"/>
          <a:srcRect l="20174" r="5538"/>
          <a:stretch>
            <a:fillRect/>
          </a:stretch>
        </p:blipFill>
        <p:spPr>
          <a:xfrm>
            <a:off x="9067165" y="3346450"/>
            <a:ext cx="2385060" cy="1854835"/>
          </a:xfrm>
          <a:prstGeom prst="rect">
            <a:avLst/>
          </a:prstGeom>
        </p:spPr>
      </p:pic>
      <p:sp>
        <p:nvSpPr>
          <p:cNvPr id="18" name="文本框 17"/>
          <p:cNvSpPr txBox="1"/>
          <p:nvPr/>
        </p:nvSpPr>
        <p:spPr>
          <a:xfrm>
            <a:off x="6088380" y="1334943"/>
            <a:ext cx="2900045" cy="460375"/>
          </a:xfrm>
          <a:prstGeom prst="rect">
            <a:avLst/>
          </a:prstGeom>
          <a:noFill/>
        </p:spPr>
        <p:txBody>
          <a:bodyPr wrap="none" rtlCol="0">
            <a:spAutoFit/>
          </a:bodyPr>
          <a:lstStyle/>
          <a:p>
            <a:pPr algn="l"/>
            <a:r>
              <a:rPr lang="en-US" altLang="zh-CN" sz="2400" noProof="0" dirty="0">
                <a:ln>
                  <a:noFill/>
                </a:ln>
                <a:solidFill>
                  <a:srgbClr val="E83A4F"/>
                </a:solidFill>
                <a:uLnTx/>
                <a:uFillTx/>
                <a:ea typeface="方正舒体" panose="02010601030101010101" pitchFamily="2" charset="-122"/>
                <a:sym typeface="+mn-ea"/>
              </a:rPr>
              <a:t>ADD YOUR TEXT HERE</a:t>
            </a:r>
            <a:endParaRPr lang="en-US" altLang="zh-CN" sz="2400" noProof="0" dirty="0">
              <a:ln>
                <a:noFill/>
              </a:ln>
              <a:solidFill>
                <a:srgbClr val="E83A4F"/>
              </a:solidFill>
              <a:uLnTx/>
              <a:uFillTx/>
              <a:latin typeface="微软雅黑" panose="020B0503020204020204" charset="-122"/>
              <a:ea typeface="方正舒体" panose="02010601030101010101" pitchFamily="2" charset="-122"/>
              <a:sym typeface="+mn-ea"/>
            </a:endParaRPr>
          </a:p>
        </p:txBody>
      </p:sp>
      <p:sp>
        <p:nvSpPr>
          <p:cNvPr id="19" name="文本框 18"/>
          <p:cNvSpPr txBox="1"/>
          <p:nvPr/>
        </p:nvSpPr>
        <p:spPr>
          <a:xfrm>
            <a:off x="6087745" y="1913890"/>
            <a:ext cx="5524500"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821690" y="1020445"/>
            <a:ext cx="10622280" cy="4704080"/>
            <a:chOff x="1714" y="1607"/>
            <a:chExt cx="16308" cy="7408"/>
          </a:xfrm>
        </p:grpSpPr>
        <p:sp>
          <p:nvSpPr>
            <p:cNvPr id="20" name="矩形 19"/>
            <p:cNvSpPr/>
            <p:nvPr/>
          </p:nvSpPr>
          <p:spPr>
            <a:xfrm>
              <a:off x="1714" y="1607"/>
              <a:ext cx="16308" cy="7408"/>
            </a:xfrm>
            <a:prstGeom prst="rect">
              <a:avLst/>
            </a:prstGeom>
            <a:noFill/>
            <a:ln>
              <a:solidFill>
                <a:srgbClr val="F08C83"/>
              </a:solidFill>
            </a:ln>
            <a:extLst>
              <a:ext uri="{909E8E84-426E-40DD-AFC4-6F175D3DCCD1}">
                <a14:hiddenFill xmlns:a14="http://schemas.microsoft.com/office/drawing/2010/main">
                  <a:solidFill>
                    <a:srgbClr val="F08C8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2244" y="2042"/>
              <a:ext cx="15324" cy="6717"/>
            </a:xfrm>
            <a:prstGeom prst="rect">
              <a:avLst/>
            </a:prstGeom>
            <a:solidFill>
              <a:srgbClr val="F0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日期占位符 5"/>
          <p:cNvSpPr>
            <a:spLocks noGrp="1"/>
          </p:cNvSpPr>
          <p:nvPr>
            <p:ph type="dt" sz="half" idx="10"/>
          </p:nvPr>
        </p:nvSpPr>
        <p:spPr>
          <a:xfrm>
            <a:off x="821690" y="6242050"/>
            <a:ext cx="2743200" cy="365125"/>
          </a:xfrm>
        </p:spPr>
        <p:txBody>
          <a:bodyPr/>
          <a:p>
            <a:fld id="{D997B5FA-0921-464F-AAE1-844C04324D75}" type="datetimeFigureOut">
              <a:rPr lang="zh-CN" altLang="en-US" smtClean="0"/>
            </a:fld>
            <a:endParaRPr lang="zh-CN" altLang="en-US"/>
          </a:p>
        </p:txBody>
      </p:sp>
      <p:sp>
        <p:nvSpPr>
          <p:cNvPr id="8" name="灯片编号占位符 7"/>
          <p:cNvSpPr>
            <a:spLocks noGrp="1"/>
          </p:cNvSpPr>
          <p:nvPr>
            <p:ph type="sldNum" sz="quarter" idx="12"/>
          </p:nvPr>
        </p:nvSpPr>
        <p:spPr>
          <a:xfrm>
            <a:off x="8594090" y="6242050"/>
            <a:ext cx="2743200" cy="365125"/>
          </a:xfrm>
        </p:spPr>
        <p:txBody>
          <a:bodyPr/>
          <a:p>
            <a:fld id="{565CE74E-AB26-4998-AD42-012C4C1AD076}" type="slidenum">
              <a:rPr lang="zh-CN" altLang="en-US" smtClean="0"/>
            </a:fld>
            <a:endParaRPr lang="zh-CN" altLang="en-US"/>
          </a:p>
        </p:txBody>
      </p:sp>
      <p:pic>
        <p:nvPicPr>
          <p:cNvPr id="12" name="图片 11" descr="1"/>
          <p:cNvPicPr>
            <a:picLocks noChangeAspect="1"/>
          </p:cNvPicPr>
          <p:nvPr userDrawn="1"/>
        </p:nvPicPr>
        <p:blipFill>
          <a:blip r:embed="rId1"/>
          <a:stretch>
            <a:fillRect/>
          </a:stretch>
        </p:blipFill>
        <p:spPr>
          <a:xfrm>
            <a:off x="-756920" y="1632585"/>
            <a:ext cx="2844800" cy="2476500"/>
          </a:xfrm>
          <a:prstGeom prst="rect">
            <a:avLst/>
          </a:prstGeom>
        </p:spPr>
      </p:pic>
      <p:pic>
        <p:nvPicPr>
          <p:cNvPr id="13" name="图片 12" descr="2"/>
          <p:cNvPicPr>
            <a:picLocks noChangeAspect="1"/>
          </p:cNvPicPr>
          <p:nvPr userDrawn="1"/>
        </p:nvPicPr>
        <p:blipFill>
          <a:blip r:embed="rId2"/>
          <a:stretch>
            <a:fillRect/>
          </a:stretch>
        </p:blipFill>
        <p:spPr>
          <a:xfrm rot="10800000">
            <a:off x="-438150" y="-1443355"/>
            <a:ext cx="4768850" cy="3966845"/>
          </a:xfrm>
          <a:prstGeom prst="rect">
            <a:avLst/>
          </a:prstGeom>
        </p:spPr>
      </p:pic>
      <p:pic>
        <p:nvPicPr>
          <p:cNvPr id="15" name="图片 14" descr="2"/>
          <p:cNvPicPr>
            <a:picLocks noChangeAspect="1"/>
          </p:cNvPicPr>
          <p:nvPr userDrawn="1"/>
        </p:nvPicPr>
        <p:blipFill>
          <a:blip r:embed="rId2"/>
          <a:stretch>
            <a:fillRect/>
          </a:stretch>
        </p:blipFill>
        <p:spPr>
          <a:xfrm rot="10800000">
            <a:off x="-2868295" y="2914650"/>
            <a:ext cx="4768850" cy="3966845"/>
          </a:xfrm>
          <a:prstGeom prst="rect">
            <a:avLst/>
          </a:prstGeom>
        </p:spPr>
      </p:pic>
      <p:pic>
        <p:nvPicPr>
          <p:cNvPr id="16" name="图片 15" descr="2"/>
          <p:cNvPicPr>
            <a:picLocks noChangeAspect="1"/>
          </p:cNvPicPr>
          <p:nvPr userDrawn="1"/>
        </p:nvPicPr>
        <p:blipFill>
          <a:blip r:embed="rId2"/>
          <a:stretch>
            <a:fillRect/>
          </a:stretch>
        </p:blipFill>
        <p:spPr>
          <a:xfrm rot="13200000">
            <a:off x="-1741805" y="4209415"/>
            <a:ext cx="5869305" cy="4882515"/>
          </a:xfrm>
          <a:prstGeom prst="rect">
            <a:avLst/>
          </a:prstGeom>
        </p:spPr>
      </p:pic>
      <p:pic>
        <p:nvPicPr>
          <p:cNvPr id="17" name="图片 16" descr="1"/>
          <p:cNvPicPr>
            <a:picLocks noChangeAspect="1"/>
          </p:cNvPicPr>
          <p:nvPr userDrawn="1"/>
        </p:nvPicPr>
        <p:blipFill>
          <a:blip r:embed="rId1"/>
          <a:stretch>
            <a:fillRect/>
          </a:stretch>
        </p:blipFill>
        <p:spPr>
          <a:xfrm rot="9660000">
            <a:off x="8555355" y="-1311275"/>
            <a:ext cx="3742690" cy="3198495"/>
          </a:xfrm>
          <a:prstGeom prst="rect">
            <a:avLst/>
          </a:prstGeom>
        </p:spPr>
      </p:pic>
      <p:pic>
        <p:nvPicPr>
          <p:cNvPr id="18" name="图片 17" descr="2"/>
          <p:cNvPicPr>
            <a:picLocks noChangeAspect="1"/>
          </p:cNvPicPr>
          <p:nvPr userDrawn="1"/>
        </p:nvPicPr>
        <p:blipFill>
          <a:blip r:embed="rId2"/>
          <a:stretch>
            <a:fillRect/>
          </a:stretch>
        </p:blipFill>
        <p:spPr>
          <a:xfrm rot="14400000">
            <a:off x="9274175" y="1149985"/>
            <a:ext cx="6175375" cy="5136515"/>
          </a:xfrm>
          <a:prstGeom prst="rect">
            <a:avLst/>
          </a:prstGeom>
        </p:spPr>
      </p:pic>
      <p:pic>
        <p:nvPicPr>
          <p:cNvPr id="19" name="图片 18" descr="2"/>
          <p:cNvPicPr>
            <a:picLocks noChangeAspect="1"/>
          </p:cNvPicPr>
          <p:nvPr userDrawn="1"/>
        </p:nvPicPr>
        <p:blipFill>
          <a:blip r:embed="rId2"/>
          <a:stretch>
            <a:fillRect/>
          </a:stretch>
        </p:blipFill>
        <p:spPr>
          <a:xfrm rot="20880000">
            <a:off x="7602855" y="3735705"/>
            <a:ext cx="6175375" cy="5136515"/>
          </a:xfrm>
          <a:prstGeom prst="rect">
            <a:avLst/>
          </a:prstGeom>
        </p:spPr>
      </p:pic>
      <p:sp>
        <p:nvSpPr>
          <p:cNvPr id="24" name="文本框 23"/>
          <p:cNvSpPr txBox="1"/>
          <p:nvPr/>
        </p:nvSpPr>
        <p:spPr>
          <a:xfrm>
            <a:off x="2396490" y="2766060"/>
            <a:ext cx="3221990" cy="713740"/>
          </a:xfrm>
          <a:prstGeom prst="rect">
            <a:avLst/>
          </a:prstGeom>
          <a:noFill/>
        </p:spPr>
        <p:txBody>
          <a:bodyPr anchor="ctr"/>
          <a:p>
            <a:pPr algn="l"/>
            <a:r>
              <a:rPr lang="en-US" altLang="zh-CN" sz="2000" noProof="0" dirty="0">
                <a:ln>
                  <a:noFill/>
                </a:ln>
                <a:solidFill>
                  <a:schemeClr val="bg1"/>
                </a:solidFill>
                <a:uLnTx/>
                <a:uFillTx/>
                <a:ea typeface="方正舒体" panose="02010601030101010101" pitchFamily="2" charset="-122"/>
                <a:sym typeface="+mn-ea"/>
              </a:rPr>
              <a:t>ADD YOUR TEXT HERE</a:t>
            </a:r>
            <a:endParaRPr kumimoji="0" lang="en-US" altLang="zh-CN" sz="2000" i="0" u="none" strike="noStrike" kern="0" cap="none" spc="0" normalizeH="0" baseline="0" noProof="0" dirty="0">
              <a:ln>
                <a:noFill/>
              </a:ln>
              <a:solidFill>
                <a:schemeClr val="bg1"/>
              </a:solidFill>
              <a:effectLst/>
              <a:uLnTx/>
              <a:uFillTx/>
              <a:ea typeface="方正舒体" panose="02010601030101010101" pitchFamily="2" charset="-122"/>
              <a:sym typeface="+mn-ea"/>
            </a:endParaRPr>
          </a:p>
        </p:txBody>
      </p:sp>
      <p:sp>
        <p:nvSpPr>
          <p:cNvPr id="25" name="文本框 24"/>
          <p:cNvSpPr txBox="1"/>
          <p:nvPr/>
        </p:nvSpPr>
        <p:spPr>
          <a:xfrm>
            <a:off x="1614805" y="2889250"/>
            <a:ext cx="795655" cy="644525"/>
          </a:xfrm>
          <a:prstGeom prst="rect">
            <a:avLst/>
          </a:prstGeom>
          <a:noFill/>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3600" noProof="0" dirty="0">
                <a:ln>
                  <a:noFill/>
                </a:ln>
                <a:solidFill>
                  <a:schemeClr val="bg1"/>
                </a:solidFill>
                <a:uLnTx/>
                <a:uFillTx/>
                <a:latin typeface="Impact" panose="020B0806030902050204" charset="0"/>
                <a:ea typeface="方正舒体" panose="02010601030101010101" pitchFamily="2" charset="-122"/>
                <a:sym typeface="+mn-ea"/>
              </a:rPr>
              <a:t>01</a:t>
            </a:r>
            <a:endParaRPr lang="en-US" altLang="zh-CN" sz="36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26" name="文本框 25"/>
          <p:cNvSpPr txBox="1"/>
          <p:nvPr/>
        </p:nvSpPr>
        <p:spPr>
          <a:xfrm>
            <a:off x="1614805" y="3975100"/>
            <a:ext cx="795655" cy="640080"/>
          </a:xfrm>
          <a:prstGeom prst="rect">
            <a:avLst/>
          </a:prstGeom>
          <a:noFill/>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3600" noProof="0" dirty="0">
                <a:ln>
                  <a:noFill/>
                </a:ln>
                <a:solidFill>
                  <a:schemeClr val="bg1"/>
                </a:solidFill>
                <a:uLnTx/>
                <a:uFillTx/>
                <a:latin typeface="Impact" panose="020B0806030902050204" charset="0"/>
                <a:ea typeface="方正舒体" panose="02010601030101010101" pitchFamily="2" charset="-122"/>
                <a:sym typeface="+mn-ea"/>
              </a:rPr>
              <a:t>02</a:t>
            </a:r>
            <a:endParaRPr lang="en-US" altLang="zh-CN" sz="36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28" name="文本框 27"/>
          <p:cNvSpPr txBox="1"/>
          <p:nvPr/>
        </p:nvSpPr>
        <p:spPr>
          <a:xfrm>
            <a:off x="6599555" y="2914650"/>
            <a:ext cx="795655" cy="640080"/>
          </a:xfrm>
          <a:prstGeom prst="rect">
            <a:avLst/>
          </a:prstGeom>
          <a:noFill/>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3600" noProof="0" dirty="0">
                <a:ln>
                  <a:noFill/>
                </a:ln>
                <a:solidFill>
                  <a:schemeClr val="bg1"/>
                </a:solidFill>
                <a:uLnTx/>
                <a:uFillTx/>
                <a:latin typeface="Impact" panose="020B0806030902050204" charset="0"/>
                <a:ea typeface="方正舒体" panose="02010601030101010101" pitchFamily="2" charset="-122"/>
                <a:sym typeface="+mn-ea"/>
              </a:rPr>
              <a:t>03</a:t>
            </a:r>
            <a:endParaRPr lang="en-US" altLang="zh-CN" sz="36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30" name="文本框 29"/>
          <p:cNvSpPr txBox="1"/>
          <p:nvPr/>
        </p:nvSpPr>
        <p:spPr>
          <a:xfrm>
            <a:off x="6599555" y="3975100"/>
            <a:ext cx="795655" cy="640080"/>
          </a:xfrm>
          <a:prstGeom prst="rect">
            <a:avLst/>
          </a:prstGeom>
          <a:noFill/>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3600" noProof="0" dirty="0">
                <a:ln>
                  <a:noFill/>
                </a:ln>
                <a:solidFill>
                  <a:schemeClr val="bg1"/>
                </a:solidFill>
                <a:uLnTx/>
                <a:uFillTx/>
                <a:latin typeface="Impact" panose="020B0806030902050204" charset="0"/>
                <a:ea typeface="方正舒体" panose="02010601030101010101" pitchFamily="2" charset="-122"/>
                <a:sym typeface="+mn-ea"/>
              </a:rPr>
              <a:t>04</a:t>
            </a:r>
            <a:endParaRPr lang="en-US" altLang="zh-CN" sz="36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2" name="文本框 1"/>
          <p:cNvSpPr txBox="1"/>
          <p:nvPr/>
        </p:nvSpPr>
        <p:spPr>
          <a:xfrm>
            <a:off x="2396490" y="3950335"/>
            <a:ext cx="3221990" cy="452755"/>
          </a:xfrm>
          <a:prstGeom prst="rect">
            <a:avLst/>
          </a:prstGeom>
          <a:noFill/>
        </p:spPr>
        <p:txBody>
          <a:bodyPr anchor="ctr"/>
          <a:p>
            <a:pPr algn="l"/>
            <a:r>
              <a:rPr lang="en-US" altLang="zh-CN" sz="2000" noProof="0" dirty="0">
                <a:ln>
                  <a:noFill/>
                </a:ln>
                <a:solidFill>
                  <a:schemeClr val="bg1"/>
                </a:solidFill>
                <a:uLnTx/>
                <a:uFillTx/>
                <a:ea typeface="方正舒体" panose="02010601030101010101" pitchFamily="2" charset="-122"/>
                <a:sym typeface="+mn-ea"/>
              </a:rPr>
              <a:t>ADD YOUR TEXT HERE</a:t>
            </a:r>
            <a:endParaRPr kumimoji="0" lang="en-US" altLang="zh-CN" sz="2000" i="0" u="none" strike="noStrike" kern="0" cap="none" spc="0" normalizeH="0" baseline="0" noProof="0" dirty="0">
              <a:ln>
                <a:noFill/>
              </a:ln>
              <a:solidFill>
                <a:schemeClr val="bg1"/>
              </a:solidFill>
              <a:effectLst/>
              <a:uLnTx/>
              <a:uFillTx/>
              <a:ea typeface="方正舒体" panose="02010601030101010101" pitchFamily="2" charset="-122"/>
              <a:sym typeface="+mn-ea"/>
            </a:endParaRPr>
          </a:p>
        </p:txBody>
      </p:sp>
      <p:sp>
        <p:nvSpPr>
          <p:cNvPr id="3" name="文本框 2"/>
          <p:cNvSpPr txBox="1"/>
          <p:nvPr/>
        </p:nvSpPr>
        <p:spPr>
          <a:xfrm>
            <a:off x="7332345" y="2766060"/>
            <a:ext cx="3221990" cy="713740"/>
          </a:xfrm>
          <a:prstGeom prst="rect">
            <a:avLst/>
          </a:prstGeom>
          <a:noFill/>
        </p:spPr>
        <p:txBody>
          <a:bodyPr anchor="ctr"/>
          <a:p>
            <a:pPr algn="l"/>
            <a:r>
              <a:rPr lang="en-US" altLang="zh-CN" sz="2000" noProof="0" dirty="0">
                <a:ln>
                  <a:noFill/>
                </a:ln>
                <a:solidFill>
                  <a:schemeClr val="bg1"/>
                </a:solidFill>
                <a:uLnTx/>
                <a:uFillTx/>
                <a:ea typeface="方正舒体" panose="02010601030101010101" pitchFamily="2" charset="-122"/>
                <a:sym typeface="+mn-ea"/>
              </a:rPr>
              <a:t>ADD YOUR TEXT HERE</a:t>
            </a:r>
            <a:endParaRPr kumimoji="0" lang="en-US" altLang="zh-CN" sz="2000" i="0" u="none" strike="noStrike" kern="0" cap="none" spc="0" normalizeH="0" baseline="0" noProof="0" dirty="0">
              <a:ln>
                <a:noFill/>
              </a:ln>
              <a:solidFill>
                <a:schemeClr val="bg1"/>
              </a:solidFill>
              <a:effectLst/>
              <a:uLnTx/>
              <a:uFillTx/>
              <a:ea typeface="方正舒体" panose="02010601030101010101" pitchFamily="2" charset="-122"/>
              <a:sym typeface="+mn-ea"/>
            </a:endParaRPr>
          </a:p>
        </p:txBody>
      </p:sp>
      <p:sp>
        <p:nvSpPr>
          <p:cNvPr id="14" name="文本框 13"/>
          <p:cNvSpPr txBox="1"/>
          <p:nvPr/>
        </p:nvSpPr>
        <p:spPr>
          <a:xfrm>
            <a:off x="7332345" y="3950335"/>
            <a:ext cx="3221990" cy="465455"/>
          </a:xfrm>
          <a:prstGeom prst="rect">
            <a:avLst/>
          </a:prstGeom>
          <a:noFill/>
        </p:spPr>
        <p:txBody>
          <a:bodyPr anchor="ctr"/>
          <a:p>
            <a:pPr algn="l"/>
            <a:r>
              <a:rPr lang="en-US" altLang="zh-CN" sz="2000" noProof="0" dirty="0">
                <a:ln>
                  <a:noFill/>
                </a:ln>
                <a:solidFill>
                  <a:schemeClr val="bg1"/>
                </a:solidFill>
                <a:uLnTx/>
                <a:uFillTx/>
                <a:ea typeface="方正舒体" panose="02010601030101010101" pitchFamily="2" charset="-122"/>
                <a:sym typeface="+mn-ea"/>
              </a:rPr>
              <a:t>ADD YOUR TEXT HERE</a:t>
            </a:r>
            <a:endParaRPr kumimoji="0" lang="en-US" altLang="zh-CN" sz="2000" i="0" u="none" strike="noStrike" kern="0" cap="none" spc="0" normalizeH="0" baseline="0" noProof="0" dirty="0">
              <a:ln>
                <a:noFill/>
              </a:ln>
              <a:solidFill>
                <a:schemeClr val="bg1"/>
              </a:solidFill>
              <a:effectLst/>
              <a:uLnTx/>
              <a:uFillTx/>
              <a:ea typeface="方正舒体" panose="02010601030101010101" pitchFamily="2" charset="-122"/>
              <a:sym typeface="+mn-ea"/>
            </a:endParaRPr>
          </a:p>
        </p:txBody>
      </p:sp>
      <p:sp>
        <p:nvSpPr>
          <p:cNvPr id="4" name="文本框 3"/>
          <p:cNvSpPr txBox="1"/>
          <p:nvPr/>
        </p:nvSpPr>
        <p:spPr>
          <a:xfrm>
            <a:off x="5394960" y="2127250"/>
            <a:ext cx="1370330" cy="335280"/>
          </a:xfrm>
          <a:prstGeom prst="rect">
            <a:avLst/>
          </a:prstGeom>
          <a:noFill/>
        </p:spPr>
        <p:txBody>
          <a:bodyPr wrap="square" rtlCol="0">
            <a:spAutoFit/>
          </a:bodyPr>
          <a:p>
            <a:pPr algn="dist"/>
            <a:r>
              <a:rPr lang="en-US" altLang="zh-CN" sz="1600">
                <a:solidFill>
                  <a:schemeClr val="bg1"/>
                </a:solidFill>
                <a:latin typeface="Times New Roman" panose="02020603050405020304" charset="0"/>
                <a:ea typeface="Arial Unicode MS" panose="020B0604020202020204" charset="-122"/>
                <a:sym typeface="+mn-ea"/>
              </a:rPr>
              <a:t>CONTENTS</a:t>
            </a:r>
            <a:endParaRPr lang="en-US" altLang="zh-CN" sz="1600">
              <a:solidFill>
                <a:schemeClr val="bg1"/>
              </a:solidFill>
              <a:latin typeface="Times New Roman" panose="02020603050405020304" charset="0"/>
              <a:ea typeface="Arial Unicode MS" panose="020B0604020202020204" charset="-122"/>
              <a:sym typeface="+mn-ea"/>
            </a:endParaRPr>
          </a:p>
        </p:txBody>
      </p:sp>
      <p:sp>
        <p:nvSpPr>
          <p:cNvPr id="33" name="文本框 32"/>
          <p:cNvSpPr txBox="1"/>
          <p:nvPr/>
        </p:nvSpPr>
        <p:spPr>
          <a:xfrm>
            <a:off x="5179695" y="1463675"/>
            <a:ext cx="1798955" cy="743585"/>
          </a:xfrm>
          <a:prstGeom prst="rect">
            <a:avLst/>
          </a:prstGeom>
          <a:noFill/>
        </p:spPr>
        <p:txBody>
          <a:bodyPr wrap="square" rtlCol="0">
            <a:spAutoFit/>
          </a:bodyPr>
          <a:p>
            <a:pPr algn="ctr"/>
            <a:r>
              <a:rPr lang="zh-CN" altLang="en-US" sz="4000">
                <a:solidFill>
                  <a:schemeClr val="bg1"/>
                </a:solidFill>
                <a:latin typeface="微软雅黑" panose="020B0503020204020204" charset="-122"/>
                <a:ea typeface="微软雅黑" panose="020B0503020204020204" charset="-122"/>
                <a:sym typeface="+mn-ea"/>
              </a:rPr>
              <a:t>目 录</a:t>
            </a:r>
            <a:endParaRPr lang="zh-CN" altLang="en-US" sz="4000">
              <a:solidFill>
                <a:schemeClr val="bg1"/>
              </a:solidFill>
              <a:latin typeface="微软雅黑" panose="020B0503020204020204" charset="-122"/>
              <a:ea typeface="微软雅黑" panose="020B0503020204020204" charset="-122"/>
              <a:sym typeface="+mn-ea"/>
            </a:endParaRPr>
          </a:p>
        </p:txBody>
      </p:sp>
      <p:sp>
        <p:nvSpPr>
          <p:cNvPr id="22" name="文本框 21"/>
          <p:cNvSpPr txBox="1"/>
          <p:nvPr/>
        </p:nvSpPr>
        <p:spPr>
          <a:xfrm>
            <a:off x="2410460" y="3196590"/>
            <a:ext cx="3429000" cy="320040"/>
          </a:xfrm>
          <a:prstGeom prst="rect">
            <a:avLst/>
          </a:prstGeom>
          <a:noFill/>
        </p:spPr>
        <p:txBody>
          <a:bodyPr wrap="square" rtlCol="0">
            <a:spAutoFit/>
          </a:bodyPr>
          <a:p>
            <a:pPr indent="0" algn="l"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3" name="文本框 22"/>
          <p:cNvSpPr txBox="1"/>
          <p:nvPr/>
        </p:nvSpPr>
        <p:spPr>
          <a:xfrm>
            <a:off x="2396490" y="4263390"/>
            <a:ext cx="3429000" cy="320040"/>
          </a:xfrm>
          <a:prstGeom prst="rect">
            <a:avLst/>
          </a:prstGeom>
          <a:noFill/>
        </p:spPr>
        <p:txBody>
          <a:bodyPr wrap="square" rtlCol="0">
            <a:spAutoFit/>
          </a:bodyPr>
          <a:p>
            <a:pPr indent="0" algn="l"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7" name="文本框 26"/>
          <p:cNvSpPr txBox="1"/>
          <p:nvPr/>
        </p:nvSpPr>
        <p:spPr>
          <a:xfrm>
            <a:off x="7332345" y="3194050"/>
            <a:ext cx="3429000" cy="320040"/>
          </a:xfrm>
          <a:prstGeom prst="rect">
            <a:avLst/>
          </a:prstGeom>
          <a:noFill/>
        </p:spPr>
        <p:txBody>
          <a:bodyPr wrap="square" rtlCol="0">
            <a:spAutoFit/>
          </a:bodyPr>
          <a:p>
            <a:pPr indent="0" algn="l"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9" name="文本框 28"/>
          <p:cNvSpPr txBox="1"/>
          <p:nvPr/>
        </p:nvSpPr>
        <p:spPr>
          <a:xfrm>
            <a:off x="7332345" y="4263390"/>
            <a:ext cx="3429000" cy="320040"/>
          </a:xfrm>
          <a:prstGeom prst="rect">
            <a:avLst/>
          </a:prstGeom>
          <a:noFill/>
        </p:spPr>
        <p:txBody>
          <a:bodyPr wrap="square" rtlCol="0">
            <a:spAutoFit/>
          </a:bodyPr>
          <a:p>
            <a:pPr indent="0" algn="l"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821690" y="1020445"/>
            <a:ext cx="10622280" cy="4704080"/>
            <a:chOff x="1714" y="1607"/>
            <a:chExt cx="16308" cy="7408"/>
          </a:xfrm>
        </p:grpSpPr>
        <p:sp>
          <p:nvSpPr>
            <p:cNvPr id="20" name="矩形 19"/>
            <p:cNvSpPr/>
            <p:nvPr/>
          </p:nvSpPr>
          <p:spPr>
            <a:xfrm>
              <a:off x="1714" y="1607"/>
              <a:ext cx="16308" cy="7408"/>
            </a:xfrm>
            <a:prstGeom prst="rect">
              <a:avLst/>
            </a:prstGeom>
            <a:noFill/>
            <a:ln>
              <a:solidFill>
                <a:srgbClr val="F08C83"/>
              </a:solidFill>
            </a:ln>
            <a:extLst>
              <a:ext uri="{909E8E84-426E-40DD-AFC4-6F175D3DCCD1}">
                <a14:hiddenFill xmlns:a14="http://schemas.microsoft.com/office/drawing/2010/main">
                  <a:solidFill>
                    <a:srgbClr val="F08C8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2244" y="2042"/>
              <a:ext cx="15324" cy="6717"/>
            </a:xfrm>
            <a:prstGeom prst="rect">
              <a:avLst/>
            </a:prstGeom>
            <a:solidFill>
              <a:srgbClr val="F0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日期占位符 5"/>
          <p:cNvSpPr>
            <a:spLocks noGrp="1"/>
          </p:cNvSpPr>
          <p:nvPr>
            <p:ph type="dt" sz="half" idx="10"/>
          </p:nvPr>
        </p:nvSpPr>
        <p:spPr>
          <a:xfrm>
            <a:off x="821690" y="6242050"/>
            <a:ext cx="2743200" cy="365125"/>
          </a:xfrm>
        </p:spPr>
        <p:txBody>
          <a:bodyPr/>
          <a:p>
            <a:fld id="{D997B5FA-0921-464F-AAE1-844C04324D75}" type="datetimeFigureOut">
              <a:rPr lang="zh-CN" altLang="en-US" smtClean="0"/>
            </a:fld>
            <a:endParaRPr lang="zh-CN" altLang="en-US"/>
          </a:p>
        </p:txBody>
      </p:sp>
      <p:sp>
        <p:nvSpPr>
          <p:cNvPr id="7" name="页脚占位符 6"/>
          <p:cNvSpPr>
            <a:spLocks noGrp="1"/>
          </p:cNvSpPr>
          <p:nvPr>
            <p:ph type="ftr" sz="quarter" idx="11"/>
          </p:nvPr>
        </p:nvSpPr>
        <p:spPr>
          <a:xfrm>
            <a:off x="4022090" y="6242050"/>
            <a:ext cx="4114800" cy="365125"/>
          </a:xfrm>
        </p:spPr>
        <p:txBody>
          <a:bodyPr/>
          <a:p>
            <a:endParaRPr lang="zh-CN" altLang="en-US"/>
          </a:p>
        </p:txBody>
      </p:sp>
      <p:sp>
        <p:nvSpPr>
          <p:cNvPr id="8" name="灯片编号占位符 7"/>
          <p:cNvSpPr>
            <a:spLocks noGrp="1"/>
          </p:cNvSpPr>
          <p:nvPr>
            <p:ph type="sldNum" sz="quarter" idx="12"/>
          </p:nvPr>
        </p:nvSpPr>
        <p:spPr>
          <a:xfrm>
            <a:off x="8594090" y="6242050"/>
            <a:ext cx="2743200" cy="365125"/>
          </a:xfrm>
        </p:spPr>
        <p:txBody>
          <a:bodyPr/>
          <a:p>
            <a:fld id="{565CE74E-AB26-4998-AD42-012C4C1AD076}" type="slidenum">
              <a:rPr lang="zh-CN" altLang="en-US" smtClean="0"/>
            </a:fld>
            <a:endParaRPr lang="zh-CN" altLang="en-US"/>
          </a:p>
        </p:txBody>
      </p:sp>
      <p:pic>
        <p:nvPicPr>
          <p:cNvPr id="12" name="图片 11" descr="1"/>
          <p:cNvPicPr>
            <a:picLocks noChangeAspect="1"/>
          </p:cNvPicPr>
          <p:nvPr userDrawn="1"/>
        </p:nvPicPr>
        <p:blipFill>
          <a:blip r:embed="rId1"/>
          <a:stretch>
            <a:fillRect/>
          </a:stretch>
        </p:blipFill>
        <p:spPr>
          <a:xfrm>
            <a:off x="-756920" y="1632585"/>
            <a:ext cx="2844800" cy="2476500"/>
          </a:xfrm>
          <a:prstGeom prst="rect">
            <a:avLst/>
          </a:prstGeom>
        </p:spPr>
      </p:pic>
      <p:pic>
        <p:nvPicPr>
          <p:cNvPr id="13" name="图片 12" descr="2"/>
          <p:cNvPicPr>
            <a:picLocks noChangeAspect="1"/>
          </p:cNvPicPr>
          <p:nvPr userDrawn="1"/>
        </p:nvPicPr>
        <p:blipFill>
          <a:blip r:embed="rId2"/>
          <a:stretch>
            <a:fillRect/>
          </a:stretch>
        </p:blipFill>
        <p:spPr>
          <a:xfrm rot="10800000">
            <a:off x="-438150" y="-1443355"/>
            <a:ext cx="4768850" cy="3966845"/>
          </a:xfrm>
          <a:prstGeom prst="rect">
            <a:avLst/>
          </a:prstGeom>
        </p:spPr>
      </p:pic>
      <p:pic>
        <p:nvPicPr>
          <p:cNvPr id="15" name="图片 14" descr="2"/>
          <p:cNvPicPr>
            <a:picLocks noChangeAspect="1"/>
          </p:cNvPicPr>
          <p:nvPr userDrawn="1"/>
        </p:nvPicPr>
        <p:blipFill>
          <a:blip r:embed="rId2"/>
          <a:stretch>
            <a:fillRect/>
          </a:stretch>
        </p:blipFill>
        <p:spPr>
          <a:xfrm rot="10800000">
            <a:off x="-2868295" y="2914650"/>
            <a:ext cx="4768850" cy="3966845"/>
          </a:xfrm>
          <a:prstGeom prst="rect">
            <a:avLst/>
          </a:prstGeom>
        </p:spPr>
      </p:pic>
      <p:pic>
        <p:nvPicPr>
          <p:cNvPr id="16" name="图片 15" descr="2"/>
          <p:cNvPicPr>
            <a:picLocks noChangeAspect="1"/>
          </p:cNvPicPr>
          <p:nvPr userDrawn="1"/>
        </p:nvPicPr>
        <p:blipFill>
          <a:blip r:embed="rId2"/>
          <a:stretch>
            <a:fillRect/>
          </a:stretch>
        </p:blipFill>
        <p:spPr>
          <a:xfrm rot="13200000">
            <a:off x="-1741805" y="4209415"/>
            <a:ext cx="5869305" cy="4882515"/>
          </a:xfrm>
          <a:prstGeom prst="rect">
            <a:avLst/>
          </a:prstGeom>
        </p:spPr>
      </p:pic>
      <p:pic>
        <p:nvPicPr>
          <p:cNvPr id="17" name="图片 16" descr="1"/>
          <p:cNvPicPr>
            <a:picLocks noChangeAspect="1"/>
          </p:cNvPicPr>
          <p:nvPr userDrawn="1"/>
        </p:nvPicPr>
        <p:blipFill>
          <a:blip r:embed="rId1"/>
          <a:stretch>
            <a:fillRect/>
          </a:stretch>
        </p:blipFill>
        <p:spPr>
          <a:xfrm rot="9660000">
            <a:off x="8555355" y="-1311275"/>
            <a:ext cx="3742690" cy="3198495"/>
          </a:xfrm>
          <a:prstGeom prst="rect">
            <a:avLst/>
          </a:prstGeom>
        </p:spPr>
      </p:pic>
      <p:pic>
        <p:nvPicPr>
          <p:cNvPr id="18" name="图片 17" descr="2"/>
          <p:cNvPicPr>
            <a:picLocks noChangeAspect="1"/>
          </p:cNvPicPr>
          <p:nvPr userDrawn="1"/>
        </p:nvPicPr>
        <p:blipFill>
          <a:blip r:embed="rId2"/>
          <a:stretch>
            <a:fillRect/>
          </a:stretch>
        </p:blipFill>
        <p:spPr>
          <a:xfrm rot="14400000">
            <a:off x="9274175" y="1149985"/>
            <a:ext cx="6175375" cy="5136515"/>
          </a:xfrm>
          <a:prstGeom prst="rect">
            <a:avLst/>
          </a:prstGeom>
        </p:spPr>
      </p:pic>
      <p:pic>
        <p:nvPicPr>
          <p:cNvPr id="19" name="图片 18" descr="2"/>
          <p:cNvPicPr>
            <a:picLocks noChangeAspect="1"/>
          </p:cNvPicPr>
          <p:nvPr userDrawn="1"/>
        </p:nvPicPr>
        <p:blipFill>
          <a:blip r:embed="rId2"/>
          <a:stretch>
            <a:fillRect/>
          </a:stretch>
        </p:blipFill>
        <p:spPr>
          <a:xfrm rot="20880000">
            <a:off x="7602855" y="3735705"/>
            <a:ext cx="6175375" cy="5136515"/>
          </a:xfrm>
          <a:prstGeom prst="rect">
            <a:avLst/>
          </a:prstGeom>
        </p:spPr>
      </p:pic>
      <p:sp>
        <p:nvSpPr>
          <p:cNvPr id="37" name="文本框 36"/>
          <p:cNvSpPr txBox="1"/>
          <p:nvPr/>
        </p:nvSpPr>
        <p:spPr>
          <a:xfrm>
            <a:off x="3068320" y="2588260"/>
            <a:ext cx="6179820" cy="1568450"/>
          </a:xfrm>
          <a:prstGeom prst="rect">
            <a:avLst/>
          </a:prstGeom>
          <a:noFill/>
        </p:spPr>
        <p:txBody>
          <a:bodyPr wrap="square" rtlCol="0">
            <a:spAutoFit/>
          </a:bodyPr>
          <a:p>
            <a:pPr algn="ctr"/>
            <a:r>
              <a:rPr lang="en-US" altLang="zh-CN" sz="9600" b="1" noProof="0" dirty="0">
                <a:ln>
                  <a:noFill/>
                </a:ln>
                <a:solidFill>
                  <a:schemeClr val="bg1"/>
                </a:solidFill>
                <a:uLnTx/>
                <a:uFillTx/>
                <a:ea typeface="方正舒体" panose="02010601030101010101" pitchFamily="2" charset="-122"/>
              </a:rPr>
              <a:t>THANKS</a:t>
            </a:r>
            <a:endParaRPr lang="en-US" altLang="zh-CN" sz="9600" b="1" noProof="0" dirty="0">
              <a:ln>
                <a:noFill/>
              </a:ln>
              <a:solidFill>
                <a:schemeClr val="bg1"/>
              </a:solidFill>
              <a:uLnTx/>
              <a:uFillTx/>
              <a:ea typeface="方正舒体" panose="02010601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821690" y="1020445"/>
            <a:ext cx="10622280" cy="4704080"/>
            <a:chOff x="1714" y="1607"/>
            <a:chExt cx="16308" cy="7408"/>
          </a:xfrm>
        </p:grpSpPr>
        <p:sp>
          <p:nvSpPr>
            <p:cNvPr id="20" name="矩形 19"/>
            <p:cNvSpPr/>
            <p:nvPr/>
          </p:nvSpPr>
          <p:spPr>
            <a:xfrm>
              <a:off x="1714" y="1607"/>
              <a:ext cx="16308" cy="7408"/>
            </a:xfrm>
            <a:prstGeom prst="rect">
              <a:avLst/>
            </a:prstGeom>
            <a:noFill/>
            <a:ln>
              <a:solidFill>
                <a:srgbClr val="F08C83"/>
              </a:solidFill>
            </a:ln>
            <a:extLst>
              <a:ext uri="{909E8E84-426E-40DD-AFC4-6F175D3DCCD1}">
                <a14:hiddenFill xmlns:a14="http://schemas.microsoft.com/office/drawing/2010/main">
                  <a:solidFill>
                    <a:srgbClr val="F08C8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2244" y="2042"/>
              <a:ext cx="15324" cy="6717"/>
            </a:xfrm>
            <a:prstGeom prst="rect">
              <a:avLst/>
            </a:prstGeom>
            <a:solidFill>
              <a:srgbClr val="F0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日期占位符 5"/>
          <p:cNvSpPr>
            <a:spLocks noGrp="1"/>
          </p:cNvSpPr>
          <p:nvPr>
            <p:ph type="dt" sz="half" idx="10"/>
          </p:nvPr>
        </p:nvSpPr>
        <p:spPr>
          <a:xfrm>
            <a:off x="821690" y="6242050"/>
            <a:ext cx="2743200" cy="365125"/>
          </a:xfrm>
        </p:spPr>
        <p:txBody>
          <a:bodyPr/>
          <a:p>
            <a:fld id="{D997B5FA-0921-464F-AAE1-844C04324D75}" type="datetimeFigureOut">
              <a:rPr lang="zh-CN" altLang="en-US" smtClean="0"/>
            </a:fld>
            <a:endParaRPr lang="zh-CN" altLang="en-US"/>
          </a:p>
        </p:txBody>
      </p:sp>
      <p:sp>
        <p:nvSpPr>
          <p:cNvPr id="8" name="灯片编号占位符 7"/>
          <p:cNvSpPr>
            <a:spLocks noGrp="1"/>
          </p:cNvSpPr>
          <p:nvPr>
            <p:ph type="sldNum" sz="quarter" idx="12"/>
          </p:nvPr>
        </p:nvSpPr>
        <p:spPr>
          <a:xfrm>
            <a:off x="8594090" y="6242050"/>
            <a:ext cx="2743200" cy="365125"/>
          </a:xfrm>
        </p:spPr>
        <p:txBody>
          <a:bodyPr/>
          <a:p>
            <a:fld id="{565CE74E-AB26-4998-AD42-012C4C1AD076}" type="slidenum">
              <a:rPr lang="zh-CN" altLang="en-US" smtClean="0"/>
            </a:fld>
            <a:endParaRPr lang="zh-CN" altLang="en-US"/>
          </a:p>
        </p:txBody>
      </p:sp>
      <p:pic>
        <p:nvPicPr>
          <p:cNvPr id="12" name="图片 11" descr="1"/>
          <p:cNvPicPr>
            <a:picLocks noChangeAspect="1"/>
          </p:cNvPicPr>
          <p:nvPr userDrawn="1"/>
        </p:nvPicPr>
        <p:blipFill>
          <a:blip r:embed="rId1"/>
          <a:stretch>
            <a:fillRect/>
          </a:stretch>
        </p:blipFill>
        <p:spPr>
          <a:xfrm>
            <a:off x="-756920" y="1632585"/>
            <a:ext cx="2844800" cy="2476500"/>
          </a:xfrm>
          <a:prstGeom prst="rect">
            <a:avLst/>
          </a:prstGeom>
        </p:spPr>
      </p:pic>
      <p:pic>
        <p:nvPicPr>
          <p:cNvPr id="13" name="图片 12" descr="2"/>
          <p:cNvPicPr>
            <a:picLocks noChangeAspect="1"/>
          </p:cNvPicPr>
          <p:nvPr userDrawn="1"/>
        </p:nvPicPr>
        <p:blipFill>
          <a:blip r:embed="rId2"/>
          <a:stretch>
            <a:fillRect/>
          </a:stretch>
        </p:blipFill>
        <p:spPr>
          <a:xfrm rot="10800000">
            <a:off x="-438150" y="-1443355"/>
            <a:ext cx="4768850" cy="3966845"/>
          </a:xfrm>
          <a:prstGeom prst="rect">
            <a:avLst/>
          </a:prstGeom>
        </p:spPr>
      </p:pic>
      <p:pic>
        <p:nvPicPr>
          <p:cNvPr id="15" name="图片 14" descr="2"/>
          <p:cNvPicPr>
            <a:picLocks noChangeAspect="1"/>
          </p:cNvPicPr>
          <p:nvPr userDrawn="1"/>
        </p:nvPicPr>
        <p:blipFill>
          <a:blip r:embed="rId2"/>
          <a:stretch>
            <a:fillRect/>
          </a:stretch>
        </p:blipFill>
        <p:spPr>
          <a:xfrm rot="10800000">
            <a:off x="-2868295" y="2914650"/>
            <a:ext cx="4768850" cy="3966845"/>
          </a:xfrm>
          <a:prstGeom prst="rect">
            <a:avLst/>
          </a:prstGeom>
        </p:spPr>
      </p:pic>
      <p:pic>
        <p:nvPicPr>
          <p:cNvPr id="16" name="图片 15" descr="2"/>
          <p:cNvPicPr>
            <a:picLocks noChangeAspect="1"/>
          </p:cNvPicPr>
          <p:nvPr userDrawn="1"/>
        </p:nvPicPr>
        <p:blipFill>
          <a:blip r:embed="rId2"/>
          <a:stretch>
            <a:fillRect/>
          </a:stretch>
        </p:blipFill>
        <p:spPr>
          <a:xfrm rot="13200000">
            <a:off x="-1741805" y="4209415"/>
            <a:ext cx="5869305" cy="4882515"/>
          </a:xfrm>
          <a:prstGeom prst="rect">
            <a:avLst/>
          </a:prstGeom>
        </p:spPr>
      </p:pic>
      <p:pic>
        <p:nvPicPr>
          <p:cNvPr id="17" name="图片 16" descr="1"/>
          <p:cNvPicPr>
            <a:picLocks noChangeAspect="1"/>
          </p:cNvPicPr>
          <p:nvPr userDrawn="1"/>
        </p:nvPicPr>
        <p:blipFill>
          <a:blip r:embed="rId1"/>
          <a:stretch>
            <a:fillRect/>
          </a:stretch>
        </p:blipFill>
        <p:spPr>
          <a:xfrm rot="9660000">
            <a:off x="8555355" y="-1311275"/>
            <a:ext cx="3742690" cy="3198495"/>
          </a:xfrm>
          <a:prstGeom prst="rect">
            <a:avLst/>
          </a:prstGeom>
        </p:spPr>
      </p:pic>
      <p:pic>
        <p:nvPicPr>
          <p:cNvPr id="18" name="图片 17" descr="2"/>
          <p:cNvPicPr>
            <a:picLocks noChangeAspect="1"/>
          </p:cNvPicPr>
          <p:nvPr userDrawn="1"/>
        </p:nvPicPr>
        <p:blipFill>
          <a:blip r:embed="rId2"/>
          <a:stretch>
            <a:fillRect/>
          </a:stretch>
        </p:blipFill>
        <p:spPr>
          <a:xfrm rot="14400000">
            <a:off x="9274175" y="1149985"/>
            <a:ext cx="6175375" cy="5136515"/>
          </a:xfrm>
          <a:prstGeom prst="rect">
            <a:avLst/>
          </a:prstGeom>
        </p:spPr>
      </p:pic>
      <p:pic>
        <p:nvPicPr>
          <p:cNvPr id="19" name="图片 18" descr="2"/>
          <p:cNvPicPr>
            <a:picLocks noChangeAspect="1"/>
          </p:cNvPicPr>
          <p:nvPr userDrawn="1"/>
        </p:nvPicPr>
        <p:blipFill>
          <a:blip r:embed="rId2"/>
          <a:stretch>
            <a:fillRect/>
          </a:stretch>
        </p:blipFill>
        <p:spPr>
          <a:xfrm rot="20880000">
            <a:off x="7602855" y="3735705"/>
            <a:ext cx="6175375" cy="5136515"/>
          </a:xfrm>
          <a:prstGeom prst="rect">
            <a:avLst/>
          </a:prstGeom>
        </p:spPr>
      </p:pic>
      <p:sp>
        <p:nvSpPr>
          <p:cNvPr id="11" name="文本框 10"/>
          <p:cNvSpPr txBox="1"/>
          <p:nvPr/>
        </p:nvSpPr>
        <p:spPr>
          <a:xfrm>
            <a:off x="5133340" y="1862455"/>
            <a:ext cx="2049780" cy="1445260"/>
          </a:xfrm>
          <a:prstGeom prst="rect">
            <a:avLst/>
          </a:prstGeom>
          <a:noFill/>
          <a:ln>
            <a:noFill/>
          </a:ln>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8800" noProof="0" dirty="0">
                <a:ln>
                  <a:noFill/>
                </a:ln>
                <a:solidFill>
                  <a:schemeClr val="bg1"/>
                </a:solidFill>
                <a:uLnTx/>
                <a:uFillTx/>
                <a:latin typeface="Impact" panose="020B0806030902050204" charset="0"/>
                <a:ea typeface="方正舒体" panose="02010601030101010101" pitchFamily="2" charset="-122"/>
                <a:sym typeface="+mn-ea"/>
              </a:rPr>
              <a:t>01</a:t>
            </a:r>
            <a:endParaRPr lang="en-US" altLang="zh-CN" sz="88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31" name="文本框 30"/>
          <p:cNvSpPr txBox="1"/>
          <p:nvPr/>
        </p:nvSpPr>
        <p:spPr>
          <a:xfrm>
            <a:off x="2718118" y="3818255"/>
            <a:ext cx="6308725" cy="553085"/>
          </a:xfrm>
          <a:prstGeom prst="rect">
            <a:avLst/>
          </a:prstGeom>
          <a:noFill/>
        </p:spPr>
        <p:txBody>
          <a:bodyPr wrap="square" rtlCol="0">
            <a:spAutoFit/>
          </a:bodyPr>
          <a:p>
            <a:pPr indent="457200" algn="ctr"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sz="1000">
                <a:solidFill>
                  <a:schemeClr val="bg1"/>
                </a:solidFill>
              </a:rPr>
              <a:t> </a:t>
            </a:r>
            <a:endParaRPr sz="1000">
              <a:solidFill>
                <a:schemeClr val="bg1"/>
              </a:solidFill>
            </a:endParaRPr>
          </a:p>
        </p:txBody>
      </p:sp>
      <p:sp>
        <p:nvSpPr>
          <p:cNvPr id="37" name="文本框 36"/>
          <p:cNvSpPr txBox="1"/>
          <p:nvPr/>
        </p:nvSpPr>
        <p:spPr>
          <a:xfrm>
            <a:off x="3068320" y="3149600"/>
            <a:ext cx="6179820" cy="706755"/>
          </a:xfrm>
          <a:prstGeom prst="rect">
            <a:avLst/>
          </a:prstGeom>
          <a:noFill/>
        </p:spPr>
        <p:txBody>
          <a:bodyPr wrap="square" rtlCol="0">
            <a:spAutoFit/>
          </a:bodyPr>
          <a:p>
            <a:pPr algn="ctr"/>
            <a:r>
              <a:rPr lang="en-US" altLang="zh-CN" sz="4000" b="1" noProof="0" dirty="0">
                <a:ln>
                  <a:noFill/>
                </a:ln>
                <a:solidFill>
                  <a:schemeClr val="bg1"/>
                </a:solidFill>
                <a:uLnTx/>
                <a:uFillTx/>
                <a:ea typeface="方正舒体" panose="02010601030101010101" pitchFamily="2" charset="-122"/>
              </a:rPr>
              <a:t>ADD YOUR TEXT HERE</a:t>
            </a:r>
            <a:endParaRPr lang="en-US" altLang="zh-CN" sz="4000" b="1" noProof="0" dirty="0">
              <a:ln>
                <a:noFill/>
              </a:ln>
              <a:solidFill>
                <a:schemeClr val="bg1"/>
              </a:solidFill>
              <a:uLnTx/>
              <a:uFillTx/>
              <a:ea typeface="方正舒体" panose="02010601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 name="组合 5"/>
          <p:cNvGrpSpPr/>
          <p:nvPr/>
        </p:nvGrpSpPr>
        <p:grpSpPr>
          <a:xfrm>
            <a:off x="4317365" y="1623695"/>
            <a:ext cx="3468370" cy="3503930"/>
            <a:chOff x="9901" y="1348"/>
            <a:chExt cx="8022" cy="8104"/>
          </a:xfrm>
        </p:grpSpPr>
        <p:sp>
          <p:nvSpPr>
            <p:cNvPr id="47" name="Freeform 6"/>
            <p:cNvSpPr/>
            <p:nvPr/>
          </p:nvSpPr>
          <p:spPr bwMode="auto">
            <a:xfrm>
              <a:off x="15003" y="2245"/>
              <a:ext cx="2915" cy="2785"/>
            </a:xfrm>
            <a:custGeom>
              <a:avLst/>
              <a:gdLst>
                <a:gd name="T0" fmla="*/ 550 w 1101"/>
                <a:gd name="T1" fmla="*/ 1051 h 1051"/>
                <a:gd name="T2" fmla="*/ 7 w 1101"/>
                <a:gd name="T3" fmla="*/ 954 h 1051"/>
                <a:gd name="T4" fmla="*/ 0 w 1101"/>
                <a:gd name="T5" fmla="*/ 942 h 1051"/>
                <a:gd name="T6" fmla="*/ 187 w 1101"/>
                <a:gd name="T7" fmla="*/ 422 h 1051"/>
                <a:gd name="T8" fmla="*/ 543 w 1101"/>
                <a:gd name="T9" fmla="*/ 0 h 1051"/>
                <a:gd name="T10" fmla="*/ 550 w 1101"/>
                <a:gd name="T11" fmla="*/ 0 h 1051"/>
                <a:gd name="T12" fmla="*/ 557 w 1101"/>
                <a:gd name="T13" fmla="*/ 0 h 1051"/>
                <a:gd name="T14" fmla="*/ 913 w 1101"/>
                <a:gd name="T15" fmla="*/ 422 h 1051"/>
                <a:gd name="T16" fmla="*/ 1101 w 1101"/>
                <a:gd name="T17" fmla="*/ 941 h 1051"/>
                <a:gd name="T18" fmla="*/ 1094 w 1101"/>
                <a:gd name="T19" fmla="*/ 954 h 1051"/>
                <a:gd name="T20" fmla="*/ 550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0" y="1051"/>
                  </a:moveTo>
                  <a:cubicBezTo>
                    <a:pt x="174" y="1051"/>
                    <a:pt x="19" y="961"/>
                    <a:pt x="7" y="954"/>
                  </a:cubicBezTo>
                  <a:cubicBezTo>
                    <a:pt x="4" y="951"/>
                    <a:pt x="1" y="945"/>
                    <a:pt x="0" y="942"/>
                  </a:cubicBezTo>
                  <a:cubicBezTo>
                    <a:pt x="0" y="922"/>
                    <a:pt x="3" y="742"/>
                    <a:pt x="187" y="422"/>
                  </a:cubicBezTo>
                  <a:cubicBezTo>
                    <a:pt x="371" y="103"/>
                    <a:pt x="526" y="10"/>
                    <a:pt x="543" y="0"/>
                  </a:cubicBezTo>
                  <a:cubicBezTo>
                    <a:pt x="544" y="0"/>
                    <a:pt x="547" y="0"/>
                    <a:pt x="550" y="0"/>
                  </a:cubicBezTo>
                  <a:cubicBezTo>
                    <a:pt x="553" y="0"/>
                    <a:pt x="556" y="0"/>
                    <a:pt x="557" y="0"/>
                  </a:cubicBezTo>
                  <a:cubicBezTo>
                    <a:pt x="574" y="10"/>
                    <a:pt x="729" y="103"/>
                    <a:pt x="913" y="422"/>
                  </a:cubicBezTo>
                  <a:cubicBezTo>
                    <a:pt x="1101" y="748"/>
                    <a:pt x="1101" y="927"/>
                    <a:pt x="1101" y="941"/>
                  </a:cubicBezTo>
                  <a:cubicBezTo>
                    <a:pt x="1099" y="945"/>
                    <a:pt x="1096" y="951"/>
                    <a:pt x="1094" y="954"/>
                  </a:cubicBezTo>
                  <a:cubicBezTo>
                    <a:pt x="1077" y="964"/>
                    <a:pt x="919" y="1051"/>
                    <a:pt x="550" y="1051"/>
                  </a:cubicBezTo>
                  <a:close/>
                </a:path>
              </a:pathLst>
            </a:custGeom>
            <a:solidFill>
              <a:srgbClr val="E83A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1" name="Freeform 7"/>
            <p:cNvSpPr/>
            <p:nvPr/>
          </p:nvSpPr>
          <p:spPr bwMode="auto">
            <a:xfrm>
              <a:off x="12450" y="1348"/>
              <a:ext cx="2918" cy="2785"/>
            </a:xfrm>
            <a:custGeom>
              <a:avLst/>
              <a:gdLst>
                <a:gd name="T0" fmla="*/ 551 w 1102"/>
                <a:gd name="T1" fmla="*/ 1051 h 1051"/>
                <a:gd name="T2" fmla="*/ 544 w 1102"/>
                <a:gd name="T3" fmla="*/ 1051 h 1051"/>
                <a:gd name="T4" fmla="*/ 188 w 1102"/>
                <a:gd name="T5" fmla="*/ 629 h 1051"/>
                <a:gd name="T6" fmla="*/ 1 w 1102"/>
                <a:gd name="T7" fmla="*/ 109 h 1051"/>
                <a:gd name="T8" fmla="*/ 8 w 1102"/>
                <a:gd name="T9" fmla="*/ 97 h 1051"/>
                <a:gd name="T10" fmla="*/ 551 w 1102"/>
                <a:gd name="T11" fmla="*/ 0 h 1051"/>
                <a:gd name="T12" fmla="*/ 1094 w 1102"/>
                <a:gd name="T13" fmla="*/ 97 h 1051"/>
                <a:gd name="T14" fmla="*/ 1101 w 1102"/>
                <a:gd name="T15" fmla="*/ 109 h 1051"/>
                <a:gd name="T16" fmla="*/ 914 w 1102"/>
                <a:gd name="T17" fmla="*/ 629 h 1051"/>
                <a:gd name="T18" fmla="*/ 558 w 1102"/>
                <a:gd name="T19" fmla="*/ 1051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548" y="1051"/>
                    <a:pt x="545" y="1051"/>
                    <a:pt x="544" y="1051"/>
                  </a:cubicBezTo>
                  <a:cubicBezTo>
                    <a:pt x="527" y="1041"/>
                    <a:pt x="372" y="948"/>
                    <a:pt x="188" y="629"/>
                  </a:cubicBezTo>
                  <a:cubicBezTo>
                    <a:pt x="4" y="309"/>
                    <a:pt x="0" y="129"/>
                    <a:pt x="1" y="109"/>
                  </a:cubicBezTo>
                  <a:cubicBezTo>
                    <a:pt x="2" y="106"/>
                    <a:pt x="5" y="100"/>
                    <a:pt x="8" y="97"/>
                  </a:cubicBezTo>
                  <a:cubicBezTo>
                    <a:pt x="24" y="87"/>
                    <a:pt x="182" y="0"/>
                    <a:pt x="551" y="0"/>
                  </a:cubicBezTo>
                  <a:cubicBezTo>
                    <a:pt x="927" y="0"/>
                    <a:pt x="1082" y="90"/>
                    <a:pt x="1094" y="97"/>
                  </a:cubicBezTo>
                  <a:cubicBezTo>
                    <a:pt x="1097" y="100"/>
                    <a:pt x="1100" y="106"/>
                    <a:pt x="1101" y="109"/>
                  </a:cubicBezTo>
                  <a:cubicBezTo>
                    <a:pt x="1102" y="129"/>
                    <a:pt x="1098" y="309"/>
                    <a:pt x="914" y="629"/>
                  </a:cubicBezTo>
                  <a:cubicBezTo>
                    <a:pt x="726" y="954"/>
                    <a:pt x="571" y="1043"/>
                    <a:pt x="558" y="1051"/>
                  </a:cubicBezTo>
                  <a:cubicBezTo>
                    <a:pt x="557" y="1051"/>
                    <a:pt x="554" y="1051"/>
                    <a:pt x="551" y="1051"/>
                  </a:cubicBezTo>
                  <a:close/>
                </a:path>
              </a:pathLst>
            </a:custGeom>
            <a:solidFill>
              <a:srgbClr val="EF85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dirty="0"/>
            </a:p>
          </p:txBody>
        </p:sp>
        <p:sp>
          <p:nvSpPr>
            <p:cNvPr id="52" name="Freeform 8"/>
            <p:cNvSpPr/>
            <p:nvPr/>
          </p:nvSpPr>
          <p:spPr bwMode="auto">
            <a:xfrm>
              <a:off x="15005" y="5758"/>
              <a:ext cx="2918" cy="2785"/>
            </a:xfrm>
            <a:custGeom>
              <a:avLst/>
              <a:gdLst>
                <a:gd name="T0" fmla="*/ 551 w 1102"/>
                <a:gd name="T1" fmla="*/ 1051 h 1051"/>
                <a:gd name="T2" fmla="*/ 544 w 1102"/>
                <a:gd name="T3" fmla="*/ 1050 h 1051"/>
                <a:gd name="T4" fmla="*/ 188 w 1102"/>
                <a:gd name="T5" fmla="*/ 628 h 1051"/>
                <a:gd name="T6" fmla="*/ 1 w 1102"/>
                <a:gd name="T7" fmla="*/ 109 h 1051"/>
                <a:gd name="T8" fmla="*/ 7 w 1102"/>
                <a:gd name="T9" fmla="*/ 97 h 1051"/>
                <a:gd name="T10" fmla="*/ 551 w 1102"/>
                <a:gd name="T11" fmla="*/ 0 h 1051"/>
                <a:gd name="T12" fmla="*/ 1094 w 1102"/>
                <a:gd name="T13" fmla="*/ 97 h 1051"/>
                <a:gd name="T14" fmla="*/ 1101 w 1102"/>
                <a:gd name="T15" fmla="*/ 109 h 1051"/>
                <a:gd name="T16" fmla="*/ 914 w 1102"/>
                <a:gd name="T17" fmla="*/ 628 h 1051"/>
                <a:gd name="T18" fmla="*/ 558 w 1102"/>
                <a:gd name="T19" fmla="*/ 1050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548" y="1051"/>
                    <a:pt x="545" y="1051"/>
                    <a:pt x="544" y="1050"/>
                  </a:cubicBezTo>
                  <a:cubicBezTo>
                    <a:pt x="527" y="1041"/>
                    <a:pt x="372" y="947"/>
                    <a:pt x="188" y="628"/>
                  </a:cubicBezTo>
                  <a:cubicBezTo>
                    <a:pt x="4" y="309"/>
                    <a:pt x="0" y="129"/>
                    <a:pt x="1" y="109"/>
                  </a:cubicBezTo>
                  <a:cubicBezTo>
                    <a:pt x="2" y="106"/>
                    <a:pt x="5" y="100"/>
                    <a:pt x="7" y="97"/>
                  </a:cubicBezTo>
                  <a:cubicBezTo>
                    <a:pt x="24" y="87"/>
                    <a:pt x="182" y="0"/>
                    <a:pt x="551" y="0"/>
                  </a:cubicBezTo>
                  <a:cubicBezTo>
                    <a:pt x="920" y="0"/>
                    <a:pt x="1078" y="87"/>
                    <a:pt x="1094" y="97"/>
                  </a:cubicBezTo>
                  <a:cubicBezTo>
                    <a:pt x="1097" y="100"/>
                    <a:pt x="1100" y="106"/>
                    <a:pt x="1101" y="109"/>
                  </a:cubicBezTo>
                  <a:cubicBezTo>
                    <a:pt x="1102" y="128"/>
                    <a:pt x="1098" y="309"/>
                    <a:pt x="914" y="628"/>
                  </a:cubicBezTo>
                  <a:cubicBezTo>
                    <a:pt x="730" y="947"/>
                    <a:pt x="575" y="1041"/>
                    <a:pt x="558" y="1050"/>
                  </a:cubicBezTo>
                  <a:cubicBezTo>
                    <a:pt x="557" y="1051"/>
                    <a:pt x="554" y="1051"/>
                    <a:pt x="551" y="1051"/>
                  </a:cubicBezTo>
                  <a:close/>
                </a:path>
              </a:pathLst>
            </a:custGeom>
            <a:solidFill>
              <a:srgbClr val="AACC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 name="Freeform 9"/>
            <p:cNvSpPr/>
            <p:nvPr/>
          </p:nvSpPr>
          <p:spPr bwMode="auto">
            <a:xfrm>
              <a:off x="9901" y="2258"/>
              <a:ext cx="2918" cy="2785"/>
            </a:xfrm>
            <a:custGeom>
              <a:avLst/>
              <a:gdLst>
                <a:gd name="T0" fmla="*/ 551 w 1102"/>
                <a:gd name="T1" fmla="*/ 1051 h 1051"/>
                <a:gd name="T2" fmla="*/ 7 w 1102"/>
                <a:gd name="T3" fmla="*/ 954 h 1051"/>
                <a:gd name="T4" fmla="*/ 1 w 1102"/>
                <a:gd name="T5" fmla="*/ 942 h 1051"/>
                <a:gd name="T6" fmla="*/ 188 w 1102"/>
                <a:gd name="T7" fmla="*/ 423 h 1051"/>
                <a:gd name="T8" fmla="*/ 544 w 1102"/>
                <a:gd name="T9" fmla="*/ 1 h 1051"/>
                <a:gd name="T10" fmla="*/ 551 w 1102"/>
                <a:gd name="T11" fmla="*/ 0 h 1051"/>
                <a:gd name="T12" fmla="*/ 558 w 1102"/>
                <a:gd name="T13" fmla="*/ 1 h 1051"/>
                <a:gd name="T14" fmla="*/ 914 w 1102"/>
                <a:gd name="T15" fmla="*/ 423 h 1051"/>
                <a:gd name="T16" fmla="*/ 1101 w 1102"/>
                <a:gd name="T17" fmla="*/ 942 h 1051"/>
                <a:gd name="T18" fmla="*/ 1094 w 1102"/>
                <a:gd name="T19" fmla="*/ 954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182" y="1051"/>
                    <a:pt x="24" y="964"/>
                    <a:pt x="7" y="954"/>
                  </a:cubicBezTo>
                  <a:cubicBezTo>
                    <a:pt x="5" y="951"/>
                    <a:pt x="2" y="945"/>
                    <a:pt x="1" y="942"/>
                  </a:cubicBezTo>
                  <a:cubicBezTo>
                    <a:pt x="0" y="922"/>
                    <a:pt x="4" y="742"/>
                    <a:pt x="188" y="423"/>
                  </a:cubicBezTo>
                  <a:cubicBezTo>
                    <a:pt x="372" y="104"/>
                    <a:pt x="527" y="10"/>
                    <a:pt x="544" y="1"/>
                  </a:cubicBezTo>
                  <a:cubicBezTo>
                    <a:pt x="545" y="0"/>
                    <a:pt x="548" y="0"/>
                    <a:pt x="551" y="0"/>
                  </a:cubicBezTo>
                  <a:cubicBezTo>
                    <a:pt x="554" y="0"/>
                    <a:pt x="557" y="0"/>
                    <a:pt x="558" y="1"/>
                  </a:cubicBezTo>
                  <a:cubicBezTo>
                    <a:pt x="575" y="10"/>
                    <a:pt x="729" y="104"/>
                    <a:pt x="914" y="423"/>
                  </a:cubicBezTo>
                  <a:cubicBezTo>
                    <a:pt x="1102" y="748"/>
                    <a:pt x="1102" y="927"/>
                    <a:pt x="1101" y="942"/>
                  </a:cubicBezTo>
                  <a:cubicBezTo>
                    <a:pt x="1100" y="945"/>
                    <a:pt x="1097" y="951"/>
                    <a:pt x="1094" y="954"/>
                  </a:cubicBezTo>
                  <a:cubicBezTo>
                    <a:pt x="1078" y="964"/>
                    <a:pt x="920" y="1051"/>
                    <a:pt x="551" y="1051"/>
                  </a:cubicBezTo>
                  <a:close/>
                </a:path>
              </a:pathLst>
            </a:custGeom>
            <a:solidFill>
              <a:srgbClr val="AACC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4" name="Freeform 10"/>
            <p:cNvSpPr/>
            <p:nvPr/>
          </p:nvSpPr>
          <p:spPr bwMode="auto">
            <a:xfrm>
              <a:off x="12460" y="6670"/>
              <a:ext cx="2915" cy="2783"/>
            </a:xfrm>
            <a:custGeom>
              <a:avLst/>
              <a:gdLst>
                <a:gd name="T0" fmla="*/ 551 w 1101"/>
                <a:gd name="T1" fmla="*/ 1051 h 1051"/>
                <a:gd name="T2" fmla="*/ 7 w 1101"/>
                <a:gd name="T3" fmla="*/ 954 h 1051"/>
                <a:gd name="T4" fmla="*/ 0 w 1101"/>
                <a:gd name="T5" fmla="*/ 942 h 1051"/>
                <a:gd name="T6" fmla="*/ 188 w 1101"/>
                <a:gd name="T7" fmla="*/ 422 h 1051"/>
                <a:gd name="T8" fmla="*/ 544 w 1101"/>
                <a:gd name="T9" fmla="*/ 0 h 1051"/>
                <a:gd name="T10" fmla="*/ 551 w 1101"/>
                <a:gd name="T11" fmla="*/ 0 h 1051"/>
                <a:gd name="T12" fmla="*/ 558 w 1101"/>
                <a:gd name="T13" fmla="*/ 0 h 1051"/>
                <a:gd name="T14" fmla="*/ 914 w 1101"/>
                <a:gd name="T15" fmla="*/ 422 h 1051"/>
                <a:gd name="T16" fmla="*/ 1101 w 1101"/>
                <a:gd name="T17" fmla="*/ 942 h 1051"/>
                <a:gd name="T18" fmla="*/ 1094 w 1101"/>
                <a:gd name="T19" fmla="*/ 954 h 1051"/>
                <a:gd name="T20" fmla="*/ 551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1" y="1051"/>
                  </a:moveTo>
                  <a:cubicBezTo>
                    <a:pt x="182" y="1051"/>
                    <a:pt x="24" y="964"/>
                    <a:pt x="7" y="954"/>
                  </a:cubicBezTo>
                  <a:cubicBezTo>
                    <a:pt x="5" y="951"/>
                    <a:pt x="2" y="945"/>
                    <a:pt x="0" y="942"/>
                  </a:cubicBezTo>
                  <a:cubicBezTo>
                    <a:pt x="0" y="922"/>
                    <a:pt x="4" y="742"/>
                    <a:pt x="188" y="422"/>
                  </a:cubicBezTo>
                  <a:cubicBezTo>
                    <a:pt x="372" y="103"/>
                    <a:pt x="527" y="10"/>
                    <a:pt x="544" y="0"/>
                  </a:cubicBezTo>
                  <a:cubicBezTo>
                    <a:pt x="545" y="0"/>
                    <a:pt x="548" y="0"/>
                    <a:pt x="551" y="0"/>
                  </a:cubicBezTo>
                  <a:cubicBezTo>
                    <a:pt x="554" y="0"/>
                    <a:pt x="556" y="0"/>
                    <a:pt x="558" y="0"/>
                  </a:cubicBezTo>
                  <a:cubicBezTo>
                    <a:pt x="575" y="10"/>
                    <a:pt x="729" y="103"/>
                    <a:pt x="914" y="422"/>
                  </a:cubicBezTo>
                  <a:cubicBezTo>
                    <a:pt x="1098" y="742"/>
                    <a:pt x="1101" y="922"/>
                    <a:pt x="1101" y="942"/>
                  </a:cubicBezTo>
                  <a:cubicBezTo>
                    <a:pt x="1100" y="945"/>
                    <a:pt x="1097" y="951"/>
                    <a:pt x="1094" y="954"/>
                  </a:cubicBezTo>
                  <a:cubicBezTo>
                    <a:pt x="1077" y="964"/>
                    <a:pt x="920" y="1051"/>
                    <a:pt x="551" y="1051"/>
                  </a:cubicBezTo>
                  <a:close/>
                </a:path>
              </a:pathLst>
            </a:custGeom>
            <a:solidFill>
              <a:srgbClr val="EF85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5" name="Freeform 11"/>
            <p:cNvSpPr/>
            <p:nvPr/>
          </p:nvSpPr>
          <p:spPr bwMode="auto">
            <a:xfrm>
              <a:off x="9910" y="5765"/>
              <a:ext cx="2915" cy="2785"/>
            </a:xfrm>
            <a:custGeom>
              <a:avLst/>
              <a:gdLst>
                <a:gd name="T0" fmla="*/ 551 w 1101"/>
                <a:gd name="T1" fmla="*/ 1051 h 1051"/>
                <a:gd name="T2" fmla="*/ 544 w 1101"/>
                <a:gd name="T3" fmla="*/ 1051 h 1051"/>
                <a:gd name="T4" fmla="*/ 188 w 1101"/>
                <a:gd name="T5" fmla="*/ 629 h 1051"/>
                <a:gd name="T6" fmla="*/ 0 w 1101"/>
                <a:gd name="T7" fmla="*/ 109 h 1051"/>
                <a:gd name="T8" fmla="*/ 7 w 1101"/>
                <a:gd name="T9" fmla="*/ 97 h 1051"/>
                <a:gd name="T10" fmla="*/ 551 w 1101"/>
                <a:gd name="T11" fmla="*/ 0 h 1051"/>
                <a:gd name="T12" fmla="*/ 1094 w 1101"/>
                <a:gd name="T13" fmla="*/ 97 h 1051"/>
                <a:gd name="T14" fmla="*/ 1101 w 1101"/>
                <a:gd name="T15" fmla="*/ 109 h 1051"/>
                <a:gd name="T16" fmla="*/ 914 w 1101"/>
                <a:gd name="T17" fmla="*/ 629 h 1051"/>
                <a:gd name="T18" fmla="*/ 558 w 1101"/>
                <a:gd name="T19" fmla="*/ 1051 h 1051"/>
                <a:gd name="T20" fmla="*/ 551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1" y="1051"/>
                  </a:moveTo>
                  <a:cubicBezTo>
                    <a:pt x="548" y="1051"/>
                    <a:pt x="545" y="1051"/>
                    <a:pt x="544" y="1051"/>
                  </a:cubicBezTo>
                  <a:cubicBezTo>
                    <a:pt x="527" y="1041"/>
                    <a:pt x="372" y="948"/>
                    <a:pt x="188" y="629"/>
                  </a:cubicBezTo>
                  <a:cubicBezTo>
                    <a:pt x="0" y="303"/>
                    <a:pt x="0" y="124"/>
                    <a:pt x="0" y="109"/>
                  </a:cubicBezTo>
                  <a:cubicBezTo>
                    <a:pt x="1" y="106"/>
                    <a:pt x="5" y="100"/>
                    <a:pt x="7" y="97"/>
                  </a:cubicBezTo>
                  <a:cubicBezTo>
                    <a:pt x="24" y="87"/>
                    <a:pt x="182" y="0"/>
                    <a:pt x="551" y="0"/>
                  </a:cubicBezTo>
                  <a:cubicBezTo>
                    <a:pt x="919" y="0"/>
                    <a:pt x="1077" y="87"/>
                    <a:pt x="1094" y="97"/>
                  </a:cubicBezTo>
                  <a:cubicBezTo>
                    <a:pt x="1097" y="100"/>
                    <a:pt x="1100" y="106"/>
                    <a:pt x="1101" y="109"/>
                  </a:cubicBezTo>
                  <a:cubicBezTo>
                    <a:pt x="1101" y="129"/>
                    <a:pt x="1098" y="309"/>
                    <a:pt x="914" y="629"/>
                  </a:cubicBezTo>
                  <a:cubicBezTo>
                    <a:pt x="729" y="948"/>
                    <a:pt x="575" y="1041"/>
                    <a:pt x="558" y="1051"/>
                  </a:cubicBezTo>
                  <a:cubicBezTo>
                    <a:pt x="556" y="1051"/>
                    <a:pt x="554" y="1051"/>
                    <a:pt x="551" y="1051"/>
                  </a:cubicBezTo>
                  <a:close/>
                </a:path>
              </a:pathLst>
            </a:custGeom>
            <a:solidFill>
              <a:srgbClr val="E83A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grpSp>
        <p:nvGrpSpPr>
          <p:cNvPr id="250" name="组合 249"/>
          <p:cNvGrpSpPr/>
          <p:nvPr/>
        </p:nvGrpSpPr>
        <p:grpSpPr>
          <a:xfrm>
            <a:off x="4714240" y="3751580"/>
            <a:ext cx="474345" cy="427990"/>
            <a:chOff x="9966" y="6191"/>
            <a:chExt cx="472" cy="426"/>
          </a:xfrm>
          <a:solidFill>
            <a:schemeClr val="bg1"/>
          </a:solidFill>
        </p:grpSpPr>
        <p:sp>
          <p:nvSpPr>
            <p:cNvPr id="107" name="Freeform 105"/>
            <p:cNvSpPr/>
            <p:nvPr/>
          </p:nvSpPr>
          <p:spPr bwMode="auto">
            <a:xfrm>
              <a:off x="9966" y="6191"/>
              <a:ext cx="472" cy="135"/>
            </a:xfrm>
            <a:custGeom>
              <a:avLst/>
              <a:gdLst>
                <a:gd name="T0" fmla="*/ 180 w 192"/>
                <a:gd name="T1" fmla="*/ 24 h 56"/>
                <a:gd name="T2" fmla="*/ 88 w 192"/>
                <a:gd name="T3" fmla="*/ 24 h 56"/>
                <a:gd name="T4" fmla="*/ 79 w 192"/>
                <a:gd name="T5" fmla="*/ 19 h 56"/>
                <a:gd name="T6" fmla="*/ 72 w 192"/>
                <a:gd name="T7" fmla="*/ 8 h 56"/>
                <a:gd name="T8" fmla="*/ 56 w 192"/>
                <a:gd name="T9" fmla="*/ 0 h 56"/>
                <a:gd name="T10" fmla="*/ 12 w 192"/>
                <a:gd name="T11" fmla="*/ 0 h 56"/>
                <a:gd name="T12" fmla="*/ 11 w 192"/>
                <a:gd name="T13" fmla="*/ 0 h 56"/>
                <a:gd name="T14" fmla="*/ 0 w 192"/>
                <a:gd name="T15" fmla="*/ 12 h 56"/>
                <a:gd name="T16" fmla="*/ 0 w 192"/>
                <a:gd name="T17" fmla="*/ 56 h 56"/>
                <a:gd name="T18" fmla="*/ 192 w 192"/>
                <a:gd name="T19" fmla="*/ 56 h 56"/>
                <a:gd name="T20" fmla="*/ 192 w 192"/>
                <a:gd name="T21" fmla="*/ 36 h 56"/>
                <a:gd name="T22" fmla="*/ 180 w 192"/>
                <a:gd name="T23"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56">
                  <a:moveTo>
                    <a:pt x="180" y="24"/>
                  </a:moveTo>
                  <a:cubicBezTo>
                    <a:pt x="88" y="24"/>
                    <a:pt x="88" y="24"/>
                    <a:pt x="88" y="24"/>
                  </a:cubicBezTo>
                  <a:cubicBezTo>
                    <a:pt x="85" y="24"/>
                    <a:pt x="81" y="22"/>
                    <a:pt x="79" y="19"/>
                  </a:cubicBezTo>
                  <a:cubicBezTo>
                    <a:pt x="72" y="8"/>
                    <a:pt x="72" y="8"/>
                    <a:pt x="72" y="8"/>
                  </a:cubicBezTo>
                  <a:cubicBezTo>
                    <a:pt x="69" y="3"/>
                    <a:pt x="62" y="0"/>
                    <a:pt x="56" y="0"/>
                  </a:cubicBezTo>
                  <a:cubicBezTo>
                    <a:pt x="12" y="0"/>
                    <a:pt x="12" y="0"/>
                    <a:pt x="12" y="0"/>
                  </a:cubicBezTo>
                  <a:cubicBezTo>
                    <a:pt x="12" y="0"/>
                    <a:pt x="12" y="0"/>
                    <a:pt x="11" y="0"/>
                  </a:cubicBezTo>
                  <a:cubicBezTo>
                    <a:pt x="5" y="0"/>
                    <a:pt x="0" y="6"/>
                    <a:pt x="0" y="12"/>
                  </a:cubicBezTo>
                  <a:cubicBezTo>
                    <a:pt x="0" y="56"/>
                    <a:pt x="0" y="56"/>
                    <a:pt x="0" y="56"/>
                  </a:cubicBezTo>
                  <a:cubicBezTo>
                    <a:pt x="192" y="56"/>
                    <a:pt x="192" y="56"/>
                    <a:pt x="192" y="56"/>
                  </a:cubicBezTo>
                  <a:cubicBezTo>
                    <a:pt x="192" y="36"/>
                    <a:pt x="192" y="36"/>
                    <a:pt x="192" y="36"/>
                  </a:cubicBezTo>
                  <a:cubicBezTo>
                    <a:pt x="192" y="29"/>
                    <a:pt x="187" y="24"/>
                    <a:pt x="180" y="24"/>
                  </a:cubicBezTo>
                  <a:close/>
                </a:path>
              </a:pathLst>
            </a:custGeom>
            <a:grpFill/>
            <a:ln>
              <a:noFill/>
            </a:ln>
          </p:spPr>
          <p:txBody>
            <a:bodyPr vert="horz" wrap="square" lIns="91440" tIns="45720" rIns="91440" bIns="45720" numCol="1" anchor="t" anchorCtr="0" compatLnSpc="1"/>
            <a:p>
              <a:endParaRPr lang="zh-CN" altLang="en-US"/>
            </a:p>
          </p:txBody>
        </p:sp>
        <p:sp>
          <p:nvSpPr>
            <p:cNvPr id="108" name="Freeform 106"/>
            <p:cNvSpPr/>
            <p:nvPr/>
          </p:nvSpPr>
          <p:spPr bwMode="auto">
            <a:xfrm>
              <a:off x="9966" y="6347"/>
              <a:ext cx="472" cy="270"/>
            </a:xfrm>
            <a:custGeom>
              <a:avLst/>
              <a:gdLst>
                <a:gd name="T0" fmla="*/ 0 w 192"/>
                <a:gd name="T1" fmla="*/ 108 h 112"/>
                <a:gd name="T2" fmla="*/ 4 w 192"/>
                <a:gd name="T3" fmla="*/ 112 h 112"/>
                <a:gd name="T4" fmla="*/ 188 w 192"/>
                <a:gd name="T5" fmla="*/ 112 h 112"/>
                <a:gd name="T6" fmla="*/ 192 w 192"/>
                <a:gd name="T7" fmla="*/ 108 h 112"/>
                <a:gd name="T8" fmla="*/ 192 w 192"/>
                <a:gd name="T9" fmla="*/ 0 h 112"/>
                <a:gd name="T10" fmla="*/ 0 w 192"/>
                <a:gd name="T11" fmla="*/ 0 h 112"/>
                <a:gd name="T12" fmla="*/ 0 w 192"/>
                <a:gd name="T13" fmla="*/ 108 h 112"/>
              </a:gdLst>
              <a:ahLst/>
              <a:cxnLst>
                <a:cxn ang="0">
                  <a:pos x="T0" y="T1"/>
                </a:cxn>
                <a:cxn ang="0">
                  <a:pos x="T2" y="T3"/>
                </a:cxn>
                <a:cxn ang="0">
                  <a:pos x="T4" y="T5"/>
                </a:cxn>
                <a:cxn ang="0">
                  <a:pos x="T6" y="T7"/>
                </a:cxn>
                <a:cxn ang="0">
                  <a:pos x="T8" y="T9"/>
                </a:cxn>
                <a:cxn ang="0">
                  <a:pos x="T10" y="T11"/>
                </a:cxn>
                <a:cxn ang="0">
                  <a:pos x="T12" y="T13"/>
                </a:cxn>
              </a:cxnLst>
              <a:rect l="0" t="0" r="r" b="b"/>
              <a:pathLst>
                <a:path w="192" h="112">
                  <a:moveTo>
                    <a:pt x="0" y="108"/>
                  </a:moveTo>
                  <a:cubicBezTo>
                    <a:pt x="0" y="110"/>
                    <a:pt x="2" y="112"/>
                    <a:pt x="4" y="112"/>
                  </a:cubicBezTo>
                  <a:cubicBezTo>
                    <a:pt x="188" y="112"/>
                    <a:pt x="188" y="112"/>
                    <a:pt x="188" y="112"/>
                  </a:cubicBezTo>
                  <a:cubicBezTo>
                    <a:pt x="190" y="112"/>
                    <a:pt x="192" y="110"/>
                    <a:pt x="192" y="108"/>
                  </a:cubicBezTo>
                  <a:cubicBezTo>
                    <a:pt x="192" y="0"/>
                    <a:pt x="192" y="0"/>
                    <a:pt x="192" y="0"/>
                  </a:cubicBezTo>
                  <a:cubicBezTo>
                    <a:pt x="0" y="0"/>
                    <a:pt x="0" y="0"/>
                    <a:pt x="0" y="0"/>
                  </a:cubicBezTo>
                  <a:lnTo>
                    <a:pt x="0" y="108"/>
                  </a:lnTo>
                  <a:close/>
                </a:path>
              </a:pathLst>
            </a:custGeom>
            <a:grpFill/>
            <a:ln>
              <a:noFill/>
            </a:ln>
          </p:spPr>
          <p:txBody>
            <a:bodyPr vert="horz" wrap="square" lIns="91440" tIns="45720" rIns="91440" bIns="45720" numCol="1" anchor="t" anchorCtr="0" compatLnSpc="1"/>
            <a:p>
              <a:endParaRPr lang="zh-CN" altLang="en-US"/>
            </a:p>
          </p:txBody>
        </p:sp>
      </p:grpSp>
      <p:sp>
        <p:nvSpPr>
          <p:cNvPr id="60" name="Freeform 468"/>
          <p:cNvSpPr>
            <a:spLocks noEditPoints="1"/>
          </p:cNvSpPr>
          <p:nvPr/>
        </p:nvSpPr>
        <p:spPr bwMode="auto">
          <a:xfrm>
            <a:off x="5852795" y="4373245"/>
            <a:ext cx="486410" cy="422910"/>
          </a:xfrm>
          <a:custGeom>
            <a:avLst/>
            <a:gdLst>
              <a:gd name="T0" fmla="*/ 139 w 139"/>
              <a:gd name="T1" fmla="*/ 112 h 121"/>
              <a:gd name="T2" fmla="*/ 0 w 139"/>
              <a:gd name="T3" fmla="*/ 112 h 121"/>
              <a:gd name="T4" fmla="*/ 117 w 139"/>
              <a:gd name="T5" fmla="*/ 66 h 121"/>
              <a:gd name="T6" fmla="*/ 33 w 139"/>
              <a:gd name="T7" fmla="*/ 95 h 121"/>
              <a:gd name="T8" fmla="*/ 33 w 139"/>
              <a:gd name="T9" fmla="*/ 95 h 121"/>
              <a:gd name="T10" fmla="*/ 24 w 139"/>
              <a:gd name="T11" fmla="*/ 95 h 121"/>
              <a:gd name="T12" fmla="*/ 40 w 139"/>
              <a:gd name="T13" fmla="*/ 101 h 121"/>
              <a:gd name="T14" fmla="*/ 53 w 139"/>
              <a:gd name="T15" fmla="*/ 95 h 121"/>
              <a:gd name="T16" fmla="*/ 57 w 139"/>
              <a:gd name="T17" fmla="*/ 95 h 121"/>
              <a:gd name="T18" fmla="*/ 33 w 139"/>
              <a:gd name="T19" fmla="*/ 24 h 121"/>
              <a:gd name="T20" fmla="*/ 33 w 139"/>
              <a:gd name="T21" fmla="*/ 24 h 121"/>
              <a:gd name="T22" fmla="*/ 29 w 139"/>
              <a:gd name="T23" fmla="*/ 29 h 121"/>
              <a:gd name="T24" fmla="*/ 46 w 139"/>
              <a:gd name="T25" fmla="*/ 24 h 121"/>
              <a:gd name="T26" fmla="*/ 40 w 139"/>
              <a:gd name="T27" fmla="*/ 24 h 121"/>
              <a:gd name="T28" fmla="*/ 50 w 139"/>
              <a:gd name="T29" fmla="*/ 29 h 121"/>
              <a:gd name="T30" fmla="*/ 61 w 139"/>
              <a:gd name="T31" fmla="*/ 24 h 121"/>
              <a:gd name="T32" fmla="*/ 33 w 139"/>
              <a:gd name="T33" fmla="*/ 38 h 121"/>
              <a:gd name="T34" fmla="*/ 33 w 139"/>
              <a:gd name="T35" fmla="*/ 44 h 121"/>
              <a:gd name="T36" fmla="*/ 29 w 139"/>
              <a:gd name="T37" fmla="*/ 44 h 121"/>
              <a:gd name="T38" fmla="*/ 40 w 139"/>
              <a:gd name="T39" fmla="*/ 38 h 121"/>
              <a:gd name="T40" fmla="*/ 40 w 139"/>
              <a:gd name="T41" fmla="*/ 38 h 121"/>
              <a:gd name="T42" fmla="*/ 53 w 139"/>
              <a:gd name="T43" fmla="*/ 44 h 121"/>
              <a:gd name="T44" fmla="*/ 61 w 139"/>
              <a:gd name="T45" fmla="*/ 38 h 121"/>
              <a:gd name="T46" fmla="*/ 57 w 139"/>
              <a:gd name="T47" fmla="*/ 38 h 121"/>
              <a:gd name="T48" fmla="*/ 33 w 139"/>
              <a:gd name="T49" fmla="*/ 58 h 121"/>
              <a:gd name="T50" fmla="*/ 29 w 139"/>
              <a:gd name="T51" fmla="*/ 51 h 121"/>
              <a:gd name="T52" fmla="*/ 40 w 139"/>
              <a:gd name="T53" fmla="*/ 51 h 121"/>
              <a:gd name="T54" fmla="*/ 40 w 139"/>
              <a:gd name="T55" fmla="*/ 58 h 121"/>
              <a:gd name="T56" fmla="*/ 53 w 139"/>
              <a:gd name="T57" fmla="*/ 58 h 121"/>
              <a:gd name="T58" fmla="*/ 57 w 139"/>
              <a:gd name="T59" fmla="*/ 51 h 121"/>
              <a:gd name="T60" fmla="*/ 57 w 139"/>
              <a:gd name="T61" fmla="*/ 51 h 121"/>
              <a:gd name="T62" fmla="*/ 37 w 139"/>
              <a:gd name="T63" fmla="*/ 71 h 121"/>
              <a:gd name="T64" fmla="*/ 29 w 139"/>
              <a:gd name="T65" fmla="*/ 66 h 121"/>
              <a:gd name="T66" fmla="*/ 24 w 139"/>
              <a:gd name="T67" fmla="*/ 66 h 121"/>
              <a:gd name="T68" fmla="*/ 40 w 139"/>
              <a:gd name="T69" fmla="*/ 71 h 121"/>
              <a:gd name="T70" fmla="*/ 53 w 139"/>
              <a:gd name="T71" fmla="*/ 66 h 121"/>
              <a:gd name="T72" fmla="*/ 57 w 139"/>
              <a:gd name="T73" fmla="*/ 66 h 121"/>
              <a:gd name="T74" fmla="*/ 57 w 139"/>
              <a:gd name="T75" fmla="*/ 71 h 121"/>
              <a:gd name="T76" fmla="*/ 37 w 139"/>
              <a:gd name="T77" fmla="*/ 86 h 121"/>
              <a:gd name="T78" fmla="*/ 24 w 139"/>
              <a:gd name="T79" fmla="*/ 80 h 121"/>
              <a:gd name="T80" fmla="*/ 24 w 139"/>
              <a:gd name="T81" fmla="*/ 80 h 121"/>
              <a:gd name="T82" fmla="*/ 46 w 139"/>
              <a:gd name="T83" fmla="*/ 86 h 121"/>
              <a:gd name="T84" fmla="*/ 53 w 139"/>
              <a:gd name="T85" fmla="*/ 80 h 121"/>
              <a:gd name="T86" fmla="*/ 50 w 139"/>
              <a:gd name="T87" fmla="*/ 80 h 121"/>
              <a:gd name="T88" fmla="*/ 57 w 139"/>
              <a:gd name="T89" fmla="*/ 86 h 121"/>
              <a:gd name="T90" fmla="*/ 37 w 139"/>
              <a:gd name="T91" fmla="*/ 9 h 121"/>
              <a:gd name="T92" fmla="*/ 24 w 139"/>
              <a:gd name="T93" fmla="*/ 9 h 121"/>
              <a:gd name="T94" fmla="*/ 40 w 139"/>
              <a:gd name="T95" fmla="*/ 9 h 121"/>
              <a:gd name="T96" fmla="*/ 40 w 139"/>
              <a:gd name="T97" fmla="*/ 9 h 121"/>
              <a:gd name="T98" fmla="*/ 53 w 139"/>
              <a:gd name="T99" fmla="*/ 14 h 121"/>
              <a:gd name="T100" fmla="*/ 61 w 139"/>
              <a:gd name="T101" fmla="*/ 14 h 121"/>
              <a:gd name="T102" fmla="*/ 77 w 139"/>
              <a:gd name="T103" fmla="*/ 55 h 121"/>
              <a:gd name="T104" fmla="*/ 117 w 139"/>
              <a:gd name="T105" fmla="*/ 77 h 121"/>
              <a:gd name="T106" fmla="*/ 77 w 139"/>
              <a:gd name="T107" fmla="*/ 84 h 121"/>
              <a:gd name="T108" fmla="*/ 77 w 139"/>
              <a:gd name="T109" fmla="*/ 8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21">
                <a:moveTo>
                  <a:pt x="0" y="121"/>
                </a:moveTo>
                <a:lnTo>
                  <a:pt x="15" y="121"/>
                </a:lnTo>
                <a:lnTo>
                  <a:pt x="66" y="121"/>
                </a:lnTo>
                <a:lnTo>
                  <a:pt x="72" y="121"/>
                </a:lnTo>
                <a:lnTo>
                  <a:pt x="127" y="121"/>
                </a:lnTo>
                <a:lnTo>
                  <a:pt x="139" y="121"/>
                </a:lnTo>
                <a:lnTo>
                  <a:pt x="139" y="112"/>
                </a:lnTo>
                <a:lnTo>
                  <a:pt x="127" y="112"/>
                </a:lnTo>
                <a:lnTo>
                  <a:pt x="127" y="40"/>
                </a:lnTo>
                <a:lnTo>
                  <a:pt x="72" y="40"/>
                </a:lnTo>
                <a:lnTo>
                  <a:pt x="72" y="0"/>
                </a:lnTo>
                <a:lnTo>
                  <a:pt x="15" y="0"/>
                </a:lnTo>
                <a:lnTo>
                  <a:pt x="15" y="112"/>
                </a:lnTo>
                <a:lnTo>
                  <a:pt x="0" y="112"/>
                </a:lnTo>
                <a:lnTo>
                  <a:pt x="0" y="121"/>
                </a:lnTo>
                <a:lnTo>
                  <a:pt x="0" y="121"/>
                </a:lnTo>
                <a:close/>
                <a:moveTo>
                  <a:pt x="77" y="60"/>
                </a:moveTo>
                <a:lnTo>
                  <a:pt x="77" y="60"/>
                </a:lnTo>
                <a:lnTo>
                  <a:pt x="117" y="60"/>
                </a:lnTo>
                <a:lnTo>
                  <a:pt x="117" y="60"/>
                </a:lnTo>
                <a:lnTo>
                  <a:pt x="117" y="66"/>
                </a:lnTo>
                <a:lnTo>
                  <a:pt x="117" y="66"/>
                </a:lnTo>
                <a:lnTo>
                  <a:pt x="77" y="66"/>
                </a:lnTo>
                <a:lnTo>
                  <a:pt x="77" y="66"/>
                </a:lnTo>
                <a:lnTo>
                  <a:pt x="77" y="60"/>
                </a:lnTo>
                <a:lnTo>
                  <a:pt x="77" y="60"/>
                </a:lnTo>
                <a:close/>
                <a:moveTo>
                  <a:pt x="33" y="95"/>
                </a:moveTo>
                <a:lnTo>
                  <a:pt x="33" y="95"/>
                </a:lnTo>
                <a:lnTo>
                  <a:pt x="37" y="95"/>
                </a:lnTo>
                <a:lnTo>
                  <a:pt x="37" y="95"/>
                </a:lnTo>
                <a:lnTo>
                  <a:pt x="37" y="101"/>
                </a:lnTo>
                <a:lnTo>
                  <a:pt x="37" y="101"/>
                </a:lnTo>
                <a:lnTo>
                  <a:pt x="33" y="101"/>
                </a:lnTo>
                <a:lnTo>
                  <a:pt x="33" y="101"/>
                </a:lnTo>
                <a:lnTo>
                  <a:pt x="33" y="95"/>
                </a:lnTo>
                <a:lnTo>
                  <a:pt x="33" y="95"/>
                </a:lnTo>
                <a:close/>
                <a:moveTo>
                  <a:pt x="24" y="95"/>
                </a:moveTo>
                <a:lnTo>
                  <a:pt x="29" y="95"/>
                </a:lnTo>
                <a:lnTo>
                  <a:pt x="29" y="101"/>
                </a:lnTo>
                <a:lnTo>
                  <a:pt x="24" y="101"/>
                </a:lnTo>
                <a:lnTo>
                  <a:pt x="24" y="95"/>
                </a:lnTo>
                <a:lnTo>
                  <a:pt x="24" y="95"/>
                </a:lnTo>
                <a:close/>
                <a:moveTo>
                  <a:pt x="40" y="95"/>
                </a:moveTo>
                <a:lnTo>
                  <a:pt x="40" y="95"/>
                </a:lnTo>
                <a:lnTo>
                  <a:pt x="46" y="95"/>
                </a:lnTo>
                <a:lnTo>
                  <a:pt x="46" y="95"/>
                </a:lnTo>
                <a:lnTo>
                  <a:pt x="46" y="101"/>
                </a:lnTo>
                <a:lnTo>
                  <a:pt x="46" y="101"/>
                </a:lnTo>
                <a:lnTo>
                  <a:pt x="40" y="101"/>
                </a:lnTo>
                <a:lnTo>
                  <a:pt x="40" y="101"/>
                </a:lnTo>
                <a:lnTo>
                  <a:pt x="40" y="95"/>
                </a:lnTo>
                <a:lnTo>
                  <a:pt x="40" y="95"/>
                </a:lnTo>
                <a:close/>
                <a:moveTo>
                  <a:pt x="50" y="95"/>
                </a:moveTo>
                <a:lnTo>
                  <a:pt x="50" y="95"/>
                </a:lnTo>
                <a:lnTo>
                  <a:pt x="53" y="95"/>
                </a:lnTo>
                <a:lnTo>
                  <a:pt x="53" y="95"/>
                </a:lnTo>
                <a:lnTo>
                  <a:pt x="53" y="101"/>
                </a:lnTo>
                <a:lnTo>
                  <a:pt x="53" y="101"/>
                </a:lnTo>
                <a:lnTo>
                  <a:pt x="50" y="101"/>
                </a:lnTo>
                <a:lnTo>
                  <a:pt x="50" y="101"/>
                </a:lnTo>
                <a:lnTo>
                  <a:pt x="50" y="95"/>
                </a:lnTo>
                <a:lnTo>
                  <a:pt x="50" y="95"/>
                </a:lnTo>
                <a:close/>
                <a:moveTo>
                  <a:pt x="57" y="95"/>
                </a:moveTo>
                <a:lnTo>
                  <a:pt x="61" y="95"/>
                </a:lnTo>
                <a:lnTo>
                  <a:pt x="61" y="101"/>
                </a:lnTo>
                <a:lnTo>
                  <a:pt x="57" y="101"/>
                </a:lnTo>
                <a:lnTo>
                  <a:pt x="57" y="95"/>
                </a:lnTo>
                <a:lnTo>
                  <a:pt x="57" y="95"/>
                </a:lnTo>
                <a:close/>
                <a:moveTo>
                  <a:pt x="33" y="24"/>
                </a:moveTo>
                <a:lnTo>
                  <a:pt x="33" y="24"/>
                </a:lnTo>
                <a:lnTo>
                  <a:pt x="37" y="24"/>
                </a:lnTo>
                <a:lnTo>
                  <a:pt x="37" y="24"/>
                </a:lnTo>
                <a:lnTo>
                  <a:pt x="37" y="29"/>
                </a:lnTo>
                <a:lnTo>
                  <a:pt x="37" y="29"/>
                </a:lnTo>
                <a:lnTo>
                  <a:pt x="33" y="29"/>
                </a:lnTo>
                <a:lnTo>
                  <a:pt x="33" y="29"/>
                </a:lnTo>
                <a:lnTo>
                  <a:pt x="33" y="24"/>
                </a:lnTo>
                <a:lnTo>
                  <a:pt x="33" y="24"/>
                </a:lnTo>
                <a:close/>
                <a:moveTo>
                  <a:pt x="24" y="24"/>
                </a:moveTo>
                <a:lnTo>
                  <a:pt x="24" y="24"/>
                </a:lnTo>
                <a:lnTo>
                  <a:pt x="29" y="24"/>
                </a:lnTo>
                <a:lnTo>
                  <a:pt x="29" y="24"/>
                </a:lnTo>
                <a:lnTo>
                  <a:pt x="29" y="29"/>
                </a:lnTo>
                <a:lnTo>
                  <a:pt x="29" y="29"/>
                </a:lnTo>
                <a:lnTo>
                  <a:pt x="24" y="29"/>
                </a:lnTo>
                <a:lnTo>
                  <a:pt x="24" y="29"/>
                </a:lnTo>
                <a:lnTo>
                  <a:pt x="24" y="24"/>
                </a:lnTo>
                <a:lnTo>
                  <a:pt x="24" y="24"/>
                </a:lnTo>
                <a:close/>
                <a:moveTo>
                  <a:pt x="40" y="24"/>
                </a:moveTo>
                <a:lnTo>
                  <a:pt x="40" y="24"/>
                </a:lnTo>
                <a:lnTo>
                  <a:pt x="46" y="24"/>
                </a:lnTo>
                <a:lnTo>
                  <a:pt x="46" y="24"/>
                </a:lnTo>
                <a:lnTo>
                  <a:pt x="46" y="29"/>
                </a:lnTo>
                <a:lnTo>
                  <a:pt x="46" y="29"/>
                </a:lnTo>
                <a:lnTo>
                  <a:pt x="40" y="29"/>
                </a:lnTo>
                <a:lnTo>
                  <a:pt x="40" y="29"/>
                </a:lnTo>
                <a:lnTo>
                  <a:pt x="40" y="24"/>
                </a:lnTo>
                <a:lnTo>
                  <a:pt x="40" y="24"/>
                </a:lnTo>
                <a:close/>
                <a:moveTo>
                  <a:pt x="50" y="24"/>
                </a:moveTo>
                <a:lnTo>
                  <a:pt x="50" y="24"/>
                </a:lnTo>
                <a:lnTo>
                  <a:pt x="53" y="24"/>
                </a:lnTo>
                <a:lnTo>
                  <a:pt x="53" y="24"/>
                </a:lnTo>
                <a:lnTo>
                  <a:pt x="53" y="29"/>
                </a:lnTo>
                <a:lnTo>
                  <a:pt x="53" y="29"/>
                </a:lnTo>
                <a:lnTo>
                  <a:pt x="50" y="29"/>
                </a:lnTo>
                <a:lnTo>
                  <a:pt x="50" y="29"/>
                </a:lnTo>
                <a:lnTo>
                  <a:pt x="50" y="24"/>
                </a:lnTo>
                <a:lnTo>
                  <a:pt x="50" y="24"/>
                </a:lnTo>
                <a:close/>
                <a:moveTo>
                  <a:pt x="57" y="24"/>
                </a:moveTo>
                <a:lnTo>
                  <a:pt x="57" y="24"/>
                </a:lnTo>
                <a:lnTo>
                  <a:pt x="61" y="24"/>
                </a:lnTo>
                <a:lnTo>
                  <a:pt x="61" y="24"/>
                </a:lnTo>
                <a:lnTo>
                  <a:pt x="61" y="29"/>
                </a:lnTo>
                <a:lnTo>
                  <a:pt x="61" y="29"/>
                </a:lnTo>
                <a:lnTo>
                  <a:pt x="57" y="29"/>
                </a:lnTo>
                <a:lnTo>
                  <a:pt x="57" y="29"/>
                </a:lnTo>
                <a:lnTo>
                  <a:pt x="57" y="24"/>
                </a:lnTo>
                <a:lnTo>
                  <a:pt x="57" y="24"/>
                </a:lnTo>
                <a:close/>
                <a:moveTo>
                  <a:pt x="33" y="38"/>
                </a:moveTo>
                <a:lnTo>
                  <a:pt x="33" y="38"/>
                </a:lnTo>
                <a:lnTo>
                  <a:pt x="37" y="38"/>
                </a:lnTo>
                <a:lnTo>
                  <a:pt x="37" y="38"/>
                </a:lnTo>
                <a:lnTo>
                  <a:pt x="37" y="44"/>
                </a:lnTo>
                <a:lnTo>
                  <a:pt x="37" y="44"/>
                </a:lnTo>
                <a:lnTo>
                  <a:pt x="33" y="44"/>
                </a:lnTo>
                <a:lnTo>
                  <a:pt x="33" y="44"/>
                </a:lnTo>
                <a:lnTo>
                  <a:pt x="33" y="38"/>
                </a:lnTo>
                <a:lnTo>
                  <a:pt x="33" y="38"/>
                </a:lnTo>
                <a:close/>
                <a:moveTo>
                  <a:pt x="24" y="38"/>
                </a:moveTo>
                <a:lnTo>
                  <a:pt x="24" y="38"/>
                </a:lnTo>
                <a:lnTo>
                  <a:pt x="29" y="38"/>
                </a:lnTo>
                <a:lnTo>
                  <a:pt x="29" y="38"/>
                </a:lnTo>
                <a:lnTo>
                  <a:pt x="29" y="44"/>
                </a:lnTo>
                <a:lnTo>
                  <a:pt x="29" y="44"/>
                </a:lnTo>
                <a:lnTo>
                  <a:pt x="24" y="44"/>
                </a:lnTo>
                <a:lnTo>
                  <a:pt x="24" y="44"/>
                </a:lnTo>
                <a:lnTo>
                  <a:pt x="24" y="38"/>
                </a:lnTo>
                <a:lnTo>
                  <a:pt x="24" y="38"/>
                </a:lnTo>
                <a:close/>
                <a:moveTo>
                  <a:pt x="40" y="38"/>
                </a:moveTo>
                <a:lnTo>
                  <a:pt x="40" y="38"/>
                </a:lnTo>
                <a:lnTo>
                  <a:pt x="46" y="38"/>
                </a:lnTo>
                <a:lnTo>
                  <a:pt x="46" y="38"/>
                </a:lnTo>
                <a:lnTo>
                  <a:pt x="46" y="44"/>
                </a:lnTo>
                <a:lnTo>
                  <a:pt x="46" y="44"/>
                </a:lnTo>
                <a:lnTo>
                  <a:pt x="40" y="44"/>
                </a:lnTo>
                <a:lnTo>
                  <a:pt x="40" y="44"/>
                </a:lnTo>
                <a:lnTo>
                  <a:pt x="40" y="38"/>
                </a:lnTo>
                <a:lnTo>
                  <a:pt x="40" y="38"/>
                </a:lnTo>
                <a:close/>
                <a:moveTo>
                  <a:pt x="50" y="38"/>
                </a:moveTo>
                <a:lnTo>
                  <a:pt x="50" y="38"/>
                </a:lnTo>
                <a:lnTo>
                  <a:pt x="53" y="38"/>
                </a:lnTo>
                <a:lnTo>
                  <a:pt x="53" y="38"/>
                </a:lnTo>
                <a:lnTo>
                  <a:pt x="53" y="44"/>
                </a:lnTo>
                <a:lnTo>
                  <a:pt x="53" y="44"/>
                </a:lnTo>
                <a:lnTo>
                  <a:pt x="50" y="44"/>
                </a:lnTo>
                <a:lnTo>
                  <a:pt x="50" y="44"/>
                </a:lnTo>
                <a:lnTo>
                  <a:pt x="50" y="38"/>
                </a:lnTo>
                <a:lnTo>
                  <a:pt x="50" y="38"/>
                </a:lnTo>
                <a:close/>
                <a:moveTo>
                  <a:pt x="57" y="38"/>
                </a:moveTo>
                <a:lnTo>
                  <a:pt x="57" y="38"/>
                </a:lnTo>
                <a:lnTo>
                  <a:pt x="61" y="38"/>
                </a:lnTo>
                <a:lnTo>
                  <a:pt x="61" y="38"/>
                </a:lnTo>
                <a:lnTo>
                  <a:pt x="61" y="44"/>
                </a:lnTo>
                <a:lnTo>
                  <a:pt x="61" y="44"/>
                </a:lnTo>
                <a:lnTo>
                  <a:pt x="57" y="44"/>
                </a:lnTo>
                <a:lnTo>
                  <a:pt x="57" y="44"/>
                </a:lnTo>
                <a:lnTo>
                  <a:pt x="57" y="38"/>
                </a:lnTo>
                <a:lnTo>
                  <a:pt x="57" y="38"/>
                </a:lnTo>
                <a:close/>
                <a:moveTo>
                  <a:pt x="33" y="51"/>
                </a:moveTo>
                <a:lnTo>
                  <a:pt x="33" y="51"/>
                </a:lnTo>
                <a:lnTo>
                  <a:pt x="37" y="51"/>
                </a:lnTo>
                <a:lnTo>
                  <a:pt x="37" y="51"/>
                </a:lnTo>
                <a:lnTo>
                  <a:pt x="37" y="58"/>
                </a:lnTo>
                <a:lnTo>
                  <a:pt x="37" y="58"/>
                </a:lnTo>
                <a:lnTo>
                  <a:pt x="33" y="58"/>
                </a:lnTo>
                <a:lnTo>
                  <a:pt x="33" y="58"/>
                </a:lnTo>
                <a:lnTo>
                  <a:pt x="33" y="51"/>
                </a:lnTo>
                <a:lnTo>
                  <a:pt x="33" y="51"/>
                </a:lnTo>
                <a:close/>
                <a:moveTo>
                  <a:pt x="24" y="51"/>
                </a:moveTo>
                <a:lnTo>
                  <a:pt x="24" y="51"/>
                </a:lnTo>
                <a:lnTo>
                  <a:pt x="29" y="51"/>
                </a:lnTo>
                <a:lnTo>
                  <a:pt x="29" y="51"/>
                </a:lnTo>
                <a:lnTo>
                  <a:pt x="29" y="58"/>
                </a:lnTo>
                <a:lnTo>
                  <a:pt x="29" y="58"/>
                </a:lnTo>
                <a:lnTo>
                  <a:pt x="24" y="58"/>
                </a:lnTo>
                <a:lnTo>
                  <a:pt x="24" y="58"/>
                </a:lnTo>
                <a:lnTo>
                  <a:pt x="24" y="51"/>
                </a:lnTo>
                <a:lnTo>
                  <a:pt x="24" y="51"/>
                </a:lnTo>
                <a:close/>
                <a:moveTo>
                  <a:pt x="40" y="51"/>
                </a:moveTo>
                <a:lnTo>
                  <a:pt x="40" y="51"/>
                </a:lnTo>
                <a:lnTo>
                  <a:pt x="46" y="51"/>
                </a:lnTo>
                <a:lnTo>
                  <a:pt x="46" y="51"/>
                </a:lnTo>
                <a:lnTo>
                  <a:pt x="46" y="58"/>
                </a:lnTo>
                <a:lnTo>
                  <a:pt x="46" y="58"/>
                </a:lnTo>
                <a:lnTo>
                  <a:pt x="40" y="58"/>
                </a:lnTo>
                <a:lnTo>
                  <a:pt x="40" y="58"/>
                </a:lnTo>
                <a:lnTo>
                  <a:pt x="40" y="51"/>
                </a:lnTo>
                <a:lnTo>
                  <a:pt x="40" y="51"/>
                </a:lnTo>
                <a:close/>
                <a:moveTo>
                  <a:pt x="50" y="51"/>
                </a:moveTo>
                <a:lnTo>
                  <a:pt x="50" y="51"/>
                </a:lnTo>
                <a:lnTo>
                  <a:pt x="53" y="51"/>
                </a:lnTo>
                <a:lnTo>
                  <a:pt x="53" y="51"/>
                </a:lnTo>
                <a:lnTo>
                  <a:pt x="53" y="58"/>
                </a:lnTo>
                <a:lnTo>
                  <a:pt x="53" y="58"/>
                </a:lnTo>
                <a:lnTo>
                  <a:pt x="50" y="58"/>
                </a:lnTo>
                <a:lnTo>
                  <a:pt x="50" y="58"/>
                </a:lnTo>
                <a:lnTo>
                  <a:pt x="50" y="51"/>
                </a:lnTo>
                <a:lnTo>
                  <a:pt x="50" y="51"/>
                </a:lnTo>
                <a:close/>
                <a:moveTo>
                  <a:pt x="57" y="51"/>
                </a:moveTo>
                <a:lnTo>
                  <a:pt x="57" y="51"/>
                </a:lnTo>
                <a:lnTo>
                  <a:pt x="61" y="51"/>
                </a:lnTo>
                <a:lnTo>
                  <a:pt x="61" y="51"/>
                </a:lnTo>
                <a:lnTo>
                  <a:pt x="61" y="58"/>
                </a:lnTo>
                <a:lnTo>
                  <a:pt x="61" y="58"/>
                </a:lnTo>
                <a:lnTo>
                  <a:pt x="57" y="58"/>
                </a:lnTo>
                <a:lnTo>
                  <a:pt x="57" y="58"/>
                </a:lnTo>
                <a:lnTo>
                  <a:pt x="57" y="51"/>
                </a:lnTo>
                <a:lnTo>
                  <a:pt x="57" y="51"/>
                </a:lnTo>
                <a:close/>
                <a:moveTo>
                  <a:pt x="33" y="66"/>
                </a:moveTo>
                <a:lnTo>
                  <a:pt x="33" y="66"/>
                </a:lnTo>
                <a:lnTo>
                  <a:pt x="37" y="66"/>
                </a:lnTo>
                <a:lnTo>
                  <a:pt x="37" y="66"/>
                </a:lnTo>
                <a:lnTo>
                  <a:pt x="37" y="71"/>
                </a:lnTo>
                <a:lnTo>
                  <a:pt x="37" y="71"/>
                </a:lnTo>
                <a:lnTo>
                  <a:pt x="33" y="71"/>
                </a:lnTo>
                <a:lnTo>
                  <a:pt x="33" y="71"/>
                </a:lnTo>
                <a:lnTo>
                  <a:pt x="33" y="66"/>
                </a:lnTo>
                <a:lnTo>
                  <a:pt x="33" y="66"/>
                </a:lnTo>
                <a:close/>
                <a:moveTo>
                  <a:pt x="24" y="66"/>
                </a:moveTo>
                <a:lnTo>
                  <a:pt x="24" y="66"/>
                </a:lnTo>
                <a:lnTo>
                  <a:pt x="29" y="66"/>
                </a:lnTo>
                <a:lnTo>
                  <a:pt x="29" y="66"/>
                </a:lnTo>
                <a:lnTo>
                  <a:pt x="29" y="71"/>
                </a:lnTo>
                <a:lnTo>
                  <a:pt x="29" y="71"/>
                </a:lnTo>
                <a:lnTo>
                  <a:pt x="24" y="71"/>
                </a:lnTo>
                <a:lnTo>
                  <a:pt x="24" y="71"/>
                </a:lnTo>
                <a:lnTo>
                  <a:pt x="24" y="66"/>
                </a:lnTo>
                <a:lnTo>
                  <a:pt x="24" y="66"/>
                </a:lnTo>
                <a:close/>
                <a:moveTo>
                  <a:pt x="40" y="66"/>
                </a:moveTo>
                <a:lnTo>
                  <a:pt x="40" y="66"/>
                </a:lnTo>
                <a:lnTo>
                  <a:pt x="46" y="66"/>
                </a:lnTo>
                <a:lnTo>
                  <a:pt x="46" y="66"/>
                </a:lnTo>
                <a:lnTo>
                  <a:pt x="46" y="71"/>
                </a:lnTo>
                <a:lnTo>
                  <a:pt x="46" y="71"/>
                </a:lnTo>
                <a:lnTo>
                  <a:pt x="40" y="71"/>
                </a:lnTo>
                <a:lnTo>
                  <a:pt x="40" y="71"/>
                </a:lnTo>
                <a:lnTo>
                  <a:pt x="40" y="66"/>
                </a:lnTo>
                <a:lnTo>
                  <a:pt x="40" y="66"/>
                </a:lnTo>
                <a:close/>
                <a:moveTo>
                  <a:pt x="50" y="66"/>
                </a:moveTo>
                <a:lnTo>
                  <a:pt x="50" y="66"/>
                </a:lnTo>
                <a:lnTo>
                  <a:pt x="53" y="66"/>
                </a:lnTo>
                <a:lnTo>
                  <a:pt x="53" y="66"/>
                </a:lnTo>
                <a:lnTo>
                  <a:pt x="53" y="71"/>
                </a:lnTo>
                <a:lnTo>
                  <a:pt x="53" y="71"/>
                </a:lnTo>
                <a:lnTo>
                  <a:pt x="50" y="71"/>
                </a:lnTo>
                <a:lnTo>
                  <a:pt x="50" y="71"/>
                </a:lnTo>
                <a:lnTo>
                  <a:pt x="50" y="66"/>
                </a:lnTo>
                <a:lnTo>
                  <a:pt x="50" y="66"/>
                </a:lnTo>
                <a:close/>
                <a:moveTo>
                  <a:pt x="57" y="66"/>
                </a:moveTo>
                <a:lnTo>
                  <a:pt x="57" y="66"/>
                </a:lnTo>
                <a:lnTo>
                  <a:pt x="61" y="66"/>
                </a:lnTo>
                <a:lnTo>
                  <a:pt x="61" y="66"/>
                </a:lnTo>
                <a:lnTo>
                  <a:pt x="61" y="71"/>
                </a:lnTo>
                <a:lnTo>
                  <a:pt x="61" y="71"/>
                </a:lnTo>
                <a:lnTo>
                  <a:pt x="57" y="71"/>
                </a:lnTo>
                <a:lnTo>
                  <a:pt x="57" y="71"/>
                </a:lnTo>
                <a:lnTo>
                  <a:pt x="57" y="66"/>
                </a:lnTo>
                <a:lnTo>
                  <a:pt x="57" y="66"/>
                </a:lnTo>
                <a:close/>
                <a:moveTo>
                  <a:pt x="33" y="80"/>
                </a:moveTo>
                <a:lnTo>
                  <a:pt x="33" y="80"/>
                </a:lnTo>
                <a:lnTo>
                  <a:pt x="37" y="80"/>
                </a:lnTo>
                <a:lnTo>
                  <a:pt x="37" y="80"/>
                </a:lnTo>
                <a:lnTo>
                  <a:pt x="37" y="86"/>
                </a:lnTo>
                <a:lnTo>
                  <a:pt x="37" y="86"/>
                </a:lnTo>
                <a:lnTo>
                  <a:pt x="33" y="86"/>
                </a:lnTo>
                <a:lnTo>
                  <a:pt x="33" y="86"/>
                </a:lnTo>
                <a:lnTo>
                  <a:pt x="33" y="80"/>
                </a:lnTo>
                <a:lnTo>
                  <a:pt x="33" y="80"/>
                </a:lnTo>
                <a:close/>
                <a:moveTo>
                  <a:pt x="24" y="80"/>
                </a:moveTo>
                <a:lnTo>
                  <a:pt x="24" y="80"/>
                </a:lnTo>
                <a:lnTo>
                  <a:pt x="29" y="80"/>
                </a:lnTo>
                <a:lnTo>
                  <a:pt x="29" y="80"/>
                </a:lnTo>
                <a:lnTo>
                  <a:pt x="29" y="86"/>
                </a:lnTo>
                <a:lnTo>
                  <a:pt x="29" y="86"/>
                </a:lnTo>
                <a:lnTo>
                  <a:pt x="24" y="86"/>
                </a:lnTo>
                <a:lnTo>
                  <a:pt x="24" y="86"/>
                </a:lnTo>
                <a:lnTo>
                  <a:pt x="24" y="80"/>
                </a:lnTo>
                <a:lnTo>
                  <a:pt x="24" y="80"/>
                </a:lnTo>
                <a:close/>
                <a:moveTo>
                  <a:pt x="40" y="80"/>
                </a:moveTo>
                <a:lnTo>
                  <a:pt x="40" y="80"/>
                </a:lnTo>
                <a:lnTo>
                  <a:pt x="46" y="80"/>
                </a:lnTo>
                <a:lnTo>
                  <a:pt x="46" y="80"/>
                </a:lnTo>
                <a:lnTo>
                  <a:pt x="46" y="86"/>
                </a:lnTo>
                <a:lnTo>
                  <a:pt x="46" y="86"/>
                </a:lnTo>
                <a:lnTo>
                  <a:pt x="40" y="86"/>
                </a:lnTo>
                <a:lnTo>
                  <a:pt x="40" y="86"/>
                </a:lnTo>
                <a:lnTo>
                  <a:pt x="40" y="80"/>
                </a:lnTo>
                <a:lnTo>
                  <a:pt x="40" y="80"/>
                </a:lnTo>
                <a:close/>
                <a:moveTo>
                  <a:pt x="50" y="80"/>
                </a:moveTo>
                <a:lnTo>
                  <a:pt x="50" y="80"/>
                </a:lnTo>
                <a:lnTo>
                  <a:pt x="53" y="80"/>
                </a:lnTo>
                <a:lnTo>
                  <a:pt x="53" y="80"/>
                </a:lnTo>
                <a:lnTo>
                  <a:pt x="53" y="86"/>
                </a:lnTo>
                <a:lnTo>
                  <a:pt x="53" y="86"/>
                </a:lnTo>
                <a:lnTo>
                  <a:pt x="50" y="86"/>
                </a:lnTo>
                <a:lnTo>
                  <a:pt x="50" y="86"/>
                </a:lnTo>
                <a:lnTo>
                  <a:pt x="50" y="80"/>
                </a:lnTo>
                <a:lnTo>
                  <a:pt x="50" y="80"/>
                </a:lnTo>
                <a:close/>
                <a:moveTo>
                  <a:pt x="57" y="80"/>
                </a:moveTo>
                <a:lnTo>
                  <a:pt x="57" y="80"/>
                </a:lnTo>
                <a:lnTo>
                  <a:pt x="61" y="80"/>
                </a:lnTo>
                <a:lnTo>
                  <a:pt x="61" y="80"/>
                </a:lnTo>
                <a:lnTo>
                  <a:pt x="61" y="86"/>
                </a:lnTo>
                <a:lnTo>
                  <a:pt x="61" y="86"/>
                </a:lnTo>
                <a:lnTo>
                  <a:pt x="57" y="86"/>
                </a:lnTo>
                <a:lnTo>
                  <a:pt x="57" y="86"/>
                </a:lnTo>
                <a:lnTo>
                  <a:pt x="57" y="80"/>
                </a:lnTo>
                <a:lnTo>
                  <a:pt x="57" y="80"/>
                </a:lnTo>
                <a:close/>
                <a:moveTo>
                  <a:pt x="33" y="9"/>
                </a:moveTo>
                <a:lnTo>
                  <a:pt x="33" y="9"/>
                </a:lnTo>
                <a:lnTo>
                  <a:pt x="37" y="9"/>
                </a:lnTo>
                <a:lnTo>
                  <a:pt x="37" y="9"/>
                </a:lnTo>
                <a:lnTo>
                  <a:pt x="37" y="14"/>
                </a:lnTo>
                <a:lnTo>
                  <a:pt x="37" y="14"/>
                </a:lnTo>
                <a:lnTo>
                  <a:pt x="33" y="14"/>
                </a:lnTo>
                <a:lnTo>
                  <a:pt x="33" y="14"/>
                </a:lnTo>
                <a:lnTo>
                  <a:pt x="33" y="9"/>
                </a:lnTo>
                <a:lnTo>
                  <a:pt x="33" y="9"/>
                </a:lnTo>
                <a:close/>
                <a:moveTo>
                  <a:pt x="24" y="9"/>
                </a:moveTo>
                <a:lnTo>
                  <a:pt x="29" y="9"/>
                </a:lnTo>
                <a:lnTo>
                  <a:pt x="29" y="14"/>
                </a:lnTo>
                <a:lnTo>
                  <a:pt x="24" y="14"/>
                </a:lnTo>
                <a:lnTo>
                  <a:pt x="24" y="9"/>
                </a:lnTo>
                <a:lnTo>
                  <a:pt x="24" y="9"/>
                </a:lnTo>
                <a:close/>
                <a:moveTo>
                  <a:pt x="40" y="9"/>
                </a:moveTo>
                <a:lnTo>
                  <a:pt x="40" y="9"/>
                </a:lnTo>
                <a:lnTo>
                  <a:pt x="46" y="9"/>
                </a:lnTo>
                <a:lnTo>
                  <a:pt x="46" y="9"/>
                </a:lnTo>
                <a:lnTo>
                  <a:pt x="46" y="14"/>
                </a:lnTo>
                <a:lnTo>
                  <a:pt x="46" y="14"/>
                </a:lnTo>
                <a:lnTo>
                  <a:pt x="40" y="14"/>
                </a:lnTo>
                <a:lnTo>
                  <a:pt x="40" y="14"/>
                </a:lnTo>
                <a:lnTo>
                  <a:pt x="40" y="9"/>
                </a:lnTo>
                <a:lnTo>
                  <a:pt x="40" y="9"/>
                </a:lnTo>
                <a:close/>
                <a:moveTo>
                  <a:pt x="50" y="9"/>
                </a:moveTo>
                <a:lnTo>
                  <a:pt x="50" y="9"/>
                </a:lnTo>
                <a:lnTo>
                  <a:pt x="53" y="9"/>
                </a:lnTo>
                <a:lnTo>
                  <a:pt x="53" y="9"/>
                </a:lnTo>
                <a:lnTo>
                  <a:pt x="53" y="14"/>
                </a:lnTo>
                <a:lnTo>
                  <a:pt x="53" y="14"/>
                </a:lnTo>
                <a:lnTo>
                  <a:pt x="50" y="14"/>
                </a:lnTo>
                <a:lnTo>
                  <a:pt x="50" y="14"/>
                </a:lnTo>
                <a:lnTo>
                  <a:pt x="50" y="9"/>
                </a:lnTo>
                <a:lnTo>
                  <a:pt x="50" y="9"/>
                </a:lnTo>
                <a:close/>
                <a:moveTo>
                  <a:pt x="57" y="9"/>
                </a:moveTo>
                <a:lnTo>
                  <a:pt x="61" y="9"/>
                </a:lnTo>
                <a:lnTo>
                  <a:pt x="61" y="14"/>
                </a:lnTo>
                <a:lnTo>
                  <a:pt x="57" y="14"/>
                </a:lnTo>
                <a:lnTo>
                  <a:pt x="57" y="9"/>
                </a:lnTo>
                <a:lnTo>
                  <a:pt x="57" y="9"/>
                </a:lnTo>
                <a:close/>
                <a:moveTo>
                  <a:pt x="77" y="49"/>
                </a:moveTo>
                <a:lnTo>
                  <a:pt x="117" y="49"/>
                </a:lnTo>
                <a:lnTo>
                  <a:pt x="117" y="55"/>
                </a:lnTo>
                <a:lnTo>
                  <a:pt x="77" y="55"/>
                </a:lnTo>
                <a:lnTo>
                  <a:pt x="77" y="49"/>
                </a:lnTo>
                <a:lnTo>
                  <a:pt x="77" y="49"/>
                </a:lnTo>
                <a:close/>
                <a:moveTo>
                  <a:pt x="77" y="71"/>
                </a:moveTo>
                <a:lnTo>
                  <a:pt x="77" y="71"/>
                </a:lnTo>
                <a:lnTo>
                  <a:pt x="117" y="71"/>
                </a:lnTo>
                <a:lnTo>
                  <a:pt x="117" y="71"/>
                </a:lnTo>
                <a:lnTo>
                  <a:pt x="117" y="77"/>
                </a:lnTo>
                <a:lnTo>
                  <a:pt x="117" y="77"/>
                </a:lnTo>
                <a:lnTo>
                  <a:pt x="77" y="77"/>
                </a:lnTo>
                <a:lnTo>
                  <a:pt x="77" y="77"/>
                </a:lnTo>
                <a:lnTo>
                  <a:pt x="77" y="71"/>
                </a:lnTo>
                <a:lnTo>
                  <a:pt x="77" y="71"/>
                </a:lnTo>
                <a:close/>
                <a:moveTo>
                  <a:pt x="77" y="84"/>
                </a:moveTo>
                <a:lnTo>
                  <a:pt x="77" y="84"/>
                </a:lnTo>
                <a:lnTo>
                  <a:pt x="117" y="84"/>
                </a:lnTo>
                <a:lnTo>
                  <a:pt x="117" y="84"/>
                </a:lnTo>
                <a:lnTo>
                  <a:pt x="117" y="90"/>
                </a:lnTo>
                <a:lnTo>
                  <a:pt x="117" y="90"/>
                </a:lnTo>
                <a:lnTo>
                  <a:pt x="77" y="90"/>
                </a:lnTo>
                <a:lnTo>
                  <a:pt x="77" y="90"/>
                </a:lnTo>
                <a:lnTo>
                  <a:pt x="77" y="84"/>
                </a:lnTo>
                <a:lnTo>
                  <a:pt x="77" y="84"/>
                </a:lnTo>
                <a:close/>
                <a:moveTo>
                  <a:pt x="77" y="95"/>
                </a:moveTo>
                <a:lnTo>
                  <a:pt x="117" y="95"/>
                </a:lnTo>
                <a:lnTo>
                  <a:pt x="117" y="101"/>
                </a:lnTo>
                <a:lnTo>
                  <a:pt x="77" y="101"/>
                </a:lnTo>
                <a:lnTo>
                  <a:pt x="77" y="9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7" name="Freeform 289"/>
          <p:cNvSpPr>
            <a:spLocks noEditPoints="1"/>
          </p:cNvSpPr>
          <p:nvPr/>
        </p:nvSpPr>
        <p:spPr bwMode="auto">
          <a:xfrm>
            <a:off x="6913880" y="3811270"/>
            <a:ext cx="481965" cy="464820"/>
          </a:xfrm>
          <a:custGeom>
            <a:avLst/>
            <a:gdLst>
              <a:gd name="T0" fmla="*/ 129 w 162"/>
              <a:gd name="T1" fmla="*/ 11 h 156"/>
              <a:gd name="T2" fmla="*/ 129 w 162"/>
              <a:gd name="T3" fmla="*/ 3 h 156"/>
              <a:gd name="T4" fmla="*/ 134 w 162"/>
              <a:gd name="T5" fmla="*/ 0 h 156"/>
              <a:gd name="T6" fmla="*/ 140 w 162"/>
              <a:gd name="T7" fmla="*/ 1 h 156"/>
              <a:gd name="T8" fmla="*/ 156 w 162"/>
              <a:gd name="T9" fmla="*/ 25 h 156"/>
              <a:gd name="T10" fmla="*/ 162 w 162"/>
              <a:gd name="T11" fmla="*/ 55 h 156"/>
              <a:gd name="T12" fmla="*/ 156 w 162"/>
              <a:gd name="T13" fmla="*/ 80 h 156"/>
              <a:gd name="T14" fmla="*/ 140 w 162"/>
              <a:gd name="T15" fmla="*/ 100 h 156"/>
              <a:gd name="T16" fmla="*/ 132 w 162"/>
              <a:gd name="T17" fmla="*/ 102 h 156"/>
              <a:gd name="T18" fmla="*/ 129 w 162"/>
              <a:gd name="T19" fmla="*/ 97 h 156"/>
              <a:gd name="T20" fmla="*/ 131 w 162"/>
              <a:gd name="T21" fmla="*/ 89 h 156"/>
              <a:gd name="T22" fmla="*/ 143 w 162"/>
              <a:gd name="T23" fmla="*/ 75 h 156"/>
              <a:gd name="T24" fmla="*/ 147 w 162"/>
              <a:gd name="T25" fmla="*/ 55 h 156"/>
              <a:gd name="T26" fmla="*/ 143 w 162"/>
              <a:gd name="T27" fmla="*/ 33 h 156"/>
              <a:gd name="T28" fmla="*/ 131 w 162"/>
              <a:gd name="T29" fmla="*/ 12 h 156"/>
              <a:gd name="T30" fmla="*/ 83 w 162"/>
              <a:gd name="T31" fmla="*/ 36 h 156"/>
              <a:gd name="T32" fmla="*/ 96 w 162"/>
              <a:gd name="T33" fmla="*/ 45 h 156"/>
              <a:gd name="T34" fmla="*/ 96 w 162"/>
              <a:gd name="T35" fmla="*/ 55 h 156"/>
              <a:gd name="T36" fmla="*/ 88 w 162"/>
              <a:gd name="T37" fmla="*/ 64 h 156"/>
              <a:gd name="T38" fmla="*/ 76 w 162"/>
              <a:gd name="T39" fmla="*/ 64 h 156"/>
              <a:gd name="T40" fmla="*/ 68 w 162"/>
              <a:gd name="T41" fmla="*/ 55 h 156"/>
              <a:gd name="T42" fmla="*/ 68 w 162"/>
              <a:gd name="T43" fmla="*/ 45 h 156"/>
              <a:gd name="T44" fmla="*/ 83 w 162"/>
              <a:gd name="T45" fmla="*/ 36 h 156"/>
              <a:gd name="T46" fmla="*/ 33 w 162"/>
              <a:gd name="T47" fmla="*/ 12 h 156"/>
              <a:gd name="T48" fmla="*/ 35 w 162"/>
              <a:gd name="T49" fmla="*/ 5 h 156"/>
              <a:gd name="T50" fmla="*/ 31 w 162"/>
              <a:gd name="T51" fmla="*/ 1 h 156"/>
              <a:gd name="T52" fmla="*/ 24 w 162"/>
              <a:gd name="T53" fmla="*/ 1 h 156"/>
              <a:gd name="T54" fmla="*/ 6 w 162"/>
              <a:gd name="T55" fmla="*/ 25 h 156"/>
              <a:gd name="T56" fmla="*/ 0 w 162"/>
              <a:gd name="T57" fmla="*/ 55 h 156"/>
              <a:gd name="T58" fmla="*/ 8 w 162"/>
              <a:gd name="T59" fmla="*/ 80 h 156"/>
              <a:gd name="T60" fmla="*/ 24 w 162"/>
              <a:gd name="T61" fmla="*/ 100 h 156"/>
              <a:gd name="T62" fmla="*/ 28 w 162"/>
              <a:gd name="T63" fmla="*/ 102 h 156"/>
              <a:gd name="T64" fmla="*/ 33 w 162"/>
              <a:gd name="T65" fmla="*/ 100 h 156"/>
              <a:gd name="T66" fmla="*/ 35 w 162"/>
              <a:gd name="T67" fmla="*/ 91 h 156"/>
              <a:gd name="T68" fmla="*/ 26 w 162"/>
              <a:gd name="T69" fmla="*/ 82 h 156"/>
              <a:gd name="T70" fmla="*/ 17 w 162"/>
              <a:gd name="T71" fmla="*/ 64 h 156"/>
              <a:gd name="T72" fmla="*/ 17 w 162"/>
              <a:gd name="T73" fmla="*/ 44 h 156"/>
              <a:gd name="T74" fmla="*/ 26 w 162"/>
              <a:gd name="T75" fmla="*/ 22 h 156"/>
              <a:gd name="T76" fmla="*/ 52 w 162"/>
              <a:gd name="T77" fmla="*/ 34 h 156"/>
              <a:gd name="T78" fmla="*/ 44 w 162"/>
              <a:gd name="T79" fmla="*/ 53 h 156"/>
              <a:gd name="T80" fmla="*/ 53 w 162"/>
              <a:gd name="T81" fmla="*/ 71 h 156"/>
              <a:gd name="T82" fmla="*/ 57 w 162"/>
              <a:gd name="T83" fmla="*/ 75 h 156"/>
              <a:gd name="T84" fmla="*/ 55 w 162"/>
              <a:gd name="T85" fmla="*/ 80 h 156"/>
              <a:gd name="T86" fmla="*/ 48 w 162"/>
              <a:gd name="T87" fmla="*/ 84 h 156"/>
              <a:gd name="T88" fmla="*/ 39 w 162"/>
              <a:gd name="T89" fmla="*/ 77 h 156"/>
              <a:gd name="T90" fmla="*/ 30 w 162"/>
              <a:gd name="T91" fmla="*/ 53 h 156"/>
              <a:gd name="T92" fmla="*/ 37 w 162"/>
              <a:gd name="T93" fmla="*/ 31 h 156"/>
              <a:gd name="T94" fmla="*/ 46 w 162"/>
              <a:gd name="T95" fmla="*/ 22 h 156"/>
              <a:gd name="T96" fmla="*/ 53 w 162"/>
              <a:gd name="T97" fmla="*/ 23 h 156"/>
              <a:gd name="T98" fmla="*/ 55 w 162"/>
              <a:gd name="T99" fmla="*/ 29 h 156"/>
              <a:gd name="T100" fmla="*/ 52 w 162"/>
              <a:gd name="T101" fmla="*/ 34 h 156"/>
              <a:gd name="T102" fmla="*/ 116 w 162"/>
              <a:gd name="T103" fmla="*/ 44 h 156"/>
              <a:gd name="T104" fmla="*/ 114 w 162"/>
              <a:gd name="T105" fmla="*/ 66 h 156"/>
              <a:gd name="T106" fmla="*/ 107 w 162"/>
              <a:gd name="T107" fmla="*/ 73 h 156"/>
              <a:gd name="T108" fmla="*/ 109 w 162"/>
              <a:gd name="T109" fmla="*/ 80 h 156"/>
              <a:gd name="T110" fmla="*/ 112 w 162"/>
              <a:gd name="T111" fmla="*/ 84 h 156"/>
              <a:gd name="T112" fmla="*/ 118 w 162"/>
              <a:gd name="T113" fmla="*/ 82 h 156"/>
              <a:gd name="T114" fmla="*/ 132 w 162"/>
              <a:gd name="T115" fmla="*/ 62 h 156"/>
              <a:gd name="T116" fmla="*/ 131 w 162"/>
              <a:gd name="T117" fmla="*/ 38 h 156"/>
              <a:gd name="T118" fmla="*/ 120 w 162"/>
              <a:gd name="T119" fmla="*/ 23 h 156"/>
              <a:gd name="T120" fmla="*/ 112 w 162"/>
              <a:gd name="T121" fmla="*/ 22 h 156"/>
              <a:gd name="T122" fmla="*/ 109 w 162"/>
              <a:gd name="T123" fmla="*/ 27 h 156"/>
              <a:gd name="T124" fmla="*/ 110 w 162"/>
              <a:gd name="T125" fmla="*/ 3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156">
                <a:moveTo>
                  <a:pt x="131" y="12"/>
                </a:moveTo>
                <a:lnTo>
                  <a:pt x="131" y="12"/>
                </a:lnTo>
                <a:lnTo>
                  <a:pt x="129" y="11"/>
                </a:lnTo>
                <a:lnTo>
                  <a:pt x="127" y="9"/>
                </a:lnTo>
                <a:lnTo>
                  <a:pt x="127" y="5"/>
                </a:lnTo>
                <a:lnTo>
                  <a:pt x="129" y="3"/>
                </a:lnTo>
                <a:lnTo>
                  <a:pt x="129" y="3"/>
                </a:lnTo>
                <a:lnTo>
                  <a:pt x="131" y="1"/>
                </a:lnTo>
                <a:lnTo>
                  <a:pt x="134" y="0"/>
                </a:lnTo>
                <a:lnTo>
                  <a:pt x="136" y="1"/>
                </a:lnTo>
                <a:lnTo>
                  <a:pt x="140" y="1"/>
                </a:lnTo>
                <a:lnTo>
                  <a:pt x="140" y="1"/>
                </a:lnTo>
                <a:lnTo>
                  <a:pt x="149" y="12"/>
                </a:lnTo>
                <a:lnTo>
                  <a:pt x="156" y="25"/>
                </a:lnTo>
                <a:lnTo>
                  <a:pt x="156" y="25"/>
                </a:lnTo>
                <a:lnTo>
                  <a:pt x="162" y="40"/>
                </a:lnTo>
                <a:lnTo>
                  <a:pt x="162" y="55"/>
                </a:lnTo>
                <a:lnTo>
                  <a:pt x="162" y="55"/>
                </a:lnTo>
                <a:lnTo>
                  <a:pt x="160" y="67"/>
                </a:lnTo>
                <a:lnTo>
                  <a:pt x="156" y="80"/>
                </a:lnTo>
                <a:lnTo>
                  <a:pt x="156" y="80"/>
                </a:lnTo>
                <a:lnTo>
                  <a:pt x="149" y="91"/>
                </a:lnTo>
                <a:lnTo>
                  <a:pt x="140" y="100"/>
                </a:lnTo>
                <a:lnTo>
                  <a:pt x="140" y="100"/>
                </a:lnTo>
                <a:lnTo>
                  <a:pt x="138" y="102"/>
                </a:lnTo>
                <a:lnTo>
                  <a:pt x="134" y="102"/>
                </a:lnTo>
                <a:lnTo>
                  <a:pt x="132" y="102"/>
                </a:lnTo>
                <a:lnTo>
                  <a:pt x="131" y="100"/>
                </a:lnTo>
                <a:lnTo>
                  <a:pt x="131" y="100"/>
                </a:lnTo>
                <a:lnTo>
                  <a:pt x="129" y="97"/>
                </a:lnTo>
                <a:lnTo>
                  <a:pt x="129" y="95"/>
                </a:lnTo>
                <a:lnTo>
                  <a:pt x="129" y="91"/>
                </a:lnTo>
                <a:lnTo>
                  <a:pt x="131" y="89"/>
                </a:lnTo>
                <a:lnTo>
                  <a:pt x="131" y="89"/>
                </a:lnTo>
                <a:lnTo>
                  <a:pt x="138" y="82"/>
                </a:lnTo>
                <a:lnTo>
                  <a:pt x="143" y="75"/>
                </a:lnTo>
                <a:lnTo>
                  <a:pt x="143" y="75"/>
                </a:lnTo>
                <a:lnTo>
                  <a:pt x="145" y="64"/>
                </a:lnTo>
                <a:lnTo>
                  <a:pt x="147" y="55"/>
                </a:lnTo>
                <a:lnTo>
                  <a:pt x="147" y="55"/>
                </a:lnTo>
                <a:lnTo>
                  <a:pt x="147" y="44"/>
                </a:lnTo>
                <a:lnTo>
                  <a:pt x="143" y="33"/>
                </a:lnTo>
                <a:lnTo>
                  <a:pt x="143" y="33"/>
                </a:lnTo>
                <a:lnTo>
                  <a:pt x="138" y="22"/>
                </a:lnTo>
                <a:lnTo>
                  <a:pt x="131" y="12"/>
                </a:lnTo>
                <a:lnTo>
                  <a:pt x="131" y="12"/>
                </a:lnTo>
                <a:close/>
                <a:moveTo>
                  <a:pt x="83" y="36"/>
                </a:moveTo>
                <a:lnTo>
                  <a:pt x="83" y="36"/>
                </a:lnTo>
                <a:lnTo>
                  <a:pt x="88" y="38"/>
                </a:lnTo>
                <a:lnTo>
                  <a:pt x="92" y="40"/>
                </a:lnTo>
                <a:lnTo>
                  <a:pt x="96" y="45"/>
                </a:lnTo>
                <a:lnTo>
                  <a:pt x="96" y="51"/>
                </a:lnTo>
                <a:lnTo>
                  <a:pt x="96" y="51"/>
                </a:lnTo>
                <a:lnTo>
                  <a:pt x="96" y="55"/>
                </a:lnTo>
                <a:lnTo>
                  <a:pt x="94" y="58"/>
                </a:lnTo>
                <a:lnTo>
                  <a:pt x="92" y="62"/>
                </a:lnTo>
                <a:lnTo>
                  <a:pt x="88" y="64"/>
                </a:lnTo>
                <a:lnTo>
                  <a:pt x="88" y="156"/>
                </a:lnTo>
                <a:lnTo>
                  <a:pt x="76" y="156"/>
                </a:lnTo>
                <a:lnTo>
                  <a:pt x="76" y="64"/>
                </a:lnTo>
                <a:lnTo>
                  <a:pt x="76" y="64"/>
                </a:lnTo>
                <a:lnTo>
                  <a:pt x="70" y="58"/>
                </a:lnTo>
                <a:lnTo>
                  <a:pt x="68" y="55"/>
                </a:lnTo>
                <a:lnTo>
                  <a:pt x="68" y="51"/>
                </a:lnTo>
                <a:lnTo>
                  <a:pt x="68" y="51"/>
                </a:lnTo>
                <a:lnTo>
                  <a:pt x="68" y="45"/>
                </a:lnTo>
                <a:lnTo>
                  <a:pt x="72" y="40"/>
                </a:lnTo>
                <a:lnTo>
                  <a:pt x="77" y="38"/>
                </a:lnTo>
                <a:lnTo>
                  <a:pt x="83" y="36"/>
                </a:lnTo>
                <a:lnTo>
                  <a:pt x="83" y="36"/>
                </a:lnTo>
                <a:close/>
                <a:moveTo>
                  <a:pt x="33" y="12"/>
                </a:moveTo>
                <a:lnTo>
                  <a:pt x="33" y="12"/>
                </a:lnTo>
                <a:lnTo>
                  <a:pt x="35" y="11"/>
                </a:lnTo>
                <a:lnTo>
                  <a:pt x="35" y="9"/>
                </a:lnTo>
                <a:lnTo>
                  <a:pt x="35" y="5"/>
                </a:lnTo>
                <a:lnTo>
                  <a:pt x="33" y="3"/>
                </a:lnTo>
                <a:lnTo>
                  <a:pt x="33" y="3"/>
                </a:lnTo>
                <a:lnTo>
                  <a:pt x="31" y="1"/>
                </a:lnTo>
                <a:lnTo>
                  <a:pt x="30" y="0"/>
                </a:lnTo>
                <a:lnTo>
                  <a:pt x="26" y="1"/>
                </a:lnTo>
                <a:lnTo>
                  <a:pt x="24" y="1"/>
                </a:lnTo>
                <a:lnTo>
                  <a:pt x="24" y="1"/>
                </a:lnTo>
                <a:lnTo>
                  <a:pt x="13" y="12"/>
                </a:lnTo>
                <a:lnTo>
                  <a:pt x="6" y="25"/>
                </a:lnTo>
                <a:lnTo>
                  <a:pt x="6" y="25"/>
                </a:lnTo>
                <a:lnTo>
                  <a:pt x="2" y="40"/>
                </a:lnTo>
                <a:lnTo>
                  <a:pt x="0" y="55"/>
                </a:lnTo>
                <a:lnTo>
                  <a:pt x="0" y="55"/>
                </a:lnTo>
                <a:lnTo>
                  <a:pt x="4" y="67"/>
                </a:lnTo>
                <a:lnTo>
                  <a:pt x="8" y="80"/>
                </a:lnTo>
                <a:lnTo>
                  <a:pt x="8" y="80"/>
                </a:lnTo>
                <a:lnTo>
                  <a:pt x="15" y="91"/>
                </a:lnTo>
                <a:lnTo>
                  <a:pt x="24" y="100"/>
                </a:lnTo>
                <a:lnTo>
                  <a:pt x="24" y="100"/>
                </a:lnTo>
                <a:lnTo>
                  <a:pt x="26" y="102"/>
                </a:lnTo>
                <a:lnTo>
                  <a:pt x="28" y="102"/>
                </a:lnTo>
                <a:lnTo>
                  <a:pt x="31" y="102"/>
                </a:lnTo>
                <a:lnTo>
                  <a:pt x="33" y="100"/>
                </a:lnTo>
                <a:lnTo>
                  <a:pt x="33" y="100"/>
                </a:lnTo>
                <a:lnTo>
                  <a:pt x="35" y="97"/>
                </a:lnTo>
                <a:lnTo>
                  <a:pt x="35" y="95"/>
                </a:lnTo>
                <a:lnTo>
                  <a:pt x="35" y="91"/>
                </a:lnTo>
                <a:lnTo>
                  <a:pt x="33" y="89"/>
                </a:lnTo>
                <a:lnTo>
                  <a:pt x="33" y="89"/>
                </a:lnTo>
                <a:lnTo>
                  <a:pt x="26" y="82"/>
                </a:lnTo>
                <a:lnTo>
                  <a:pt x="20" y="75"/>
                </a:lnTo>
                <a:lnTo>
                  <a:pt x="20" y="75"/>
                </a:lnTo>
                <a:lnTo>
                  <a:pt x="17" y="64"/>
                </a:lnTo>
                <a:lnTo>
                  <a:pt x="15" y="55"/>
                </a:lnTo>
                <a:lnTo>
                  <a:pt x="15" y="55"/>
                </a:lnTo>
                <a:lnTo>
                  <a:pt x="17" y="44"/>
                </a:lnTo>
                <a:lnTo>
                  <a:pt x="20" y="33"/>
                </a:lnTo>
                <a:lnTo>
                  <a:pt x="20" y="33"/>
                </a:lnTo>
                <a:lnTo>
                  <a:pt x="26" y="22"/>
                </a:lnTo>
                <a:lnTo>
                  <a:pt x="33" y="12"/>
                </a:lnTo>
                <a:lnTo>
                  <a:pt x="33" y="12"/>
                </a:lnTo>
                <a:close/>
                <a:moveTo>
                  <a:pt x="52" y="34"/>
                </a:moveTo>
                <a:lnTo>
                  <a:pt x="52" y="34"/>
                </a:lnTo>
                <a:lnTo>
                  <a:pt x="46" y="44"/>
                </a:lnTo>
                <a:lnTo>
                  <a:pt x="44" y="53"/>
                </a:lnTo>
                <a:lnTo>
                  <a:pt x="48" y="62"/>
                </a:lnTo>
                <a:lnTo>
                  <a:pt x="50" y="66"/>
                </a:lnTo>
                <a:lnTo>
                  <a:pt x="53" y="71"/>
                </a:lnTo>
                <a:lnTo>
                  <a:pt x="53" y="71"/>
                </a:lnTo>
                <a:lnTo>
                  <a:pt x="55" y="73"/>
                </a:lnTo>
                <a:lnTo>
                  <a:pt x="57" y="75"/>
                </a:lnTo>
                <a:lnTo>
                  <a:pt x="57" y="78"/>
                </a:lnTo>
                <a:lnTo>
                  <a:pt x="55" y="80"/>
                </a:lnTo>
                <a:lnTo>
                  <a:pt x="55" y="80"/>
                </a:lnTo>
                <a:lnTo>
                  <a:pt x="53" y="82"/>
                </a:lnTo>
                <a:lnTo>
                  <a:pt x="52" y="84"/>
                </a:lnTo>
                <a:lnTo>
                  <a:pt x="48" y="84"/>
                </a:lnTo>
                <a:lnTo>
                  <a:pt x="46" y="82"/>
                </a:lnTo>
                <a:lnTo>
                  <a:pt x="46" y="82"/>
                </a:lnTo>
                <a:lnTo>
                  <a:pt x="39" y="77"/>
                </a:lnTo>
                <a:lnTo>
                  <a:pt x="33" y="69"/>
                </a:lnTo>
                <a:lnTo>
                  <a:pt x="31" y="62"/>
                </a:lnTo>
                <a:lnTo>
                  <a:pt x="30" y="53"/>
                </a:lnTo>
                <a:lnTo>
                  <a:pt x="30" y="45"/>
                </a:lnTo>
                <a:lnTo>
                  <a:pt x="33" y="38"/>
                </a:lnTo>
                <a:lnTo>
                  <a:pt x="37" y="31"/>
                </a:lnTo>
                <a:lnTo>
                  <a:pt x="42" y="23"/>
                </a:lnTo>
                <a:lnTo>
                  <a:pt x="42" y="23"/>
                </a:lnTo>
                <a:lnTo>
                  <a:pt x="46" y="22"/>
                </a:lnTo>
                <a:lnTo>
                  <a:pt x="48" y="22"/>
                </a:lnTo>
                <a:lnTo>
                  <a:pt x="50" y="22"/>
                </a:lnTo>
                <a:lnTo>
                  <a:pt x="53" y="23"/>
                </a:lnTo>
                <a:lnTo>
                  <a:pt x="53" y="23"/>
                </a:lnTo>
                <a:lnTo>
                  <a:pt x="53" y="27"/>
                </a:lnTo>
                <a:lnTo>
                  <a:pt x="55" y="29"/>
                </a:lnTo>
                <a:lnTo>
                  <a:pt x="53" y="33"/>
                </a:lnTo>
                <a:lnTo>
                  <a:pt x="52" y="34"/>
                </a:lnTo>
                <a:lnTo>
                  <a:pt x="52" y="34"/>
                </a:lnTo>
                <a:close/>
                <a:moveTo>
                  <a:pt x="110" y="34"/>
                </a:moveTo>
                <a:lnTo>
                  <a:pt x="110" y="34"/>
                </a:lnTo>
                <a:lnTo>
                  <a:pt x="116" y="44"/>
                </a:lnTo>
                <a:lnTo>
                  <a:pt x="118" y="53"/>
                </a:lnTo>
                <a:lnTo>
                  <a:pt x="116" y="62"/>
                </a:lnTo>
                <a:lnTo>
                  <a:pt x="114" y="66"/>
                </a:lnTo>
                <a:lnTo>
                  <a:pt x="110" y="71"/>
                </a:lnTo>
                <a:lnTo>
                  <a:pt x="110" y="71"/>
                </a:lnTo>
                <a:lnTo>
                  <a:pt x="107" y="73"/>
                </a:lnTo>
                <a:lnTo>
                  <a:pt x="107" y="75"/>
                </a:lnTo>
                <a:lnTo>
                  <a:pt x="107" y="78"/>
                </a:lnTo>
                <a:lnTo>
                  <a:pt x="109" y="80"/>
                </a:lnTo>
                <a:lnTo>
                  <a:pt x="109" y="80"/>
                </a:lnTo>
                <a:lnTo>
                  <a:pt x="110" y="82"/>
                </a:lnTo>
                <a:lnTo>
                  <a:pt x="112" y="84"/>
                </a:lnTo>
                <a:lnTo>
                  <a:pt x="116" y="84"/>
                </a:lnTo>
                <a:lnTo>
                  <a:pt x="118" y="82"/>
                </a:lnTo>
                <a:lnTo>
                  <a:pt x="118" y="82"/>
                </a:lnTo>
                <a:lnTo>
                  <a:pt x="125" y="77"/>
                </a:lnTo>
                <a:lnTo>
                  <a:pt x="129" y="69"/>
                </a:lnTo>
                <a:lnTo>
                  <a:pt x="132" y="62"/>
                </a:lnTo>
                <a:lnTo>
                  <a:pt x="134" y="53"/>
                </a:lnTo>
                <a:lnTo>
                  <a:pt x="132" y="45"/>
                </a:lnTo>
                <a:lnTo>
                  <a:pt x="131" y="38"/>
                </a:lnTo>
                <a:lnTo>
                  <a:pt x="127" y="31"/>
                </a:lnTo>
                <a:lnTo>
                  <a:pt x="120" y="23"/>
                </a:lnTo>
                <a:lnTo>
                  <a:pt x="120" y="23"/>
                </a:lnTo>
                <a:lnTo>
                  <a:pt x="118" y="22"/>
                </a:lnTo>
                <a:lnTo>
                  <a:pt x="116" y="22"/>
                </a:lnTo>
                <a:lnTo>
                  <a:pt x="112" y="22"/>
                </a:lnTo>
                <a:lnTo>
                  <a:pt x="110" y="23"/>
                </a:lnTo>
                <a:lnTo>
                  <a:pt x="110" y="23"/>
                </a:lnTo>
                <a:lnTo>
                  <a:pt x="109" y="27"/>
                </a:lnTo>
                <a:lnTo>
                  <a:pt x="109" y="29"/>
                </a:lnTo>
                <a:lnTo>
                  <a:pt x="109" y="33"/>
                </a:lnTo>
                <a:lnTo>
                  <a:pt x="110" y="34"/>
                </a:lnTo>
                <a:lnTo>
                  <a:pt x="110" y="3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8" name="Freeform 269"/>
          <p:cNvSpPr>
            <a:spLocks noEditPoints="1"/>
          </p:cNvSpPr>
          <p:nvPr/>
        </p:nvSpPr>
        <p:spPr bwMode="auto">
          <a:xfrm>
            <a:off x="6913880" y="2467610"/>
            <a:ext cx="514985" cy="518795"/>
          </a:xfrm>
          <a:custGeom>
            <a:avLst/>
            <a:gdLst>
              <a:gd name="T0" fmla="*/ 68 w 173"/>
              <a:gd name="T1" fmla="*/ 27 h 174"/>
              <a:gd name="T2" fmla="*/ 53 w 173"/>
              <a:gd name="T3" fmla="*/ 22 h 174"/>
              <a:gd name="T4" fmla="*/ 30 w 173"/>
              <a:gd name="T5" fmla="*/ 33 h 174"/>
              <a:gd name="T6" fmla="*/ 24 w 173"/>
              <a:gd name="T7" fmla="*/ 49 h 174"/>
              <a:gd name="T8" fmla="*/ 35 w 173"/>
              <a:gd name="T9" fmla="*/ 73 h 174"/>
              <a:gd name="T10" fmla="*/ 52 w 173"/>
              <a:gd name="T11" fmla="*/ 79 h 174"/>
              <a:gd name="T12" fmla="*/ 75 w 173"/>
              <a:gd name="T13" fmla="*/ 66 h 174"/>
              <a:gd name="T14" fmla="*/ 79 w 173"/>
              <a:gd name="T15" fmla="*/ 51 h 174"/>
              <a:gd name="T16" fmla="*/ 75 w 173"/>
              <a:gd name="T17" fmla="*/ 14 h 174"/>
              <a:gd name="T18" fmla="*/ 94 w 173"/>
              <a:gd name="T19" fmla="*/ 20 h 174"/>
              <a:gd name="T20" fmla="*/ 92 w 173"/>
              <a:gd name="T21" fmla="*/ 35 h 174"/>
              <a:gd name="T22" fmla="*/ 101 w 173"/>
              <a:gd name="T23" fmla="*/ 40 h 174"/>
              <a:gd name="T24" fmla="*/ 94 w 173"/>
              <a:gd name="T25" fmla="*/ 53 h 174"/>
              <a:gd name="T26" fmla="*/ 97 w 173"/>
              <a:gd name="T27" fmla="*/ 71 h 174"/>
              <a:gd name="T28" fmla="*/ 81 w 173"/>
              <a:gd name="T29" fmla="*/ 81 h 174"/>
              <a:gd name="T30" fmla="*/ 75 w 173"/>
              <a:gd name="T31" fmla="*/ 95 h 174"/>
              <a:gd name="T32" fmla="*/ 66 w 173"/>
              <a:gd name="T33" fmla="*/ 90 h 174"/>
              <a:gd name="T34" fmla="*/ 57 w 173"/>
              <a:gd name="T35" fmla="*/ 101 h 174"/>
              <a:gd name="T36" fmla="*/ 41 w 173"/>
              <a:gd name="T37" fmla="*/ 92 h 174"/>
              <a:gd name="T38" fmla="*/ 26 w 173"/>
              <a:gd name="T39" fmla="*/ 93 h 174"/>
              <a:gd name="T40" fmla="*/ 15 w 173"/>
              <a:gd name="T41" fmla="*/ 84 h 174"/>
              <a:gd name="T42" fmla="*/ 13 w 173"/>
              <a:gd name="T43" fmla="*/ 69 h 174"/>
              <a:gd name="T44" fmla="*/ 11 w 173"/>
              <a:gd name="T45" fmla="*/ 60 h 174"/>
              <a:gd name="T46" fmla="*/ 2 w 173"/>
              <a:gd name="T47" fmla="*/ 49 h 174"/>
              <a:gd name="T48" fmla="*/ 4 w 173"/>
              <a:gd name="T49" fmla="*/ 35 h 174"/>
              <a:gd name="T50" fmla="*/ 17 w 173"/>
              <a:gd name="T51" fmla="*/ 27 h 174"/>
              <a:gd name="T52" fmla="*/ 19 w 173"/>
              <a:gd name="T53" fmla="*/ 13 h 174"/>
              <a:gd name="T54" fmla="*/ 33 w 173"/>
              <a:gd name="T55" fmla="*/ 13 h 174"/>
              <a:gd name="T56" fmla="*/ 41 w 173"/>
              <a:gd name="T57" fmla="*/ 2 h 174"/>
              <a:gd name="T58" fmla="*/ 55 w 173"/>
              <a:gd name="T59" fmla="*/ 7 h 174"/>
              <a:gd name="T60" fmla="*/ 68 w 173"/>
              <a:gd name="T61" fmla="*/ 2 h 174"/>
              <a:gd name="T62" fmla="*/ 75 w 173"/>
              <a:gd name="T63" fmla="*/ 14 h 174"/>
              <a:gd name="T64" fmla="*/ 138 w 173"/>
              <a:gd name="T65" fmla="*/ 101 h 174"/>
              <a:gd name="T66" fmla="*/ 121 w 173"/>
              <a:gd name="T67" fmla="*/ 95 h 174"/>
              <a:gd name="T68" fmla="*/ 99 w 173"/>
              <a:gd name="T69" fmla="*/ 106 h 174"/>
              <a:gd name="T70" fmla="*/ 94 w 173"/>
              <a:gd name="T71" fmla="*/ 123 h 174"/>
              <a:gd name="T72" fmla="*/ 105 w 173"/>
              <a:gd name="T73" fmla="*/ 147 h 174"/>
              <a:gd name="T74" fmla="*/ 121 w 173"/>
              <a:gd name="T75" fmla="*/ 150 h 174"/>
              <a:gd name="T76" fmla="*/ 143 w 173"/>
              <a:gd name="T77" fmla="*/ 139 h 174"/>
              <a:gd name="T78" fmla="*/ 149 w 173"/>
              <a:gd name="T79" fmla="*/ 125 h 174"/>
              <a:gd name="T80" fmla="*/ 145 w 173"/>
              <a:gd name="T81" fmla="*/ 88 h 174"/>
              <a:gd name="T82" fmla="*/ 163 w 173"/>
              <a:gd name="T83" fmla="*/ 93 h 174"/>
              <a:gd name="T84" fmla="*/ 162 w 173"/>
              <a:gd name="T85" fmla="*/ 108 h 174"/>
              <a:gd name="T86" fmla="*/ 171 w 173"/>
              <a:gd name="T87" fmla="*/ 112 h 174"/>
              <a:gd name="T88" fmla="*/ 163 w 173"/>
              <a:gd name="T89" fmla="*/ 126 h 174"/>
              <a:gd name="T90" fmla="*/ 167 w 173"/>
              <a:gd name="T91" fmla="*/ 145 h 174"/>
              <a:gd name="T92" fmla="*/ 151 w 173"/>
              <a:gd name="T93" fmla="*/ 154 h 174"/>
              <a:gd name="T94" fmla="*/ 145 w 173"/>
              <a:gd name="T95" fmla="*/ 167 h 174"/>
              <a:gd name="T96" fmla="*/ 136 w 173"/>
              <a:gd name="T97" fmla="*/ 163 h 174"/>
              <a:gd name="T98" fmla="*/ 125 w 173"/>
              <a:gd name="T99" fmla="*/ 174 h 174"/>
              <a:gd name="T100" fmla="*/ 110 w 173"/>
              <a:gd name="T101" fmla="*/ 163 h 174"/>
              <a:gd name="T102" fmla="*/ 96 w 173"/>
              <a:gd name="T103" fmla="*/ 167 h 174"/>
              <a:gd name="T104" fmla="*/ 85 w 173"/>
              <a:gd name="T105" fmla="*/ 158 h 174"/>
              <a:gd name="T106" fmla="*/ 83 w 173"/>
              <a:gd name="T107" fmla="*/ 141 h 174"/>
              <a:gd name="T108" fmla="*/ 81 w 173"/>
              <a:gd name="T109" fmla="*/ 134 h 174"/>
              <a:gd name="T110" fmla="*/ 70 w 173"/>
              <a:gd name="T111" fmla="*/ 121 h 174"/>
              <a:gd name="T112" fmla="*/ 74 w 173"/>
              <a:gd name="T113" fmla="*/ 108 h 174"/>
              <a:gd name="T114" fmla="*/ 86 w 173"/>
              <a:gd name="T115" fmla="*/ 99 h 174"/>
              <a:gd name="T116" fmla="*/ 86 w 173"/>
              <a:gd name="T117" fmla="*/ 86 h 174"/>
              <a:gd name="T118" fmla="*/ 103 w 173"/>
              <a:gd name="T119" fmla="*/ 84 h 174"/>
              <a:gd name="T120" fmla="*/ 110 w 173"/>
              <a:gd name="T121" fmla="*/ 73 h 174"/>
              <a:gd name="T122" fmla="*/ 125 w 173"/>
              <a:gd name="T123" fmla="*/ 81 h 174"/>
              <a:gd name="T124" fmla="*/ 136 w 173"/>
              <a:gd name="T125" fmla="*/ 7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3" h="174">
                <a:moveTo>
                  <a:pt x="77" y="40"/>
                </a:moveTo>
                <a:lnTo>
                  <a:pt x="77" y="40"/>
                </a:lnTo>
                <a:lnTo>
                  <a:pt x="72" y="31"/>
                </a:lnTo>
                <a:lnTo>
                  <a:pt x="68" y="27"/>
                </a:lnTo>
                <a:lnTo>
                  <a:pt x="63" y="25"/>
                </a:lnTo>
                <a:lnTo>
                  <a:pt x="63" y="25"/>
                </a:lnTo>
                <a:lnTo>
                  <a:pt x="59" y="24"/>
                </a:lnTo>
                <a:lnTo>
                  <a:pt x="53" y="22"/>
                </a:lnTo>
                <a:lnTo>
                  <a:pt x="42" y="24"/>
                </a:lnTo>
                <a:lnTo>
                  <a:pt x="42" y="24"/>
                </a:lnTo>
                <a:lnTo>
                  <a:pt x="33" y="29"/>
                </a:lnTo>
                <a:lnTo>
                  <a:pt x="30" y="33"/>
                </a:lnTo>
                <a:lnTo>
                  <a:pt x="26" y="38"/>
                </a:lnTo>
                <a:lnTo>
                  <a:pt x="26" y="38"/>
                </a:lnTo>
                <a:lnTo>
                  <a:pt x="24" y="44"/>
                </a:lnTo>
                <a:lnTo>
                  <a:pt x="24" y="49"/>
                </a:lnTo>
                <a:lnTo>
                  <a:pt x="26" y="60"/>
                </a:lnTo>
                <a:lnTo>
                  <a:pt x="26" y="60"/>
                </a:lnTo>
                <a:lnTo>
                  <a:pt x="31" y="69"/>
                </a:lnTo>
                <a:lnTo>
                  <a:pt x="35" y="73"/>
                </a:lnTo>
                <a:lnTo>
                  <a:pt x="41" y="75"/>
                </a:lnTo>
                <a:lnTo>
                  <a:pt x="41" y="75"/>
                </a:lnTo>
                <a:lnTo>
                  <a:pt x="46" y="77"/>
                </a:lnTo>
                <a:lnTo>
                  <a:pt x="52" y="79"/>
                </a:lnTo>
                <a:lnTo>
                  <a:pt x="63" y="77"/>
                </a:lnTo>
                <a:lnTo>
                  <a:pt x="63" y="77"/>
                </a:lnTo>
                <a:lnTo>
                  <a:pt x="72" y="71"/>
                </a:lnTo>
                <a:lnTo>
                  <a:pt x="75" y="66"/>
                </a:lnTo>
                <a:lnTo>
                  <a:pt x="77" y="62"/>
                </a:lnTo>
                <a:lnTo>
                  <a:pt x="77" y="62"/>
                </a:lnTo>
                <a:lnTo>
                  <a:pt x="79" y="57"/>
                </a:lnTo>
                <a:lnTo>
                  <a:pt x="79" y="51"/>
                </a:lnTo>
                <a:lnTo>
                  <a:pt x="77" y="40"/>
                </a:lnTo>
                <a:lnTo>
                  <a:pt x="77" y="40"/>
                </a:lnTo>
                <a:close/>
                <a:moveTo>
                  <a:pt x="75" y="14"/>
                </a:moveTo>
                <a:lnTo>
                  <a:pt x="75" y="14"/>
                </a:lnTo>
                <a:lnTo>
                  <a:pt x="83" y="20"/>
                </a:lnTo>
                <a:lnTo>
                  <a:pt x="90" y="16"/>
                </a:lnTo>
                <a:lnTo>
                  <a:pt x="90" y="16"/>
                </a:lnTo>
                <a:lnTo>
                  <a:pt x="94" y="20"/>
                </a:lnTo>
                <a:lnTo>
                  <a:pt x="96" y="25"/>
                </a:lnTo>
                <a:lnTo>
                  <a:pt x="90" y="31"/>
                </a:lnTo>
                <a:lnTo>
                  <a:pt x="90" y="31"/>
                </a:lnTo>
                <a:lnTo>
                  <a:pt x="92" y="35"/>
                </a:lnTo>
                <a:lnTo>
                  <a:pt x="92" y="35"/>
                </a:lnTo>
                <a:lnTo>
                  <a:pt x="94" y="40"/>
                </a:lnTo>
                <a:lnTo>
                  <a:pt x="101" y="40"/>
                </a:lnTo>
                <a:lnTo>
                  <a:pt x="101" y="40"/>
                </a:lnTo>
                <a:lnTo>
                  <a:pt x="103" y="46"/>
                </a:lnTo>
                <a:lnTo>
                  <a:pt x="103" y="51"/>
                </a:lnTo>
                <a:lnTo>
                  <a:pt x="94" y="53"/>
                </a:lnTo>
                <a:lnTo>
                  <a:pt x="94" y="53"/>
                </a:lnTo>
                <a:lnTo>
                  <a:pt x="92" y="60"/>
                </a:lnTo>
                <a:lnTo>
                  <a:pt x="99" y="66"/>
                </a:lnTo>
                <a:lnTo>
                  <a:pt x="99" y="66"/>
                </a:lnTo>
                <a:lnTo>
                  <a:pt x="97" y="71"/>
                </a:lnTo>
                <a:lnTo>
                  <a:pt x="96" y="77"/>
                </a:lnTo>
                <a:lnTo>
                  <a:pt x="86" y="73"/>
                </a:lnTo>
                <a:lnTo>
                  <a:pt x="86" y="73"/>
                </a:lnTo>
                <a:lnTo>
                  <a:pt x="81" y="81"/>
                </a:lnTo>
                <a:lnTo>
                  <a:pt x="86" y="88"/>
                </a:lnTo>
                <a:lnTo>
                  <a:pt x="86" y="88"/>
                </a:lnTo>
                <a:lnTo>
                  <a:pt x="81" y="92"/>
                </a:lnTo>
                <a:lnTo>
                  <a:pt x="75" y="95"/>
                </a:lnTo>
                <a:lnTo>
                  <a:pt x="70" y="88"/>
                </a:lnTo>
                <a:lnTo>
                  <a:pt x="70" y="88"/>
                </a:lnTo>
                <a:lnTo>
                  <a:pt x="66" y="90"/>
                </a:lnTo>
                <a:lnTo>
                  <a:pt x="66" y="90"/>
                </a:lnTo>
                <a:lnTo>
                  <a:pt x="63" y="92"/>
                </a:lnTo>
                <a:lnTo>
                  <a:pt x="63" y="99"/>
                </a:lnTo>
                <a:lnTo>
                  <a:pt x="63" y="99"/>
                </a:lnTo>
                <a:lnTo>
                  <a:pt x="57" y="101"/>
                </a:lnTo>
                <a:lnTo>
                  <a:pt x="50" y="101"/>
                </a:lnTo>
                <a:lnTo>
                  <a:pt x="50" y="93"/>
                </a:lnTo>
                <a:lnTo>
                  <a:pt x="50" y="93"/>
                </a:lnTo>
                <a:lnTo>
                  <a:pt x="41" y="92"/>
                </a:lnTo>
                <a:lnTo>
                  <a:pt x="37" y="99"/>
                </a:lnTo>
                <a:lnTo>
                  <a:pt x="37" y="99"/>
                </a:lnTo>
                <a:lnTo>
                  <a:pt x="31" y="97"/>
                </a:lnTo>
                <a:lnTo>
                  <a:pt x="26" y="93"/>
                </a:lnTo>
                <a:lnTo>
                  <a:pt x="28" y="86"/>
                </a:lnTo>
                <a:lnTo>
                  <a:pt x="28" y="86"/>
                </a:lnTo>
                <a:lnTo>
                  <a:pt x="22" y="81"/>
                </a:lnTo>
                <a:lnTo>
                  <a:pt x="15" y="84"/>
                </a:lnTo>
                <a:lnTo>
                  <a:pt x="15" y="84"/>
                </a:lnTo>
                <a:lnTo>
                  <a:pt x="9" y="79"/>
                </a:lnTo>
                <a:lnTo>
                  <a:pt x="8" y="75"/>
                </a:lnTo>
                <a:lnTo>
                  <a:pt x="13" y="69"/>
                </a:lnTo>
                <a:lnTo>
                  <a:pt x="13" y="69"/>
                </a:lnTo>
                <a:lnTo>
                  <a:pt x="13" y="66"/>
                </a:lnTo>
                <a:lnTo>
                  <a:pt x="13" y="66"/>
                </a:lnTo>
                <a:lnTo>
                  <a:pt x="11" y="60"/>
                </a:lnTo>
                <a:lnTo>
                  <a:pt x="2" y="60"/>
                </a:lnTo>
                <a:lnTo>
                  <a:pt x="2" y="60"/>
                </a:lnTo>
                <a:lnTo>
                  <a:pt x="0" y="55"/>
                </a:lnTo>
                <a:lnTo>
                  <a:pt x="2" y="49"/>
                </a:lnTo>
                <a:lnTo>
                  <a:pt x="9" y="47"/>
                </a:lnTo>
                <a:lnTo>
                  <a:pt x="9" y="47"/>
                </a:lnTo>
                <a:lnTo>
                  <a:pt x="11" y="38"/>
                </a:lnTo>
                <a:lnTo>
                  <a:pt x="4" y="35"/>
                </a:lnTo>
                <a:lnTo>
                  <a:pt x="4" y="35"/>
                </a:lnTo>
                <a:lnTo>
                  <a:pt x="6" y="29"/>
                </a:lnTo>
                <a:lnTo>
                  <a:pt x="9" y="24"/>
                </a:lnTo>
                <a:lnTo>
                  <a:pt x="17" y="27"/>
                </a:lnTo>
                <a:lnTo>
                  <a:pt x="17" y="27"/>
                </a:lnTo>
                <a:lnTo>
                  <a:pt x="22" y="20"/>
                </a:lnTo>
                <a:lnTo>
                  <a:pt x="19" y="13"/>
                </a:lnTo>
                <a:lnTo>
                  <a:pt x="19" y="13"/>
                </a:lnTo>
                <a:lnTo>
                  <a:pt x="22" y="9"/>
                </a:lnTo>
                <a:lnTo>
                  <a:pt x="28" y="5"/>
                </a:lnTo>
                <a:lnTo>
                  <a:pt x="33" y="13"/>
                </a:lnTo>
                <a:lnTo>
                  <a:pt x="33" y="13"/>
                </a:lnTo>
                <a:lnTo>
                  <a:pt x="37" y="11"/>
                </a:lnTo>
                <a:lnTo>
                  <a:pt x="37" y="11"/>
                </a:lnTo>
                <a:lnTo>
                  <a:pt x="41" y="9"/>
                </a:lnTo>
                <a:lnTo>
                  <a:pt x="41" y="2"/>
                </a:lnTo>
                <a:lnTo>
                  <a:pt x="41" y="2"/>
                </a:lnTo>
                <a:lnTo>
                  <a:pt x="48" y="0"/>
                </a:lnTo>
                <a:lnTo>
                  <a:pt x="53" y="0"/>
                </a:lnTo>
                <a:lnTo>
                  <a:pt x="55" y="7"/>
                </a:lnTo>
                <a:lnTo>
                  <a:pt x="55" y="7"/>
                </a:lnTo>
                <a:lnTo>
                  <a:pt x="63" y="9"/>
                </a:lnTo>
                <a:lnTo>
                  <a:pt x="68" y="2"/>
                </a:lnTo>
                <a:lnTo>
                  <a:pt x="68" y="2"/>
                </a:lnTo>
                <a:lnTo>
                  <a:pt x="74" y="3"/>
                </a:lnTo>
                <a:lnTo>
                  <a:pt x="79" y="7"/>
                </a:lnTo>
                <a:lnTo>
                  <a:pt x="75" y="14"/>
                </a:lnTo>
                <a:lnTo>
                  <a:pt x="75" y="14"/>
                </a:lnTo>
                <a:close/>
                <a:moveTo>
                  <a:pt x="147" y="114"/>
                </a:moveTo>
                <a:lnTo>
                  <a:pt x="147" y="114"/>
                </a:lnTo>
                <a:lnTo>
                  <a:pt x="141" y="104"/>
                </a:lnTo>
                <a:lnTo>
                  <a:pt x="138" y="101"/>
                </a:lnTo>
                <a:lnTo>
                  <a:pt x="132" y="97"/>
                </a:lnTo>
                <a:lnTo>
                  <a:pt x="132" y="97"/>
                </a:lnTo>
                <a:lnTo>
                  <a:pt x="127" y="95"/>
                </a:lnTo>
                <a:lnTo>
                  <a:pt x="121" y="95"/>
                </a:lnTo>
                <a:lnTo>
                  <a:pt x="112" y="97"/>
                </a:lnTo>
                <a:lnTo>
                  <a:pt x="112" y="97"/>
                </a:lnTo>
                <a:lnTo>
                  <a:pt x="103" y="103"/>
                </a:lnTo>
                <a:lnTo>
                  <a:pt x="99" y="106"/>
                </a:lnTo>
                <a:lnTo>
                  <a:pt x="96" y="112"/>
                </a:lnTo>
                <a:lnTo>
                  <a:pt x="96" y="112"/>
                </a:lnTo>
                <a:lnTo>
                  <a:pt x="94" y="117"/>
                </a:lnTo>
                <a:lnTo>
                  <a:pt x="94" y="123"/>
                </a:lnTo>
                <a:lnTo>
                  <a:pt x="96" y="134"/>
                </a:lnTo>
                <a:lnTo>
                  <a:pt x="96" y="134"/>
                </a:lnTo>
                <a:lnTo>
                  <a:pt x="101" y="143"/>
                </a:lnTo>
                <a:lnTo>
                  <a:pt x="105" y="147"/>
                </a:lnTo>
                <a:lnTo>
                  <a:pt x="110" y="148"/>
                </a:lnTo>
                <a:lnTo>
                  <a:pt x="110" y="148"/>
                </a:lnTo>
                <a:lnTo>
                  <a:pt x="116" y="150"/>
                </a:lnTo>
                <a:lnTo>
                  <a:pt x="121" y="150"/>
                </a:lnTo>
                <a:lnTo>
                  <a:pt x="130" y="148"/>
                </a:lnTo>
                <a:lnTo>
                  <a:pt x="130" y="148"/>
                </a:lnTo>
                <a:lnTo>
                  <a:pt x="140" y="143"/>
                </a:lnTo>
                <a:lnTo>
                  <a:pt x="143" y="139"/>
                </a:lnTo>
                <a:lnTo>
                  <a:pt x="147" y="134"/>
                </a:lnTo>
                <a:lnTo>
                  <a:pt x="147" y="134"/>
                </a:lnTo>
                <a:lnTo>
                  <a:pt x="149" y="130"/>
                </a:lnTo>
                <a:lnTo>
                  <a:pt x="149" y="125"/>
                </a:lnTo>
                <a:lnTo>
                  <a:pt x="147" y="114"/>
                </a:lnTo>
                <a:lnTo>
                  <a:pt x="147" y="114"/>
                </a:lnTo>
                <a:close/>
                <a:moveTo>
                  <a:pt x="145" y="88"/>
                </a:moveTo>
                <a:lnTo>
                  <a:pt x="145" y="88"/>
                </a:lnTo>
                <a:lnTo>
                  <a:pt x="151" y="93"/>
                </a:lnTo>
                <a:lnTo>
                  <a:pt x="158" y="90"/>
                </a:lnTo>
                <a:lnTo>
                  <a:pt x="158" y="90"/>
                </a:lnTo>
                <a:lnTo>
                  <a:pt x="163" y="93"/>
                </a:lnTo>
                <a:lnTo>
                  <a:pt x="165" y="99"/>
                </a:lnTo>
                <a:lnTo>
                  <a:pt x="160" y="104"/>
                </a:lnTo>
                <a:lnTo>
                  <a:pt x="160" y="104"/>
                </a:lnTo>
                <a:lnTo>
                  <a:pt x="162" y="108"/>
                </a:lnTo>
                <a:lnTo>
                  <a:pt x="162" y="108"/>
                </a:lnTo>
                <a:lnTo>
                  <a:pt x="162" y="112"/>
                </a:lnTo>
                <a:lnTo>
                  <a:pt x="171" y="112"/>
                </a:lnTo>
                <a:lnTo>
                  <a:pt x="171" y="112"/>
                </a:lnTo>
                <a:lnTo>
                  <a:pt x="173" y="119"/>
                </a:lnTo>
                <a:lnTo>
                  <a:pt x="173" y="125"/>
                </a:lnTo>
                <a:lnTo>
                  <a:pt x="163" y="126"/>
                </a:lnTo>
                <a:lnTo>
                  <a:pt x="163" y="126"/>
                </a:lnTo>
                <a:lnTo>
                  <a:pt x="162" y="134"/>
                </a:lnTo>
                <a:lnTo>
                  <a:pt x="169" y="139"/>
                </a:lnTo>
                <a:lnTo>
                  <a:pt x="169" y="139"/>
                </a:lnTo>
                <a:lnTo>
                  <a:pt x="167" y="145"/>
                </a:lnTo>
                <a:lnTo>
                  <a:pt x="163" y="150"/>
                </a:lnTo>
                <a:lnTo>
                  <a:pt x="156" y="147"/>
                </a:lnTo>
                <a:lnTo>
                  <a:pt x="156" y="147"/>
                </a:lnTo>
                <a:lnTo>
                  <a:pt x="151" y="154"/>
                </a:lnTo>
                <a:lnTo>
                  <a:pt x="156" y="161"/>
                </a:lnTo>
                <a:lnTo>
                  <a:pt x="156" y="161"/>
                </a:lnTo>
                <a:lnTo>
                  <a:pt x="151" y="165"/>
                </a:lnTo>
                <a:lnTo>
                  <a:pt x="145" y="167"/>
                </a:lnTo>
                <a:lnTo>
                  <a:pt x="140" y="161"/>
                </a:lnTo>
                <a:lnTo>
                  <a:pt x="140" y="161"/>
                </a:lnTo>
                <a:lnTo>
                  <a:pt x="136" y="163"/>
                </a:lnTo>
                <a:lnTo>
                  <a:pt x="136" y="163"/>
                </a:lnTo>
                <a:lnTo>
                  <a:pt x="132" y="163"/>
                </a:lnTo>
                <a:lnTo>
                  <a:pt x="132" y="172"/>
                </a:lnTo>
                <a:lnTo>
                  <a:pt x="132" y="172"/>
                </a:lnTo>
                <a:lnTo>
                  <a:pt x="125" y="174"/>
                </a:lnTo>
                <a:lnTo>
                  <a:pt x="119" y="174"/>
                </a:lnTo>
                <a:lnTo>
                  <a:pt x="118" y="165"/>
                </a:lnTo>
                <a:lnTo>
                  <a:pt x="118" y="165"/>
                </a:lnTo>
                <a:lnTo>
                  <a:pt x="110" y="163"/>
                </a:lnTo>
                <a:lnTo>
                  <a:pt x="107" y="170"/>
                </a:lnTo>
                <a:lnTo>
                  <a:pt x="107" y="170"/>
                </a:lnTo>
                <a:lnTo>
                  <a:pt x="99" y="169"/>
                </a:lnTo>
                <a:lnTo>
                  <a:pt x="96" y="167"/>
                </a:lnTo>
                <a:lnTo>
                  <a:pt x="97" y="158"/>
                </a:lnTo>
                <a:lnTo>
                  <a:pt x="97" y="158"/>
                </a:lnTo>
                <a:lnTo>
                  <a:pt x="92" y="152"/>
                </a:lnTo>
                <a:lnTo>
                  <a:pt x="85" y="158"/>
                </a:lnTo>
                <a:lnTo>
                  <a:pt x="85" y="158"/>
                </a:lnTo>
                <a:lnTo>
                  <a:pt x="79" y="152"/>
                </a:lnTo>
                <a:lnTo>
                  <a:pt x="77" y="147"/>
                </a:lnTo>
                <a:lnTo>
                  <a:pt x="83" y="141"/>
                </a:lnTo>
                <a:lnTo>
                  <a:pt x="83" y="141"/>
                </a:lnTo>
                <a:lnTo>
                  <a:pt x="81" y="137"/>
                </a:lnTo>
                <a:lnTo>
                  <a:pt x="81" y="137"/>
                </a:lnTo>
                <a:lnTo>
                  <a:pt x="81" y="134"/>
                </a:lnTo>
                <a:lnTo>
                  <a:pt x="72" y="134"/>
                </a:lnTo>
                <a:lnTo>
                  <a:pt x="72" y="134"/>
                </a:lnTo>
                <a:lnTo>
                  <a:pt x="70" y="128"/>
                </a:lnTo>
                <a:lnTo>
                  <a:pt x="70" y="121"/>
                </a:lnTo>
                <a:lnTo>
                  <a:pt x="79" y="121"/>
                </a:lnTo>
                <a:lnTo>
                  <a:pt x="79" y="121"/>
                </a:lnTo>
                <a:lnTo>
                  <a:pt x="81" y="112"/>
                </a:lnTo>
                <a:lnTo>
                  <a:pt x="74" y="108"/>
                </a:lnTo>
                <a:lnTo>
                  <a:pt x="74" y="108"/>
                </a:lnTo>
                <a:lnTo>
                  <a:pt x="75" y="101"/>
                </a:lnTo>
                <a:lnTo>
                  <a:pt x="77" y="97"/>
                </a:lnTo>
                <a:lnTo>
                  <a:pt x="86" y="99"/>
                </a:lnTo>
                <a:lnTo>
                  <a:pt x="86" y="99"/>
                </a:lnTo>
                <a:lnTo>
                  <a:pt x="92" y="93"/>
                </a:lnTo>
                <a:lnTo>
                  <a:pt x="86" y="86"/>
                </a:lnTo>
                <a:lnTo>
                  <a:pt x="86" y="86"/>
                </a:lnTo>
                <a:lnTo>
                  <a:pt x="92" y="81"/>
                </a:lnTo>
                <a:lnTo>
                  <a:pt x="97" y="79"/>
                </a:lnTo>
                <a:lnTo>
                  <a:pt x="103" y="84"/>
                </a:lnTo>
                <a:lnTo>
                  <a:pt x="103" y="84"/>
                </a:lnTo>
                <a:lnTo>
                  <a:pt x="107" y="84"/>
                </a:lnTo>
                <a:lnTo>
                  <a:pt x="107" y="84"/>
                </a:lnTo>
                <a:lnTo>
                  <a:pt x="110" y="82"/>
                </a:lnTo>
                <a:lnTo>
                  <a:pt x="110" y="73"/>
                </a:lnTo>
                <a:lnTo>
                  <a:pt x="110" y="73"/>
                </a:lnTo>
                <a:lnTo>
                  <a:pt x="116" y="71"/>
                </a:lnTo>
                <a:lnTo>
                  <a:pt x="123" y="73"/>
                </a:lnTo>
                <a:lnTo>
                  <a:pt x="125" y="81"/>
                </a:lnTo>
                <a:lnTo>
                  <a:pt x="125" y="81"/>
                </a:lnTo>
                <a:lnTo>
                  <a:pt x="132" y="82"/>
                </a:lnTo>
                <a:lnTo>
                  <a:pt x="136" y="75"/>
                </a:lnTo>
                <a:lnTo>
                  <a:pt x="136" y="75"/>
                </a:lnTo>
                <a:lnTo>
                  <a:pt x="143" y="77"/>
                </a:lnTo>
                <a:lnTo>
                  <a:pt x="147" y="81"/>
                </a:lnTo>
                <a:lnTo>
                  <a:pt x="145" y="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7" name="Freeform 310"/>
          <p:cNvSpPr>
            <a:spLocks noEditPoints="1"/>
          </p:cNvSpPr>
          <p:nvPr/>
        </p:nvSpPr>
        <p:spPr bwMode="auto">
          <a:xfrm>
            <a:off x="4810760" y="2531745"/>
            <a:ext cx="345440" cy="467995"/>
          </a:xfrm>
          <a:custGeom>
            <a:avLst/>
            <a:gdLst>
              <a:gd name="T0" fmla="*/ 28 w 116"/>
              <a:gd name="T1" fmla="*/ 0 h 157"/>
              <a:gd name="T2" fmla="*/ 28 w 116"/>
              <a:gd name="T3" fmla="*/ 22 h 157"/>
              <a:gd name="T4" fmla="*/ 86 w 116"/>
              <a:gd name="T5" fmla="*/ 22 h 157"/>
              <a:gd name="T6" fmla="*/ 86 w 116"/>
              <a:gd name="T7" fmla="*/ 0 h 157"/>
              <a:gd name="T8" fmla="*/ 28 w 116"/>
              <a:gd name="T9" fmla="*/ 0 h 157"/>
              <a:gd name="T10" fmla="*/ 28 w 116"/>
              <a:gd name="T11" fmla="*/ 0 h 157"/>
              <a:gd name="T12" fmla="*/ 28 w 116"/>
              <a:gd name="T13" fmla="*/ 34 h 157"/>
              <a:gd name="T14" fmla="*/ 28 w 116"/>
              <a:gd name="T15" fmla="*/ 45 h 157"/>
              <a:gd name="T16" fmla="*/ 86 w 116"/>
              <a:gd name="T17" fmla="*/ 45 h 157"/>
              <a:gd name="T18" fmla="*/ 86 w 116"/>
              <a:gd name="T19" fmla="*/ 34 h 157"/>
              <a:gd name="T20" fmla="*/ 28 w 116"/>
              <a:gd name="T21" fmla="*/ 34 h 157"/>
              <a:gd name="T22" fmla="*/ 28 w 116"/>
              <a:gd name="T23" fmla="*/ 34 h 157"/>
              <a:gd name="T24" fmla="*/ 28 w 116"/>
              <a:gd name="T25" fmla="*/ 53 h 157"/>
              <a:gd name="T26" fmla="*/ 28 w 116"/>
              <a:gd name="T27" fmla="*/ 99 h 157"/>
              <a:gd name="T28" fmla="*/ 0 w 116"/>
              <a:gd name="T29" fmla="*/ 99 h 157"/>
              <a:gd name="T30" fmla="*/ 57 w 116"/>
              <a:gd name="T31" fmla="*/ 157 h 157"/>
              <a:gd name="T32" fmla="*/ 116 w 116"/>
              <a:gd name="T33" fmla="*/ 99 h 157"/>
              <a:gd name="T34" fmla="*/ 86 w 116"/>
              <a:gd name="T35" fmla="*/ 99 h 157"/>
              <a:gd name="T36" fmla="*/ 86 w 116"/>
              <a:gd name="T37" fmla="*/ 53 h 157"/>
              <a:gd name="T38" fmla="*/ 28 w 116"/>
              <a:gd name="T39" fmla="*/ 5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57">
                <a:moveTo>
                  <a:pt x="28" y="0"/>
                </a:moveTo>
                <a:lnTo>
                  <a:pt x="28" y="22"/>
                </a:lnTo>
                <a:lnTo>
                  <a:pt x="86" y="22"/>
                </a:lnTo>
                <a:lnTo>
                  <a:pt x="86" y="0"/>
                </a:lnTo>
                <a:lnTo>
                  <a:pt x="28" y="0"/>
                </a:lnTo>
                <a:lnTo>
                  <a:pt x="28" y="0"/>
                </a:lnTo>
                <a:close/>
                <a:moveTo>
                  <a:pt x="28" y="34"/>
                </a:moveTo>
                <a:lnTo>
                  <a:pt x="28" y="45"/>
                </a:lnTo>
                <a:lnTo>
                  <a:pt x="86" y="45"/>
                </a:lnTo>
                <a:lnTo>
                  <a:pt x="86" y="34"/>
                </a:lnTo>
                <a:lnTo>
                  <a:pt x="28" y="34"/>
                </a:lnTo>
                <a:lnTo>
                  <a:pt x="28" y="34"/>
                </a:lnTo>
                <a:close/>
                <a:moveTo>
                  <a:pt x="28" y="53"/>
                </a:moveTo>
                <a:lnTo>
                  <a:pt x="28" y="99"/>
                </a:lnTo>
                <a:lnTo>
                  <a:pt x="0" y="99"/>
                </a:lnTo>
                <a:lnTo>
                  <a:pt x="57" y="157"/>
                </a:lnTo>
                <a:lnTo>
                  <a:pt x="116" y="99"/>
                </a:lnTo>
                <a:lnTo>
                  <a:pt x="86" y="99"/>
                </a:lnTo>
                <a:lnTo>
                  <a:pt x="86" y="53"/>
                </a:lnTo>
                <a:lnTo>
                  <a:pt x="28" y="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2" name="Freeform 316"/>
          <p:cNvSpPr/>
          <p:nvPr/>
        </p:nvSpPr>
        <p:spPr bwMode="auto">
          <a:xfrm>
            <a:off x="5834380" y="2007870"/>
            <a:ext cx="431165" cy="434975"/>
          </a:xfrm>
          <a:custGeom>
            <a:avLst/>
            <a:gdLst>
              <a:gd name="T0" fmla="*/ 145 w 151"/>
              <a:gd name="T1" fmla="*/ 53 h 152"/>
              <a:gd name="T2" fmla="*/ 149 w 151"/>
              <a:gd name="T3" fmla="*/ 77 h 152"/>
              <a:gd name="T4" fmla="*/ 143 w 151"/>
              <a:gd name="T5" fmla="*/ 82 h 152"/>
              <a:gd name="T6" fmla="*/ 151 w 151"/>
              <a:gd name="T7" fmla="*/ 90 h 152"/>
              <a:gd name="T8" fmla="*/ 149 w 151"/>
              <a:gd name="T9" fmla="*/ 103 h 152"/>
              <a:gd name="T10" fmla="*/ 141 w 151"/>
              <a:gd name="T11" fmla="*/ 104 h 152"/>
              <a:gd name="T12" fmla="*/ 147 w 151"/>
              <a:gd name="T13" fmla="*/ 110 h 152"/>
              <a:gd name="T14" fmla="*/ 145 w 151"/>
              <a:gd name="T15" fmla="*/ 125 h 152"/>
              <a:gd name="T16" fmla="*/ 138 w 151"/>
              <a:gd name="T17" fmla="*/ 126 h 152"/>
              <a:gd name="T18" fmla="*/ 143 w 151"/>
              <a:gd name="T19" fmla="*/ 132 h 152"/>
              <a:gd name="T20" fmla="*/ 140 w 151"/>
              <a:gd name="T21" fmla="*/ 148 h 152"/>
              <a:gd name="T22" fmla="*/ 130 w 151"/>
              <a:gd name="T23" fmla="*/ 152 h 152"/>
              <a:gd name="T24" fmla="*/ 55 w 151"/>
              <a:gd name="T25" fmla="*/ 132 h 152"/>
              <a:gd name="T26" fmla="*/ 37 w 151"/>
              <a:gd name="T27" fmla="*/ 132 h 152"/>
              <a:gd name="T28" fmla="*/ 37 w 151"/>
              <a:gd name="T29" fmla="*/ 141 h 152"/>
              <a:gd name="T30" fmla="*/ 0 w 151"/>
              <a:gd name="T31" fmla="*/ 141 h 152"/>
              <a:gd name="T32" fmla="*/ 0 w 151"/>
              <a:gd name="T33" fmla="*/ 48 h 152"/>
              <a:gd name="T34" fmla="*/ 37 w 151"/>
              <a:gd name="T35" fmla="*/ 48 h 152"/>
              <a:gd name="T36" fmla="*/ 37 w 151"/>
              <a:gd name="T37" fmla="*/ 62 h 152"/>
              <a:gd name="T38" fmla="*/ 52 w 151"/>
              <a:gd name="T39" fmla="*/ 60 h 152"/>
              <a:gd name="T40" fmla="*/ 110 w 151"/>
              <a:gd name="T41" fmla="*/ 0 h 152"/>
              <a:gd name="T42" fmla="*/ 110 w 151"/>
              <a:gd name="T43" fmla="*/ 0 h 152"/>
              <a:gd name="T44" fmla="*/ 119 w 151"/>
              <a:gd name="T45" fmla="*/ 7 h 152"/>
              <a:gd name="T46" fmla="*/ 123 w 151"/>
              <a:gd name="T47" fmla="*/ 16 h 152"/>
              <a:gd name="T48" fmla="*/ 123 w 151"/>
              <a:gd name="T49" fmla="*/ 24 h 152"/>
              <a:gd name="T50" fmla="*/ 121 w 151"/>
              <a:gd name="T51" fmla="*/ 31 h 152"/>
              <a:gd name="T52" fmla="*/ 116 w 151"/>
              <a:gd name="T53" fmla="*/ 38 h 152"/>
              <a:gd name="T54" fmla="*/ 108 w 151"/>
              <a:gd name="T55" fmla="*/ 44 h 152"/>
              <a:gd name="T56" fmla="*/ 94 w 151"/>
              <a:gd name="T57" fmla="*/ 57 h 152"/>
              <a:gd name="T58" fmla="*/ 145 w 151"/>
              <a:gd name="T59" fmla="*/ 5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1" h="152">
                <a:moveTo>
                  <a:pt x="145" y="53"/>
                </a:moveTo>
                <a:lnTo>
                  <a:pt x="149" y="77"/>
                </a:lnTo>
                <a:lnTo>
                  <a:pt x="143" y="82"/>
                </a:lnTo>
                <a:lnTo>
                  <a:pt x="151" y="90"/>
                </a:lnTo>
                <a:lnTo>
                  <a:pt x="149" y="103"/>
                </a:lnTo>
                <a:lnTo>
                  <a:pt x="141" y="104"/>
                </a:lnTo>
                <a:lnTo>
                  <a:pt x="147" y="110"/>
                </a:lnTo>
                <a:lnTo>
                  <a:pt x="145" y="125"/>
                </a:lnTo>
                <a:lnTo>
                  <a:pt x="138" y="126"/>
                </a:lnTo>
                <a:lnTo>
                  <a:pt x="143" y="132"/>
                </a:lnTo>
                <a:lnTo>
                  <a:pt x="140" y="148"/>
                </a:lnTo>
                <a:lnTo>
                  <a:pt x="130" y="152"/>
                </a:lnTo>
                <a:lnTo>
                  <a:pt x="55" y="132"/>
                </a:lnTo>
                <a:lnTo>
                  <a:pt x="37" y="132"/>
                </a:lnTo>
                <a:lnTo>
                  <a:pt x="37" y="141"/>
                </a:lnTo>
                <a:lnTo>
                  <a:pt x="0" y="141"/>
                </a:lnTo>
                <a:lnTo>
                  <a:pt x="0" y="48"/>
                </a:lnTo>
                <a:lnTo>
                  <a:pt x="37" y="48"/>
                </a:lnTo>
                <a:lnTo>
                  <a:pt x="37" y="62"/>
                </a:lnTo>
                <a:lnTo>
                  <a:pt x="52" y="60"/>
                </a:lnTo>
                <a:lnTo>
                  <a:pt x="110" y="0"/>
                </a:lnTo>
                <a:lnTo>
                  <a:pt x="110" y="0"/>
                </a:lnTo>
                <a:lnTo>
                  <a:pt x="119" y="7"/>
                </a:lnTo>
                <a:lnTo>
                  <a:pt x="123" y="16"/>
                </a:lnTo>
                <a:lnTo>
                  <a:pt x="123" y="24"/>
                </a:lnTo>
                <a:lnTo>
                  <a:pt x="121" y="31"/>
                </a:lnTo>
                <a:lnTo>
                  <a:pt x="116" y="38"/>
                </a:lnTo>
                <a:lnTo>
                  <a:pt x="108" y="44"/>
                </a:lnTo>
                <a:lnTo>
                  <a:pt x="94" y="57"/>
                </a:lnTo>
                <a:lnTo>
                  <a:pt x="145" y="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 name="文本框 6"/>
          <p:cNvSpPr txBox="1"/>
          <p:nvPr/>
        </p:nvSpPr>
        <p:spPr>
          <a:xfrm>
            <a:off x="8007350" y="200804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8" name="文本框 7"/>
          <p:cNvSpPr txBox="1"/>
          <p:nvPr/>
        </p:nvSpPr>
        <p:spPr>
          <a:xfrm>
            <a:off x="8007350" y="225679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9" name="文本框 8"/>
          <p:cNvSpPr txBox="1"/>
          <p:nvPr/>
        </p:nvSpPr>
        <p:spPr>
          <a:xfrm>
            <a:off x="7785100" y="375175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0" name="文本框 9"/>
          <p:cNvSpPr txBox="1"/>
          <p:nvPr/>
        </p:nvSpPr>
        <p:spPr>
          <a:xfrm>
            <a:off x="7785100" y="400050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1" name="文本框 10"/>
          <p:cNvSpPr txBox="1"/>
          <p:nvPr/>
        </p:nvSpPr>
        <p:spPr>
          <a:xfrm>
            <a:off x="5834380" y="5294168"/>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2" name="文本框 11"/>
          <p:cNvSpPr txBox="1"/>
          <p:nvPr/>
        </p:nvSpPr>
        <p:spPr>
          <a:xfrm>
            <a:off x="5834380" y="5542915"/>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nvSpPr>
        <p:spPr>
          <a:xfrm>
            <a:off x="2077085" y="2008043"/>
            <a:ext cx="1992630" cy="337820"/>
          </a:xfrm>
          <a:prstGeom prst="rect">
            <a:avLst/>
          </a:prstGeom>
          <a:noFill/>
        </p:spPr>
        <p:txBody>
          <a:bodyPr wrap="none" rtlCol="0">
            <a:spAutoFit/>
          </a:bodyPr>
          <a:lstStyle/>
          <a:p>
            <a:pPr algn="r"/>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4" name="文本框 13"/>
          <p:cNvSpPr txBox="1"/>
          <p:nvPr/>
        </p:nvSpPr>
        <p:spPr>
          <a:xfrm>
            <a:off x="302260" y="225679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5" name="文本框 14"/>
          <p:cNvSpPr txBox="1"/>
          <p:nvPr/>
        </p:nvSpPr>
        <p:spPr>
          <a:xfrm>
            <a:off x="2077085" y="3908598"/>
            <a:ext cx="1992630" cy="337820"/>
          </a:xfrm>
          <a:prstGeom prst="rect">
            <a:avLst/>
          </a:prstGeom>
          <a:noFill/>
        </p:spPr>
        <p:txBody>
          <a:bodyPr wrap="none" rtlCol="0">
            <a:spAutoFit/>
          </a:bodyPr>
          <a:lstStyle/>
          <a:p>
            <a:pPr algn="r"/>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6" name="文本框 15"/>
          <p:cNvSpPr txBox="1"/>
          <p:nvPr/>
        </p:nvSpPr>
        <p:spPr>
          <a:xfrm>
            <a:off x="302260" y="4157345"/>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7" name="文本框 16"/>
          <p:cNvSpPr txBox="1"/>
          <p:nvPr/>
        </p:nvSpPr>
        <p:spPr>
          <a:xfrm>
            <a:off x="4125595" y="534843"/>
            <a:ext cx="1992630" cy="337820"/>
          </a:xfrm>
          <a:prstGeom prst="rect">
            <a:avLst/>
          </a:prstGeom>
          <a:noFill/>
        </p:spPr>
        <p:txBody>
          <a:bodyPr wrap="none" rtlCol="0">
            <a:spAutoFit/>
          </a:bodyPr>
          <a:lstStyle/>
          <a:p>
            <a:pPr algn="r"/>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8" name="文本框 17"/>
          <p:cNvSpPr txBox="1"/>
          <p:nvPr/>
        </p:nvSpPr>
        <p:spPr>
          <a:xfrm>
            <a:off x="2350770" y="78359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7" name="泪滴形"/>
          <p:cNvSpPr/>
          <p:nvPr/>
        </p:nvSpPr>
        <p:spPr>
          <a:xfrm rot="2880000">
            <a:off x="910590" y="1010285"/>
            <a:ext cx="1042035" cy="1042035"/>
          </a:xfrm>
          <a:prstGeom prst="teardrop">
            <a:avLst/>
          </a:prstGeom>
          <a:solidFill>
            <a:srgbClr val="E83A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泪滴形"/>
          <p:cNvSpPr/>
          <p:nvPr/>
        </p:nvSpPr>
        <p:spPr>
          <a:xfrm rot="2880000">
            <a:off x="910590" y="2923540"/>
            <a:ext cx="1042035" cy="1042035"/>
          </a:xfrm>
          <a:prstGeom prst="teardrop">
            <a:avLst/>
          </a:prstGeom>
          <a:solidFill>
            <a:srgbClr val="EF85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泪滴形"/>
          <p:cNvSpPr/>
          <p:nvPr/>
        </p:nvSpPr>
        <p:spPr>
          <a:xfrm rot="2880000">
            <a:off x="910590" y="4824095"/>
            <a:ext cx="1042035" cy="1042035"/>
          </a:xfrm>
          <a:prstGeom prst="teardrop">
            <a:avLst/>
          </a:prstGeom>
          <a:solidFill>
            <a:srgbClr val="AACC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泪滴形"/>
          <p:cNvSpPr/>
          <p:nvPr/>
        </p:nvSpPr>
        <p:spPr>
          <a:xfrm rot="2880000">
            <a:off x="6244590" y="994410"/>
            <a:ext cx="1042035" cy="1042035"/>
          </a:xfrm>
          <a:prstGeom prst="teardrop">
            <a:avLst/>
          </a:prstGeom>
          <a:solidFill>
            <a:srgbClr val="AACC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 name="泪滴形"/>
          <p:cNvSpPr/>
          <p:nvPr/>
        </p:nvSpPr>
        <p:spPr>
          <a:xfrm rot="2880000">
            <a:off x="6244590" y="2907665"/>
            <a:ext cx="1042035" cy="1042035"/>
          </a:xfrm>
          <a:prstGeom prst="teardrop">
            <a:avLst/>
          </a:prstGeom>
          <a:solidFill>
            <a:srgbClr val="E83A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 name="泪滴形"/>
          <p:cNvSpPr/>
          <p:nvPr/>
        </p:nvSpPr>
        <p:spPr>
          <a:xfrm rot="2880000">
            <a:off x="6244590" y="4808220"/>
            <a:ext cx="1042035" cy="1042035"/>
          </a:xfrm>
          <a:prstGeom prst="teardrop">
            <a:avLst/>
          </a:prstGeom>
          <a:solidFill>
            <a:srgbClr val="EF85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nvGrpSpPr>
          <p:cNvPr id="231" name="组合 230"/>
          <p:cNvGrpSpPr/>
          <p:nvPr/>
        </p:nvGrpSpPr>
        <p:grpSpPr>
          <a:xfrm>
            <a:off x="6536690" y="1278255"/>
            <a:ext cx="459105" cy="457835"/>
            <a:chOff x="881" y="9591"/>
            <a:chExt cx="464" cy="463"/>
          </a:xfrm>
          <a:solidFill>
            <a:schemeClr val="bg1"/>
          </a:solidFill>
        </p:grpSpPr>
        <p:sp>
          <p:nvSpPr>
            <p:cNvPr id="10" name="Freeform 7"/>
            <p:cNvSpPr/>
            <p:nvPr/>
          </p:nvSpPr>
          <p:spPr bwMode="auto">
            <a:xfrm>
              <a:off x="881" y="9881"/>
              <a:ext cx="464" cy="57"/>
            </a:xfrm>
            <a:custGeom>
              <a:avLst/>
              <a:gdLst>
                <a:gd name="T0" fmla="*/ 0 w 192"/>
                <a:gd name="T1" fmla="*/ 12 h 24"/>
                <a:gd name="T2" fmla="*/ 13 w 192"/>
                <a:gd name="T3" fmla="*/ 24 h 24"/>
                <a:gd name="T4" fmla="*/ 80 w 192"/>
                <a:gd name="T5" fmla="*/ 24 h 24"/>
                <a:gd name="T6" fmla="*/ 88 w 192"/>
                <a:gd name="T7" fmla="*/ 24 h 24"/>
                <a:gd name="T8" fmla="*/ 104 w 192"/>
                <a:gd name="T9" fmla="*/ 24 h 24"/>
                <a:gd name="T10" fmla="*/ 112 w 192"/>
                <a:gd name="T11" fmla="*/ 24 h 24"/>
                <a:gd name="T12" fmla="*/ 181 w 192"/>
                <a:gd name="T13" fmla="*/ 24 h 24"/>
                <a:gd name="T14" fmla="*/ 192 w 192"/>
                <a:gd name="T15" fmla="*/ 12 h 24"/>
                <a:gd name="T16" fmla="*/ 192 w 192"/>
                <a:gd name="T17" fmla="*/ 0 h 24"/>
                <a:gd name="T18" fmla="*/ 0 w 192"/>
                <a:gd name="T19" fmla="*/ 0 h 24"/>
                <a:gd name="T20" fmla="*/ 0 w 192"/>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24">
                  <a:moveTo>
                    <a:pt x="0" y="12"/>
                  </a:moveTo>
                  <a:cubicBezTo>
                    <a:pt x="0" y="19"/>
                    <a:pt x="6" y="24"/>
                    <a:pt x="13" y="24"/>
                  </a:cubicBezTo>
                  <a:cubicBezTo>
                    <a:pt x="80" y="24"/>
                    <a:pt x="80" y="24"/>
                    <a:pt x="80" y="24"/>
                  </a:cubicBezTo>
                  <a:cubicBezTo>
                    <a:pt x="88" y="24"/>
                    <a:pt x="88" y="24"/>
                    <a:pt x="88" y="24"/>
                  </a:cubicBezTo>
                  <a:cubicBezTo>
                    <a:pt x="104" y="24"/>
                    <a:pt x="104" y="24"/>
                    <a:pt x="104" y="24"/>
                  </a:cubicBezTo>
                  <a:cubicBezTo>
                    <a:pt x="112" y="24"/>
                    <a:pt x="112" y="24"/>
                    <a:pt x="112" y="24"/>
                  </a:cubicBezTo>
                  <a:cubicBezTo>
                    <a:pt x="181" y="24"/>
                    <a:pt x="181" y="24"/>
                    <a:pt x="181" y="24"/>
                  </a:cubicBezTo>
                  <a:cubicBezTo>
                    <a:pt x="187" y="24"/>
                    <a:pt x="192" y="18"/>
                    <a:pt x="192" y="12"/>
                  </a:cubicBezTo>
                  <a:cubicBezTo>
                    <a:pt x="192" y="0"/>
                    <a:pt x="192" y="0"/>
                    <a:pt x="192" y="0"/>
                  </a:cubicBezTo>
                  <a:cubicBezTo>
                    <a:pt x="0" y="0"/>
                    <a:pt x="0" y="0"/>
                    <a:pt x="0" y="0"/>
                  </a:cubicBezTo>
                  <a:lnTo>
                    <a:pt x="0" y="12"/>
                  </a:lnTo>
                  <a:close/>
                </a:path>
              </a:pathLst>
            </a:custGeom>
            <a:grpFill/>
            <a:ln>
              <a:noFill/>
            </a:ln>
          </p:spPr>
          <p:txBody>
            <a:bodyPr vert="horz" wrap="square" lIns="91440" tIns="45720" rIns="91440" bIns="45720" numCol="1" anchor="t" anchorCtr="0" compatLnSpc="1"/>
            <a:p>
              <a:endParaRPr lang="zh-CN" altLang="en-US"/>
            </a:p>
          </p:txBody>
        </p:sp>
        <p:sp>
          <p:nvSpPr>
            <p:cNvPr id="11" name="Freeform 8"/>
            <p:cNvSpPr/>
            <p:nvPr/>
          </p:nvSpPr>
          <p:spPr bwMode="auto">
            <a:xfrm>
              <a:off x="881" y="9591"/>
              <a:ext cx="464" cy="271"/>
            </a:xfrm>
            <a:custGeom>
              <a:avLst/>
              <a:gdLst>
                <a:gd name="T0" fmla="*/ 180 w 192"/>
                <a:gd name="T1" fmla="*/ 0 h 112"/>
                <a:gd name="T2" fmla="*/ 12 w 192"/>
                <a:gd name="T3" fmla="*/ 0 h 112"/>
                <a:gd name="T4" fmla="*/ 0 w 192"/>
                <a:gd name="T5" fmla="*/ 12 h 112"/>
                <a:gd name="T6" fmla="*/ 0 w 192"/>
                <a:gd name="T7" fmla="*/ 112 h 112"/>
                <a:gd name="T8" fmla="*/ 192 w 192"/>
                <a:gd name="T9" fmla="*/ 112 h 112"/>
                <a:gd name="T10" fmla="*/ 192 w 192"/>
                <a:gd name="T11" fmla="*/ 12 h 112"/>
                <a:gd name="T12" fmla="*/ 180 w 19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92" h="112">
                  <a:moveTo>
                    <a:pt x="180" y="0"/>
                  </a:moveTo>
                  <a:cubicBezTo>
                    <a:pt x="12" y="0"/>
                    <a:pt x="12" y="0"/>
                    <a:pt x="12" y="0"/>
                  </a:cubicBezTo>
                  <a:cubicBezTo>
                    <a:pt x="6" y="0"/>
                    <a:pt x="0" y="5"/>
                    <a:pt x="0" y="12"/>
                  </a:cubicBezTo>
                  <a:cubicBezTo>
                    <a:pt x="0" y="112"/>
                    <a:pt x="0" y="112"/>
                    <a:pt x="0" y="112"/>
                  </a:cubicBezTo>
                  <a:cubicBezTo>
                    <a:pt x="192" y="112"/>
                    <a:pt x="192" y="112"/>
                    <a:pt x="192" y="112"/>
                  </a:cubicBezTo>
                  <a:cubicBezTo>
                    <a:pt x="192" y="12"/>
                    <a:pt x="192" y="12"/>
                    <a:pt x="192" y="12"/>
                  </a:cubicBezTo>
                  <a:cubicBezTo>
                    <a:pt x="192" y="5"/>
                    <a:pt x="187" y="0"/>
                    <a:pt x="180" y="0"/>
                  </a:cubicBezTo>
                  <a:close/>
                </a:path>
              </a:pathLst>
            </a:custGeom>
            <a:grpFill/>
            <a:ln>
              <a:noFill/>
            </a:ln>
          </p:spPr>
          <p:txBody>
            <a:bodyPr vert="horz" wrap="square" lIns="91440" tIns="45720" rIns="91440" bIns="45720" numCol="1" anchor="t" anchorCtr="0" compatLnSpc="1"/>
            <a:p>
              <a:endParaRPr lang="zh-CN" altLang="en-US"/>
            </a:p>
          </p:txBody>
        </p:sp>
        <p:sp>
          <p:nvSpPr>
            <p:cNvPr id="12" name="Freeform 9"/>
            <p:cNvSpPr/>
            <p:nvPr/>
          </p:nvSpPr>
          <p:spPr bwMode="auto">
            <a:xfrm>
              <a:off x="1016" y="9958"/>
              <a:ext cx="194" cy="97"/>
            </a:xfrm>
            <a:custGeom>
              <a:avLst/>
              <a:gdLst>
                <a:gd name="T0" fmla="*/ 56 w 80"/>
                <a:gd name="T1" fmla="*/ 2 h 40"/>
                <a:gd name="T2" fmla="*/ 56 w 80"/>
                <a:gd name="T3" fmla="*/ 2 h 40"/>
                <a:gd name="T4" fmla="*/ 56 w 80"/>
                <a:gd name="T5" fmla="*/ 0 h 40"/>
                <a:gd name="T6" fmla="*/ 48 w 80"/>
                <a:gd name="T7" fmla="*/ 0 h 40"/>
                <a:gd name="T8" fmla="*/ 32 w 80"/>
                <a:gd name="T9" fmla="*/ 0 h 40"/>
                <a:gd name="T10" fmla="*/ 24 w 80"/>
                <a:gd name="T11" fmla="*/ 0 h 40"/>
                <a:gd name="T12" fmla="*/ 24 w 80"/>
                <a:gd name="T13" fmla="*/ 1 h 40"/>
                <a:gd name="T14" fmla="*/ 24 w 80"/>
                <a:gd name="T15" fmla="*/ 1 h 40"/>
                <a:gd name="T16" fmla="*/ 0 w 80"/>
                <a:gd name="T17" fmla="*/ 20 h 40"/>
                <a:gd name="T18" fmla="*/ 13 w 80"/>
                <a:gd name="T19" fmla="*/ 35 h 40"/>
                <a:gd name="T20" fmla="*/ 40 w 80"/>
                <a:gd name="T21" fmla="*/ 40 h 40"/>
                <a:gd name="T22" fmla="*/ 80 w 80"/>
                <a:gd name="T23" fmla="*/ 20 h 40"/>
                <a:gd name="T24" fmla="*/ 80 w 80"/>
                <a:gd name="T25" fmla="*/ 20 h 40"/>
                <a:gd name="T26" fmla="*/ 80 w 80"/>
                <a:gd name="T27" fmla="*/ 20 h 40"/>
                <a:gd name="T28" fmla="*/ 80 w 80"/>
                <a:gd name="T29" fmla="*/ 20 h 40"/>
                <a:gd name="T30" fmla="*/ 80 w 80"/>
                <a:gd name="T31" fmla="*/ 20 h 40"/>
                <a:gd name="T32" fmla="*/ 56 w 80"/>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40">
                  <a:moveTo>
                    <a:pt x="56" y="2"/>
                  </a:moveTo>
                  <a:cubicBezTo>
                    <a:pt x="56" y="2"/>
                    <a:pt x="56" y="2"/>
                    <a:pt x="56" y="2"/>
                  </a:cubicBezTo>
                  <a:cubicBezTo>
                    <a:pt x="56" y="0"/>
                    <a:pt x="56" y="0"/>
                    <a:pt x="56" y="0"/>
                  </a:cubicBezTo>
                  <a:cubicBezTo>
                    <a:pt x="48" y="0"/>
                    <a:pt x="48" y="0"/>
                    <a:pt x="48" y="0"/>
                  </a:cubicBezTo>
                  <a:cubicBezTo>
                    <a:pt x="32" y="0"/>
                    <a:pt x="32" y="0"/>
                    <a:pt x="32" y="0"/>
                  </a:cubicBezTo>
                  <a:cubicBezTo>
                    <a:pt x="24" y="0"/>
                    <a:pt x="24" y="0"/>
                    <a:pt x="24" y="0"/>
                  </a:cubicBezTo>
                  <a:cubicBezTo>
                    <a:pt x="24" y="1"/>
                    <a:pt x="24" y="1"/>
                    <a:pt x="24" y="1"/>
                  </a:cubicBezTo>
                  <a:cubicBezTo>
                    <a:pt x="24" y="1"/>
                    <a:pt x="24" y="1"/>
                    <a:pt x="24" y="1"/>
                  </a:cubicBezTo>
                  <a:cubicBezTo>
                    <a:pt x="9" y="5"/>
                    <a:pt x="0" y="11"/>
                    <a:pt x="0" y="20"/>
                  </a:cubicBezTo>
                  <a:cubicBezTo>
                    <a:pt x="0" y="26"/>
                    <a:pt x="5" y="31"/>
                    <a:pt x="13" y="35"/>
                  </a:cubicBezTo>
                  <a:cubicBezTo>
                    <a:pt x="20" y="38"/>
                    <a:pt x="30" y="40"/>
                    <a:pt x="40" y="40"/>
                  </a:cubicBezTo>
                  <a:cubicBezTo>
                    <a:pt x="63" y="40"/>
                    <a:pt x="80" y="31"/>
                    <a:pt x="80" y="20"/>
                  </a:cubicBezTo>
                  <a:cubicBezTo>
                    <a:pt x="80" y="20"/>
                    <a:pt x="80" y="20"/>
                    <a:pt x="80" y="20"/>
                  </a:cubicBezTo>
                  <a:cubicBezTo>
                    <a:pt x="80" y="20"/>
                    <a:pt x="80" y="20"/>
                    <a:pt x="80" y="20"/>
                  </a:cubicBezTo>
                  <a:cubicBezTo>
                    <a:pt x="80" y="20"/>
                    <a:pt x="80" y="20"/>
                    <a:pt x="80" y="20"/>
                  </a:cubicBezTo>
                  <a:cubicBezTo>
                    <a:pt x="80" y="20"/>
                    <a:pt x="80" y="20"/>
                    <a:pt x="80" y="20"/>
                  </a:cubicBezTo>
                  <a:cubicBezTo>
                    <a:pt x="80" y="11"/>
                    <a:pt x="71" y="5"/>
                    <a:pt x="56" y="2"/>
                  </a:cubicBezTo>
                  <a:close/>
                </a:path>
              </a:pathLst>
            </a:custGeom>
            <a:grpFill/>
            <a:ln>
              <a:noFill/>
            </a:ln>
          </p:spPr>
          <p:txBody>
            <a:bodyPr vert="horz" wrap="square" lIns="91440" tIns="45720" rIns="91440" bIns="45720" numCol="1" anchor="t" anchorCtr="0" compatLnSpc="1"/>
            <a:p>
              <a:endParaRPr lang="zh-CN" altLang="en-US"/>
            </a:p>
          </p:txBody>
        </p:sp>
      </p:grpSp>
      <p:grpSp>
        <p:nvGrpSpPr>
          <p:cNvPr id="240" name="组合 239"/>
          <p:cNvGrpSpPr/>
          <p:nvPr/>
        </p:nvGrpSpPr>
        <p:grpSpPr>
          <a:xfrm>
            <a:off x="1157605" y="3334385"/>
            <a:ext cx="459105" cy="365125"/>
            <a:chOff x="2021" y="7360"/>
            <a:chExt cx="464" cy="369"/>
          </a:xfrm>
          <a:solidFill>
            <a:schemeClr val="bg1"/>
          </a:solidFill>
        </p:grpSpPr>
        <p:sp>
          <p:nvSpPr>
            <p:cNvPr id="40" name="Freeform 37"/>
            <p:cNvSpPr/>
            <p:nvPr/>
          </p:nvSpPr>
          <p:spPr bwMode="auto">
            <a:xfrm>
              <a:off x="2419" y="7573"/>
              <a:ext cx="65" cy="135"/>
            </a:xfrm>
            <a:custGeom>
              <a:avLst/>
              <a:gdLst>
                <a:gd name="T0" fmla="*/ 0 w 27"/>
                <a:gd name="T1" fmla="*/ 56 h 56"/>
                <a:gd name="T2" fmla="*/ 23 w 27"/>
                <a:gd name="T3" fmla="*/ 56 h 56"/>
                <a:gd name="T4" fmla="*/ 27 w 27"/>
                <a:gd name="T5" fmla="*/ 52 h 56"/>
                <a:gd name="T6" fmla="*/ 27 w 27"/>
                <a:gd name="T7" fmla="*/ 0 h 56"/>
                <a:gd name="T8" fmla="*/ 0 w 27"/>
                <a:gd name="T9" fmla="*/ 56 h 56"/>
              </a:gdLst>
              <a:ahLst/>
              <a:cxnLst>
                <a:cxn ang="0">
                  <a:pos x="T0" y="T1"/>
                </a:cxn>
                <a:cxn ang="0">
                  <a:pos x="T2" y="T3"/>
                </a:cxn>
                <a:cxn ang="0">
                  <a:pos x="T4" y="T5"/>
                </a:cxn>
                <a:cxn ang="0">
                  <a:pos x="T6" y="T7"/>
                </a:cxn>
                <a:cxn ang="0">
                  <a:pos x="T8" y="T9"/>
                </a:cxn>
              </a:cxnLst>
              <a:rect l="0" t="0" r="r" b="b"/>
              <a:pathLst>
                <a:path w="27" h="56">
                  <a:moveTo>
                    <a:pt x="0" y="56"/>
                  </a:moveTo>
                  <a:cubicBezTo>
                    <a:pt x="23" y="56"/>
                    <a:pt x="23" y="56"/>
                    <a:pt x="23" y="56"/>
                  </a:cubicBezTo>
                  <a:cubicBezTo>
                    <a:pt x="25" y="56"/>
                    <a:pt x="27" y="54"/>
                    <a:pt x="27" y="52"/>
                  </a:cubicBezTo>
                  <a:cubicBezTo>
                    <a:pt x="27" y="0"/>
                    <a:pt x="27" y="0"/>
                    <a:pt x="27" y="0"/>
                  </a:cubicBezTo>
                  <a:cubicBezTo>
                    <a:pt x="27" y="22"/>
                    <a:pt x="17" y="43"/>
                    <a:pt x="0" y="56"/>
                  </a:cubicBezTo>
                  <a:close/>
                </a:path>
              </a:pathLst>
            </a:custGeom>
            <a:grpFill/>
            <a:ln>
              <a:noFill/>
            </a:ln>
          </p:spPr>
          <p:txBody>
            <a:bodyPr vert="horz" wrap="square" lIns="91440" tIns="45720" rIns="91440" bIns="45720" numCol="1" anchor="t" anchorCtr="0" compatLnSpc="1"/>
            <a:p>
              <a:endParaRPr lang="zh-CN" altLang="en-US"/>
            </a:p>
          </p:txBody>
        </p:sp>
        <p:sp>
          <p:nvSpPr>
            <p:cNvPr id="41" name="Freeform 38"/>
            <p:cNvSpPr>
              <a:spLocks noEditPoints="1"/>
            </p:cNvSpPr>
            <p:nvPr/>
          </p:nvSpPr>
          <p:spPr bwMode="auto">
            <a:xfrm>
              <a:off x="2021" y="7360"/>
              <a:ext cx="464" cy="348"/>
            </a:xfrm>
            <a:custGeom>
              <a:avLst/>
              <a:gdLst>
                <a:gd name="T0" fmla="*/ 188 w 192"/>
                <a:gd name="T1" fmla="*/ 24 h 144"/>
                <a:gd name="T2" fmla="*/ 167 w 192"/>
                <a:gd name="T3" fmla="*/ 24 h 144"/>
                <a:gd name="T4" fmla="*/ 156 w 192"/>
                <a:gd name="T5" fmla="*/ 2 h 144"/>
                <a:gd name="T6" fmla="*/ 152 w 192"/>
                <a:gd name="T7" fmla="*/ 0 h 144"/>
                <a:gd name="T8" fmla="*/ 88 w 192"/>
                <a:gd name="T9" fmla="*/ 0 h 144"/>
                <a:gd name="T10" fmla="*/ 85 w 192"/>
                <a:gd name="T11" fmla="*/ 2 h 144"/>
                <a:gd name="T12" fmla="*/ 74 w 192"/>
                <a:gd name="T13" fmla="*/ 24 h 144"/>
                <a:gd name="T14" fmla="*/ 64 w 192"/>
                <a:gd name="T15" fmla="*/ 24 h 144"/>
                <a:gd name="T16" fmla="*/ 64 w 192"/>
                <a:gd name="T17" fmla="*/ 24 h 144"/>
                <a:gd name="T18" fmla="*/ 56 w 192"/>
                <a:gd name="T19" fmla="*/ 24 h 144"/>
                <a:gd name="T20" fmla="*/ 56 w 192"/>
                <a:gd name="T21" fmla="*/ 24 h 144"/>
                <a:gd name="T22" fmla="*/ 24 w 192"/>
                <a:gd name="T23" fmla="*/ 24 h 144"/>
                <a:gd name="T24" fmla="*/ 24 w 192"/>
                <a:gd name="T25" fmla="*/ 24 h 144"/>
                <a:gd name="T26" fmla="*/ 16 w 192"/>
                <a:gd name="T27" fmla="*/ 24 h 144"/>
                <a:gd name="T28" fmla="*/ 16 w 192"/>
                <a:gd name="T29" fmla="*/ 24 h 144"/>
                <a:gd name="T30" fmla="*/ 4 w 192"/>
                <a:gd name="T31" fmla="*/ 24 h 144"/>
                <a:gd name="T32" fmla="*/ 0 w 192"/>
                <a:gd name="T33" fmla="*/ 28 h 144"/>
                <a:gd name="T34" fmla="*/ 0 w 192"/>
                <a:gd name="T35" fmla="*/ 140 h 144"/>
                <a:gd name="T36" fmla="*/ 4 w 192"/>
                <a:gd name="T37" fmla="*/ 144 h 144"/>
                <a:gd name="T38" fmla="*/ 75 w 192"/>
                <a:gd name="T39" fmla="*/ 144 h 144"/>
                <a:gd name="T40" fmla="*/ 48 w 192"/>
                <a:gd name="T41" fmla="*/ 88 h 144"/>
                <a:gd name="T42" fmla="*/ 120 w 192"/>
                <a:gd name="T43" fmla="*/ 16 h 144"/>
                <a:gd name="T44" fmla="*/ 192 w 192"/>
                <a:gd name="T45" fmla="*/ 88 h 144"/>
                <a:gd name="T46" fmla="*/ 192 w 192"/>
                <a:gd name="T47" fmla="*/ 28 h 144"/>
                <a:gd name="T48" fmla="*/ 188 w 192"/>
                <a:gd name="T49" fmla="*/ 24 h 144"/>
                <a:gd name="T50" fmla="*/ 36 w 192"/>
                <a:gd name="T51" fmla="*/ 56 h 144"/>
                <a:gd name="T52" fmla="*/ 20 w 192"/>
                <a:gd name="T53" fmla="*/ 56 h 144"/>
                <a:gd name="T54" fmla="*/ 16 w 192"/>
                <a:gd name="T55" fmla="*/ 52 h 144"/>
                <a:gd name="T56" fmla="*/ 20 w 192"/>
                <a:gd name="T57" fmla="*/ 48 h 144"/>
                <a:gd name="T58" fmla="*/ 36 w 192"/>
                <a:gd name="T59" fmla="*/ 48 h 144"/>
                <a:gd name="T60" fmla="*/ 40 w 192"/>
                <a:gd name="T61" fmla="*/ 52 h 144"/>
                <a:gd name="T62" fmla="*/ 36 w 192"/>
                <a:gd name="T63" fmla="*/ 5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2" h="144">
                  <a:moveTo>
                    <a:pt x="188" y="24"/>
                  </a:moveTo>
                  <a:cubicBezTo>
                    <a:pt x="167" y="24"/>
                    <a:pt x="167" y="24"/>
                    <a:pt x="167" y="24"/>
                  </a:cubicBezTo>
                  <a:cubicBezTo>
                    <a:pt x="156" y="2"/>
                    <a:pt x="156" y="2"/>
                    <a:pt x="156" y="2"/>
                  </a:cubicBezTo>
                  <a:cubicBezTo>
                    <a:pt x="155" y="1"/>
                    <a:pt x="154" y="0"/>
                    <a:pt x="152" y="0"/>
                  </a:cubicBezTo>
                  <a:cubicBezTo>
                    <a:pt x="88" y="0"/>
                    <a:pt x="88" y="0"/>
                    <a:pt x="88" y="0"/>
                  </a:cubicBezTo>
                  <a:cubicBezTo>
                    <a:pt x="87" y="0"/>
                    <a:pt x="85" y="1"/>
                    <a:pt x="85" y="2"/>
                  </a:cubicBezTo>
                  <a:cubicBezTo>
                    <a:pt x="74" y="24"/>
                    <a:pt x="74" y="24"/>
                    <a:pt x="74" y="24"/>
                  </a:cubicBezTo>
                  <a:cubicBezTo>
                    <a:pt x="64" y="24"/>
                    <a:pt x="64" y="24"/>
                    <a:pt x="64" y="24"/>
                  </a:cubicBezTo>
                  <a:cubicBezTo>
                    <a:pt x="64" y="24"/>
                    <a:pt x="64" y="24"/>
                    <a:pt x="64" y="24"/>
                  </a:cubicBezTo>
                  <a:cubicBezTo>
                    <a:pt x="56" y="24"/>
                    <a:pt x="56" y="24"/>
                    <a:pt x="56" y="24"/>
                  </a:cubicBezTo>
                  <a:cubicBezTo>
                    <a:pt x="56" y="24"/>
                    <a:pt x="56" y="24"/>
                    <a:pt x="56" y="24"/>
                  </a:cubicBezTo>
                  <a:cubicBezTo>
                    <a:pt x="24" y="24"/>
                    <a:pt x="24" y="24"/>
                    <a:pt x="24" y="24"/>
                  </a:cubicBezTo>
                  <a:cubicBezTo>
                    <a:pt x="24" y="24"/>
                    <a:pt x="24" y="24"/>
                    <a:pt x="24" y="24"/>
                  </a:cubicBezTo>
                  <a:cubicBezTo>
                    <a:pt x="16" y="24"/>
                    <a:pt x="16" y="24"/>
                    <a:pt x="16" y="24"/>
                  </a:cubicBezTo>
                  <a:cubicBezTo>
                    <a:pt x="16" y="24"/>
                    <a:pt x="16" y="24"/>
                    <a:pt x="16" y="24"/>
                  </a:cubicBezTo>
                  <a:cubicBezTo>
                    <a:pt x="4" y="24"/>
                    <a:pt x="4" y="24"/>
                    <a:pt x="4" y="24"/>
                  </a:cubicBezTo>
                  <a:cubicBezTo>
                    <a:pt x="2" y="24"/>
                    <a:pt x="0" y="26"/>
                    <a:pt x="0" y="28"/>
                  </a:cubicBezTo>
                  <a:cubicBezTo>
                    <a:pt x="0" y="140"/>
                    <a:pt x="0" y="140"/>
                    <a:pt x="0" y="140"/>
                  </a:cubicBezTo>
                  <a:cubicBezTo>
                    <a:pt x="0" y="142"/>
                    <a:pt x="2" y="144"/>
                    <a:pt x="4" y="144"/>
                  </a:cubicBezTo>
                  <a:cubicBezTo>
                    <a:pt x="75" y="144"/>
                    <a:pt x="75" y="144"/>
                    <a:pt x="75" y="144"/>
                  </a:cubicBezTo>
                  <a:cubicBezTo>
                    <a:pt x="59" y="131"/>
                    <a:pt x="48" y="110"/>
                    <a:pt x="48" y="88"/>
                  </a:cubicBezTo>
                  <a:cubicBezTo>
                    <a:pt x="48" y="48"/>
                    <a:pt x="80" y="16"/>
                    <a:pt x="120" y="16"/>
                  </a:cubicBezTo>
                  <a:cubicBezTo>
                    <a:pt x="160" y="16"/>
                    <a:pt x="192" y="48"/>
                    <a:pt x="192" y="88"/>
                  </a:cubicBezTo>
                  <a:cubicBezTo>
                    <a:pt x="192" y="28"/>
                    <a:pt x="192" y="28"/>
                    <a:pt x="192" y="28"/>
                  </a:cubicBezTo>
                  <a:cubicBezTo>
                    <a:pt x="192" y="26"/>
                    <a:pt x="190" y="24"/>
                    <a:pt x="188" y="24"/>
                  </a:cubicBezTo>
                  <a:close/>
                  <a:moveTo>
                    <a:pt x="36" y="56"/>
                  </a:moveTo>
                  <a:cubicBezTo>
                    <a:pt x="20" y="56"/>
                    <a:pt x="20" y="56"/>
                    <a:pt x="20" y="56"/>
                  </a:cubicBezTo>
                  <a:cubicBezTo>
                    <a:pt x="18" y="56"/>
                    <a:pt x="16" y="54"/>
                    <a:pt x="16" y="52"/>
                  </a:cubicBezTo>
                  <a:cubicBezTo>
                    <a:pt x="16" y="50"/>
                    <a:pt x="18" y="48"/>
                    <a:pt x="20" y="48"/>
                  </a:cubicBezTo>
                  <a:cubicBezTo>
                    <a:pt x="36" y="48"/>
                    <a:pt x="36" y="48"/>
                    <a:pt x="36" y="48"/>
                  </a:cubicBezTo>
                  <a:cubicBezTo>
                    <a:pt x="38" y="48"/>
                    <a:pt x="40" y="50"/>
                    <a:pt x="40" y="52"/>
                  </a:cubicBezTo>
                  <a:cubicBezTo>
                    <a:pt x="40" y="54"/>
                    <a:pt x="38" y="56"/>
                    <a:pt x="36" y="56"/>
                  </a:cubicBezTo>
                  <a:close/>
                </a:path>
              </a:pathLst>
            </a:custGeom>
            <a:grpFill/>
            <a:ln>
              <a:noFill/>
            </a:ln>
          </p:spPr>
          <p:txBody>
            <a:bodyPr vert="horz" wrap="square" lIns="91440" tIns="45720" rIns="91440" bIns="45720" numCol="1" anchor="t" anchorCtr="0" compatLnSpc="1"/>
            <a:p>
              <a:endParaRPr lang="zh-CN" altLang="en-US"/>
            </a:p>
          </p:txBody>
        </p:sp>
        <p:sp>
          <p:nvSpPr>
            <p:cNvPr id="42" name="Freeform 39"/>
            <p:cNvSpPr/>
            <p:nvPr/>
          </p:nvSpPr>
          <p:spPr bwMode="auto">
            <a:xfrm>
              <a:off x="2059" y="7380"/>
              <a:ext cx="116" cy="19"/>
            </a:xfrm>
            <a:custGeom>
              <a:avLst/>
              <a:gdLst>
                <a:gd name="T0" fmla="*/ 48 w 48"/>
                <a:gd name="T1" fmla="*/ 4 h 8"/>
                <a:gd name="T2" fmla="*/ 44 w 48"/>
                <a:gd name="T3" fmla="*/ 0 h 8"/>
                <a:gd name="T4" fmla="*/ 4 w 48"/>
                <a:gd name="T5" fmla="*/ 0 h 8"/>
                <a:gd name="T6" fmla="*/ 0 w 48"/>
                <a:gd name="T7" fmla="*/ 4 h 8"/>
                <a:gd name="T8" fmla="*/ 0 w 48"/>
                <a:gd name="T9" fmla="*/ 8 h 8"/>
                <a:gd name="T10" fmla="*/ 48 w 48"/>
                <a:gd name="T11" fmla="*/ 8 h 8"/>
                <a:gd name="T12" fmla="*/ 48 w 4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8" y="4"/>
                  </a:moveTo>
                  <a:cubicBezTo>
                    <a:pt x="48" y="2"/>
                    <a:pt x="46" y="0"/>
                    <a:pt x="44" y="0"/>
                  </a:cubicBezTo>
                  <a:cubicBezTo>
                    <a:pt x="4" y="0"/>
                    <a:pt x="4" y="0"/>
                    <a:pt x="4" y="0"/>
                  </a:cubicBezTo>
                  <a:cubicBezTo>
                    <a:pt x="2" y="0"/>
                    <a:pt x="0" y="2"/>
                    <a:pt x="0" y="4"/>
                  </a:cubicBezTo>
                  <a:cubicBezTo>
                    <a:pt x="0" y="8"/>
                    <a:pt x="0" y="8"/>
                    <a:pt x="0" y="8"/>
                  </a:cubicBezTo>
                  <a:cubicBezTo>
                    <a:pt x="48" y="8"/>
                    <a:pt x="48" y="8"/>
                    <a:pt x="48" y="8"/>
                  </a:cubicBezTo>
                  <a:lnTo>
                    <a:pt x="48" y="4"/>
                  </a:lnTo>
                  <a:close/>
                </a:path>
              </a:pathLst>
            </a:custGeom>
            <a:grpFill/>
            <a:ln>
              <a:noFill/>
            </a:ln>
          </p:spPr>
          <p:txBody>
            <a:bodyPr vert="horz" wrap="square" lIns="91440" tIns="45720" rIns="91440" bIns="45720" numCol="1" anchor="t" anchorCtr="0" compatLnSpc="1"/>
            <a:p>
              <a:endParaRPr lang="zh-CN" altLang="en-US"/>
            </a:p>
          </p:txBody>
        </p:sp>
        <p:sp>
          <p:nvSpPr>
            <p:cNvPr id="43" name="Freeform 40"/>
            <p:cNvSpPr>
              <a:spLocks noEditPoints="1"/>
            </p:cNvSpPr>
            <p:nvPr/>
          </p:nvSpPr>
          <p:spPr bwMode="auto">
            <a:xfrm>
              <a:off x="2215" y="7476"/>
              <a:ext cx="194" cy="194"/>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37 w 80"/>
                <a:gd name="T11" fmla="*/ 24 h 80"/>
                <a:gd name="T12" fmla="*/ 24 w 80"/>
                <a:gd name="T13" fmla="*/ 37 h 80"/>
                <a:gd name="T14" fmla="*/ 21 w 80"/>
                <a:gd name="T15" fmla="*/ 40 h 80"/>
                <a:gd name="T16" fmla="*/ 20 w 80"/>
                <a:gd name="T17" fmla="*/ 40 h 80"/>
                <a:gd name="T18" fmla="*/ 17 w 80"/>
                <a:gd name="T19" fmla="*/ 35 h 80"/>
                <a:gd name="T20" fmla="*/ 35 w 80"/>
                <a:gd name="T21" fmla="*/ 16 h 80"/>
                <a:gd name="T22" fmla="*/ 40 w 80"/>
                <a:gd name="T23" fmla="*/ 19 h 80"/>
                <a:gd name="T24" fmla="*/ 37 w 80"/>
                <a:gd name="T25" fmla="*/ 2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37" y="24"/>
                  </a:moveTo>
                  <a:cubicBezTo>
                    <a:pt x="31" y="25"/>
                    <a:pt x="26" y="30"/>
                    <a:pt x="24" y="37"/>
                  </a:cubicBezTo>
                  <a:cubicBezTo>
                    <a:pt x="24" y="39"/>
                    <a:pt x="22" y="40"/>
                    <a:pt x="21" y="40"/>
                  </a:cubicBezTo>
                  <a:cubicBezTo>
                    <a:pt x="20" y="40"/>
                    <a:pt x="20" y="40"/>
                    <a:pt x="20" y="40"/>
                  </a:cubicBezTo>
                  <a:cubicBezTo>
                    <a:pt x="18" y="39"/>
                    <a:pt x="16" y="37"/>
                    <a:pt x="17" y="35"/>
                  </a:cubicBezTo>
                  <a:cubicBezTo>
                    <a:pt x="19" y="26"/>
                    <a:pt x="26" y="18"/>
                    <a:pt x="35" y="16"/>
                  </a:cubicBezTo>
                  <a:cubicBezTo>
                    <a:pt x="37" y="16"/>
                    <a:pt x="40" y="17"/>
                    <a:pt x="40" y="19"/>
                  </a:cubicBezTo>
                  <a:cubicBezTo>
                    <a:pt x="40" y="22"/>
                    <a:pt x="39" y="24"/>
                    <a:pt x="37" y="24"/>
                  </a:cubicBezTo>
                  <a:close/>
                </a:path>
              </a:pathLst>
            </a:custGeom>
            <a:grpFill/>
            <a:ln>
              <a:noFill/>
            </a:ln>
          </p:spPr>
          <p:txBody>
            <a:bodyPr vert="horz" wrap="square" lIns="91440" tIns="45720" rIns="91440" bIns="45720" numCol="1" anchor="t" anchorCtr="0" compatLnSpc="1"/>
            <a:p>
              <a:endParaRPr lang="zh-CN" altLang="en-US"/>
            </a:p>
          </p:txBody>
        </p:sp>
        <p:sp>
          <p:nvSpPr>
            <p:cNvPr id="44" name="Freeform 41"/>
            <p:cNvSpPr>
              <a:spLocks noEditPoints="1"/>
            </p:cNvSpPr>
            <p:nvPr/>
          </p:nvSpPr>
          <p:spPr bwMode="auto">
            <a:xfrm>
              <a:off x="2156" y="7419"/>
              <a:ext cx="310" cy="310"/>
            </a:xfrm>
            <a:custGeom>
              <a:avLst/>
              <a:gdLst>
                <a:gd name="T0" fmla="*/ 114 w 128"/>
                <a:gd name="T1" fmla="*/ 104 h 128"/>
                <a:gd name="T2" fmla="*/ 117 w 128"/>
                <a:gd name="T3" fmla="*/ 100 h 128"/>
                <a:gd name="T4" fmla="*/ 119 w 128"/>
                <a:gd name="T5" fmla="*/ 97 h 128"/>
                <a:gd name="T6" fmla="*/ 121 w 128"/>
                <a:gd name="T7" fmla="*/ 93 h 128"/>
                <a:gd name="T8" fmla="*/ 123 w 128"/>
                <a:gd name="T9" fmla="*/ 89 h 128"/>
                <a:gd name="T10" fmla="*/ 124 w 128"/>
                <a:gd name="T11" fmla="*/ 85 h 128"/>
                <a:gd name="T12" fmla="*/ 126 w 128"/>
                <a:gd name="T13" fmla="*/ 82 h 128"/>
                <a:gd name="T14" fmla="*/ 126 w 128"/>
                <a:gd name="T15" fmla="*/ 80 h 128"/>
                <a:gd name="T16" fmla="*/ 126 w 128"/>
                <a:gd name="T17" fmla="*/ 79 h 128"/>
                <a:gd name="T18" fmla="*/ 127 w 128"/>
                <a:gd name="T19" fmla="*/ 77 h 128"/>
                <a:gd name="T20" fmla="*/ 127 w 128"/>
                <a:gd name="T21" fmla="*/ 74 h 128"/>
                <a:gd name="T22" fmla="*/ 128 w 128"/>
                <a:gd name="T23" fmla="*/ 72 h 128"/>
                <a:gd name="T24" fmla="*/ 128 w 128"/>
                <a:gd name="T25" fmla="*/ 69 h 128"/>
                <a:gd name="T26" fmla="*/ 128 w 128"/>
                <a:gd name="T27" fmla="*/ 68 h 128"/>
                <a:gd name="T28" fmla="*/ 128 w 128"/>
                <a:gd name="T29" fmla="*/ 64 h 128"/>
                <a:gd name="T30" fmla="*/ 64 w 128"/>
                <a:gd name="T31" fmla="*/ 0 h 128"/>
                <a:gd name="T32" fmla="*/ 0 w 128"/>
                <a:gd name="T33" fmla="*/ 64 h 128"/>
                <a:gd name="T34" fmla="*/ 0 w 128"/>
                <a:gd name="T35" fmla="*/ 68 h 128"/>
                <a:gd name="T36" fmla="*/ 0 w 128"/>
                <a:gd name="T37" fmla="*/ 69 h 128"/>
                <a:gd name="T38" fmla="*/ 1 w 128"/>
                <a:gd name="T39" fmla="*/ 72 h 128"/>
                <a:gd name="T40" fmla="*/ 1 w 128"/>
                <a:gd name="T41" fmla="*/ 74 h 128"/>
                <a:gd name="T42" fmla="*/ 1 w 128"/>
                <a:gd name="T43" fmla="*/ 77 h 128"/>
                <a:gd name="T44" fmla="*/ 2 w 128"/>
                <a:gd name="T45" fmla="*/ 79 h 128"/>
                <a:gd name="T46" fmla="*/ 2 w 128"/>
                <a:gd name="T47" fmla="*/ 80 h 128"/>
                <a:gd name="T48" fmla="*/ 3 w 128"/>
                <a:gd name="T49" fmla="*/ 82 h 128"/>
                <a:gd name="T50" fmla="*/ 4 w 128"/>
                <a:gd name="T51" fmla="*/ 85 h 128"/>
                <a:gd name="T52" fmla="*/ 5 w 128"/>
                <a:gd name="T53" fmla="*/ 89 h 128"/>
                <a:gd name="T54" fmla="*/ 7 w 128"/>
                <a:gd name="T55" fmla="*/ 93 h 128"/>
                <a:gd name="T56" fmla="*/ 9 w 128"/>
                <a:gd name="T57" fmla="*/ 97 h 128"/>
                <a:gd name="T58" fmla="*/ 12 w 128"/>
                <a:gd name="T59" fmla="*/ 100 h 128"/>
                <a:gd name="T60" fmla="*/ 14 w 128"/>
                <a:gd name="T61" fmla="*/ 104 h 128"/>
                <a:gd name="T62" fmla="*/ 17 w 128"/>
                <a:gd name="T63" fmla="*/ 107 h 128"/>
                <a:gd name="T64" fmla="*/ 20 w 128"/>
                <a:gd name="T65" fmla="*/ 110 h 128"/>
                <a:gd name="T66" fmla="*/ 20 w 128"/>
                <a:gd name="T67" fmla="*/ 110 h 128"/>
                <a:gd name="T68" fmla="*/ 22 w 128"/>
                <a:gd name="T69" fmla="*/ 112 h 128"/>
                <a:gd name="T70" fmla="*/ 23 w 128"/>
                <a:gd name="T71" fmla="*/ 113 h 128"/>
                <a:gd name="T72" fmla="*/ 29 w 128"/>
                <a:gd name="T73" fmla="*/ 117 h 128"/>
                <a:gd name="T74" fmla="*/ 30 w 128"/>
                <a:gd name="T75" fmla="*/ 118 h 128"/>
                <a:gd name="T76" fmla="*/ 33 w 128"/>
                <a:gd name="T77" fmla="*/ 120 h 128"/>
                <a:gd name="T78" fmla="*/ 33 w 128"/>
                <a:gd name="T79" fmla="*/ 120 h 128"/>
                <a:gd name="T80" fmla="*/ 64 w 128"/>
                <a:gd name="T81" fmla="*/ 128 h 128"/>
                <a:gd name="T82" fmla="*/ 95 w 128"/>
                <a:gd name="T83" fmla="*/ 120 h 128"/>
                <a:gd name="T84" fmla="*/ 95 w 128"/>
                <a:gd name="T85" fmla="*/ 120 h 128"/>
                <a:gd name="T86" fmla="*/ 98 w 128"/>
                <a:gd name="T87" fmla="*/ 118 h 128"/>
                <a:gd name="T88" fmla="*/ 99 w 128"/>
                <a:gd name="T89" fmla="*/ 117 h 128"/>
                <a:gd name="T90" fmla="*/ 105 w 128"/>
                <a:gd name="T91" fmla="*/ 113 h 128"/>
                <a:gd name="T92" fmla="*/ 106 w 128"/>
                <a:gd name="T93" fmla="*/ 112 h 128"/>
                <a:gd name="T94" fmla="*/ 108 w 128"/>
                <a:gd name="T95" fmla="*/ 110 h 128"/>
                <a:gd name="T96" fmla="*/ 109 w 128"/>
                <a:gd name="T97" fmla="*/ 110 h 128"/>
                <a:gd name="T98" fmla="*/ 111 w 128"/>
                <a:gd name="T99" fmla="*/ 107 h 128"/>
                <a:gd name="T100" fmla="*/ 114 w 128"/>
                <a:gd name="T101" fmla="*/ 104 h 128"/>
                <a:gd name="T102" fmla="*/ 64 w 128"/>
                <a:gd name="T103" fmla="*/ 112 h 128"/>
                <a:gd name="T104" fmla="*/ 16 w 128"/>
                <a:gd name="T105" fmla="*/ 64 h 128"/>
                <a:gd name="T106" fmla="*/ 64 w 128"/>
                <a:gd name="T107" fmla="*/ 16 h 128"/>
                <a:gd name="T108" fmla="*/ 112 w 128"/>
                <a:gd name="T109" fmla="*/ 64 h 128"/>
                <a:gd name="T110" fmla="*/ 64 w 128"/>
                <a:gd name="T111"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114" y="104"/>
                  </a:moveTo>
                  <a:cubicBezTo>
                    <a:pt x="115" y="103"/>
                    <a:pt x="116" y="101"/>
                    <a:pt x="117" y="100"/>
                  </a:cubicBezTo>
                  <a:cubicBezTo>
                    <a:pt x="118" y="99"/>
                    <a:pt x="118" y="98"/>
                    <a:pt x="119" y="97"/>
                  </a:cubicBezTo>
                  <a:cubicBezTo>
                    <a:pt x="120" y="96"/>
                    <a:pt x="120" y="94"/>
                    <a:pt x="121" y="93"/>
                  </a:cubicBezTo>
                  <a:cubicBezTo>
                    <a:pt x="122" y="92"/>
                    <a:pt x="122" y="91"/>
                    <a:pt x="123" y="89"/>
                  </a:cubicBezTo>
                  <a:cubicBezTo>
                    <a:pt x="123" y="88"/>
                    <a:pt x="124" y="87"/>
                    <a:pt x="124" y="85"/>
                  </a:cubicBezTo>
                  <a:cubicBezTo>
                    <a:pt x="125" y="84"/>
                    <a:pt x="125" y="83"/>
                    <a:pt x="126" y="82"/>
                  </a:cubicBezTo>
                  <a:cubicBezTo>
                    <a:pt x="126" y="81"/>
                    <a:pt x="126" y="81"/>
                    <a:pt x="126" y="80"/>
                  </a:cubicBezTo>
                  <a:cubicBezTo>
                    <a:pt x="126" y="80"/>
                    <a:pt x="126" y="79"/>
                    <a:pt x="126" y="79"/>
                  </a:cubicBezTo>
                  <a:cubicBezTo>
                    <a:pt x="127" y="78"/>
                    <a:pt x="127" y="77"/>
                    <a:pt x="127" y="77"/>
                  </a:cubicBezTo>
                  <a:cubicBezTo>
                    <a:pt x="127" y="76"/>
                    <a:pt x="127" y="75"/>
                    <a:pt x="127" y="74"/>
                  </a:cubicBezTo>
                  <a:cubicBezTo>
                    <a:pt x="128" y="73"/>
                    <a:pt x="128" y="72"/>
                    <a:pt x="128" y="72"/>
                  </a:cubicBezTo>
                  <a:cubicBezTo>
                    <a:pt x="128" y="71"/>
                    <a:pt x="128" y="70"/>
                    <a:pt x="128" y="69"/>
                  </a:cubicBezTo>
                  <a:cubicBezTo>
                    <a:pt x="128" y="69"/>
                    <a:pt x="128" y="68"/>
                    <a:pt x="128" y="68"/>
                  </a:cubicBezTo>
                  <a:cubicBezTo>
                    <a:pt x="128" y="67"/>
                    <a:pt x="128" y="65"/>
                    <a:pt x="128" y="64"/>
                  </a:cubicBezTo>
                  <a:cubicBezTo>
                    <a:pt x="128" y="29"/>
                    <a:pt x="99" y="0"/>
                    <a:pt x="64" y="0"/>
                  </a:cubicBezTo>
                  <a:cubicBezTo>
                    <a:pt x="29" y="0"/>
                    <a:pt x="0" y="29"/>
                    <a:pt x="0" y="64"/>
                  </a:cubicBezTo>
                  <a:cubicBezTo>
                    <a:pt x="0" y="65"/>
                    <a:pt x="0" y="67"/>
                    <a:pt x="0" y="68"/>
                  </a:cubicBezTo>
                  <a:cubicBezTo>
                    <a:pt x="0" y="68"/>
                    <a:pt x="0" y="69"/>
                    <a:pt x="0" y="69"/>
                  </a:cubicBezTo>
                  <a:cubicBezTo>
                    <a:pt x="0" y="70"/>
                    <a:pt x="1" y="71"/>
                    <a:pt x="1" y="72"/>
                  </a:cubicBezTo>
                  <a:cubicBezTo>
                    <a:pt x="1" y="72"/>
                    <a:pt x="1" y="73"/>
                    <a:pt x="1" y="74"/>
                  </a:cubicBezTo>
                  <a:cubicBezTo>
                    <a:pt x="1" y="75"/>
                    <a:pt x="1" y="76"/>
                    <a:pt x="1" y="77"/>
                  </a:cubicBezTo>
                  <a:cubicBezTo>
                    <a:pt x="2" y="77"/>
                    <a:pt x="2" y="78"/>
                    <a:pt x="2" y="79"/>
                  </a:cubicBezTo>
                  <a:cubicBezTo>
                    <a:pt x="2" y="79"/>
                    <a:pt x="2" y="80"/>
                    <a:pt x="2" y="80"/>
                  </a:cubicBezTo>
                  <a:cubicBezTo>
                    <a:pt x="2" y="81"/>
                    <a:pt x="3" y="81"/>
                    <a:pt x="3" y="82"/>
                  </a:cubicBezTo>
                  <a:cubicBezTo>
                    <a:pt x="3" y="83"/>
                    <a:pt x="3" y="84"/>
                    <a:pt x="4" y="85"/>
                  </a:cubicBezTo>
                  <a:cubicBezTo>
                    <a:pt x="4" y="87"/>
                    <a:pt x="5" y="88"/>
                    <a:pt x="5" y="89"/>
                  </a:cubicBezTo>
                  <a:cubicBezTo>
                    <a:pt x="6" y="91"/>
                    <a:pt x="7" y="92"/>
                    <a:pt x="7" y="93"/>
                  </a:cubicBezTo>
                  <a:cubicBezTo>
                    <a:pt x="8" y="94"/>
                    <a:pt x="9" y="96"/>
                    <a:pt x="9" y="97"/>
                  </a:cubicBezTo>
                  <a:cubicBezTo>
                    <a:pt x="10" y="98"/>
                    <a:pt x="11" y="99"/>
                    <a:pt x="12" y="100"/>
                  </a:cubicBezTo>
                  <a:cubicBezTo>
                    <a:pt x="12" y="101"/>
                    <a:pt x="13" y="103"/>
                    <a:pt x="14" y="104"/>
                  </a:cubicBezTo>
                  <a:cubicBezTo>
                    <a:pt x="15" y="105"/>
                    <a:pt x="16" y="106"/>
                    <a:pt x="17" y="107"/>
                  </a:cubicBezTo>
                  <a:cubicBezTo>
                    <a:pt x="18" y="108"/>
                    <a:pt x="19" y="109"/>
                    <a:pt x="20" y="110"/>
                  </a:cubicBezTo>
                  <a:cubicBezTo>
                    <a:pt x="20" y="110"/>
                    <a:pt x="20" y="110"/>
                    <a:pt x="20" y="110"/>
                  </a:cubicBezTo>
                  <a:cubicBezTo>
                    <a:pt x="21" y="111"/>
                    <a:pt x="21" y="111"/>
                    <a:pt x="22" y="112"/>
                  </a:cubicBezTo>
                  <a:cubicBezTo>
                    <a:pt x="23" y="113"/>
                    <a:pt x="23" y="113"/>
                    <a:pt x="23" y="113"/>
                  </a:cubicBezTo>
                  <a:cubicBezTo>
                    <a:pt x="25" y="115"/>
                    <a:pt x="27" y="116"/>
                    <a:pt x="29" y="117"/>
                  </a:cubicBezTo>
                  <a:cubicBezTo>
                    <a:pt x="29" y="118"/>
                    <a:pt x="30" y="118"/>
                    <a:pt x="30" y="118"/>
                  </a:cubicBezTo>
                  <a:cubicBezTo>
                    <a:pt x="31" y="119"/>
                    <a:pt x="32" y="119"/>
                    <a:pt x="33" y="120"/>
                  </a:cubicBezTo>
                  <a:cubicBezTo>
                    <a:pt x="33" y="120"/>
                    <a:pt x="33" y="120"/>
                    <a:pt x="33" y="120"/>
                  </a:cubicBezTo>
                  <a:cubicBezTo>
                    <a:pt x="42" y="125"/>
                    <a:pt x="53" y="128"/>
                    <a:pt x="64" y="128"/>
                  </a:cubicBezTo>
                  <a:cubicBezTo>
                    <a:pt x="75" y="128"/>
                    <a:pt x="86" y="125"/>
                    <a:pt x="95" y="120"/>
                  </a:cubicBezTo>
                  <a:cubicBezTo>
                    <a:pt x="95" y="120"/>
                    <a:pt x="95" y="120"/>
                    <a:pt x="95" y="120"/>
                  </a:cubicBezTo>
                  <a:cubicBezTo>
                    <a:pt x="96" y="119"/>
                    <a:pt x="97" y="119"/>
                    <a:pt x="98" y="118"/>
                  </a:cubicBezTo>
                  <a:cubicBezTo>
                    <a:pt x="99" y="118"/>
                    <a:pt x="99" y="118"/>
                    <a:pt x="99" y="117"/>
                  </a:cubicBezTo>
                  <a:cubicBezTo>
                    <a:pt x="101" y="116"/>
                    <a:pt x="103" y="115"/>
                    <a:pt x="105" y="113"/>
                  </a:cubicBezTo>
                  <a:cubicBezTo>
                    <a:pt x="105" y="113"/>
                    <a:pt x="106" y="113"/>
                    <a:pt x="106" y="112"/>
                  </a:cubicBezTo>
                  <a:cubicBezTo>
                    <a:pt x="107" y="111"/>
                    <a:pt x="108" y="111"/>
                    <a:pt x="108" y="110"/>
                  </a:cubicBezTo>
                  <a:cubicBezTo>
                    <a:pt x="109" y="110"/>
                    <a:pt x="109" y="110"/>
                    <a:pt x="109" y="110"/>
                  </a:cubicBezTo>
                  <a:cubicBezTo>
                    <a:pt x="110" y="109"/>
                    <a:pt x="111" y="108"/>
                    <a:pt x="111" y="107"/>
                  </a:cubicBezTo>
                  <a:cubicBezTo>
                    <a:pt x="112" y="106"/>
                    <a:pt x="113" y="105"/>
                    <a:pt x="114" y="104"/>
                  </a:cubicBezTo>
                  <a:close/>
                  <a:moveTo>
                    <a:pt x="64" y="112"/>
                  </a:moveTo>
                  <a:cubicBezTo>
                    <a:pt x="38" y="112"/>
                    <a:pt x="16" y="90"/>
                    <a:pt x="16" y="64"/>
                  </a:cubicBezTo>
                  <a:cubicBezTo>
                    <a:pt x="16" y="37"/>
                    <a:pt x="38" y="16"/>
                    <a:pt x="64" y="16"/>
                  </a:cubicBezTo>
                  <a:cubicBezTo>
                    <a:pt x="91" y="16"/>
                    <a:pt x="112" y="37"/>
                    <a:pt x="112" y="64"/>
                  </a:cubicBezTo>
                  <a:cubicBezTo>
                    <a:pt x="112" y="90"/>
                    <a:pt x="91" y="112"/>
                    <a:pt x="64" y="112"/>
                  </a:cubicBezTo>
                  <a:close/>
                </a:path>
              </a:pathLst>
            </a:custGeom>
            <a:grpFill/>
            <a:ln>
              <a:noFill/>
            </a:ln>
          </p:spPr>
          <p:txBody>
            <a:bodyPr vert="horz" wrap="square" lIns="91440" tIns="45720" rIns="91440" bIns="45720" numCol="1" anchor="t" anchorCtr="0" compatLnSpc="1"/>
            <a:p>
              <a:endParaRPr lang="zh-CN" altLang="en-US"/>
            </a:p>
          </p:txBody>
        </p:sp>
      </p:grpSp>
      <p:grpSp>
        <p:nvGrpSpPr>
          <p:cNvPr id="228" name="组合 227"/>
          <p:cNvGrpSpPr/>
          <p:nvPr/>
        </p:nvGrpSpPr>
        <p:grpSpPr>
          <a:xfrm>
            <a:off x="6564630" y="5156835"/>
            <a:ext cx="459105" cy="459105"/>
            <a:chOff x="5393" y="9595"/>
            <a:chExt cx="464" cy="464"/>
          </a:xfrm>
          <a:solidFill>
            <a:schemeClr val="bg1"/>
          </a:solidFill>
        </p:grpSpPr>
        <p:sp>
          <p:nvSpPr>
            <p:cNvPr id="63" name="Freeform 61"/>
            <p:cNvSpPr>
              <a:spLocks noEditPoints="1"/>
            </p:cNvSpPr>
            <p:nvPr/>
          </p:nvSpPr>
          <p:spPr bwMode="auto">
            <a:xfrm>
              <a:off x="5433" y="9595"/>
              <a:ext cx="386" cy="308"/>
            </a:xfrm>
            <a:custGeom>
              <a:avLst/>
              <a:gdLst>
                <a:gd name="T0" fmla="*/ 66 w 160"/>
                <a:gd name="T1" fmla="*/ 101 h 127"/>
                <a:gd name="T2" fmla="*/ 80 w 160"/>
                <a:gd name="T3" fmla="*/ 96 h 127"/>
                <a:gd name="T4" fmla="*/ 94 w 160"/>
                <a:gd name="T5" fmla="*/ 102 h 127"/>
                <a:gd name="T6" fmla="*/ 123 w 160"/>
                <a:gd name="T7" fmla="*/ 127 h 127"/>
                <a:gd name="T8" fmla="*/ 160 w 160"/>
                <a:gd name="T9" fmla="*/ 79 h 127"/>
                <a:gd name="T10" fmla="*/ 160 w 160"/>
                <a:gd name="T11" fmla="*/ 4 h 127"/>
                <a:gd name="T12" fmla="*/ 156 w 160"/>
                <a:gd name="T13" fmla="*/ 0 h 127"/>
                <a:gd name="T14" fmla="*/ 4 w 160"/>
                <a:gd name="T15" fmla="*/ 0 h 127"/>
                <a:gd name="T16" fmla="*/ 0 w 160"/>
                <a:gd name="T17" fmla="*/ 4 h 127"/>
                <a:gd name="T18" fmla="*/ 0 w 160"/>
                <a:gd name="T19" fmla="*/ 79 h 127"/>
                <a:gd name="T20" fmla="*/ 38 w 160"/>
                <a:gd name="T21" fmla="*/ 127 h 127"/>
                <a:gd name="T22" fmla="*/ 66 w 160"/>
                <a:gd name="T23" fmla="*/ 101 h 127"/>
                <a:gd name="T24" fmla="*/ 32 w 160"/>
                <a:gd name="T25" fmla="*/ 20 h 127"/>
                <a:gd name="T26" fmla="*/ 36 w 160"/>
                <a:gd name="T27" fmla="*/ 16 h 127"/>
                <a:gd name="T28" fmla="*/ 60 w 160"/>
                <a:gd name="T29" fmla="*/ 16 h 127"/>
                <a:gd name="T30" fmla="*/ 64 w 160"/>
                <a:gd name="T31" fmla="*/ 20 h 127"/>
                <a:gd name="T32" fmla="*/ 64 w 160"/>
                <a:gd name="T33" fmla="*/ 44 h 127"/>
                <a:gd name="T34" fmla="*/ 60 w 160"/>
                <a:gd name="T35" fmla="*/ 48 h 127"/>
                <a:gd name="T36" fmla="*/ 36 w 160"/>
                <a:gd name="T37" fmla="*/ 48 h 127"/>
                <a:gd name="T38" fmla="*/ 32 w 160"/>
                <a:gd name="T39" fmla="*/ 44 h 127"/>
                <a:gd name="T40" fmla="*/ 32 w 160"/>
                <a:gd name="T41" fmla="*/ 20 h 127"/>
                <a:gd name="T42" fmla="*/ 36 w 160"/>
                <a:gd name="T43" fmla="*/ 56 h 127"/>
                <a:gd name="T44" fmla="*/ 124 w 160"/>
                <a:gd name="T45" fmla="*/ 56 h 127"/>
                <a:gd name="T46" fmla="*/ 128 w 160"/>
                <a:gd name="T47" fmla="*/ 60 h 127"/>
                <a:gd name="T48" fmla="*/ 124 w 160"/>
                <a:gd name="T49" fmla="*/ 64 h 127"/>
                <a:gd name="T50" fmla="*/ 36 w 160"/>
                <a:gd name="T51" fmla="*/ 64 h 127"/>
                <a:gd name="T52" fmla="*/ 32 w 160"/>
                <a:gd name="T53" fmla="*/ 60 h 127"/>
                <a:gd name="T54" fmla="*/ 36 w 160"/>
                <a:gd name="T55" fmla="*/ 56 h 127"/>
                <a:gd name="T56" fmla="*/ 32 w 160"/>
                <a:gd name="T57" fmla="*/ 76 h 127"/>
                <a:gd name="T58" fmla="*/ 36 w 160"/>
                <a:gd name="T59" fmla="*/ 72 h 127"/>
                <a:gd name="T60" fmla="*/ 124 w 160"/>
                <a:gd name="T61" fmla="*/ 72 h 127"/>
                <a:gd name="T62" fmla="*/ 128 w 160"/>
                <a:gd name="T63" fmla="*/ 76 h 127"/>
                <a:gd name="T64" fmla="*/ 124 w 160"/>
                <a:gd name="T65" fmla="*/ 80 h 127"/>
                <a:gd name="T66" fmla="*/ 36 w 160"/>
                <a:gd name="T67" fmla="*/ 80 h 127"/>
                <a:gd name="T68" fmla="*/ 32 w 160"/>
                <a:gd name="T69" fmla="*/ 7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grpFill/>
            <a:ln>
              <a:noFill/>
            </a:ln>
          </p:spPr>
          <p:txBody>
            <a:bodyPr vert="horz" wrap="square" lIns="91440" tIns="45720" rIns="91440" bIns="45720" numCol="1" anchor="t" anchorCtr="0" compatLnSpc="1"/>
            <a:p>
              <a:endParaRPr lang="zh-CN" altLang="en-US"/>
            </a:p>
          </p:txBody>
        </p:sp>
        <p:sp>
          <p:nvSpPr>
            <p:cNvPr id="64" name="Rectangle 62"/>
            <p:cNvSpPr>
              <a:spLocks noChangeArrowheads="1"/>
            </p:cNvSpPr>
            <p:nvPr/>
          </p:nvSpPr>
          <p:spPr bwMode="auto">
            <a:xfrm>
              <a:off x="5528" y="9654"/>
              <a:ext cx="40" cy="38"/>
            </a:xfrm>
            <a:prstGeom prst="rect">
              <a:avLst/>
            </a:prstGeom>
            <a:grpFill/>
            <a:ln>
              <a:noFill/>
            </a:ln>
          </p:spPr>
          <p:txBody>
            <a:bodyPr vert="horz" wrap="square" lIns="91440" tIns="45720" rIns="91440" bIns="45720" numCol="1" anchor="t" anchorCtr="0" compatLnSpc="1"/>
            <a:p>
              <a:endParaRPr lang="zh-CN" altLang="en-US"/>
            </a:p>
          </p:txBody>
        </p:sp>
        <p:sp>
          <p:nvSpPr>
            <p:cNvPr id="65" name="Freeform 63"/>
            <p:cNvSpPr/>
            <p:nvPr/>
          </p:nvSpPr>
          <p:spPr bwMode="auto">
            <a:xfrm>
              <a:off x="5393" y="9711"/>
              <a:ext cx="465" cy="349"/>
            </a:xfrm>
            <a:custGeom>
              <a:avLst/>
              <a:gdLst>
                <a:gd name="T0" fmla="*/ 188 w 192"/>
                <a:gd name="T1" fmla="*/ 0 h 144"/>
                <a:gd name="T2" fmla="*/ 184 w 192"/>
                <a:gd name="T3" fmla="*/ 0 h 144"/>
                <a:gd name="T4" fmla="*/ 184 w 192"/>
                <a:gd name="T5" fmla="*/ 34 h 144"/>
                <a:gd name="T6" fmla="*/ 145 w 192"/>
                <a:gd name="T7" fmla="*/ 85 h 144"/>
                <a:gd name="T8" fmla="*/ 167 w 192"/>
                <a:gd name="T9" fmla="*/ 105 h 144"/>
                <a:gd name="T10" fmla="*/ 167 w 192"/>
                <a:gd name="T11" fmla="*/ 111 h 144"/>
                <a:gd name="T12" fmla="*/ 161 w 192"/>
                <a:gd name="T13" fmla="*/ 111 h 144"/>
                <a:gd name="T14" fmla="*/ 105 w 192"/>
                <a:gd name="T15" fmla="*/ 60 h 144"/>
                <a:gd name="T16" fmla="*/ 88 w 192"/>
                <a:gd name="T17" fmla="*/ 59 h 144"/>
                <a:gd name="T18" fmla="*/ 31 w 192"/>
                <a:gd name="T19" fmla="*/ 111 h 144"/>
                <a:gd name="T20" fmla="*/ 28 w 192"/>
                <a:gd name="T21" fmla="*/ 112 h 144"/>
                <a:gd name="T22" fmla="*/ 25 w 192"/>
                <a:gd name="T23" fmla="*/ 111 h 144"/>
                <a:gd name="T24" fmla="*/ 25 w 192"/>
                <a:gd name="T25" fmla="*/ 105 h 144"/>
                <a:gd name="T26" fmla="*/ 48 w 192"/>
                <a:gd name="T27" fmla="*/ 85 h 144"/>
                <a:gd name="T28" fmla="*/ 8 w 192"/>
                <a:gd name="T29" fmla="*/ 34 h 144"/>
                <a:gd name="T30" fmla="*/ 8 w 192"/>
                <a:gd name="T31" fmla="*/ 0 h 144"/>
                <a:gd name="T32" fmla="*/ 4 w 192"/>
                <a:gd name="T33" fmla="*/ 0 h 144"/>
                <a:gd name="T34" fmla="*/ 0 w 192"/>
                <a:gd name="T35" fmla="*/ 4 h 144"/>
                <a:gd name="T36" fmla="*/ 0 w 192"/>
                <a:gd name="T37" fmla="*/ 24 h 144"/>
                <a:gd name="T38" fmla="*/ 0 w 192"/>
                <a:gd name="T39" fmla="*/ 124 h 144"/>
                <a:gd name="T40" fmla="*/ 20 w 192"/>
                <a:gd name="T41" fmla="*/ 144 h 144"/>
                <a:gd name="T42" fmla="*/ 172 w 192"/>
                <a:gd name="T43" fmla="*/ 144 h 144"/>
                <a:gd name="T44" fmla="*/ 192 w 192"/>
                <a:gd name="T45" fmla="*/ 124 h 144"/>
                <a:gd name="T46" fmla="*/ 192 w 192"/>
                <a:gd name="T47" fmla="*/ 24 h 144"/>
                <a:gd name="T48" fmla="*/ 192 w 192"/>
                <a:gd name="T49" fmla="*/ 4 h 144"/>
                <a:gd name="T50" fmla="*/ 188 w 192"/>
                <a:gd name="T5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grpFill/>
            <a:ln>
              <a:noFill/>
            </a:ln>
          </p:spPr>
          <p:txBody>
            <a:bodyPr vert="horz" wrap="square" lIns="91440" tIns="45720" rIns="91440" bIns="45720" numCol="1" anchor="t" anchorCtr="0" compatLnSpc="1"/>
            <a:p>
              <a:endParaRPr lang="zh-CN" altLang="en-US"/>
            </a:p>
          </p:txBody>
        </p:sp>
      </p:grpSp>
      <p:grpSp>
        <p:nvGrpSpPr>
          <p:cNvPr id="230" name="组合 229"/>
          <p:cNvGrpSpPr/>
          <p:nvPr/>
        </p:nvGrpSpPr>
        <p:grpSpPr>
          <a:xfrm>
            <a:off x="6584315" y="3237230"/>
            <a:ext cx="419735" cy="459105"/>
            <a:chOff x="7696" y="9595"/>
            <a:chExt cx="424" cy="464"/>
          </a:xfrm>
          <a:solidFill>
            <a:schemeClr val="bg1"/>
          </a:solidFill>
        </p:grpSpPr>
        <p:sp>
          <p:nvSpPr>
            <p:cNvPr id="69" name="Freeform 67"/>
            <p:cNvSpPr>
              <a:spLocks noEditPoints="1"/>
            </p:cNvSpPr>
            <p:nvPr/>
          </p:nvSpPr>
          <p:spPr bwMode="auto">
            <a:xfrm>
              <a:off x="7696" y="9595"/>
              <a:ext cx="425" cy="465"/>
            </a:xfrm>
            <a:custGeom>
              <a:avLst/>
              <a:gdLst>
                <a:gd name="T0" fmla="*/ 164 w 176"/>
                <a:gd name="T1" fmla="*/ 48 h 192"/>
                <a:gd name="T2" fmla="*/ 160 w 176"/>
                <a:gd name="T3" fmla="*/ 20 h 192"/>
                <a:gd name="T4" fmla="*/ 140 w 176"/>
                <a:gd name="T5" fmla="*/ 0 h 192"/>
                <a:gd name="T6" fmla="*/ 0 w 176"/>
                <a:gd name="T7" fmla="*/ 20 h 192"/>
                <a:gd name="T8" fmla="*/ 24 w 176"/>
                <a:gd name="T9" fmla="*/ 192 h 192"/>
                <a:gd name="T10" fmla="*/ 160 w 176"/>
                <a:gd name="T11" fmla="*/ 176 h 192"/>
                <a:gd name="T12" fmla="*/ 176 w 176"/>
                <a:gd name="T13" fmla="*/ 164 h 192"/>
                <a:gd name="T14" fmla="*/ 173 w 176"/>
                <a:gd name="T15" fmla="*/ 132 h 192"/>
                <a:gd name="T16" fmla="*/ 176 w 176"/>
                <a:gd name="T17" fmla="*/ 100 h 192"/>
                <a:gd name="T18" fmla="*/ 176 w 176"/>
                <a:gd name="T19" fmla="*/ 84 h 192"/>
                <a:gd name="T20" fmla="*/ 164 w 176"/>
                <a:gd name="T21" fmla="*/ 56 h 192"/>
                <a:gd name="T22" fmla="*/ 168 w 176"/>
                <a:gd name="T23" fmla="*/ 84 h 192"/>
                <a:gd name="T24" fmla="*/ 160 w 176"/>
                <a:gd name="T25" fmla="*/ 88 h 192"/>
                <a:gd name="T26" fmla="*/ 164 w 176"/>
                <a:gd name="T27" fmla="*/ 56 h 192"/>
                <a:gd name="T28" fmla="*/ 168 w 176"/>
                <a:gd name="T29" fmla="*/ 124 h 192"/>
                <a:gd name="T30" fmla="*/ 160 w 176"/>
                <a:gd name="T31" fmla="*/ 128 h 192"/>
                <a:gd name="T32" fmla="*/ 164 w 176"/>
                <a:gd name="T33" fmla="*/ 96 h 192"/>
                <a:gd name="T34" fmla="*/ 20 w 176"/>
                <a:gd name="T35" fmla="*/ 8 h 192"/>
                <a:gd name="T36" fmla="*/ 140 w 176"/>
                <a:gd name="T37" fmla="*/ 8 h 192"/>
                <a:gd name="T38" fmla="*/ 152 w 176"/>
                <a:gd name="T39" fmla="*/ 36 h 192"/>
                <a:gd name="T40" fmla="*/ 144 w 176"/>
                <a:gd name="T41" fmla="*/ 28 h 192"/>
                <a:gd name="T42" fmla="*/ 9 w 176"/>
                <a:gd name="T43" fmla="*/ 16 h 192"/>
                <a:gd name="T44" fmla="*/ 20 w 176"/>
                <a:gd name="T45" fmla="*/ 32 h 192"/>
                <a:gd name="T46" fmla="*/ 132 w 176"/>
                <a:gd name="T47" fmla="*/ 24 h 192"/>
                <a:gd name="T48" fmla="*/ 136 w 176"/>
                <a:gd name="T49" fmla="*/ 32 h 192"/>
                <a:gd name="T50" fmla="*/ 120 w 176"/>
                <a:gd name="T51" fmla="*/ 120 h 192"/>
                <a:gd name="T52" fmla="*/ 100 w 176"/>
                <a:gd name="T53" fmla="*/ 132 h 192"/>
                <a:gd name="T54" fmla="*/ 76 w 176"/>
                <a:gd name="T55" fmla="*/ 132 h 192"/>
                <a:gd name="T56" fmla="*/ 76 w 176"/>
                <a:gd name="T57" fmla="*/ 92 h 192"/>
                <a:gd name="T58" fmla="*/ 92 w 176"/>
                <a:gd name="T59" fmla="*/ 92 h 192"/>
                <a:gd name="T60" fmla="*/ 96 w 176"/>
                <a:gd name="T61" fmla="*/ 112 h 192"/>
                <a:gd name="T62" fmla="*/ 100 w 176"/>
                <a:gd name="T63" fmla="*/ 124 h 192"/>
                <a:gd name="T64" fmla="*/ 112 w 176"/>
                <a:gd name="T65" fmla="*/ 120 h 192"/>
                <a:gd name="T66" fmla="*/ 80 w 176"/>
                <a:gd name="T67" fmla="*/ 80 h 192"/>
                <a:gd name="T68" fmla="*/ 80 w 176"/>
                <a:gd name="T69" fmla="*/ 144 h 192"/>
                <a:gd name="T70" fmla="*/ 80 w 176"/>
                <a:gd name="T71" fmla="*/ 152 h 192"/>
                <a:gd name="T72" fmla="*/ 80 w 176"/>
                <a:gd name="T73" fmla="*/ 72 h 192"/>
                <a:gd name="T74" fmla="*/ 120 w 176"/>
                <a:gd name="T75" fmla="*/ 120 h 192"/>
                <a:gd name="T76" fmla="*/ 164 w 176"/>
                <a:gd name="T77" fmla="*/ 168 h 192"/>
                <a:gd name="T78" fmla="*/ 160 w 176"/>
                <a:gd name="T79" fmla="*/ 136 h 192"/>
                <a:gd name="T80" fmla="*/ 168 w 176"/>
                <a:gd name="T81"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92">
                  <a:moveTo>
                    <a:pt x="176" y="60"/>
                  </a:moveTo>
                  <a:cubicBezTo>
                    <a:pt x="176" y="53"/>
                    <a:pt x="171" y="48"/>
                    <a:pt x="164" y="48"/>
                  </a:cubicBezTo>
                  <a:cubicBezTo>
                    <a:pt x="160" y="48"/>
                    <a:pt x="160" y="48"/>
                    <a:pt x="160" y="48"/>
                  </a:cubicBezTo>
                  <a:cubicBezTo>
                    <a:pt x="160" y="20"/>
                    <a:pt x="160" y="20"/>
                    <a:pt x="160" y="20"/>
                  </a:cubicBezTo>
                  <a:cubicBezTo>
                    <a:pt x="160" y="9"/>
                    <a:pt x="151" y="0"/>
                    <a:pt x="140" y="0"/>
                  </a:cubicBezTo>
                  <a:cubicBezTo>
                    <a:pt x="140" y="0"/>
                    <a:pt x="140" y="0"/>
                    <a:pt x="140" y="0"/>
                  </a:cubicBezTo>
                  <a:cubicBezTo>
                    <a:pt x="20" y="0"/>
                    <a:pt x="20" y="0"/>
                    <a:pt x="20" y="0"/>
                  </a:cubicBezTo>
                  <a:cubicBezTo>
                    <a:pt x="9" y="0"/>
                    <a:pt x="0" y="9"/>
                    <a:pt x="0" y="20"/>
                  </a:cubicBezTo>
                  <a:cubicBezTo>
                    <a:pt x="0" y="168"/>
                    <a:pt x="0" y="168"/>
                    <a:pt x="0" y="168"/>
                  </a:cubicBezTo>
                  <a:cubicBezTo>
                    <a:pt x="0" y="181"/>
                    <a:pt x="11" y="192"/>
                    <a:pt x="24" y="192"/>
                  </a:cubicBezTo>
                  <a:cubicBezTo>
                    <a:pt x="140" y="192"/>
                    <a:pt x="140" y="192"/>
                    <a:pt x="140" y="192"/>
                  </a:cubicBezTo>
                  <a:cubicBezTo>
                    <a:pt x="150" y="192"/>
                    <a:pt x="158" y="185"/>
                    <a:pt x="160" y="176"/>
                  </a:cubicBezTo>
                  <a:cubicBezTo>
                    <a:pt x="164" y="176"/>
                    <a:pt x="164" y="176"/>
                    <a:pt x="164" y="176"/>
                  </a:cubicBezTo>
                  <a:cubicBezTo>
                    <a:pt x="171" y="176"/>
                    <a:pt x="176" y="170"/>
                    <a:pt x="176" y="164"/>
                  </a:cubicBezTo>
                  <a:cubicBezTo>
                    <a:pt x="176" y="140"/>
                    <a:pt x="176" y="140"/>
                    <a:pt x="176" y="140"/>
                  </a:cubicBezTo>
                  <a:cubicBezTo>
                    <a:pt x="176" y="137"/>
                    <a:pt x="175" y="134"/>
                    <a:pt x="173" y="132"/>
                  </a:cubicBezTo>
                  <a:cubicBezTo>
                    <a:pt x="175" y="130"/>
                    <a:pt x="176" y="127"/>
                    <a:pt x="176" y="124"/>
                  </a:cubicBezTo>
                  <a:cubicBezTo>
                    <a:pt x="176" y="100"/>
                    <a:pt x="176" y="100"/>
                    <a:pt x="176" y="100"/>
                  </a:cubicBezTo>
                  <a:cubicBezTo>
                    <a:pt x="176" y="97"/>
                    <a:pt x="175" y="94"/>
                    <a:pt x="173" y="92"/>
                  </a:cubicBezTo>
                  <a:cubicBezTo>
                    <a:pt x="175" y="90"/>
                    <a:pt x="176" y="87"/>
                    <a:pt x="176" y="84"/>
                  </a:cubicBezTo>
                  <a:lnTo>
                    <a:pt x="176" y="60"/>
                  </a:lnTo>
                  <a:close/>
                  <a:moveTo>
                    <a:pt x="164" y="56"/>
                  </a:moveTo>
                  <a:cubicBezTo>
                    <a:pt x="166" y="56"/>
                    <a:pt x="168" y="58"/>
                    <a:pt x="168" y="60"/>
                  </a:cubicBezTo>
                  <a:cubicBezTo>
                    <a:pt x="168" y="84"/>
                    <a:pt x="168" y="84"/>
                    <a:pt x="168" y="84"/>
                  </a:cubicBezTo>
                  <a:cubicBezTo>
                    <a:pt x="168" y="86"/>
                    <a:pt x="166" y="88"/>
                    <a:pt x="164" y="88"/>
                  </a:cubicBezTo>
                  <a:cubicBezTo>
                    <a:pt x="160" y="88"/>
                    <a:pt x="160" y="88"/>
                    <a:pt x="160" y="88"/>
                  </a:cubicBezTo>
                  <a:cubicBezTo>
                    <a:pt x="160" y="56"/>
                    <a:pt x="160" y="56"/>
                    <a:pt x="160" y="56"/>
                  </a:cubicBezTo>
                  <a:lnTo>
                    <a:pt x="164" y="56"/>
                  </a:lnTo>
                  <a:close/>
                  <a:moveTo>
                    <a:pt x="168" y="100"/>
                  </a:moveTo>
                  <a:cubicBezTo>
                    <a:pt x="168" y="124"/>
                    <a:pt x="168" y="124"/>
                    <a:pt x="168" y="124"/>
                  </a:cubicBezTo>
                  <a:cubicBezTo>
                    <a:pt x="168" y="126"/>
                    <a:pt x="166" y="128"/>
                    <a:pt x="164" y="128"/>
                  </a:cubicBezTo>
                  <a:cubicBezTo>
                    <a:pt x="160" y="128"/>
                    <a:pt x="160" y="128"/>
                    <a:pt x="160" y="128"/>
                  </a:cubicBezTo>
                  <a:cubicBezTo>
                    <a:pt x="160" y="96"/>
                    <a:pt x="160" y="96"/>
                    <a:pt x="160" y="96"/>
                  </a:cubicBezTo>
                  <a:cubicBezTo>
                    <a:pt x="164" y="96"/>
                    <a:pt x="164" y="96"/>
                    <a:pt x="164" y="96"/>
                  </a:cubicBezTo>
                  <a:cubicBezTo>
                    <a:pt x="166" y="96"/>
                    <a:pt x="168" y="98"/>
                    <a:pt x="168" y="100"/>
                  </a:cubicBezTo>
                  <a:close/>
                  <a:moveTo>
                    <a:pt x="20" y="8"/>
                  </a:moveTo>
                  <a:cubicBezTo>
                    <a:pt x="140" y="8"/>
                    <a:pt x="140" y="8"/>
                    <a:pt x="140" y="8"/>
                  </a:cubicBezTo>
                  <a:cubicBezTo>
                    <a:pt x="140" y="8"/>
                    <a:pt x="140" y="8"/>
                    <a:pt x="140" y="8"/>
                  </a:cubicBezTo>
                  <a:cubicBezTo>
                    <a:pt x="147" y="8"/>
                    <a:pt x="152" y="13"/>
                    <a:pt x="152" y="20"/>
                  </a:cubicBezTo>
                  <a:cubicBezTo>
                    <a:pt x="152" y="36"/>
                    <a:pt x="152" y="36"/>
                    <a:pt x="152" y="36"/>
                  </a:cubicBezTo>
                  <a:cubicBezTo>
                    <a:pt x="150" y="34"/>
                    <a:pt x="147" y="33"/>
                    <a:pt x="144" y="32"/>
                  </a:cubicBezTo>
                  <a:cubicBezTo>
                    <a:pt x="144" y="28"/>
                    <a:pt x="144" y="28"/>
                    <a:pt x="144" y="28"/>
                  </a:cubicBezTo>
                  <a:cubicBezTo>
                    <a:pt x="144" y="21"/>
                    <a:pt x="139" y="16"/>
                    <a:pt x="132" y="16"/>
                  </a:cubicBezTo>
                  <a:cubicBezTo>
                    <a:pt x="9" y="16"/>
                    <a:pt x="9" y="16"/>
                    <a:pt x="9" y="16"/>
                  </a:cubicBezTo>
                  <a:cubicBezTo>
                    <a:pt x="11" y="11"/>
                    <a:pt x="15" y="8"/>
                    <a:pt x="20" y="8"/>
                  </a:cubicBezTo>
                  <a:close/>
                  <a:moveTo>
                    <a:pt x="20" y="32"/>
                  </a:moveTo>
                  <a:cubicBezTo>
                    <a:pt x="15" y="32"/>
                    <a:pt x="11" y="29"/>
                    <a:pt x="9" y="24"/>
                  </a:cubicBezTo>
                  <a:cubicBezTo>
                    <a:pt x="132" y="24"/>
                    <a:pt x="132" y="24"/>
                    <a:pt x="132" y="24"/>
                  </a:cubicBezTo>
                  <a:cubicBezTo>
                    <a:pt x="134" y="24"/>
                    <a:pt x="136" y="26"/>
                    <a:pt x="136" y="28"/>
                  </a:cubicBezTo>
                  <a:cubicBezTo>
                    <a:pt x="136" y="32"/>
                    <a:pt x="136" y="32"/>
                    <a:pt x="136" y="32"/>
                  </a:cubicBezTo>
                  <a:lnTo>
                    <a:pt x="20" y="32"/>
                  </a:lnTo>
                  <a:close/>
                  <a:moveTo>
                    <a:pt x="120" y="120"/>
                  </a:moveTo>
                  <a:cubicBezTo>
                    <a:pt x="120" y="126"/>
                    <a:pt x="115" y="132"/>
                    <a:pt x="108" y="132"/>
                  </a:cubicBezTo>
                  <a:cubicBezTo>
                    <a:pt x="100" y="132"/>
                    <a:pt x="100" y="132"/>
                    <a:pt x="100" y="132"/>
                  </a:cubicBezTo>
                  <a:cubicBezTo>
                    <a:pt x="96" y="132"/>
                    <a:pt x="92" y="130"/>
                    <a:pt x="90" y="126"/>
                  </a:cubicBezTo>
                  <a:cubicBezTo>
                    <a:pt x="86" y="130"/>
                    <a:pt x="82" y="132"/>
                    <a:pt x="76" y="132"/>
                  </a:cubicBezTo>
                  <a:cubicBezTo>
                    <a:pt x="65" y="132"/>
                    <a:pt x="56" y="123"/>
                    <a:pt x="56" y="112"/>
                  </a:cubicBezTo>
                  <a:cubicBezTo>
                    <a:pt x="56" y="101"/>
                    <a:pt x="65" y="92"/>
                    <a:pt x="76" y="92"/>
                  </a:cubicBezTo>
                  <a:cubicBezTo>
                    <a:pt x="81" y="92"/>
                    <a:pt x="85" y="93"/>
                    <a:pt x="88" y="96"/>
                  </a:cubicBezTo>
                  <a:cubicBezTo>
                    <a:pt x="88" y="94"/>
                    <a:pt x="90" y="92"/>
                    <a:pt x="92" y="92"/>
                  </a:cubicBezTo>
                  <a:cubicBezTo>
                    <a:pt x="94" y="92"/>
                    <a:pt x="96" y="94"/>
                    <a:pt x="96" y="96"/>
                  </a:cubicBezTo>
                  <a:cubicBezTo>
                    <a:pt x="96" y="112"/>
                    <a:pt x="96" y="112"/>
                    <a:pt x="96" y="112"/>
                  </a:cubicBezTo>
                  <a:cubicBezTo>
                    <a:pt x="96" y="120"/>
                    <a:pt x="96" y="120"/>
                    <a:pt x="96" y="120"/>
                  </a:cubicBezTo>
                  <a:cubicBezTo>
                    <a:pt x="96" y="122"/>
                    <a:pt x="98" y="124"/>
                    <a:pt x="100" y="124"/>
                  </a:cubicBezTo>
                  <a:cubicBezTo>
                    <a:pt x="108" y="124"/>
                    <a:pt x="108" y="124"/>
                    <a:pt x="108" y="124"/>
                  </a:cubicBezTo>
                  <a:cubicBezTo>
                    <a:pt x="110" y="124"/>
                    <a:pt x="112" y="122"/>
                    <a:pt x="112" y="120"/>
                  </a:cubicBezTo>
                  <a:cubicBezTo>
                    <a:pt x="112" y="112"/>
                    <a:pt x="112" y="112"/>
                    <a:pt x="112" y="112"/>
                  </a:cubicBezTo>
                  <a:cubicBezTo>
                    <a:pt x="112" y="94"/>
                    <a:pt x="98" y="80"/>
                    <a:pt x="80" y="80"/>
                  </a:cubicBezTo>
                  <a:cubicBezTo>
                    <a:pt x="63" y="80"/>
                    <a:pt x="48" y="94"/>
                    <a:pt x="48" y="112"/>
                  </a:cubicBezTo>
                  <a:cubicBezTo>
                    <a:pt x="48" y="130"/>
                    <a:pt x="63" y="144"/>
                    <a:pt x="80" y="144"/>
                  </a:cubicBezTo>
                  <a:cubicBezTo>
                    <a:pt x="82" y="144"/>
                    <a:pt x="84" y="146"/>
                    <a:pt x="84" y="148"/>
                  </a:cubicBezTo>
                  <a:cubicBezTo>
                    <a:pt x="84" y="150"/>
                    <a:pt x="82" y="152"/>
                    <a:pt x="80" y="152"/>
                  </a:cubicBezTo>
                  <a:cubicBezTo>
                    <a:pt x="58" y="152"/>
                    <a:pt x="40" y="134"/>
                    <a:pt x="40" y="112"/>
                  </a:cubicBezTo>
                  <a:cubicBezTo>
                    <a:pt x="40" y="90"/>
                    <a:pt x="58" y="72"/>
                    <a:pt x="80" y="72"/>
                  </a:cubicBezTo>
                  <a:cubicBezTo>
                    <a:pt x="102" y="72"/>
                    <a:pt x="120" y="90"/>
                    <a:pt x="120" y="112"/>
                  </a:cubicBezTo>
                  <a:lnTo>
                    <a:pt x="120" y="120"/>
                  </a:lnTo>
                  <a:close/>
                  <a:moveTo>
                    <a:pt x="168" y="164"/>
                  </a:moveTo>
                  <a:cubicBezTo>
                    <a:pt x="168" y="166"/>
                    <a:pt x="166" y="168"/>
                    <a:pt x="164" y="168"/>
                  </a:cubicBezTo>
                  <a:cubicBezTo>
                    <a:pt x="160" y="168"/>
                    <a:pt x="160" y="168"/>
                    <a:pt x="160" y="168"/>
                  </a:cubicBezTo>
                  <a:cubicBezTo>
                    <a:pt x="160" y="136"/>
                    <a:pt x="160" y="136"/>
                    <a:pt x="160" y="136"/>
                  </a:cubicBezTo>
                  <a:cubicBezTo>
                    <a:pt x="164" y="136"/>
                    <a:pt x="164" y="136"/>
                    <a:pt x="164" y="136"/>
                  </a:cubicBezTo>
                  <a:cubicBezTo>
                    <a:pt x="166" y="136"/>
                    <a:pt x="168" y="138"/>
                    <a:pt x="168" y="140"/>
                  </a:cubicBezTo>
                  <a:lnTo>
                    <a:pt x="168" y="164"/>
                  </a:lnTo>
                  <a:close/>
                </a:path>
              </a:pathLst>
            </a:custGeom>
            <a:grpFill/>
            <a:ln>
              <a:noFill/>
            </a:ln>
          </p:spPr>
          <p:txBody>
            <a:bodyPr vert="horz" wrap="square" lIns="91440" tIns="45720" rIns="91440" bIns="45720" numCol="1" anchor="t" anchorCtr="0" compatLnSpc="1"/>
            <a:p>
              <a:endParaRPr lang="zh-CN" altLang="en-US"/>
            </a:p>
          </p:txBody>
        </p:sp>
        <p:sp>
          <p:nvSpPr>
            <p:cNvPr id="70" name="Oval 68"/>
            <p:cNvSpPr>
              <a:spLocks noChangeArrowheads="1"/>
            </p:cNvSpPr>
            <p:nvPr/>
          </p:nvSpPr>
          <p:spPr bwMode="auto">
            <a:xfrm>
              <a:off x="7850" y="9838"/>
              <a:ext cx="59" cy="57"/>
            </a:xfrm>
            <a:prstGeom prst="ellipse">
              <a:avLst/>
            </a:prstGeom>
            <a:grpFill/>
            <a:ln>
              <a:noFill/>
            </a:ln>
          </p:spPr>
          <p:txBody>
            <a:bodyPr vert="horz" wrap="square" lIns="91440" tIns="45720" rIns="91440" bIns="45720" numCol="1" anchor="t" anchorCtr="0" compatLnSpc="1"/>
            <a:p>
              <a:endParaRPr lang="zh-CN" altLang="en-US"/>
            </a:p>
          </p:txBody>
        </p:sp>
      </p:grpSp>
      <p:grpSp>
        <p:nvGrpSpPr>
          <p:cNvPr id="248" name="组合 247"/>
          <p:cNvGrpSpPr/>
          <p:nvPr/>
        </p:nvGrpSpPr>
        <p:grpSpPr>
          <a:xfrm>
            <a:off x="1216025" y="5100320"/>
            <a:ext cx="459105" cy="459105"/>
            <a:chOff x="6535" y="7314"/>
            <a:chExt cx="464" cy="464"/>
          </a:xfrm>
          <a:solidFill>
            <a:schemeClr val="bg1"/>
          </a:solidFill>
        </p:grpSpPr>
        <p:sp>
          <p:nvSpPr>
            <p:cNvPr id="92" name="Freeform 90"/>
            <p:cNvSpPr>
              <a:spLocks noEditPoints="1"/>
            </p:cNvSpPr>
            <p:nvPr/>
          </p:nvSpPr>
          <p:spPr bwMode="auto">
            <a:xfrm>
              <a:off x="6709" y="7487"/>
              <a:ext cx="116" cy="116"/>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1 w 48"/>
                <a:gd name="T11" fmla="*/ 16 h 48"/>
                <a:gd name="T12" fmla="*/ 16 w 48"/>
                <a:gd name="T13" fmla="*/ 21 h 48"/>
                <a:gd name="T14" fmla="*/ 12 w 48"/>
                <a:gd name="T15" fmla="*/ 24 h 48"/>
                <a:gd name="T16" fmla="*/ 11 w 48"/>
                <a:gd name="T17" fmla="*/ 24 h 48"/>
                <a:gd name="T18" fmla="*/ 8 w 48"/>
                <a:gd name="T19" fmla="*/ 19 h 48"/>
                <a:gd name="T20" fmla="*/ 19 w 48"/>
                <a:gd name="T21" fmla="*/ 8 h 48"/>
                <a:gd name="T22" fmla="*/ 24 w 48"/>
                <a:gd name="T23" fmla="*/ 11 h 48"/>
                <a:gd name="T24" fmla="*/ 21 w 48"/>
                <a:gd name="T25"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1" y="16"/>
                  </a:moveTo>
                  <a:cubicBezTo>
                    <a:pt x="19" y="17"/>
                    <a:pt x="17" y="19"/>
                    <a:pt x="16" y="21"/>
                  </a:cubicBezTo>
                  <a:cubicBezTo>
                    <a:pt x="15" y="23"/>
                    <a:pt x="14" y="24"/>
                    <a:pt x="12" y="24"/>
                  </a:cubicBezTo>
                  <a:cubicBezTo>
                    <a:pt x="12" y="24"/>
                    <a:pt x="11" y="24"/>
                    <a:pt x="11" y="24"/>
                  </a:cubicBezTo>
                  <a:cubicBezTo>
                    <a:pt x="9" y="23"/>
                    <a:pt x="8" y="21"/>
                    <a:pt x="8" y="19"/>
                  </a:cubicBezTo>
                  <a:cubicBezTo>
                    <a:pt x="10" y="14"/>
                    <a:pt x="14" y="10"/>
                    <a:pt x="19" y="8"/>
                  </a:cubicBezTo>
                  <a:cubicBezTo>
                    <a:pt x="21" y="7"/>
                    <a:pt x="23" y="8"/>
                    <a:pt x="24" y="11"/>
                  </a:cubicBezTo>
                  <a:cubicBezTo>
                    <a:pt x="25" y="13"/>
                    <a:pt x="24" y="15"/>
                    <a:pt x="21" y="16"/>
                  </a:cubicBezTo>
                  <a:close/>
                </a:path>
              </a:pathLst>
            </a:custGeom>
            <a:grpFill/>
            <a:ln>
              <a:noFill/>
            </a:ln>
          </p:spPr>
          <p:txBody>
            <a:bodyPr vert="horz" wrap="square" lIns="91440" tIns="45720" rIns="91440" bIns="45720" numCol="1" anchor="t" anchorCtr="0" compatLnSpc="1"/>
            <a:p>
              <a:endParaRPr lang="zh-CN" altLang="en-US"/>
            </a:p>
          </p:txBody>
        </p:sp>
        <p:sp>
          <p:nvSpPr>
            <p:cNvPr id="93" name="Freeform 91"/>
            <p:cNvSpPr>
              <a:spLocks noEditPoints="1"/>
            </p:cNvSpPr>
            <p:nvPr/>
          </p:nvSpPr>
          <p:spPr bwMode="auto">
            <a:xfrm>
              <a:off x="6535" y="7314"/>
              <a:ext cx="465" cy="464"/>
            </a:xfrm>
            <a:custGeom>
              <a:avLst/>
              <a:gdLst>
                <a:gd name="T0" fmla="*/ 179 w 192"/>
                <a:gd name="T1" fmla="*/ 47 h 192"/>
                <a:gd name="T2" fmla="*/ 185 w 192"/>
                <a:gd name="T3" fmla="*/ 41 h 192"/>
                <a:gd name="T4" fmla="*/ 192 w 192"/>
                <a:gd name="T5" fmla="*/ 24 h 192"/>
                <a:gd name="T6" fmla="*/ 185 w 192"/>
                <a:gd name="T7" fmla="*/ 7 h 192"/>
                <a:gd name="T8" fmla="*/ 168 w 192"/>
                <a:gd name="T9" fmla="*/ 0 h 192"/>
                <a:gd name="T10" fmla="*/ 151 w 192"/>
                <a:gd name="T11" fmla="*/ 7 h 192"/>
                <a:gd name="T12" fmla="*/ 145 w 192"/>
                <a:gd name="T13" fmla="*/ 13 h 192"/>
                <a:gd name="T14" fmla="*/ 96 w 192"/>
                <a:gd name="T15" fmla="*/ 0 h 192"/>
                <a:gd name="T16" fmla="*/ 47 w 192"/>
                <a:gd name="T17" fmla="*/ 13 h 192"/>
                <a:gd name="T18" fmla="*/ 41 w 192"/>
                <a:gd name="T19" fmla="*/ 7 h 192"/>
                <a:gd name="T20" fmla="*/ 24 w 192"/>
                <a:gd name="T21" fmla="*/ 0 h 192"/>
                <a:gd name="T22" fmla="*/ 7 w 192"/>
                <a:gd name="T23" fmla="*/ 7 h 192"/>
                <a:gd name="T24" fmla="*/ 0 w 192"/>
                <a:gd name="T25" fmla="*/ 24 h 192"/>
                <a:gd name="T26" fmla="*/ 7 w 192"/>
                <a:gd name="T27" fmla="*/ 41 h 192"/>
                <a:gd name="T28" fmla="*/ 14 w 192"/>
                <a:gd name="T29" fmla="*/ 47 h 192"/>
                <a:gd name="T30" fmla="*/ 0 w 192"/>
                <a:gd name="T31" fmla="*/ 96 h 192"/>
                <a:gd name="T32" fmla="*/ 13 w 192"/>
                <a:gd name="T33" fmla="*/ 145 h 192"/>
                <a:gd name="T34" fmla="*/ 7 w 192"/>
                <a:gd name="T35" fmla="*/ 151 h 192"/>
                <a:gd name="T36" fmla="*/ 0 w 192"/>
                <a:gd name="T37" fmla="*/ 168 h 192"/>
                <a:gd name="T38" fmla="*/ 7 w 192"/>
                <a:gd name="T39" fmla="*/ 185 h 192"/>
                <a:gd name="T40" fmla="*/ 24 w 192"/>
                <a:gd name="T41" fmla="*/ 192 h 192"/>
                <a:gd name="T42" fmla="*/ 41 w 192"/>
                <a:gd name="T43" fmla="*/ 185 h 192"/>
                <a:gd name="T44" fmla="*/ 47 w 192"/>
                <a:gd name="T45" fmla="*/ 179 h 192"/>
                <a:gd name="T46" fmla="*/ 96 w 192"/>
                <a:gd name="T47" fmla="*/ 192 h 192"/>
                <a:gd name="T48" fmla="*/ 145 w 192"/>
                <a:gd name="T49" fmla="*/ 179 h 192"/>
                <a:gd name="T50" fmla="*/ 151 w 192"/>
                <a:gd name="T51" fmla="*/ 185 h 192"/>
                <a:gd name="T52" fmla="*/ 168 w 192"/>
                <a:gd name="T53" fmla="*/ 192 h 192"/>
                <a:gd name="T54" fmla="*/ 185 w 192"/>
                <a:gd name="T55" fmla="*/ 185 h 192"/>
                <a:gd name="T56" fmla="*/ 192 w 192"/>
                <a:gd name="T57" fmla="*/ 168 h 192"/>
                <a:gd name="T58" fmla="*/ 185 w 192"/>
                <a:gd name="T59" fmla="*/ 151 h 192"/>
                <a:gd name="T60" fmla="*/ 179 w 192"/>
                <a:gd name="T61" fmla="*/ 145 h 192"/>
                <a:gd name="T62" fmla="*/ 192 w 192"/>
                <a:gd name="T63" fmla="*/ 96 h 192"/>
                <a:gd name="T64" fmla="*/ 179 w 192"/>
                <a:gd name="T65" fmla="*/ 47 h 192"/>
                <a:gd name="T66" fmla="*/ 96 w 192"/>
                <a:gd name="T67" fmla="*/ 176 h 192"/>
                <a:gd name="T68" fmla="*/ 16 w 192"/>
                <a:gd name="T69" fmla="*/ 96 h 192"/>
                <a:gd name="T70" fmla="*/ 96 w 192"/>
                <a:gd name="T71" fmla="*/ 16 h 192"/>
                <a:gd name="T72" fmla="*/ 176 w 192"/>
                <a:gd name="T73" fmla="*/ 96 h 192"/>
                <a:gd name="T74" fmla="*/ 96 w 192"/>
                <a:gd name="T7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2" h="192">
                  <a:moveTo>
                    <a:pt x="179" y="47"/>
                  </a:moveTo>
                  <a:cubicBezTo>
                    <a:pt x="185" y="41"/>
                    <a:pt x="185" y="41"/>
                    <a:pt x="185" y="41"/>
                  </a:cubicBezTo>
                  <a:cubicBezTo>
                    <a:pt x="190" y="36"/>
                    <a:pt x="192" y="30"/>
                    <a:pt x="192" y="24"/>
                  </a:cubicBezTo>
                  <a:cubicBezTo>
                    <a:pt x="192" y="17"/>
                    <a:pt x="190" y="11"/>
                    <a:pt x="185" y="7"/>
                  </a:cubicBezTo>
                  <a:cubicBezTo>
                    <a:pt x="181" y="2"/>
                    <a:pt x="175" y="0"/>
                    <a:pt x="168" y="0"/>
                  </a:cubicBezTo>
                  <a:cubicBezTo>
                    <a:pt x="162" y="0"/>
                    <a:pt x="156" y="2"/>
                    <a:pt x="151" y="7"/>
                  </a:cubicBezTo>
                  <a:cubicBezTo>
                    <a:pt x="145" y="13"/>
                    <a:pt x="145" y="13"/>
                    <a:pt x="145" y="13"/>
                  </a:cubicBezTo>
                  <a:cubicBezTo>
                    <a:pt x="130" y="5"/>
                    <a:pt x="113" y="0"/>
                    <a:pt x="96" y="0"/>
                  </a:cubicBezTo>
                  <a:cubicBezTo>
                    <a:pt x="79" y="0"/>
                    <a:pt x="62" y="5"/>
                    <a:pt x="47" y="13"/>
                  </a:cubicBezTo>
                  <a:cubicBezTo>
                    <a:pt x="41" y="7"/>
                    <a:pt x="41" y="7"/>
                    <a:pt x="41" y="7"/>
                  </a:cubicBezTo>
                  <a:cubicBezTo>
                    <a:pt x="37" y="2"/>
                    <a:pt x="31" y="0"/>
                    <a:pt x="24" y="0"/>
                  </a:cubicBezTo>
                  <a:cubicBezTo>
                    <a:pt x="18" y="0"/>
                    <a:pt x="12" y="2"/>
                    <a:pt x="7" y="7"/>
                  </a:cubicBezTo>
                  <a:cubicBezTo>
                    <a:pt x="3" y="11"/>
                    <a:pt x="0" y="17"/>
                    <a:pt x="0" y="24"/>
                  </a:cubicBezTo>
                  <a:cubicBezTo>
                    <a:pt x="0" y="30"/>
                    <a:pt x="3" y="36"/>
                    <a:pt x="7" y="41"/>
                  </a:cubicBezTo>
                  <a:cubicBezTo>
                    <a:pt x="14" y="47"/>
                    <a:pt x="14" y="47"/>
                    <a:pt x="14" y="47"/>
                  </a:cubicBezTo>
                  <a:cubicBezTo>
                    <a:pt x="5" y="62"/>
                    <a:pt x="0" y="79"/>
                    <a:pt x="0" y="96"/>
                  </a:cubicBezTo>
                  <a:cubicBezTo>
                    <a:pt x="0" y="113"/>
                    <a:pt x="5" y="130"/>
                    <a:pt x="13" y="145"/>
                  </a:cubicBezTo>
                  <a:cubicBezTo>
                    <a:pt x="7" y="151"/>
                    <a:pt x="7" y="151"/>
                    <a:pt x="7" y="151"/>
                  </a:cubicBezTo>
                  <a:cubicBezTo>
                    <a:pt x="3" y="155"/>
                    <a:pt x="0" y="161"/>
                    <a:pt x="0" y="168"/>
                  </a:cubicBezTo>
                  <a:cubicBezTo>
                    <a:pt x="0" y="174"/>
                    <a:pt x="3" y="180"/>
                    <a:pt x="7" y="185"/>
                  </a:cubicBezTo>
                  <a:cubicBezTo>
                    <a:pt x="12" y="189"/>
                    <a:pt x="18" y="192"/>
                    <a:pt x="24" y="192"/>
                  </a:cubicBezTo>
                  <a:cubicBezTo>
                    <a:pt x="31" y="192"/>
                    <a:pt x="37" y="189"/>
                    <a:pt x="41" y="185"/>
                  </a:cubicBezTo>
                  <a:cubicBezTo>
                    <a:pt x="47" y="179"/>
                    <a:pt x="47" y="179"/>
                    <a:pt x="47" y="179"/>
                  </a:cubicBezTo>
                  <a:cubicBezTo>
                    <a:pt x="62" y="187"/>
                    <a:pt x="79" y="192"/>
                    <a:pt x="96" y="192"/>
                  </a:cubicBezTo>
                  <a:cubicBezTo>
                    <a:pt x="113" y="192"/>
                    <a:pt x="130" y="187"/>
                    <a:pt x="145" y="179"/>
                  </a:cubicBezTo>
                  <a:cubicBezTo>
                    <a:pt x="151" y="185"/>
                    <a:pt x="151" y="185"/>
                    <a:pt x="151" y="185"/>
                  </a:cubicBezTo>
                  <a:cubicBezTo>
                    <a:pt x="156" y="189"/>
                    <a:pt x="162" y="192"/>
                    <a:pt x="168" y="192"/>
                  </a:cubicBezTo>
                  <a:cubicBezTo>
                    <a:pt x="175" y="192"/>
                    <a:pt x="181" y="189"/>
                    <a:pt x="185" y="185"/>
                  </a:cubicBezTo>
                  <a:cubicBezTo>
                    <a:pt x="190" y="180"/>
                    <a:pt x="192" y="174"/>
                    <a:pt x="192" y="168"/>
                  </a:cubicBezTo>
                  <a:cubicBezTo>
                    <a:pt x="192" y="161"/>
                    <a:pt x="190" y="155"/>
                    <a:pt x="185" y="151"/>
                  </a:cubicBezTo>
                  <a:cubicBezTo>
                    <a:pt x="179" y="145"/>
                    <a:pt x="179" y="145"/>
                    <a:pt x="179" y="145"/>
                  </a:cubicBezTo>
                  <a:cubicBezTo>
                    <a:pt x="188" y="130"/>
                    <a:pt x="192" y="113"/>
                    <a:pt x="192" y="96"/>
                  </a:cubicBezTo>
                  <a:cubicBezTo>
                    <a:pt x="192" y="79"/>
                    <a:pt x="188" y="62"/>
                    <a:pt x="179" y="47"/>
                  </a:cubicBezTo>
                  <a:close/>
                  <a:moveTo>
                    <a:pt x="96" y="176"/>
                  </a:moveTo>
                  <a:cubicBezTo>
                    <a:pt x="52" y="176"/>
                    <a:pt x="16" y="140"/>
                    <a:pt x="16" y="96"/>
                  </a:cubicBezTo>
                  <a:cubicBezTo>
                    <a:pt x="16" y="52"/>
                    <a:pt x="52" y="16"/>
                    <a:pt x="96" y="16"/>
                  </a:cubicBezTo>
                  <a:cubicBezTo>
                    <a:pt x="140" y="16"/>
                    <a:pt x="176" y="52"/>
                    <a:pt x="176" y="96"/>
                  </a:cubicBezTo>
                  <a:cubicBezTo>
                    <a:pt x="176" y="140"/>
                    <a:pt x="140" y="176"/>
                    <a:pt x="96" y="176"/>
                  </a:cubicBezTo>
                  <a:close/>
                </a:path>
              </a:pathLst>
            </a:custGeom>
            <a:grpFill/>
            <a:ln>
              <a:noFill/>
            </a:ln>
          </p:spPr>
          <p:txBody>
            <a:bodyPr vert="horz" wrap="square" lIns="91440" tIns="45720" rIns="91440" bIns="45720" numCol="1" anchor="t" anchorCtr="0" compatLnSpc="1"/>
            <a:p>
              <a:endParaRPr lang="zh-CN" altLang="en-US"/>
            </a:p>
          </p:txBody>
        </p:sp>
        <p:sp>
          <p:nvSpPr>
            <p:cNvPr id="94" name="Freeform 92"/>
            <p:cNvSpPr>
              <a:spLocks noEditPoints="1"/>
            </p:cNvSpPr>
            <p:nvPr/>
          </p:nvSpPr>
          <p:spPr bwMode="auto">
            <a:xfrm>
              <a:off x="6593" y="7371"/>
              <a:ext cx="348" cy="349"/>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04 w 144"/>
                <a:gd name="T11" fmla="*/ 72 h 144"/>
                <a:gd name="T12" fmla="*/ 72 w 144"/>
                <a:gd name="T13" fmla="*/ 104 h 144"/>
                <a:gd name="T14" fmla="*/ 40 w 144"/>
                <a:gd name="T15" fmla="*/ 72 h 144"/>
                <a:gd name="T16" fmla="*/ 47 w 144"/>
                <a:gd name="T17" fmla="*/ 52 h 144"/>
                <a:gd name="T18" fmla="*/ 41 w 144"/>
                <a:gd name="T19" fmla="*/ 47 h 144"/>
                <a:gd name="T20" fmla="*/ 41 w 144"/>
                <a:gd name="T21" fmla="*/ 41 h 144"/>
                <a:gd name="T22" fmla="*/ 47 w 144"/>
                <a:gd name="T23" fmla="*/ 41 h 144"/>
                <a:gd name="T24" fmla="*/ 53 w 144"/>
                <a:gd name="T25" fmla="*/ 47 h 144"/>
                <a:gd name="T26" fmla="*/ 72 w 144"/>
                <a:gd name="T27" fmla="*/ 40 h 144"/>
                <a:gd name="T28" fmla="*/ 92 w 144"/>
                <a:gd name="T29" fmla="*/ 47 h 144"/>
                <a:gd name="T30" fmla="*/ 98 w 144"/>
                <a:gd name="T31" fmla="*/ 41 h 144"/>
                <a:gd name="T32" fmla="*/ 103 w 144"/>
                <a:gd name="T33" fmla="*/ 41 h 144"/>
                <a:gd name="T34" fmla="*/ 103 w 144"/>
                <a:gd name="T35" fmla="*/ 47 h 144"/>
                <a:gd name="T36" fmla="*/ 97 w 144"/>
                <a:gd name="T37" fmla="*/ 52 h 144"/>
                <a:gd name="T38" fmla="*/ 104 w 144"/>
                <a:gd name="T3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4" y="72"/>
                  </a:moveTo>
                  <a:cubicBezTo>
                    <a:pt x="104" y="90"/>
                    <a:pt x="90" y="104"/>
                    <a:pt x="72" y="104"/>
                  </a:cubicBezTo>
                  <a:cubicBezTo>
                    <a:pt x="55" y="104"/>
                    <a:pt x="40" y="90"/>
                    <a:pt x="40" y="72"/>
                  </a:cubicBezTo>
                  <a:cubicBezTo>
                    <a:pt x="40" y="64"/>
                    <a:pt x="43" y="58"/>
                    <a:pt x="47" y="52"/>
                  </a:cubicBezTo>
                  <a:cubicBezTo>
                    <a:pt x="41" y="47"/>
                    <a:pt x="41" y="47"/>
                    <a:pt x="41" y="47"/>
                  </a:cubicBezTo>
                  <a:cubicBezTo>
                    <a:pt x="40" y="45"/>
                    <a:pt x="40" y="43"/>
                    <a:pt x="41" y="41"/>
                  </a:cubicBezTo>
                  <a:cubicBezTo>
                    <a:pt x="43" y="39"/>
                    <a:pt x="45" y="39"/>
                    <a:pt x="47" y="41"/>
                  </a:cubicBezTo>
                  <a:cubicBezTo>
                    <a:pt x="53" y="47"/>
                    <a:pt x="53" y="47"/>
                    <a:pt x="53" y="47"/>
                  </a:cubicBezTo>
                  <a:cubicBezTo>
                    <a:pt x="58" y="42"/>
                    <a:pt x="65" y="40"/>
                    <a:pt x="72" y="40"/>
                  </a:cubicBezTo>
                  <a:cubicBezTo>
                    <a:pt x="80" y="40"/>
                    <a:pt x="86" y="42"/>
                    <a:pt x="92" y="47"/>
                  </a:cubicBezTo>
                  <a:cubicBezTo>
                    <a:pt x="98" y="41"/>
                    <a:pt x="98" y="41"/>
                    <a:pt x="98" y="41"/>
                  </a:cubicBezTo>
                  <a:cubicBezTo>
                    <a:pt x="99" y="39"/>
                    <a:pt x="102" y="39"/>
                    <a:pt x="103" y="41"/>
                  </a:cubicBezTo>
                  <a:cubicBezTo>
                    <a:pt x="105" y="43"/>
                    <a:pt x="105" y="45"/>
                    <a:pt x="103" y="47"/>
                  </a:cubicBezTo>
                  <a:cubicBezTo>
                    <a:pt x="97" y="52"/>
                    <a:pt x="97" y="52"/>
                    <a:pt x="97" y="52"/>
                  </a:cubicBezTo>
                  <a:cubicBezTo>
                    <a:pt x="102" y="58"/>
                    <a:pt x="104" y="65"/>
                    <a:pt x="104" y="72"/>
                  </a:cubicBezTo>
                  <a:close/>
                </a:path>
              </a:pathLst>
            </a:custGeom>
            <a:grpFill/>
            <a:ln>
              <a:noFill/>
            </a:ln>
          </p:spPr>
          <p:txBody>
            <a:bodyPr vert="horz" wrap="square" lIns="91440" tIns="45720" rIns="91440" bIns="45720" numCol="1" anchor="t" anchorCtr="0" compatLnSpc="1"/>
            <a:p>
              <a:endParaRPr lang="zh-CN" altLang="en-US"/>
            </a:p>
          </p:txBody>
        </p:sp>
      </p:grpSp>
      <p:sp>
        <p:nvSpPr>
          <p:cNvPr id="116" name="Freeform 476"/>
          <p:cNvSpPr>
            <a:spLocks noEditPoints="1"/>
          </p:cNvSpPr>
          <p:nvPr/>
        </p:nvSpPr>
        <p:spPr bwMode="auto">
          <a:xfrm>
            <a:off x="1216660" y="1278255"/>
            <a:ext cx="454660" cy="475615"/>
          </a:xfrm>
          <a:custGeom>
            <a:avLst/>
            <a:gdLst>
              <a:gd name="T0" fmla="*/ 33 w 132"/>
              <a:gd name="T1" fmla="*/ 138 h 138"/>
              <a:gd name="T2" fmla="*/ 33 w 132"/>
              <a:gd name="T3" fmla="*/ 70 h 138"/>
              <a:gd name="T4" fmla="*/ 0 w 132"/>
              <a:gd name="T5" fmla="*/ 70 h 138"/>
              <a:gd name="T6" fmla="*/ 66 w 132"/>
              <a:gd name="T7" fmla="*/ 0 h 138"/>
              <a:gd name="T8" fmla="*/ 132 w 132"/>
              <a:gd name="T9" fmla="*/ 70 h 138"/>
              <a:gd name="T10" fmla="*/ 99 w 132"/>
              <a:gd name="T11" fmla="*/ 70 h 138"/>
              <a:gd name="T12" fmla="*/ 99 w 132"/>
              <a:gd name="T13" fmla="*/ 138 h 138"/>
              <a:gd name="T14" fmla="*/ 33 w 132"/>
              <a:gd name="T15" fmla="*/ 138 h 138"/>
              <a:gd name="T16" fmla="*/ 33 w 132"/>
              <a:gd name="T17" fmla="*/ 138 h 138"/>
              <a:gd name="T18" fmla="*/ 64 w 132"/>
              <a:gd name="T19" fmla="*/ 18 h 138"/>
              <a:gd name="T20" fmla="*/ 29 w 132"/>
              <a:gd name="T21" fmla="*/ 59 h 138"/>
              <a:gd name="T22" fmla="*/ 45 w 132"/>
              <a:gd name="T23" fmla="*/ 59 h 138"/>
              <a:gd name="T24" fmla="*/ 45 w 132"/>
              <a:gd name="T25" fmla="*/ 103 h 138"/>
              <a:gd name="T26" fmla="*/ 55 w 132"/>
              <a:gd name="T27" fmla="*/ 103 h 138"/>
              <a:gd name="T28" fmla="*/ 64 w 132"/>
              <a:gd name="T29" fmla="*/ 1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138">
                <a:moveTo>
                  <a:pt x="33" y="138"/>
                </a:moveTo>
                <a:lnTo>
                  <a:pt x="33" y="70"/>
                </a:lnTo>
                <a:lnTo>
                  <a:pt x="0" y="70"/>
                </a:lnTo>
                <a:lnTo>
                  <a:pt x="66" y="0"/>
                </a:lnTo>
                <a:lnTo>
                  <a:pt x="132" y="70"/>
                </a:lnTo>
                <a:lnTo>
                  <a:pt x="99" y="70"/>
                </a:lnTo>
                <a:lnTo>
                  <a:pt x="99" y="138"/>
                </a:lnTo>
                <a:lnTo>
                  <a:pt x="33" y="138"/>
                </a:lnTo>
                <a:lnTo>
                  <a:pt x="33" y="138"/>
                </a:lnTo>
                <a:close/>
                <a:moveTo>
                  <a:pt x="64" y="18"/>
                </a:moveTo>
                <a:lnTo>
                  <a:pt x="29" y="59"/>
                </a:lnTo>
                <a:lnTo>
                  <a:pt x="45" y="59"/>
                </a:lnTo>
                <a:lnTo>
                  <a:pt x="45" y="103"/>
                </a:lnTo>
                <a:lnTo>
                  <a:pt x="55" y="103"/>
                </a:lnTo>
                <a:lnTo>
                  <a:pt x="64" y="1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 name="文本框 6"/>
          <p:cNvSpPr txBox="1"/>
          <p:nvPr/>
        </p:nvSpPr>
        <p:spPr>
          <a:xfrm>
            <a:off x="2329815" y="101744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8" name="文本框 7"/>
          <p:cNvSpPr txBox="1"/>
          <p:nvPr/>
        </p:nvSpPr>
        <p:spPr>
          <a:xfrm>
            <a:off x="2329815" y="135509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9" name="文本框 8"/>
          <p:cNvSpPr txBox="1"/>
          <p:nvPr/>
        </p:nvSpPr>
        <p:spPr>
          <a:xfrm>
            <a:off x="2329815" y="293768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3" name="文本框 12"/>
          <p:cNvSpPr txBox="1"/>
          <p:nvPr/>
        </p:nvSpPr>
        <p:spPr>
          <a:xfrm>
            <a:off x="2329815" y="323723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7638415" y="101744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5" name="文本框 14"/>
          <p:cNvSpPr txBox="1"/>
          <p:nvPr/>
        </p:nvSpPr>
        <p:spPr>
          <a:xfrm>
            <a:off x="7638415" y="135509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6" name="文本框 15"/>
          <p:cNvSpPr txBox="1"/>
          <p:nvPr/>
        </p:nvSpPr>
        <p:spPr>
          <a:xfrm>
            <a:off x="7638415" y="293768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7" name="文本框 16"/>
          <p:cNvSpPr txBox="1"/>
          <p:nvPr/>
        </p:nvSpPr>
        <p:spPr>
          <a:xfrm>
            <a:off x="7638415" y="323723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8" name="文本框 17"/>
          <p:cNvSpPr txBox="1"/>
          <p:nvPr/>
        </p:nvSpPr>
        <p:spPr>
          <a:xfrm>
            <a:off x="2329815" y="4858558"/>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9" name="文本框 18"/>
          <p:cNvSpPr txBox="1"/>
          <p:nvPr/>
        </p:nvSpPr>
        <p:spPr>
          <a:xfrm>
            <a:off x="2329815" y="5158105"/>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20" name="文本框 19"/>
          <p:cNvSpPr txBox="1"/>
          <p:nvPr/>
        </p:nvSpPr>
        <p:spPr>
          <a:xfrm>
            <a:off x="7638415" y="4858558"/>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21" name="文本框 20"/>
          <p:cNvSpPr txBox="1"/>
          <p:nvPr/>
        </p:nvSpPr>
        <p:spPr>
          <a:xfrm>
            <a:off x="7638415" y="5158105"/>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85725" y="1296670"/>
            <a:ext cx="12470765" cy="4265295"/>
          </a:xfrm>
          <a:prstGeom prst="rect">
            <a:avLst/>
          </a:prstGeom>
          <a:solidFill>
            <a:srgbClr val="F0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 name="图片 1" descr="109"/>
          <p:cNvPicPr>
            <a:picLocks noChangeAspect="1"/>
          </p:cNvPicPr>
          <p:nvPr/>
        </p:nvPicPr>
        <p:blipFill>
          <a:blip r:embed="rId1"/>
          <a:stretch>
            <a:fillRect/>
          </a:stretch>
        </p:blipFill>
        <p:spPr>
          <a:xfrm>
            <a:off x="3228975" y="1108075"/>
            <a:ext cx="5734050" cy="4641850"/>
          </a:xfrm>
          <a:prstGeom prst="rect">
            <a:avLst/>
          </a:prstGeom>
        </p:spPr>
      </p:pic>
      <p:pic>
        <p:nvPicPr>
          <p:cNvPr id="3" name="图片 2" descr="t01412a18bf2f35c52b"/>
          <p:cNvPicPr>
            <a:picLocks noChangeAspect="1"/>
          </p:cNvPicPr>
          <p:nvPr/>
        </p:nvPicPr>
        <p:blipFill>
          <a:blip r:embed="rId2"/>
          <a:stretch>
            <a:fillRect/>
          </a:stretch>
        </p:blipFill>
        <p:spPr>
          <a:xfrm>
            <a:off x="3402965" y="1296670"/>
            <a:ext cx="5386705" cy="2976245"/>
          </a:xfrm>
          <a:prstGeom prst="rect">
            <a:avLst/>
          </a:prstGeom>
        </p:spPr>
      </p:pic>
      <p:pic>
        <p:nvPicPr>
          <p:cNvPr id="32" name="图片 31" descr="2"/>
          <p:cNvPicPr>
            <a:picLocks noChangeAspect="1"/>
          </p:cNvPicPr>
          <p:nvPr userDrawn="1"/>
        </p:nvPicPr>
        <p:blipFill>
          <a:blip r:embed="rId3"/>
          <a:stretch>
            <a:fillRect/>
          </a:stretch>
        </p:blipFill>
        <p:spPr>
          <a:xfrm rot="1500000">
            <a:off x="3991610" y="-1083945"/>
            <a:ext cx="3806190" cy="3166745"/>
          </a:xfrm>
          <a:prstGeom prst="rect">
            <a:avLst/>
          </a:prstGeom>
        </p:spPr>
      </p:pic>
      <p:sp>
        <p:nvSpPr>
          <p:cNvPr id="7" name="文本框 6"/>
          <p:cNvSpPr txBox="1"/>
          <p:nvPr/>
        </p:nvSpPr>
        <p:spPr>
          <a:xfrm>
            <a:off x="9235440" y="2098848"/>
            <a:ext cx="2217420" cy="368300"/>
          </a:xfrm>
          <a:prstGeom prst="rect">
            <a:avLst/>
          </a:prstGeom>
          <a:noFill/>
        </p:spPr>
        <p:txBody>
          <a:bodyPr wrap="none" rtlCol="0">
            <a:spAutoFit/>
          </a:bodyPr>
          <a:lstStyle/>
          <a:p>
            <a:pPr algn="l"/>
            <a:r>
              <a:rPr lang="en-US" altLang="zh-CN" noProof="0" dirty="0">
                <a:ln>
                  <a:noFill/>
                </a:ln>
                <a:solidFill>
                  <a:schemeClr val="bg1"/>
                </a:solidFill>
                <a:uLnTx/>
                <a:uFillTx/>
                <a:ea typeface="方正舒体" panose="02010601030101010101" pitchFamily="2" charset="-122"/>
                <a:sym typeface="+mn-ea"/>
              </a:rPr>
              <a:t>ADD YOUR TEXT HERE</a:t>
            </a:r>
            <a:endParaRPr lang="en-US" altLang="zh-CN" noProof="0" dirty="0">
              <a:ln>
                <a:noFill/>
              </a:ln>
              <a:solidFill>
                <a:schemeClr val="bg1"/>
              </a:solidFill>
              <a:uLnTx/>
              <a:uFillTx/>
              <a:latin typeface="微软雅黑" panose="020B0503020204020204" charset="-122"/>
              <a:ea typeface="方正舒体" panose="02010601030101010101" pitchFamily="2" charset="-122"/>
              <a:sym typeface="+mn-ea"/>
            </a:endParaRPr>
          </a:p>
        </p:txBody>
      </p:sp>
      <p:sp>
        <p:nvSpPr>
          <p:cNvPr id="8" name="文本框 7"/>
          <p:cNvSpPr txBox="1"/>
          <p:nvPr/>
        </p:nvSpPr>
        <p:spPr>
          <a:xfrm>
            <a:off x="9235440" y="2451735"/>
            <a:ext cx="2799080" cy="19608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a:p>
            <a:pPr indent="0" algn="l" fontAlgn="auto">
              <a:lnSpc>
                <a:spcPct val="150000"/>
              </a:lnSpc>
            </a:pP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nvSpPr>
        <p:spPr>
          <a:xfrm>
            <a:off x="749300" y="2098848"/>
            <a:ext cx="2217420" cy="368300"/>
          </a:xfrm>
          <a:prstGeom prst="rect">
            <a:avLst/>
          </a:prstGeom>
          <a:noFill/>
        </p:spPr>
        <p:txBody>
          <a:bodyPr wrap="none" rtlCol="0">
            <a:spAutoFit/>
          </a:bodyPr>
          <a:lstStyle/>
          <a:p>
            <a:pPr algn="r"/>
            <a:r>
              <a:rPr lang="en-US" altLang="zh-CN" noProof="0" dirty="0">
                <a:ln>
                  <a:noFill/>
                </a:ln>
                <a:solidFill>
                  <a:schemeClr val="bg1"/>
                </a:solidFill>
                <a:uLnTx/>
                <a:uFillTx/>
                <a:ea typeface="方正舒体" panose="02010601030101010101" pitchFamily="2" charset="-122"/>
                <a:sym typeface="+mn-ea"/>
              </a:rPr>
              <a:t>ADD YOUR TEXT HERE</a:t>
            </a:r>
            <a:endParaRPr lang="en-US" altLang="zh-CN" noProof="0" dirty="0">
              <a:ln>
                <a:noFill/>
              </a:ln>
              <a:solidFill>
                <a:schemeClr val="bg1"/>
              </a:solidFill>
              <a:uLnTx/>
              <a:uFillTx/>
              <a:latin typeface="微软雅黑" panose="020B0503020204020204" charset="-122"/>
              <a:ea typeface="方正舒体" panose="02010601030101010101" pitchFamily="2" charset="-122"/>
              <a:sym typeface="+mn-ea"/>
            </a:endParaRPr>
          </a:p>
        </p:txBody>
      </p:sp>
      <p:sp>
        <p:nvSpPr>
          <p:cNvPr id="6" name="文本框 5"/>
          <p:cNvSpPr txBox="1"/>
          <p:nvPr/>
        </p:nvSpPr>
        <p:spPr>
          <a:xfrm>
            <a:off x="167640" y="2451735"/>
            <a:ext cx="2799080" cy="19608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a:p>
            <a:pPr indent="0" algn="r" fontAlgn="auto">
              <a:lnSpc>
                <a:spcPct val="150000"/>
              </a:lnSpc>
            </a:pP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0b804ef32de81e5d5acbd88ad5fdbe27"/>
          <p:cNvPicPr>
            <a:picLocks noChangeAspect="1"/>
          </p:cNvPicPr>
          <p:nvPr/>
        </p:nvPicPr>
        <p:blipFill>
          <a:blip r:embed="rId1"/>
          <a:stretch>
            <a:fillRect/>
          </a:stretch>
        </p:blipFill>
        <p:spPr>
          <a:xfrm rot="16200000">
            <a:off x="3712210" y="-1202690"/>
            <a:ext cx="4920615" cy="8979535"/>
          </a:xfrm>
          <a:prstGeom prst="rect">
            <a:avLst/>
          </a:prstGeom>
        </p:spPr>
      </p:pic>
      <p:pic>
        <p:nvPicPr>
          <p:cNvPr id="32" name="图片 31" descr="2"/>
          <p:cNvPicPr>
            <a:picLocks noChangeAspect="1"/>
          </p:cNvPicPr>
          <p:nvPr userDrawn="1"/>
        </p:nvPicPr>
        <p:blipFill>
          <a:blip r:embed="rId2"/>
          <a:stretch>
            <a:fillRect/>
          </a:stretch>
        </p:blipFill>
        <p:spPr>
          <a:xfrm rot="17280000">
            <a:off x="-2348230" y="1048385"/>
            <a:ext cx="5075555" cy="4223385"/>
          </a:xfrm>
          <a:prstGeom prst="rect">
            <a:avLst/>
          </a:prstGeom>
        </p:spPr>
      </p:pic>
      <p:pic>
        <p:nvPicPr>
          <p:cNvPr id="4" name="图片 3" descr="2"/>
          <p:cNvPicPr>
            <a:picLocks noChangeAspect="1"/>
          </p:cNvPicPr>
          <p:nvPr userDrawn="1"/>
        </p:nvPicPr>
        <p:blipFill>
          <a:blip r:embed="rId2"/>
          <a:stretch>
            <a:fillRect/>
          </a:stretch>
        </p:blipFill>
        <p:spPr>
          <a:xfrm rot="4320000" flipH="1">
            <a:off x="9335770" y="1048385"/>
            <a:ext cx="5075555" cy="4223385"/>
          </a:xfrm>
          <a:prstGeom prst="rect">
            <a:avLst/>
          </a:prstGeom>
        </p:spPr>
      </p:pic>
      <p:sp>
        <p:nvSpPr>
          <p:cNvPr id="18" name="文本框 17"/>
          <p:cNvSpPr txBox="1"/>
          <p:nvPr/>
        </p:nvSpPr>
        <p:spPr>
          <a:xfrm>
            <a:off x="4268153" y="1830243"/>
            <a:ext cx="3808095" cy="583565"/>
          </a:xfrm>
          <a:prstGeom prst="rect">
            <a:avLst/>
          </a:prstGeom>
          <a:noFill/>
        </p:spPr>
        <p:txBody>
          <a:bodyPr wrap="none" rtlCol="0">
            <a:spAutoFit/>
          </a:bodyPr>
          <a:lstStyle/>
          <a:p>
            <a:pPr algn="ctr"/>
            <a:r>
              <a:rPr lang="en-US" altLang="zh-CN" sz="3200" noProof="0" dirty="0">
                <a:ln>
                  <a:noFill/>
                </a:ln>
                <a:solidFill>
                  <a:srgbClr val="E83A4F"/>
                </a:solidFill>
                <a:uLnTx/>
                <a:uFillTx/>
                <a:ea typeface="方正舒体" panose="02010601030101010101" pitchFamily="2" charset="-122"/>
                <a:sym typeface="+mn-ea"/>
              </a:rPr>
              <a:t>ADD YOUR TEXT HERE</a:t>
            </a:r>
            <a:endParaRPr lang="en-US" altLang="zh-CN" sz="3200" noProof="0" dirty="0">
              <a:ln>
                <a:noFill/>
              </a:ln>
              <a:solidFill>
                <a:srgbClr val="E83A4F"/>
              </a:solidFill>
              <a:uLnTx/>
              <a:uFillTx/>
              <a:latin typeface="微软雅黑" panose="020B0503020204020204" charset="-122"/>
              <a:ea typeface="方正舒体" panose="02010601030101010101" pitchFamily="2" charset="-122"/>
              <a:sym typeface="+mn-ea"/>
            </a:endParaRPr>
          </a:p>
        </p:txBody>
      </p:sp>
      <p:sp>
        <p:nvSpPr>
          <p:cNvPr id="19" name="文本框 18"/>
          <p:cNvSpPr txBox="1"/>
          <p:nvPr/>
        </p:nvSpPr>
        <p:spPr>
          <a:xfrm>
            <a:off x="2533650" y="2656205"/>
            <a:ext cx="7277100" cy="175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821690" y="1020445"/>
            <a:ext cx="10622280" cy="4704080"/>
            <a:chOff x="1714" y="1607"/>
            <a:chExt cx="16308" cy="7408"/>
          </a:xfrm>
        </p:grpSpPr>
        <p:sp>
          <p:nvSpPr>
            <p:cNvPr id="20" name="矩形 19"/>
            <p:cNvSpPr/>
            <p:nvPr/>
          </p:nvSpPr>
          <p:spPr>
            <a:xfrm>
              <a:off x="1714" y="1607"/>
              <a:ext cx="16308" cy="7408"/>
            </a:xfrm>
            <a:prstGeom prst="rect">
              <a:avLst/>
            </a:prstGeom>
            <a:noFill/>
            <a:ln>
              <a:solidFill>
                <a:srgbClr val="F08C83"/>
              </a:solidFill>
            </a:ln>
            <a:extLst>
              <a:ext uri="{909E8E84-426E-40DD-AFC4-6F175D3DCCD1}">
                <a14:hiddenFill xmlns:a14="http://schemas.microsoft.com/office/drawing/2010/main">
                  <a:solidFill>
                    <a:srgbClr val="F08C8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2244" y="2042"/>
              <a:ext cx="15324" cy="6717"/>
            </a:xfrm>
            <a:prstGeom prst="rect">
              <a:avLst/>
            </a:prstGeom>
            <a:solidFill>
              <a:srgbClr val="F0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日期占位符 5"/>
          <p:cNvSpPr>
            <a:spLocks noGrp="1"/>
          </p:cNvSpPr>
          <p:nvPr>
            <p:ph type="dt" sz="half" idx="10"/>
          </p:nvPr>
        </p:nvSpPr>
        <p:spPr>
          <a:xfrm>
            <a:off x="821690" y="6242050"/>
            <a:ext cx="2743200" cy="365125"/>
          </a:xfrm>
        </p:spPr>
        <p:txBody>
          <a:bodyPr/>
          <a:p>
            <a:fld id="{D997B5FA-0921-464F-AAE1-844C04324D75}" type="datetimeFigureOut">
              <a:rPr lang="zh-CN" altLang="en-US" smtClean="0"/>
            </a:fld>
            <a:endParaRPr lang="zh-CN" altLang="en-US"/>
          </a:p>
        </p:txBody>
      </p:sp>
      <p:sp>
        <p:nvSpPr>
          <p:cNvPr id="7" name="页脚占位符 6"/>
          <p:cNvSpPr>
            <a:spLocks noGrp="1"/>
          </p:cNvSpPr>
          <p:nvPr>
            <p:ph type="ftr" sz="quarter" idx="11"/>
          </p:nvPr>
        </p:nvSpPr>
        <p:spPr>
          <a:xfrm>
            <a:off x="4022090" y="6242050"/>
            <a:ext cx="4114800" cy="365125"/>
          </a:xfrm>
        </p:spPr>
        <p:txBody>
          <a:bodyPr/>
          <a:p>
            <a:endParaRPr lang="zh-CN" altLang="en-US"/>
          </a:p>
        </p:txBody>
      </p:sp>
      <p:sp>
        <p:nvSpPr>
          <p:cNvPr id="8" name="灯片编号占位符 7"/>
          <p:cNvSpPr>
            <a:spLocks noGrp="1"/>
          </p:cNvSpPr>
          <p:nvPr>
            <p:ph type="sldNum" sz="quarter" idx="12"/>
          </p:nvPr>
        </p:nvSpPr>
        <p:spPr>
          <a:xfrm>
            <a:off x="8594090" y="6242050"/>
            <a:ext cx="2743200" cy="365125"/>
          </a:xfrm>
        </p:spPr>
        <p:txBody>
          <a:bodyPr/>
          <a:p>
            <a:fld id="{565CE74E-AB26-4998-AD42-012C4C1AD076}" type="slidenum">
              <a:rPr lang="zh-CN" altLang="en-US" smtClean="0"/>
            </a:fld>
            <a:endParaRPr lang="zh-CN" altLang="en-US"/>
          </a:p>
        </p:txBody>
      </p:sp>
      <p:pic>
        <p:nvPicPr>
          <p:cNvPr id="12" name="图片 11" descr="1"/>
          <p:cNvPicPr>
            <a:picLocks noChangeAspect="1"/>
          </p:cNvPicPr>
          <p:nvPr userDrawn="1"/>
        </p:nvPicPr>
        <p:blipFill>
          <a:blip r:embed="rId1"/>
          <a:stretch>
            <a:fillRect/>
          </a:stretch>
        </p:blipFill>
        <p:spPr>
          <a:xfrm>
            <a:off x="-756920" y="1632585"/>
            <a:ext cx="2844800" cy="2476500"/>
          </a:xfrm>
          <a:prstGeom prst="rect">
            <a:avLst/>
          </a:prstGeom>
        </p:spPr>
      </p:pic>
      <p:pic>
        <p:nvPicPr>
          <p:cNvPr id="13" name="图片 12" descr="2"/>
          <p:cNvPicPr>
            <a:picLocks noChangeAspect="1"/>
          </p:cNvPicPr>
          <p:nvPr userDrawn="1"/>
        </p:nvPicPr>
        <p:blipFill>
          <a:blip r:embed="rId2"/>
          <a:stretch>
            <a:fillRect/>
          </a:stretch>
        </p:blipFill>
        <p:spPr>
          <a:xfrm rot="10800000">
            <a:off x="-438150" y="-1443355"/>
            <a:ext cx="4768850" cy="3966845"/>
          </a:xfrm>
          <a:prstGeom prst="rect">
            <a:avLst/>
          </a:prstGeom>
        </p:spPr>
      </p:pic>
      <p:pic>
        <p:nvPicPr>
          <p:cNvPr id="15" name="图片 14" descr="2"/>
          <p:cNvPicPr>
            <a:picLocks noChangeAspect="1"/>
          </p:cNvPicPr>
          <p:nvPr userDrawn="1"/>
        </p:nvPicPr>
        <p:blipFill>
          <a:blip r:embed="rId2"/>
          <a:stretch>
            <a:fillRect/>
          </a:stretch>
        </p:blipFill>
        <p:spPr>
          <a:xfrm rot="10800000">
            <a:off x="-2868295" y="2914650"/>
            <a:ext cx="4768850" cy="3966845"/>
          </a:xfrm>
          <a:prstGeom prst="rect">
            <a:avLst/>
          </a:prstGeom>
        </p:spPr>
      </p:pic>
      <p:pic>
        <p:nvPicPr>
          <p:cNvPr id="16" name="图片 15" descr="2"/>
          <p:cNvPicPr>
            <a:picLocks noChangeAspect="1"/>
          </p:cNvPicPr>
          <p:nvPr userDrawn="1"/>
        </p:nvPicPr>
        <p:blipFill>
          <a:blip r:embed="rId2"/>
          <a:stretch>
            <a:fillRect/>
          </a:stretch>
        </p:blipFill>
        <p:spPr>
          <a:xfrm rot="13200000">
            <a:off x="-1741805" y="4209415"/>
            <a:ext cx="5869305" cy="4882515"/>
          </a:xfrm>
          <a:prstGeom prst="rect">
            <a:avLst/>
          </a:prstGeom>
        </p:spPr>
      </p:pic>
      <p:pic>
        <p:nvPicPr>
          <p:cNvPr id="17" name="图片 16" descr="1"/>
          <p:cNvPicPr>
            <a:picLocks noChangeAspect="1"/>
          </p:cNvPicPr>
          <p:nvPr userDrawn="1"/>
        </p:nvPicPr>
        <p:blipFill>
          <a:blip r:embed="rId1"/>
          <a:stretch>
            <a:fillRect/>
          </a:stretch>
        </p:blipFill>
        <p:spPr>
          <a:xfrm rot="9660000">
            <a:off x="8555355" y="-1311275"/>
            <a:ext cx="3742690" cy="3198495"/>
          </a:xfrm>
          <a:prstGeom prst="rect">
            <a:avLst/>
          </a:prstGeom>
        </p:spPr>
      </p:pic>
      <p:pic>
        <p:nvPicPr>
          <p:cNvPr id="18" name="图片 17" descr="2"/>
          <p:cNvPicPr>
            <a:picLocks noChangeAspect="1"/>
          </p:cNvPicPr>
          <p:nvPr userDrawn="1"/>
        </p:nvPicPr>
        <p:blipFill>
          <a:blip r:embed="rId2"/>
          <a:stretch>
            <a:fillRect/>
          </a:stretch>
        </p:blipFill>
        <p:spPr>
          <a:xfrm rot="14400000">
            <a:off x="9274175" y="1149985"/>
            <a:ext cx="6175375" cy="5136515"/>
          </a:xfrm>
          <a:prstGeom prst="rect">
            <a:avLst/>
          </a:prstGeom>
        </p:spPr>
      </p:pic>
      <p:pic>
        <p:nvPicPr>
          <p:cNvPr id="19" name="图片 18" descr="2"/>
          <p:cNvPicPr>
            <a:picLocks noChangeAspect="1"/>
          </p:cNvPicPr>
          <p:nvPr userDrawn="1"/>
        </p:nvPicPr>
        <p:blipFill>
          <a:blip r:embed="rId2"/>
          <a:stretch>
            <a:fillRect/>
          </a:stretch>
        </p:blipFill>
        <p:spPr>
          <a:xfrm rot="20880000">
            <a:off x="7602855" y="3735705"/>
            <a:ext cx="6175375" cy="5136515"/>
          </a:xfrm>
          <a:prstGeom prst="rect">
            <a:avLst/>
          </a:prstGeom>
        </p:spPr>
      </p:pic>
      <p:sp>
        <p:nvSpPr>
          <p:cNvPr id="11" name="文本框 10"/>
          <p:cNvSpPr txBox="1"/>
          <p:nvPr/>
        </p:nvSpPr>
        <p:spPr>
          <a:xfrm>
            <a:off x="5133340" y="1862455"/>
            <a:ext cx="2049780" cy="1445260"/>
          </a:xfrm>
          <a:prstGeom prst="rect">
            <a:avLst/>
          </a:prstGeom>
          <a:noFill/>
          <a:ln>
            <a:noFill/>
          </a:ln>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8800" noProof="0" dirty="0">
                <a:ln>
                  <a:noFill/>
                </a:ln>
                <a:solidFill>
                  <a:schemeClr val="bg1"/>
                </a:solidFill>
                <a:uLnTx/>
                <a:uFillTx/>
                <a:latin typeface="Impact" panose="020B0806030902050204" charset="0"/>
                <a:ea typeface="方正舒体" panose="02010601030101010101" pitchFamily="2" charset="-122"/>
                <a:sym typeface="+mn-ea"/>
              </a:rPr>
              <a:t>02</a:t>
            </a:r>
            <a:endParaRPr lang="en-US" altLang="zh-CN" sz="8800" noProof="0" dirty="0">
              <a:ln>
                <a:noFill/>
              </a:ln>
              <a:solidFill>
                <a:schemeClr val="bg1"/>
              </a:solidFill>
              <a:uLnTx/>
              <a:uFillTx/>
              <a:latin typeface="Impact" panose="020B0806030902050204" charset="0"/>
              <a:ea typeface="方正舒体" panose="02010601030101010101" pitchFamily="2" charset="-122"/>
              <a:sym typeface="+mn-ea"/>
            </a:endParaRPr>
          </a:p>
        </p:txBody>
      </p:sp>
      <p:sp>
        <p:nvSpPr>
          <p:cNvPr id="31" name="文本框 30"/>
          <p:cNvSpPr txBox="1"/>
          <p:nvPr/>
        </p:nvSpPr>
        <p:spPr>
          <a:xfrm>
            <a:off x="2718118" y="3818255"/>
            <a:ext cx="6308725" cy="553085"/>
          </a:xfrm>
          <a:prstGeom prst="rect">
            <a:avLst/>
          </a:prstGeom>
          <a:noFill/>
        </p:spPr>
        <p:txBody>
          <a:bodyPr wrap="square" rtlCol="0">
            <a:spAutoFit/>
          </a:bodyPr>
          <a:p>
            <a:pPr indent="457200" algn="ctr"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sz="1000">
                <a:solidFill>
                  <a:schemeClr val="bg1"/>
                </a:solidFill>
              </a:rPr>
              <a:t> </a:t>
            </a:r>
            <a:endParaRPr sz="1000">
              <a:solidFill>
                <a:schemeClr val="bg1"/>
              </a:solidFill>
            </a:endParaRPr>
          </a:p>
        </p:txBody>
      </p:sp>
      <p:sp>
        <p:nvSpPr>
          <p:cNvPr id="37" name="文本框 36"/>
          <p:cNvSpPr txBox="1"/>
          <p:nvPr/>
        </p:nvSpPr>
        <p:spPr>
          <a:xfrm>
            <a:off x="3068320" y="3149600"/>
            <a:ext cx="6179820" cy="706755"/>
          </a:xfrm>
          <a:prstGeom prst="rect">
            <a:avLst/>
          </a:prstGeom>
          <a:noFill/>
        </p:spPr>
        <p:txBody>
          <a:bodyPr wrap="square" rtlCol="0">
            <a:spAutoFit/>
          </a:bodyPr>
          <a:p>
            <a:pPr algn="ctr"/>
            <a:r>
              <a:rPr lang="en-US" altLang="zh-CN" sz="4000" b="1" noProof="0" dirty="0">
                <a:ln>
                  <a:noFill/>
                </a:ln>
                <a:solidFill>
                  <a:schemeClr val="bg1"/>
                </a:solidFill>
                <a:uLnTx/>
                <a:uFillTx/>
                <a:ea typeface="方正舒体" panose="02010601030101010101" pitchFamily="2" charset="-122"/>
              </a:rPr>
              <a:t>ADD YOUR TEXT HERE</a:t>
            </a:r>
            <a:endParaRPr lang="en-US" altLang="zh-CN" sz="4000" b="1" noProof="0" dirty="0">
              <a:ln>
                <a:noFill/>
              </a:ln>
              <a:solidFill>
                <a:schemeClr val="bg1"/>
              </a:solidFill>
              <a:uLnTx/>
              <a:uFillTx/>
              <a:ea typeface="方正舒体" panose="02010601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Freeform 6"/>
          <p:cNvSpPr/>
          <p:nvPr/>
        </p:nvSpPr>
        <p:spPr bwMode="auto">
          <a:xfrm>
            <a:off x="1899285" y="1474470"/>
            <a:ext cx="1456690" cy="1642745"/>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solidFill>
            <a:srgbClr val="E83A4F"/>
          </a:solidFill>
          <a:ln w="38100">
            <a:noFill/>
            <a:round/>
          </a:ln>
          <a:effectLst/>
        </p:spPr>
        <p:txBody>
          <a:bodyPr vert="horz" wrap="square" lIns="91440" tIns="45720" rIns="91440" bIns="45720" numCol="1" anchor="t" anchorCtr="0" compatLnSpc="1"/>
          <a:p>
            <a:endParaRPr lang="zh-CN" altLang="en-US"/>
          </a:p>
        </p:txBody>
      </p:sp>
      <p:sp>
        <p:nvSpPr>
          <p:cNvPr id="2" name="Freeform 6"/>
          <p:cNvSpPr/>
          <p:nvPr/>
        </p:nvSpPr>
        <p:spPr bwMode="auto">
          <a:xfrm>
            <a:off x="4058285" y="1474470"/>
            <a:ext cx="1456690" cy="1642745"/>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solidFill>
            <a:srgbClr val="EF857E"/>
          </a:solidFill>
          <a:ln w="38100">
            <a:noFill/>
            <a:round/>
          </a:ln>
          <a:effectLst/>
        </p:spPr>
        <p:txBody>
          <a:bodyPr vert="horz" wrap="square" lIns="91440" tIns="45720" rIns="91440" bIns="45720" numCol="1" anchor="t" anchorCtr="0" compatLnSpc="1"/>
          <a:p>
            <a:endParaRPr lang="zh-CN" altLang="en-US"/>
          </a:p>
        </p:txBody>
      </p:sp>
      <p:sp>
        <p:nvSpPr>
          <p:cNvPr id="3" name="Freeform 6"/>
          <p:cNvSpPr/>
          <p:nvPr/>
        </p:nvSpPr>
        <p:spPr bwMode="auto">
          <a:xfrm>
            <a:off x="6325235" y="1474470"/>
            <a:ext cx="1456690" cy="1642745"/>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solidFill>
            <a:srgbClr val="AACCA5"/>
          </a:solidFill>
          <a:ln w="38100">
            <a:noFill/>
            <a:round/>
          </a:ln>
          <a:effectLst/>
        </p:spPr>
        <p:txBody>
          <a:bodyPr vert="horz" wrap="square" lIns="91440" tIns="45720" rIns="91440" bIns="45720" numCol="1" anchor="t" anchorCtr="0" compatLnSpc="1"/>
          <a:p>
            <a:endParaRPr lang="zh-CN" altLang="en-US"/>
          </a:p>
        </p:txBody>
      </p:sp>
      <p:sp>
        <p:nvSpPr>
          <p:cNvPr id="4" name="Freeform 6"/>
          <p:cNvSpPr/>
          <p:nvPr/>
        </p:nvSpPr>
        <p:spPr bwMode="auto">
          <a:xfrm>
            <a:off x="8592185" y="1474470"/>
            <a:ext cx="1456690" cy="1642745"/>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solidFill>
            <a:srgbClr val="EF857E"/>
          </a:solidFill>
          <a:ln w="38100">
            <a:noFill/>
            <a:round/>
          </a:ln>
          <a:effectLst/>
        </p:spPr>
        <p:txBody>
          <a:bodyPr vert="horz" wrap="square" lIns="91440" tIns="45720" rIns="91440" bIns="45720" numCol="1" anchor="t" anchorCtr="0" compatLnSpc="1"/>
          <a:p>
            <a:endParaRPr lang="zh-CN" altLang="en-US"/>
          </a:p>
        </p:txBody>
      </p:sp>
      <p:grpSp>
        <p:nvGrpSpPr>
          <p:cNvPr id="247" name="组合 246"/>
          <p:cNvGrpSpPr/>
          <p:nvPr/>
        </p:nvGrpSpPr>
        <p:grpSpPr>
          <a:xfrm>
            <a:off x="6882130" y="1987550"/>
            <a:ext cx="497840" cy="588010"/>
            <a:chOff x="10006" y="8455"/>
            <a:chExt cx="392" cy="463"/>
          </a:xfrm>
          <a:solidFill>
            <a:schemeClr val="bg1"/>
          </a:solidFill>
        </p:grpSpPr>
        <p:sp>
          <p:nvSpPr>
            <p:cNvPr id="111" name="Freeform 109"/>
            <p:cNvSpPr/>
            <p:nvPr/>
          </p:nvSpPr>
          <p:spPr bwMode="auto">
            <a:xfrm>
              <a:off x="10006" y="8455"/>
              <a:ext cx="393" cy="116"/>
            </a:xfrm>
            <a:custGeom>
              <a:avLst/>
              <a:gdLst>
                <a:gd name="T0" fmla="*/ 157 w 160"/>
                <a:gd name="T1" fmla="*/ 24 h 48"/>
                <a:gd name="T2" fmla="*/ 111 w 160"/>
                <a:gd name="T3" fmla="*/ 16 h 48"/>
                <a:gd name="T4" fmla="*/ 108 w 160"/>
                <a:gd name="T5" fmla="*/ 3 h 48"/>
                <a:gd name="T6" fmla="*/ 104 w 160"/>
                <a:gd name="T7" fmla="*/ 0 h 48"/>
                <a:gd name="T8" fmla="*/ 56 w 160"/>
                <a:gd name="T9" fmla="*/ 0 h 48"/>
                <a:gd name="T10" fmla="*/ 52 w 160"/>
                <a:gd name="T11" fmla="*/ 3 h 48"/>
                <a:gd name="T12" fmla="*/ 49 w 160"/>
                <a:gd name="T13" fmla="*/ 16 h 48"/>
                <a:gd name="T14" fmla="*/ 4 w 160"/>
                <a:gd name="T15" fmla="*/ 24 h 48"/>
                <a:gd name="T16" fmla="*/ 0 w 160"/>
                <a:gd name="T17" fmla="*/ 28 h 48"/>
                <a:gd name="T18" fmla="*/ 0 w 160"/>
                <a:gd name="T19" fmla="*/ 44 h 48"/>
                <a:gd name="T20" fmla="*/ 4 w 160"/>
                <a:gd name="T21" fmla="*/ 48 h 48"/>
                <a:gd name="T22" fmla="*/ 156 w 160"/>
                <a:gd name="T23" fmla="*/ 48 h 48"/>
                <a:gd name="T24" fmla="*/ 160 w 160"/>
                <a:gd name="T25" fmla="*/ 44 h 48"/>
                <a:gd name="T26" fmla="*/ 160 w 160"/>
                <a:gd name="T27" fmla="*/ 28 h 48"/>
                <a:gd name="T28" fmla="*/ 157 w 160"/>
                <a:gd name="T29"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48">
                  <a:moveTo>
                    <a:pt x="157" y="24"/>
                  </a:moveTo>
                  <a:cubicBezTo>
                    <a:pt x="111" y="16"/>
                    <a:pt x="111" y="16"/>
                    <a:pt x="111" y="16"/>
                  </a:cubicBezTo>
                  <a:cubicBezTo>
                    <a:pt x="108" y="3"/>
                    <a:pt x="108" y="3"/>
                    <a:pt x="108" y="3"/>
                  </a:cubicBezTo>
                  <a:cubicBezTo>
                    <a:pt x="108" y="1"/>
                    <a:pt x="106" y="0"/>
                    <a:pt x="104" y="0"/>
                  </a:cubicBezTo>
                  <a:cubicBezTo>
                    <a:pt x="56" y="0"/>
                    <a:pt x="56" y="0"/>
                    <a:pt x="56" y="0"/>
                  </a:cubicBezTo>
                  <a:cubicBezTo>
                    <a:pt x="54" y="0"/>
                    <a:pt x="53" y="1"/>
                    <a:pt x="52" y="3"/>
                  </a:cubicBezTo>
                  <a:cubicBezTo>
                    <a:pt x="49" y="16"/>
                    <a:pt x="49" y="16"/>
                    <a:pt x="49" y="16"/>
                  </a:cubicBezTo>
                  <a:cubicBezTo>
                    <a:pt x="4" y="24"/>
                    <a:pt x="4" y="24"/>
                    <a:pt x="4" y="24"/>
                  </a:cubicBezTo>
                  <a:cubicBezTo>
                    <a:pt x="2" y="24"/>
                    <a:pt x="0" y="26"/>
                    <a:pt x="0" y="28"/>
                  </a:cubicBezTo>
                  <a:cubicBezTo>
                    <a:pt x="0" y="44"/>
                    <a:pt x="0" y="44"/>
                    <a:pt x="0" y="44"/>
                  </a:cubicBezTo>
                  <a:cubicBezTo>
                    <a:pt x="0" y="46"/>
                    <a:pt x="2" y="48"/>
                    <a:pt x="4" y="48"/>
                  </a:cubicBezTo>
                  <a:cubicBezTo>
                    <a:pt x="156" y="48"/>
                    <a:pt x="156" y="48"/>
                    <a:pt x="156" y="48"/>
                  </a:cubicBezTo>
                  <a:cubicBezTo>
                    <a:pt x="158" y="48"/>
                    <a:pt x="160" y="46"/>
                    <a:pt x="160" y="44"/>
                  </a:cubicBezTo>
                  <a:cubicBezTo>
                    <a:pt x="160" y="28"/>
                    <a:pt x="160" y="28"/>
                    <a:pt x="160" y="28"/>
                  </a:cubicBezTo>
                  <a:cubicBezTo>
                    <a:pt x="160" y="26"/>
                    <a:pt x="159" y="24"/>
                    <a:pt x="157" y="24"/>
                  </a:cubicBezTo>
                  <a:close/>
                </a:path>
              </a:pathLst>
            </a:custGeom>
            <a:grpFill/>
            <a:ln>
              <a:noFill/>
            </a:ln>
          </p:spPr>
          <p:txBody>
            <a:bodyPr vert="horz" wrap="square" lIns="91440" tIns="45720" rIns="91440" bIns="45720" numCol="1" anchor="t" anchorCtr="0" compatLnSpc="1"/>
            <a:p>
              <a:endParaRPr lang="zh-CN" altLang="en-US"/>
            </a:p>
          </p:txBody>
        </p:sp>
        <p:sp>
          <p:nvSpPr>
            <p:cNvPr id="112" name="Freeform 110"/>
            <p:cNvSpPr>
              <a:spLocks noEditPoints="1"/>
            </p:cNvSpPr>
            <p:nvPr/>
          </p:nvSpPr>
          <p:spPr bwMode="auto">
            <a:xfrm>
              <a:off x="10048" y="8590"/>
              <a:ext cx="312" cy="329"/>
            </a:xfrm>
            <a:custGeom>
              <a:avLst/>
              <a:gdLst>
                <a:gd name="T0" fmla="*/ 7 w 127"/>
                <a:gd name="T1" fmla="*/ 132 h 136"/>
                <a:gd name="T2" fmla="*/ 11 w 127"/>
                <a:gd name="T3" fmla="*/ 136 h 136"/>
                <a:gd name="T4" fmla="*/ 115 w 127"/>
                <a:gd name="T5" fmla="*/ 136 h 136"/>
                <a:gd name="T6" fmla="*/ 119 w 127"/>
                <a:gd name="T7" fmla="*/ 132 h 136"/>
                <a:gd name="T8" fmla="*/ 127 w 127"/>
                <a:gd name="T9" fmla="*/ 0 h 136"/>
                <a:gd name="T10" fmla="*/ 0 w 127"/>
                <a:gd name="T11" fmla="*/ 0 h 136"/>
                <a:gd name="T12" fmla="*/ 7 w 127"/>
                <a:gd name="T13" fmla="*/ 132 h 136"/>
                <a:gd name="T14" fmla="*/ 87 w 127"/>
                <a:gd name="T15" fmla="*/ 12 h 136"/>
                <a:gd name="T16" fmla="*/ 91 w 127"/>
                <a:gd name="T17" fmla="*/ 8 h 136"/>
                <a:gd name="T18" fmla="*/ 95 w 127"/>
                <a:gd name="T19" fmla="*/ 12 h 136"/>
                <a:gd name="T20" fmla="*/ 91 w 127"/>
                <a:gd name="T21" fmla="*/ 108 h 136"/>
                <a:gd name="T22" fmla="*/ 87 w 127"/>
                <a:gd name="T23" fmla="*/ 112 h 136"/>
                <a:gd name="T24" fmla="*/ 87 w 127"/>
                <a:gd name="T25" fmla="*/ 112 h 136"/>
                <a:gd name="T26" fmla="*/ 83 w 127"/>
                <a:gd name="T27" fmla="*/ 108 h 136"/>
                <a:gd name="T28" fmla="*/ 87 w 127"/>
                <a:gd name="T29" fmla="*/ 12 h 136"/>
                <a:gd name="T30" fmla="*/ 59 w 127"/>
                <a:gd name="T31" fmla="*/ 12 h 136"/>
                <a:gd name="T32" fmla="*/ 63 w 127"/>
                <a:gd name="T33" fmla="*/ 8 h 136"/>
                <a:gd name="T34" fmla="*/ 67 w 127"/>
                <a:gd name="T35" fmla="*/ 12 h 136"/>
                <a:gd name="T36" fmla="*/ 67 w 127"/>
                <a:gd name="T37" fmla="*/ 108 h 136"/>
                <a:gd name="T38" fmla="*/ 63 w 127"/>
                <a:gd name="T39" fmla="*/ 112 h 136"/>
                <a:gd name="T40" fmla="*/ 59 w 127"/>
                <a:gd name="T41" fmla="*/ 108 h 136"/>
                <a:gd name="T42" fmla="*/ 59 w 127"/>
                <a:gd name="T43" fmla="*/ 12 h 136"/>
                <a:gd name="T44" fmla="*/ 35 w 127"/>
                <a:gd name="T45" fmla="*/ 8 h 136"/>
                <a:gd name="T46" fmla="*/ 39 w 127"/>
                <a:gd name="T47" fmla="*/ 12 h 136"/>
                <a:gd name="T48" fmla="*/ 43 w 127"/>
                <a:gd name="T49" fmla="*/ 108 h 136"/>
                <a:gd name="T50" fmla="*/ 39 w 127"/>
                <a:gd name="T51" fmla="*/ 112 h 136"/>
                <a:gd name="T52" fmla="*/ 39 w 127"/>
                <a:gd name="T53" fmla="*/ 112 h 136"/>
                <a:gd name="T54" fmla="*/ 35 w 127"/>
                <a:gd name="T55" fmla="*/ 108 h 136"/>
                <a:gd name="T56" fmla="*/ 31 w 127"/>
                <a:gd name="T57" fmla="*/ 12 h 136"/>
                <a:gd name="T58" fmla="*/ 35 w 127"/>
                <a:gd name="T5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7" h="136">
                  <a:moveTo>
                    <a:pt x="7" y="132"/>
                  </a:moveTo>
                  <a:cubicBezTo>
                    <a:pt x="7" y="134"/>
                    <a:pt x="9" y="136"/>
                    <a:pt x="11" y="136"/>
                  </a:cubicBezTo>
                  <a:cubicBezTo>
                    <a:pt x="115" y="136"/>
                    <a:pt x="115" y="136"/>
                    <a:pt x="115" y="136"/>
                  </a:cubicBezTo>
                  <a:cubicBezTo>
                    <a:pt x="117" y="136"/>
                    <a:pt x="119" y="134"/>
                    <a:pt x="119" y="132"/>
                  </a:cubicBezTo>
                  <a:cubicBezTo>
                    <a:pt x="127" y="0"/>
                    <a:pt x="127" y="0"/>
                    <a:pt x="127" y="0"/>
                  </a:cubicBezTo>
                  <a:cubicBezTo>
                    <a:pt x="0" y="0"/>
                    <a:pt x="0" y="0"/>
                    <a:pt x="0" y="0"/>
                  </a:cubicBezTo>
                  <a:lnTo>
                    <a:pt x="7" y="132"/>
                  </a:lnTo>
                  <a:close/>
                  <a:moveTo>
                    <a:pt x="87" y="12"/>
                  </a:moveTo>
                  <a:cubicBezTo>
                    <a:pt x="87" y="10"/>
                    <a:pt x="89" y="8"/>
                    <a:pt x="91" y="8"/>
                  </a:cubicBezTo>
                  <a:cubicBezTo>
                    <a:pt x="94" y="8"/>
                    <a:pt x="95" y="10"/>
                    <a:pt x="95" y="12"/>
                  </a:cubicBezTo>
                  <a:cubicBezTo>
                    <a:pt x="91" y="108"/>
                    <a:pt x="91" y="108"/>
                    <a:pt x="91" y="108"/>
                  </a:cubicBezTo>
                  <a:cubicBezTo>
                    <a:pt x="91" y="110"/>
                    <a:pt x="89" y="112"/>
                    <a:pt x="87" y="112"/>
                  </a:cubicBezTo>
                  <a:cubicBezTo>
                    <a:pt x="87" y="112"/>
                    <a:pt x="87" y="112"/>
                    <a:pt x="87" y="112"/>
                  </a:cubicBezTo>
                  <a:cubicBezTo>
                    <a:pt x="85" y="112"/>
                    <a:pt x="83" y="110"/>
                    <a:pt x="83" y="108"/>
                  </a:cubicBezTo>
                  <a:lnTo>
                    <a:pt x="87" y="12"/>
                  </a:lnTo>
                  <a:close/>
                  <a:moveTo>
                    <a:pt x="59" y="12"/>
                  </a:moveTo>
                  <a:cubicBezTo>
                    <a:pt x="59" y="10"/>
                    <a:pt x="61" y="8"/>
                    <a:pt x="63" y="8"/>
                  </a:cubicBezTo>
                  <a:cubicBezTo>
                    <a:pt x="66" y="8"/>
                    <a:pt x="67" y="10"/>
                    <a:pt x="67" y="12"/>
                  </a:cubicBezTo>
                  <a:cubicBezTo>
                    <a:pt x="67" y="108"/>
                    <a:pt x="67" y="108"/>
                    <a:pt x="67" y="108"/>
                  </a:cubicBezTo>
                  <a:cubicBezTo>
                    <a:pt x="67" y="110"/>
                    <a:pt x="66" y="112"/>
                    <a:pt x="63" y="112"/>
                  </a:cubicBezTo>
                  <a:cubicBezTo>
                    <a:pt x="61" y="112"/>
                    <a:pt x="59" y="110"/>
                    <a:pt x="59" y="108"/>
                  </a:cubicBezTo>
                  <a:lnTo>
                    <a:pt x="59" y="12"/>
                  </a:lnTo>
                  <a:close/>
                  <a:moveTo>
                    <a:pt x="35" y="8"/>
                  </a:moveTo>
                  <a:cubicBezTo>
                    <a:pt x="37" y="8"/>
                    <a:pt x="39" y="10"/>
                    <a:pt x="39" y="12"/>
                  </a:cubicBezTo>
                  <a:cubicBezTo>
                    <a:pt x="43" y="108"/>
                    <a:pt x="43" y="108"/>
                    <a:pt x="43" y="108"/>
                  </a:cubicBezTo>
                  <a:cubicBezTo>
                    <a:pt x="43" y="110"/>
                    <a:pt x="42" y="112"/>
                    <a:pt x="39" y="112"/>
                  </a:cubicBezTo>
                  <a:cubicBezTo>
                    <a:pt x="39" y="112"/>
                    <a:pt x="39" y="112"/>
                    <a:pt x="39" y="112"/>
                  </a:cubicBezTo>
                  <a:cubicBezTo>
                    <a:pt x="37" y="112"/>
                    <a:pt x="35" y="110"/>
                    <a:pt x="35" y="108"/>
                  </a:cubicBezTo>
                  <a:cubicBezTo>
                    <a:pt x="31" y="12"/>
                    <a:pt x="31" y="12"/>
                    <a:pt x="31" y="12"/>
                  </a:cubicBezTo>
                  <a:cubicBezTo>
                    <a:pt x="31" y="10"/>
                    <a:pt x="33" y="8"/>
                    <a:pt x="35" y="8"/>
                  </a:cubicBezTo>
                  <a:close/>
                </a:path>
              </a:pathLst>
            </a:custGeom>
            <a:grpFill/>
            <a:ln>
              <a:noFill/>
            </a:ln>
          </p:spPr>
          <p:txBody>
            <a:bodyPr vert="horz" wrap="square" lIns="91440" tIns="45720" rIns="91440" bIns="45720" numCol="1" anchor="t" anchorCtr="0" compatLnSpc="1"/>
            <a:p>
              <a:endParaRPr lang="zh-CN" altLang="en-US"/>
            </a:p>
          </p:txBody>
        </p:sp>
      </p:grpSp>
      <p:sp>
        <p:nvSpPr>
          <p:cNvPr id="160" name="Freeform 399"/>
          <p:cNvSpPr>
            <a:spLocks noEditPoints="1"/>
          </p:cNvSpPr>
          <p:nvPr/>
        </p:nvSpPr>
        <p:spPr bwMode="auto">
          <a:xfrm>
            <a:off x="9114155" y="2037080"/>
            <a:ext cx="606425" cy="517525"/>
          </a:xfrm>
          <a:custGeom>
            <a:avLst/>
            <a:gdLst>
              <a:gd name="T0" fmla="*/ 63 w 149"/>
              <a:gd name="T1" fmla="*/ 16 h 127"/>
              <a:gd name="T2" fmla="*/ 15 w 149"/>
              <a:gd name="T3" fmla="*/ 31 h 127"/>
              <a:gd name="T4" fmla="*/ 103 w 149"/>
              <a:gd name="T5" fmla="*/ 94 h 127"/>
              <a:gd name="T6" fmla="*/ 120 w 149"/>
              <a:gd name="T7" fmla="*/ 70 h 127"/>
              <a:gd name="T8" fmla="*/ 120 w 149"/>
              <a:gd name="T9" fmla="*/ 95 h 127"/>
              <a:gd name="T10" fmla="*/ 116 w 149"/>
              <a:gd name="T11" fmla="*/ 105 h 127"/>
              <a:gd name="T12" fmla="*/ 107 w 149"/>
              <a:gd name="T13" fmla="*/ 110 h 127"/>
              <a:gd name="T14" fmla="*/ 78 w 149"/>
              <a:gd name="T15" fmla="*/ 119 h 127"/>
              <a:gd name="T16" fmla="*/ 103 w 149"/>
              <a:gd name="T17" fmla="*/ 127 h 127"/>
              <a:gd name="T18" fmla="*/ 19 w 149"/>
              <a:gd name="T19" fmla="*/ 119 h 127"/>
              <a:gd name="T20" fmla="*/ 44 w 149"/>
              <a:gd name="T21" fmla="*/ 110 h 127"/>
              <a:gd name="T22" fmla="*/ 13 w 149"/>
              <a:gd name="T23" fmla="*/ 110 h 127"/>
              <a:gd name="T24" fmla="*/ 4 w 149"/>
              <a:gd name="T25" fmla="*/ 105 h 127"/>
              <a:gd name="T26" fmla="*/ 0 w 149"/>
              <a:gd name="T27" fmla="*/ 95 h 127"/>
              <a:gd name="T28" fmla="*/ 0 w 149"/>
              <a:gd name="T29" fmla="*/ 31 h 127"/>
              <a:gd name="T30" fmla="*/ 4 w 149"/>
              <a:gd name="T31" fmla="*/ 20 h 127"/>
              <a:gd name="T32" fmla="*/ 13 w 149"/>
              <a:gd name="T33" fmla="*/ 16 h 127"/>
              <a:gd name="T34" fmla="*/ 127 w 149"/>
              <a:gd name="T35" fmla="*/ 0 h 127"/>
              <a:gd name="T36" fmla="*/ 90 w 149"/>
              <a:gd name="T37" fmla="*/ 33 h 127"/>
              <a:gd name="T38" fmla="*/ 90 w 149"/>
              <a:gd name="T39" fmla="*/ 33 h 127"/>
              <a:gd name="T40" fmla="*/ 100 w 149"/>
              <a:gd name="T41" fmla="*/ 35 h 127"/>
              <a:gd name="T42" fmla="*/ 127 w 149"/>
              <a:gd name="T43" fmla="*/ 0 h 127"/>
              <a:gd name="T44" fmla="*/ 133 w 149"/>
              <a:gd name="T45" fmla="*/ 2 h 127"/>
              <a:gd name="T46" fmla="*/ 103 w 149"/>
              <a:gd name="T47" fmla="*/ 38 h 127"/>
              <a:gd name="T48" fmla="*/ 101 w 149"/>
              <a:gd name="T49" fmla="*/ 40 h 127"/>
              <a:gd name="T50" fmla="*/ 52 w 149"/>
              <a:gd name="T51" fmla="*/ 31 h 127"/>
              <a:gd name="T52" fmla="*/ 52 w 149"/>
              <a:gd name="T53" fmla="*/ 35 h 127"/>
              <a:gd name="T54" fmla="*/ 67 w 149"/>
              <a:gd name="T55" fmla="*/ 73 h 127"/>
              <a:gd name="T56" fmla="*/ 79 w 149"/>
              <a:gd name="T57" fmla="*/ 53 h 127"/>
              <a:gd name="T58" fmla="*/ 81 w 149"/>
              <a:gd name="T59" fmla="*/ 53 h 127"/>
              <a:gd name="T60" fmla="*/ 83 w 149"/>
              <a:gd name="T61" fmla="*/ 53 h 127"/>
              <a:gd name="T62" fmla="*/ 85 w 149"/>
              <a:gd name="T63" fmla="*/ 55 h 127"/>
              <a:gd name="T64" fmla="*/ 74 w 149"/>
              <a:gd name="T65" fmla="*/ 79 h 127"/>
              <a:gd name="T66" fmla="*/ 78 w 149"/>
              <a:gd name="T67" fmla="*/ 79 h 127"/>
              <a:gd name="T68" fmla="*/ 144 w 149"/>
              <a:gd name="T69" fmla="*/ 53 h 127"/>
              <a:gd name="T70" fmla="*/ 122 w 149"/>
              <a:gd name="T71" fmla="*/ 42 h 127"/>
              <a:gd name="T72" fmla="*/ 122 w 149"/>
              <a:gd name="T73" fmla="*/ 40 h 127"/>
              <a:gd name="T74" fmla="*/ 122 w 149"/>
              <a:gd name="T75" fmla="*/ 38 h 127"/>
              <a:gd name="T76" fmla="*/ 123 w 149"/>
              <a:gd name="T77" fmla="*/ 37 h 127"/>
              <a:gd name="T78" fmla="*/ 149 w 149"/>
              <a:gd name="T79" fmla="*/ 48 h 127"/>
              <a:gd name="T80" fmla="*/ 149 w 149"/>
              <a:gd name="T81" fmla="*/ 42 h 127"/>
              <a:gd name="T82" fmla="*/ 134 w 149"/>
              <a:gd name="T83" fmla="*/ 5 h 127"/>
              <a:gd name="T84" fmla="*/ 133 w 149"/>
              <a:gd name="T85" fmla="*/ 2 h 127"/>
              <a:gd name="T86" fmla="*/ 103 w 149"/>
              <a:gd name="T87" fmla="*/ 101 h 127"/>
              <a:gd name="T88" fmla="*/ 100 w 149"/>
              <a:gd name="T89" fmla="*/ 105 h 127"/>
              <a:gd name="T90" fmla="*/ 101 w 149"/>
              <a:gd name="T91" fmla="*/ 106 h 127"/>
              <a:gd name="T92" fmla="*/ 103 w 149"/>
              <a:gd name="T93" fmla="*/ 108 h 127"/>
              <a:gd name="T94" fmla="*/ 107 w 149"/>
              <a:gd name="T95" fmla="*/ 105 h 127"/>
              <a:gd name="T96" fmla="*/ 105 w 149"/>
              <a:gd name="T97" fmla="*/ 103 h 127"/>
              <a:gd name="T98" fmla="*/ 103 w 149"/>
              <a:gd name="T99" fmla="*/ 10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9" h="127">
                <a:moveTo>
                  <a:pt x="13" y="16"/>
                </a:moveTo>
                <a:lnTo>
                  <a:pt x="63" y="16"/>
                </a:lnTo>
                <a:lnTo>
                  <a:pt x="28" y="31"/>
                </a:lnTo>
                <a:lnTo>
                  <a:pt x="15" y="31"/>
                </a:lnTo>
                <a:lnTo>
                  <a:pt x="15" y="94"/>
                </a:lnTo>
                <a:lnTo>
                  <a:pt x="103" y="94"/>
                </a:lnTo>
                <a:lnTo>
                  <a:pt x="103" y="75"/>
                </a:lnTo>
                <a:lnTo>
                  <a:pt x="120" y="70"/>
                </a:lnTo>
                <a:lnTo>
                  <a:pt x="120" y="95"/>
                </a:lnTo>
                <a:lnTo>
                  <a:pt x="120" y="95"/>
                </a:lnTo>
                <a:lnTo>
                  <a:pt x="118" y="101"/>
                </a:lnTo>
                <a:lnTo>
                  <a:pt x="116" y="105"/>
                </a:lnTo>
                <a:lnTo>
                  <a:pt x="111" y="108"/>
                </a:lnTo>
                <a:lnTo>
                  <a:pt x="107" y="110"/>
                </a:lnTo>
                <a:lnTo>
                  <a:pt x="78" y="110"/>
                </a:lnTo>
                <a:lnTo>
                  <a:pt x="78" y="119"/>
                </a:lnTo>
                <a:lnTo>
                  <a:pt x="103" y="119"/>
                </a:lnTo>
                <a:lnTo>
                  <a:pt x="103" y="127"/>
                </a:lnTo>
                <a:lnTo>
                  <a:pt x="19" y="127"/>
                </a:lnTo>
                <a:lnTo>
                  <a:pt x="19" y="119"/>
                </a:lnTo>
                <a:lnTo>
                  <a:pt x="44" y="119"/>
                </a:lnTo>
                <a:lnTo>
                  <a:pt x="44" y="110"/>
                </a:lnTo>
                <a:lnTo>
                  <a:pt x="13" y="110"/>
                </a:lnTo>
                <a:lnTo>
                  <a:pt x="13" y="110"/>
                </a:lnTo>
                <a:lnTo>
                  <a:pt x="10" y="108"/>
                </a:lnTo>
                <a:lnTo>
                  <a:pt x="4" y="105"/>
                </a:lnTo>
                <a:lnTo>
                  <a:pt x="2" y="101"/>
                </a:lnTo>
                <a:lnTo>
                  <a:pt x="0" y="95"/>
                </a:lnTo>
                <a:lnTo>
                  <a:pt x="0" y="31"/>
                </a:lnTo>
                <a:lnTo>
                  <a:pt x="0" y="31"/>
                </a:lnTo>
                <a:lnTo>
                  <a:pt x="2" y="26"/>
                </a:lnTo>
                <a:lnTo>
                  <a:pt x="4" y="20"/>
                </a:lnTo>
                <a:lnTo>
                  <a:pt x="10" y="18"/>
                </a:lnTo>
                <a:lnTo>
                  <a:pt x="13" y="16"/>
                </a:lnTo>
                <a:lnTo>
                  <a:pt x="13" y="16"/>
                </a:lnTo>
                <a:close/>
                <a:moveTo>
                  <a:pt x="127" y="0"/>
                </a:moveTo>
                <a:lnTo>
                  <a:pt x="54" y="26"/>
                </a:lnTo>
                <a:lnTo>
                  <a:pt x="90" y="33"/>
                </a:lnTo>
                <a:lnTo>
                  <a:pt x="90" y="33"/>
                </a:lnTo>
                <a:lnTo>
                  <a:pt x="90" y="33"/>
                </a:lnTo>
                <a:lnTo>
                  <a:pt x="100" y="35"/>
                </a:lnTo>
                <a:lnTo>
                  <a:pt x="100" y="35"/>
                </a:lnTo>
                <a:lnTo>
                  <a:pt x="100" y="35"/>
                </a:lnTo>
                <a:lnTo>
                  <a:pt x="127" y="0"/>
                </a:lnTo>
                <a:lnTo>
                  <a:pt x="127" y="0"/>
                </a:lnTo>
                <a:close/>
                <a:moveTo>
                  <a:pt x="133" y="2"/>
                </a:moveTo>
                <a:lnTo>
                  <a:pt x="133" y="2"/>
                </a:lnTo>
                <a:lnTo>
                  <a:pt x="103" y="38"/>
                </a:lnTo>
                <a:lnTo>
                  <a:pt x="103" y="38"/>
                </a:lnTo>
                <a:lnTo>
                  <a:pt x="101" y="40"/>
                </a:lnTo>
                <a:lnTo>
                  <a:pt x="100" y="40"/>
                </a:lnTo>
                <a:lnTo>
                  <a:pt x="52" y="31"/>
                </a:lnTo>
                <a:lnTo>
                  <a:pt x="52" y="31"/>
                </a:lnTo>
                <a:lnTo>
                  <a:pt x="52" y="35"/>
                </a:lnTo>
                <a:lnTo>
                  <a:pt x="67" y="73"/>
                </a:lnTo>
                <a:lnTo>
                  <a:pt x="67" y="73"/>
                </a:lnTo>
                <a:lnTo>
                  <a:pt x="68" y="77"/>
                </a:lnTo>
                <a:lnTo>
                  <a:pt x="79" y="53"/>
                </a:lnTo>
                <a:lnTo>
                  <a:pt x="79" y="53"/>
                </a:lnTo>
                <a:lnTo>
                  <a:pt x="81" y="53"/>
                </a:lnTo>
                <a:lnTo>
                  <a:pt x="83" y="53"/>
                </a:lnTo>
                <a:lnTo>
                  <a:pt x="83" y="53"/>
                </a:lnTo>
                <a:lnTo>
                  <a:pt x="83" y="53"/>
                </a:lnTo>
                <a:lnTo>
                  <a:pt x="85" y="55"/>
                </a:lnTo>
                <a:lnTo>
                  <a:pt x="85" y="57"/>
                </a:lnTo>
                <a:lnTo>
                  <a:pt x="74" y="79"/>
                </a:lnTo>
                <a:lnTo>
                  <a:pt x="74" y="79"/>
                </a:lnTo>
                <a:lnTo>
                  <a:pt x="78" y="79"/>
                </a:lnTo>
                <a:lnTo>
                  <a:pt x="144" y="53"/>
                </a:lnTo>
                <a:lnTo>
                  <a:pt x="144" y="53"/>
                </a:lnTo>
                <a:lnTo>
                  <a:pt x="145" y="53"/>
                </a:lnTo>
                <a:lnTo>
                  <a:pt x="122" y="42"/>
                </a:lnTo>
                <a:lnTo>
                  <a:pt x="122" y="42"/>
                </a:lnTo>
                <a:lnTo>
                  <a:pt x="122" y="40"/>
                </a:lnTo>
                <a:lnTo>
                  <a:pt x="122" y="38"/>
                </a:lnTo>
                <a:lnTo>
                  <a:pt x="122" y="38"/>
                </a:lnTo>
                <a:lnTo>
                  <a:pt x="122" y="38"/>
                </a:lnTo>
                <a:lnTo>
                  <a:pt x="123" y="37"/>
                </a:lnTo>
                <a:lnTo>
                  <a:pt x="125" y="37"/>
                </a:lnTo>
                <a:lnTo>
                  <a:pt x="149" y="48"/>
                </a:lnTo>
                <a:lnTo>
                  <a:pt x="149" y="48"/>
                </a:lnTo>
                <a:lnTo>
                  <a:pt x="149" y="42"/>
                </a:lnTo>
                <a:lnTo>
                  <a:pt x="134" y="5"/>
                </a:lnTo>
                <a:lnTo>
                  <a:pt x="134" y="5"/>
                </a:lnTo>
                <a:lnTo>
                  <a:pt x="133" y="2"/>
                </a:lnTo>
                <a:lnTo>
                  <a:pt x="133" y="2"/>
                </a:lnTo>
                <a:close/>
                <a:moveTo>
                  <a:pt x="103" y="101"/>
                </a:moveTo>
                <a:lnTo>
                  <a:pt x="103" y="101"/>
                </a:lnTo>
                <a:lnTo>
                  <a:pt x="101" y="103"/>
                </a:lnTo>
                <a:lnTo>
                  <a:pt x="100" y="105"/>
                </a:lnTo>
                <a:lnTo>
                  <a:pt x="100" y="105"/>
                </a:lnTo>
                <a:lnTo>
                  <a:pt x="101" y="106"/>
                </a:lnTo>
                <a:lnTo>
                  <a:pt x="103" y="108"/>
                </a:lnTo>
                <a:lnTo>
                  <a:pt x="103" y="108"/>
                </a:lnTo>
                <a:lnTo>
                  <a:pt x="105" y="106"/>
                </a:lnTo>
                <a:lnTo>
                  <a:pt x="107" y="105"/>
                </a:lnTo>
                <a:lnTo>
                  <a:pt x="107" y="105"/>
                </a:lnTo>
                <a:lnTo>
                  <a:pt x="105" y="103"/>
                </a:lnTo>
                <a:lnTo>
                  <a:pt x="103" y="101"/>
                </a:lnTo>
                <a:lnTo>
                  <a:pt x="103" y="10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5" name="Freeform 410"/>
          <p:cNvSpPr>
            <a:spLocks noEditPoints="1"/>
          </p:cNvSpPr>
          <p:nvPr/>
        </p:nvSpPr>
        <p:spPr bwMode="auto">
          <a:xfrm>
            <a:off x="2348865" y="2015490"/>
            <a:ext cx="557530" cy="561340"/>
          </a:xfrm>
          <a:custGeom>
            <a:avLst/>
            <a:gdLst>
              <a:gd name="T0" fmla="*/ 90 w 137"/>
              <a:gd name="T1" fmla="*/ 11 h 138"/>
              <a:gd name="T2" fmla="*/ 99 w 137"/>
              <a:gd name="T3" fmla="*/ 8 h 138"/>
              <a:gd name="T4" fmla="*/ 102 w 137"/>
              <a:gd name="T5" fmla="*/ 11 h 138"/>
              <a:gd name="T6" fmla="*/ 101 w 137"/>
              <a:gd name="T7" fmla="*/ 30 h 138"/>
              <a:gd name="T8" fmla="*/ 104 w 137"/>
              <a:gd name="T9" fmla="*/ 33 h 138"/>
              <a:gd name="T10" fmla="*/ 124 w 137"/>
              <a:gd name="T11" fmla="*/ 30 h 138"/>
              <a:gd name="T12" fmla="*/ 128 w 137"/>
              <a:gd name="T13" fmla="*/ 33 h 138"/>
              <a:gd name="T14" fmla="*/ 115 w 137"/>
              <a:gd name="T15" fmla="*/ 50 h 138"/>
              <a:gd name="T16" fmla="*/ 130 w 137"/>
              <a:gd name="T17" fmla="*/ 57 h 138"/>
              <a:gd name="T18" fmla="*/ 137 w 137"/>
              <a:gd name="T19" fmla="*/ 65 h 138"/>
              <a:gd name="T20" fmla="*/ 135 w 137"/>
              <a:gd name="T21" fmla="*/ 70 h 138"/>
              <a:gd name="T22" fmla="*/ 119 w 137"/>
              <a:gd name="T23" fmla="*/ 77 h 138"/>
              <a:gd name="T24" fmla="*/ 128 w 137"/>
              <a:gd name="T25" fmla="*/ 88 h 138"/>
              <a:gd name="T26" fmla="*/ 132 w 137"/>
              <a:gd name="T27" fmla="*/ 99 h 138"/>
              <a:gd name="T28" fmla="*/ 121 w 137"/>
              <a:gd name="T29" fmla="*/ 103 h 138"/>
              <a:gd name="T30" fmla="*/ 108 w 137"/>
              <a:gd name="T31" fmla="*/ 101 h 138"/>
              <a:gd name="T32" fmla="*/ 110 w 137"/>
              <a:gd name="T33" fmla="*/ 116 h 138"/>
              <a:gd name="T34" fmla="*/ 108 w 137"/>
              <a:gd name="T35" fmla="*/ 127 h 138"/>
              <a:gd name="T36" fmla="*/ 102 w 137"/>
              <a:gd name="T37" fmla="*/ 127 h 138"/>
              <a:gd name="T38" fmla="*/ 88 w 137"/>
              <a:gd name="T39" fmla="*/ 116 h 138"/>
              <a:gd name="T40" fmla="*/ 80 w 137"/>
              <a:gd name="T41" fmla="*/ 131 h 138"/>
              <a:gd name="T42" fmla="*/ 73 w 137"/>
              <a:gd name="T43" fmla="*/ 138 h 138"/>
              <a:gd name="T44" fmla="*/ 66 w 137"/>
              <a:gd name="T45" fmla="*/ 131 h 138"/>
              <a:gd name="T46" fmla="*/ 62 w 137"/>
              <a:gd name="T47" fmla="*/ 120 h 138"/>
              <a:gd name="T48" fmla="*/ 45 w 137"/>
              <a:gd name="T49" fmla="*/ 132 h 138"/>
              <a:gd name="T50" fmla="*/ 38 w 137"/>
              <a:gd name="T51" fmla="*/ 131 h 138"/>
              <a:gd name="T52" fmla="*/ 38 w 137"/>
              <a:gd name="T53" fmla="*/ 109 h 138"/>
              <a:gd name="T54" fmla="*/ 36 w 137"/>
              <a:gd name="T55" fmla="*/ 107 h 138"/>
              <a:gd name="T56" fmla="*/ 23 w 137"/>
              <a:gd name="T57" fmla="*/ 110 h 138"/>
              <a:gd name="T58" fmla="*/ 12 w 137"/>
              <a:gd name="T59" fmla="*/ 109 h 138"/>
              <a:gd name="T60" fmla="*/ 14 w 137"/>
              <a:gd name="T61" fmla="*/ 98 h 138"/>
              <a:gd name="T62" fmla="*/ 23 w 137"/>
              <a:gd name="T63" fmla="*/ 88 h 138"/>
              <a:gd name="T64" fmla="*/ 3 w 137"/>
              <a:gd name="T65" fmla="*/ 79 h 138"/>
              <a:gd name="T66" fmla="*/ 0 w 137"/>
              <a:gd name="T67" fmla="*/ 74 h 138"/>
              <a:gd name="T68" fmla="*/ 20 w 137"/>
              <a:gd name="T69" fmla="*/ 63 h 138"/>
              <a:gd name="T70" fmla="*/ 20 w 137"/>
              <a:gd name="T71" fmla="*/ 57 h 138"/>
              <a:gd name="T72" fmla="*/ 7 w 137"/>
              <a:gd name="T73" fmla="*/ 43 h 138"/>
              <a:gd name="T74" fmla="*/ 9 w 137"/>
              <a:gd name="T75" fmla="*/ 37 h 138"/>
              <a:gd name="T76" fmla="*/ 29 w 137"/>
              <a:gd name="T77" fmla="*/ 39 h 138"/>
              <a:gd name="T78" fmla="*/ 31 w 137"/>
              <a:gd name="T79" fmla="*/ 37 h 138"/>
              <a:gd name="T80" fmla="*/ 27 w 137"/>
              <a:gd name="T81" fmla="*/ 17 h 138"/>
              <a:gd name="T82" fmla="*/ 31 w 137"/>
              <a:gd name="T83" fmla="*/ 13 h 138"/>
              <a:gd name="T84" fmla="*/ 51 w 137"/>
              <a:gd name="T85" fmla="*/ 22 h 138"/>
              <a:gd name="T86" fmla="*/ 56 w 137"/>
              <a:gd name="T87" fmla="*/ 21 h 138"/>
              <a:gd name="T88" fmla="*/ 62 w 137"/>
              <a:gd name="T89" fmla="*/ 2 h 138"/>
              <a:gd name="T90" fmla="*/ 68 w 137"/>
              <a:gd name="T91" fmla="*/ 2 h 138"/>
              <a:gd name="T92" fmla="*/ 77 w 137"/>
              <a:gd name="T93" fmla="*/ 19 h 138"/>
              <a:gd name="T94" fmla="*/ 90 w 137"/>
              <a:gd name="T95" fmla="*/ 46 h 138"/>
              <a:gd name="T96" fmla="*/ 68 w 137"/>
              <a:gd name="T97" fmla="*/ 39 h 138"/>
              <a:gd name="T98" fmla="*/ 49 w 137"/>
              <a:gd name="T99" fmla="*/ 44 h 138"/>
              <a:gd name="T100" fmla="*/ 40 w 137"/>
              <a:gd name="T101" fmla="*/ 59 h 138"/>
              <a:gd name="T102" fmla="*/ 38 w 137"/>
              <a:gd name="T103" fmla="*/ 77 h 138"/>
              <a:gd name="T104" fmla="*/ 49 w 137"/>
              <a:gd name="T105" fmla="*/ 94 h 138"/>
              <a:gd name="T106" fmla="*/ 71 w 137"/>
              <a:gd name="T107" fmla="*/ 101 h 138"/>
              <a:gd name="T108" fmla="*/ 88 w 137"/>
              <a:gd name="T109" fmla="*/ 94 h 138"/>
              <a:gd name="T110" fmla="*/ 99 w 137"/>
              <a:gd name="T111" fmla="*/ 79 h 138"/>
              <a:gd name="T112" fmla="*/ 101 w 137"/>
              <a:gd name="T113" fmla="*/ 61 h 138"/>
              <a:gd name="T114" fmla="*/ 90 w 137"/>
              <a:gd name="T115"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38">
                <a:moveTo>
                  <a:pt x="77" y="21"/>
                </a:moveTo>
                <a:lnTo>
                  <a:pt x="77" y="21"/>
                </a:lnTo>
                <a:lnTo>
                  <a:pt x="82" y="21"/>
                </a:lnTo>
                <a:lnTo>
                  <a:pt x="90" y="11"/>
                </a:lnTo>
                <a:lnTo>
                  <a:pt x="90" y="11"/>
                </a:lnTo>
                <a:lnTo>
                  <a:pt x="93" y="8"/>
                </a:lnTo>
                <a:lnTo>
                  <a:pt x="97" y="8"/>
                </a:lnTo>
                <a:lnTo>
                  <a:pt x="99" y="8"/>
                </a:lnTo>
                <a:lnTo>
                  <a:pt x="99" y="8"/>
                </a:lnTo>
                <a:lnTo>
                  <a:pt x="99" y="8"/>
                </a:lnTo>
                <a:lnTo>
                  <a:pt x="102" y="10"/>
                </a:lnTo>
                <a:lnTo>
                  <a:pt x="102" y="11"/>
                </a:lnTo>
                <a:lnTo>
                  <a:pt x="102" y="19"/>
                </a:lnTo>
                <a:lnTo>
                  <a:pt x="101" y="30"/>
                </a:lnTo>
                <a:lnTo>
                  <a:pt x="101" y="30"/>
                </a:lnTo>
                <a:lnTo>
                  <a:pt x="101" y="30"/>
                </a:lnTo>
                <a:lnTo>
                  <a:pt x="101" y="30"/>
                </a:lnTo>
                <a:lnTo>
                  <a:pt x="102" y="32"/>
                </a:lnTo>
                <a:lnTo>
                  <a:pt x="102" y="32"/>
                </a:lnTo>
                <a:lnTo>
                  <a:pt x="104" y="33"/>
                </a:lnTo>
                <a:lnTo>
                  <a:pt x="115" y="30"/>
                </a:lnTo>
                <a:lnTo>
                  <a:pt x="115" y="30"/>
                </a:lnTo>
                <a:lnTo>
                  <a:pt x="121" y="28"/>
                </a:lnTo>
                <a:lnTo>
                  <a:pt x="124" y="30"/>
                </a:lnTo>
                <a:lnTo>
                  <a:pt x="126" y="32"/>
                </a:lnTo>
                <a:lnTo>
                  <a:pt x="126" y="32"/>
                </a:lnTo>
                <a:lnTo>
                  <a:pt x="126" y="32"/>
                </a:lnTo>
                <a:lnTo>
                  <a:pt x="128" y="33"/>
                </a:lnTo>
                <a:lnTo>
                  <a:pt x="128" y="37"/>
                </a:lnTo>
                <a:lnTo>
                  <a:pt x="124" y="43"/>
                </a:lnTo>
                <a:lnTo>
                  <a:pt x="115" y="50"/>
                </a:lnTo>
                <a:lnTo>
                  <a:pt x="115" y="50"/>
                </a:lnTo>
                <a:lnTo>
                  <a:pt x="115" y="50"/>
                </a:lnTo>
                <a:lnTo>
                  <a:pt x="115" y="50"/>
                </a:lnTo>
                <a:lnTo>
                  <a:pt x="117" y="55"/>
                </a:lnTo>
                <a:lnTo>
                  <a:pt x="130" y="57"/>
                </a:lnTo>
                <a:lnTo>
                  <a:pt x="130" y="57"/>
                </a:lnTo>
                <a:lnTo>
                  <a:pt x="135" y="59"/>
                </a:lnTo>
                <a:lnTo>
                  <a:pt x="137" y="63"/>
                </a:lnTo>
                <a:lnTo>
                  <a:pt x="137" y="65"/>
                </a:lnTo>
                <a:lnTo>
                  <a:pt x="137" y="65"/>
                </a:lnTo>
                <a:lnTo>
                  <a:pt x="137" y="65"/>
                </a:lnTo>
                <a:lnTo>
                  <a:pt x="137" y="68"/>
                </a:lnTo>
                <a:lnTo>
                  <a:pt x="135" y="70"/>
                </a:lnTo>
                <a:lnTo>
                  <a:pt x="130" y="74"/>
                </a:lnTo>
                <a:lnTo>
                  <a:pt x="119" y="77"/>
                </a:lnTo>
                <a:lnTo>
                  <a:pt x="119" y="77"/>
                </a:lnTo>
                <a:lnTo>
                  <a:pt x="119" y="77"/>
                </a:lnTo>
                <a:lnTo>
                  <a:pt x="119" y="77"/>
                </a:lnTo>
                <a:lnTo>
                  <a:pt x="117" y="83"/>
                </a:lnTo>
                <a:lnTo>
                  <a:pt x="128" y="88"/>
                </a:lnTo>
                <a:lnTo>
                  <a:pt x="128" y="88"/>
                </a:lnTo>
                <a:lnTo>
                  <a:pt x="132" y="94"/>
                </a:lnTo>
                <a:lnTo>
                  <a:pt x="132" y="98"/>
                </a:lnTo>
                <a:lnTo>
                  <a:pt x="132" y="99"/>
                </a:lnTo>
                <a:lnTo>
                  <a:pt x="132" y="99"/>
                </a:lnTo>
                <a:lnTo>
                  <a:pt x="132" y="99"/>
                </a:lnTo>
                <a:lnTo>
                  <a:pt x="130" y="101"/>
                </a:lnTo>
                <a:lnTo>
                  <a:pt x="126" y="103"/>
                </a:lnTo>
                <a:lnTo>
                  <a:pt x="121" y="103"/>
                </a:lnTo>
                <a:lnTo>
                  <a:pt x="110" y="101"/>
                </a:lnTo>
                <a:lnTo>
                  <a:pt x="110" y="101"/>
                </a:lnTo>
                <a:lnTo>
                  <a:pt x="108" y="101"/>
                </a:lnTo>
                <a:lnTo>
                  <a:pt x="108" y="101"/>
                </a:lnTo>
                <a:lnTo>
                  <a:pt x="108" y="103"/>
                </a:lnTo>
                <a:lnTo>
                  <a:pt x="108" y="103"/>
                </a:lnTo>
                <a:lnTo>
                  <a:pt x="104" y="105"/>
                </a:lnTo>
                <a:lnTo>
                  <a:pt x="110" y="116"/>
                </a:lnTo>
                <a:lnTo>
                  <a:pt x="110" y="116"/>
                </a:lnTo>
                <a:lnTo>
                  <a:pt x="112" y="121"/>
                </a:lnTo>
                <a:lnTo>
                  <a:pt x="110" y="125"/>
                </a:lnTo>
                <a:lnTo>
                  <a:pt x="108" y="127"/>
                </a:lnTo>
                <a:lnTo>
                  <a:pt x="108" y="127"/>
                </a:lnTo>
                <a:lnTo>
                  <a:pt x="108" y="127"/>
                </a:lnTo>
                <a:lnTo>
                  <a:pt x="104" y="127"/>
                </a:lnTo>
                <a:lnTo>
                  <a:pt x="102" y="127"/>
                </a:lnTo>
                <a:lnTo>
                  <a:pt x="97" y="125"/>
                </a:lnTo>
                <a:lnTo>
                  <a:pt x="88" y="116"/>
                </a:lnTo>
                <a:lnTo>
                  <a:pt x="88" y="116"/>
                </a:lnTo>
                <a:lnTo>
                  <a:pt x="88" y="116"/>
                </a:lnTo>
                <a:lnTo>
                  <a:pt x="88" y="116"/>
                </a:lnTo>
                <a:lnTo>
                  <a:pt x="82" y="118"/>
                </a:lnTo>
                <a:lnTo>
                  <a:pt x="80" y="131"/>
                </a:lnTo>
                <a:lnTo>
                  <a:pt x="80" y="131"/>
                </a:lnTo>
                <a:lnTo>
                  <a:pt x="79" y="136"/>
                </a:lnTo>
                <a:lnTo>
                  <a:pt x="77" y="138"/>
                </a:lnTo>
                <a:lnTo>
                  <a:pt x="73" y="138"/>
                </a:lnTo>
                <a:lnTo>
                  <a:pt x="73" y="138"/>
                </a:lnTo>
                <a:lnTo>
                  <a:pt x="73" y="138"/>
                </a:lnTo>
                <a:lnTo>
                  <a:pt x="71" y="138"/>
                </a:lnTo>
                <a:lnTo>
                  <a:pt x="69" y="136"/>
                </a:lnTo>
                <a:lnTo>
                  <a:pt x="66" y="131"/>
                </a:lnTo>
                <a:lnTo>
                  <a:pt x="62" y="120"/>
                </a:lnTo>
                <a:lnTo>
                  <a:pt x="62" y="120"/>
                </a:lnTo>
                <a:lnTo>
                  <a:pt x="62" y="120"/>
                </a:lnTo>
                <a:lnTo>
                  <a:pt x="62" y="120"/>
                </a:lnTo>
                <a:lnTo>
                  <a:pt x="56" y="118"/>
                </a:lnTo>
                <a:lnTo>
                  <a:pt x="49" y="127"/>
                </a:lnTo>
                <a:lnTo>
                  <a:pt x="49" y="127"/>
                </a:lnTo>
                <a:lnTo>
                  <a:pt x="45" y="132"/>
                </a:lnTo>
                <a:lnTo>
                  <a:pt x="42" y="132"/>
                </a:lnTo>
                <a:lnTo>
                  <a:pt x="38" y="131"/>
                </a:lnTo>
                <a:lnTo>
                  <a:pt x="38" y="131"/>
                </a:lnTo>
                <a:lnTo>
                  <a:pt x="38" y="131"/>
                </a:lnTo>
                <a:lnTo>
                  <a:pt x="36" y="129"/>
                </a:lnTo>
                <a:lnTo>
                  <a:pt x="34" y="127"/>
                </a:lnTo>
                <a:lnTo>
                  <a:pt x="34" y="121"/>
                </a:lnTo>
                <a:lnTo>
                  <a:pt x="38" y="109"/>
                </a:lnTo>
                <a:lnTo>
                  <a:pt x="38" y="109"/>
                </a:lnTo>
                <a:lnTo>
                  <a:pt x="38" y="109"/>
                </a:lnTo>
                <a:lnTo>
                  <a:pt x="38" y="109"/>
                </a:lnTo>
                <a:lnTo>
                  <a:pt x="36" y="107"/>
                </a:lnTo>
                <a:lnTo>
                  <a:pt x="36" y="107"/>
                </a:lnTo>
                <a:lnTo>
                  <a:pt x="34" y="105"/>
                </a:lnTo>
                <a:lnTo>
                  <a:pt x="23" y="110"/>
                </a:lnTo>
                <a:lnTo>
                  <a:pt x="23" y="110"/>
                </a:lnTo>
                <a:lnTo>
                  <a:pt x="16" y="110"/>
                </a:lnTo>
                <a:lnTo>
                  <a:pt x="14" y="110"/>
                </a:lnTo>
                <a:lnTo>
                  <a:pt x="12" y="109"/>
                </a:lnTo>
                <a:lnTo>
                  <a:pt x="12" y="109"/>
                </a:lnTo>
                <a:lnTo>
                  <a:pt x="12" y="109"/>
                </a:lnTo>
                <a:lnTo>
                  <a:pt x="11" y="105"/>
                </a:lnTo>
                <a:lnTo>
                  <a:pt x="11" y="103"/>
                </a:lnTo>
                <a:lnTo>
                  <a:pt x="14" y="98"/>
                </a:lnTo>
                <a:lnTo>
                  <a:pt x="22" y="88"/>
                </a:lnTo>
                <a:lnTo>
                  <a:pt x="22" y="88"/>
                </a:lnTo>
                <a:lnTo>
                  <a:pt x="23" y="88"/>
                </a:lnTo>
                <a:lnTo>
                  <a:pt x="23" y="88"/>
                </a:lnTo>
                <a:lnTo>
                  <a:pt x="22" y="83"/>
                </a:lnTo>
                <a:lnTo>
                  <a:pt x="9" y="81"/>
                </a:lnTo>
                <a:lnTo>
                  <a:pt x="9" y="81"/>
                </a:lnTo>
                <a:lnTo>
                  <a:pt x="3" y="79"/>
                </a:lnTo>
                <a:lnTo>
                  <a:pt x="1" y="77"/>
                </a:lnTo>
                <a:lnTo>
                  <a:pt x="0" y="74"/>
                </a:lnTo>
                <a:lnTo>
                  <a:pt x="0" y="74"/>
                </a:lnTo>
                <a:lnTo>
                  <a:pt x="0" y="74"/>
                </a:lnTo>
                <a:lnTo>
                  <a:pt x="1" y="72"/>
                </a:lnTo>
                <a:lnTo>
                  <a:pt x="3" y="68"/>
                </a:lnTo>
                <a:lnTo>
                  <a:pt x="7" y="66"/>
                </a:lnTo>
                <a:lnTo>
                  <a:pt x="20" y="63"/>
                </a:lnTo>
                <a:lnTo>
                  <a:pt x="20" y="63"/>
                </a:lnTo>
                <a:lnTo>
                  <a:pt x="20" y="63"/>
                </a:lnTo>
                <a:lnTo>
                  <a:pt x="20" y="63"/>
                </a:lnTo>
                <a:lnTo>
                  <a:pt x="20" y="57"/>
                </a:lnTo>
                <a:lnTo>
                  <a:pt x="11" y="50"/>
                </a:lnTo>
                <a:lnTo>
                  <a:pt x="11" y="50"/>
                </a:lnTo>
                <a:lnTo>
                  <a:pt x="7" y="44"/>
                </a:lnTo>
                <a:lnTo>
                  <a:pt x="7" y="43"/>
                </a:lnTo>
                <a:lnTo>
                  <a:pt x="7" y="39"/>
                </a:lnTo>
                <a:lnTo>
                  <a:pt x="7" y="39"/>
                </a:lnTo>
                <a:lnTo>
                  <a:pt x="7" y="39"/>
                </a:lnTo>
                <a:lnTo>
                  <a:pt x="9" y="37"/>
                </a:lnTo>
                <a:lnTo>
                  <a:pt x="12" y="35"/>
                </a:lnTo>
                <a:lnTo>
                  <a:pt x="18" y="35"/>
                </a:lnTo>
                <a:lnTo>
                  <a:pt x="29" y="39"/>
                </a:lnTo>
                <a:lnTo>
                  <a:pt x="29" y="39"/>
                </a:lnTo>
                <a:lnTo>
                  <a:pt x="29" y="39"/>
                </a:lnTo>
                <a:lnTo>
                  <a:pt x="29" y="39"/>
                </a:lnTo>
                <a:lnTo>
                  <a:pt x="31" y="37"/>
                </a:lnTo>
                <a:lnTo>
                  <a:pt x="31" y="37"/>
                </a:lnTo>
                <a:lnTo>
                  <a:pt x="33" y="35"/>
                </a:lnTo>
                <a:lnTo>
                  <a:pt x="29" y="24"/>
                </a:lnTo>
                <a:lnTo>
                  <a:pt x="29" y="24"/>
                </a:lnTo>
                <a:lnTo>
                  <a:pt x="27" y="17"/>
                </a:lnTo>
                <a:lnTo>
                  <a:pt x="29" y="15"/>
                </a:lnTo>
                <a:lnTo>
                  <a:pt x="31" y="13"/>
                </a:lnTo>
                <a:lnTo>
                  <a:pt x="31" y="13"/>
                </a:lnTo>
                <a:lnTo>
                  <a:pt x="31" y="13"/>
                </a:lnTo>
                <a:lnTo>
                  <a:pt x="33" y="11"/>
                </a:lnTo>
                <a:lnTo>
                  <a:pt x="36" y="11"/>
                </a:lnTo>
                <a:lnTo>
                  <a:pt x="42" y="15"/>
                </a:lnTo>
                <a:lnTo>
                  <a:pt x="51" y="22"/>
                </a:lnTo>
                <a:lnTo>
                  <a:pt x="51" y="22"/>
                </a:lnTo>
                <a:lnTo>
                  <a:pt x="51" y="22"/>
                </a:lnTo>
                <a:lnTo>
                  <a:pt x="51" y="22"/>
                </a:lnTo>
                <a:lnTo>
                  <a:pt x="56" y="21"/>
                </a:lnTo>
                <a:lnTo>
                  <a:pt x="56" y="10"/>
                </a:lnTo>
                <a:lnTo>
                  <a:pt x="56" y="10"/>
                </a:lnTo>
                <a:lnTo>
                  <a:pt x="60" y="4"/>
                </a:lnTo>
                <a:lnTo>
                  <a:pt x="62" y="2"/>
                </a:lnTo>
                <a:lnTo>
                  <a:pt x="64" y="0"/>
                </a:lnTo>
                <a:lnTo>
                  <a:pt x="64" y="0"/>
                </a:lnTo>
                <a:lnTo>
                  <a:pt x="64" y="0"/>
                </a:lnTo>
                <a:lnTo>
                  <a:pt x="68" y="2"/>
                </a:lnTo>
                <a:lnTo>
                  <a:pt x="69" y="2"/>
                </a:lnTo>
                <a:lnTo>
                  <a:pt x="73" y="8"/>
                </a:lnTo>
                <a:lnTo>
                  <a:pt x="77" y="19"/>
                </a:lnTo>
                <a:lnTo>
                  <a:pt x="77" y="19"/>
                </a:lnTo>
                <a:lnTo>
                  <a:pt x="77" y="21"/>
                </a:lnTo>
                <a:lnTo>
                  <a:pt x="77" y="21"/>
                </a:lnTo>
                <a:close/>
                <a:moveTo>
                  <a:pt x="90" y="46"/>
                </a:moveTo>
                <a:lnTo>
                  <a:pt x="90" y="46"/>
                </a:lnTo>
                <a:lnTo>
                  <a:pt x="86" y="43"/>
                </a:lnTo>
                <a:lnTo>
                  <a:pt x="80" y="39"/>
                </a:lnTo>
                <a:lnTo>
                  <a:pt x="73" y="39"/>
                </a:lnTo>
                <a:lnTo>
                  <a:pt x="68" y="39"/>
                </a:lnTo>
                <a:lnTo>
                  <a:pt x="68" y="39"/>
                </a:lnTo>
                <a:lnTo>
                  <a:pt x="60" y="39"/>
                </a:lnTo>
                <a:lnTo>
                  <a:pt x="55" y="41"/>
                </a:lnTo>
                <a:lnTo>
                  <a:pt x="49" y="44"/>
                </a:lnTo>
                <a:lnTo>
                  <a:pt x="45" y="48"/>
                </a:lnTo>
                <a:lnTo>
                  <a:pt x="45" y="48"/>
                </a:lnTo>
                <a:lnTo>
                  <a:pt x="42" y="54"/>
                </a:lnTo>
                <a:lnTo>
                  <a:pt x="40" y="59"/>
                </a:lnTo>
                <a:lnTo>
                  <a:pt x="38" y="65"/>
                </a:lnTo>
                <a:lnTo>
                  <a:pt x="38" y="72"/>
                </a:lnTo>
                <a:lnTo>
                  <a:pt x="38" y="72"/>
                </a:lnTo>
                <a:lnTo>
                  <a:pt x="38" y="77"/>
                </a:lnTo>
                <a:lnTo>
                  <a:pt x="42" y="83"/>
                </a:lnTo>
                <a:lnTo>
                  <a:pt x="44" y="88"/>
                </a:lnTo>
                <a:lnTo>
                  <a:pt x="49" y="94"/>
                </a:lnTo>
                <a:lnTo>
                  <a:pt x="49" y="94"/>
                </a:lnTo>
                <a:lnTo>
                  <a:pt x="53" y="98"/>
                </a:lnTo>
                <a:lnTo>
                  <a:pt x="58" y="99"/>
                </a:lnTo>
                <a:lnTo>
                  <a:pt x="66" y="101"/>
                </a:lnTo>
                <a:lnTo>
                  <a:pt x="71" y="101"/>
                </a:lnTo>
                <a:lnTo>
                  <a:pt x="71" y="101"/>
                </a:lnTo>
                <a:lnTo>
                  <a:pt x="77" y="99"/>
                </a:lnTo>
                <a:lnTo>
                  <a:pt x="84" y="98"/>
                </a:lnTo>
                <a:lnTo>
                  <a:pt x="88" y="94"/>
                </a:lnTo>
                <a:lnTo>
                  <a:pt x="93" y="90"/>
                </a:lnTo>
                <a:lnTo>
                  <a:pt x="93" y="90"/>
                </a:lnTo>
                <a:lnTo>
                  <a:pt x="97" y="85"/>
                </a:lnTo>
                <a:lnTo>
                  <a:pt x="99" y="79"/>
                </a:lnTo>
                <a:lnTo>
                  <a:pt x="101" y="74"/>
                </a:lnTo>
                <a:lnTo>
                  <a:pt x="101" y="68"/>
                </a:lnTo>
                <a:lnTo>
                  <a:pt x="101" y="68"/>
                </a:lnTo>
                <a:lnTo>
                  <a:pt x="101" y="61"/>
                </a:lnTo>
                <a:lnTo>
                  <a:pt x="97" y="55"/>
                </a:lnTo>
                <a:lnTo>
                  <a:pt x="95" y="50"/>
                </a:lnTo>
                <a:lnTo>
                  <a:pt x="90" y="46"/>
                </a:lnTo>
                <a:lnTo>
                  <a:pt x="90" y="4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7" name="稻壳儿小白白(http://dwz.cn/Wu2UP)"/>
          <p:cNvSpPr>
            <a:spLocks noEditPoints="1"/>
          </p:cNvSpPr>
          <p:nvPr/>
        </p:nvSpPr>
        <p:spPr bwMode="auto">
          <a:xfrm>
            <a:off x="4457065" y="2079625"/>
            <a:ext cx="659765" cy="433705"/>
          </a:xfrm>
          <a:custGeom>
            <a:avLst/>
            <a:gdLst>
              <a:gd name="T0" fmla="*/ 35 w 47"/>
              <a:gd name="T1" fmla="*/ 9 h 31"/>
              <a:gd name="T2" fmla="*/ 33 w 47"/>
              <a:gd name="T3" fmla="*/ 9 h 31"/>
              <a:gd name="T4" fmla="*/ 21 w 47"/>
              <a:gd name="T5" fmla="*/ 0 h 31"/>
              <a:gd name="T6" fmla="*/ 9 w 47"/>
              <a:gd name="T7" fmla="*/ 13 h 31"/>
              <a:gd name="T8" fmla="*/ 9 w 47"/>
              <a:gd name="T9" fmla="*/ 14 h 31"/>
              <a:gd name="T10" fmla="*/ 8 w 47"/>
              <a:gd name="T11" fmla="*/ 14 h 31"/>
              <a:gd name="T12" fmla="*/ 0 w 47"/>
              <a:gd name="T13" fmla="*/ 23 h 31"/>
              <a:gd name="T14" fmla="*/ 8 w 47"/>
              <a:gd name="T15" fmla="*/ 31 h 31"/>
              <a:gd name="T16" fmla="*/ 35 w 47"/>
              <a:gd name="T17" fmla="*/ 31 h 31"/>
              <a:gd name="T18" fmla="*/ 47 w 47"/>
              <a:gd name="T19" fmla="*/ 20 h 31"/>
              <a:gd name="T20" fmla="*/ 35 w 47"/>
              <a:gd name="T21" fmla="*/ 9 h 31"/>
              <a:gd name="T22" fmla="*/ 26 w 47"/>
              <a:gd name="T23" fmla="*/ 19 h 31"/>
              <a:gd name="T24" fmla="*/ 20 w 47"/>
              <a:gd name="T25" fmla="*/ 26 h 31"/>
              <a:gd name="T26" fmla="*/ 18 w 47"/>
              <a:gd name="T27" fmla="*/ 26 h 31"/>
              <a:gd name="T28" fmla="*/ 18 w 47"/>
              <a:gd name="T29" fmla="*/ 26 h 31"/>
              <a:gd name="T30" fmla="*/ 18 w 47"/>
              <a:gd name="T31" fmla="*/ 25 h 31"/>
              <a:gd name="T32" fmla="*/ 21 w 47"/>
              <a:gd name="T33" fmla="*/ 19 h 31"/>
              <a:gd name="T34" fmla="*/ 19 w 47"/>
              <a:gd name="T35" fmla="*/ 18 h 31"/>
              <a:gd name="T36" fmla="*/ 19 w 47"/>
              <a:gd name="T37" fmla="*/ 18 h 31"/>
              <a:gd name="T38" fmla="*/ 17 w 47"/>
              <a:gd name="T39" fmla="*/ 17 h 31"/>
              <a:gd name="T40" fmla="*/ 18 w 47"/>
              <a:gd name="T41" fmla="*/ 16 h 31"/>
              <a:gd name="T42" fmla="*/ 24 w 47"/>
              <a:gd name="T43" fmla="*/ 9 h 31"/>
              <a:gd name="T44" fmla="*/ 26 w 47"/>
              <a:gd name="T45" fmla="*/ 8 h 31"/>
              <a:gd name="T46" fmla="*/ 26 w 47"/>
              <a:gd name="T47" fmla="*/ 9 h 31"/>
              <a:gd name="T48" fmla="*/ 26 w 47"/>
              <a:gd name="T49" fmla="*/ 10 h 31"/>
              <a:gd name="T50" fmla="*/ 24 w 47"/>
              <a:gd name="T51" fmla="*/ 15 h 31"/>
              <a:gd name="T52" fmla="*/ 25 w 47"/>
              <a:gd name="T53" fmla="*/ 16 h 31"/>
              <a:gd name="T54" fmla="*/ 26 w 47"/>
              <a:gd name="T55" fmla="*/ 16 h 31"/>
              <a:gd name="T56" fmla="*/ 27 w 47"/>
              <a:gd name="T57" fmla="*/ 18 h 31"/>
              <a:gd name="T58" fmla="*/ 26 w 47"/>
              <a:gd name="T59"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 h="31">
                <a:moveTo>
                  <a:pt x="35" y="9"/>
                </a:moveTo>
                <a:cubicBezTo>
                  <a:pt x="35" y="9"/>
                  <a:pt x="34" y="9"/>
                  <a:pt x="33" y="9"/>
                </a:cubicBezTo>
                <a:cubicBezTo>
                  <a:pt x="32" y="4"/>
                  <a:pt x="27" y="0"/>
                  <a:pt x="21" y="0"/>
                </a:cubicBezTo>
                <a:cubicBezTo>
                  <a:pt x="15" y="0"/>
                  <a:pt x="9" y="6"/>
                  <a:pt x="9" y="13"/>
                </a:cubicBezTo>
                <a:cubicBezTo>
                  <a:pt x="9" y="13"/>
                  <a:pt x="9" y="14"/>
                  <a:pt x="9" y="14"/>
                </a:cubicBezTo>
                <a:cubicBezTo>
                  <a:pt x="9" y="14"/>
                  <a:pt x="8" y="14"/>
                  <a:pt x="8" y="14"/>
                </a:cubicBezTo>
                <a:cubicBezTo>
                  <a:pt x="3" y="14"/>
                  <a:pt x="0" y="18"/>
                  <a:pt x="0" y="23"/>
                </a:cubicBezTo>
                <a:cubicBezTo>
                  <a:pt x="0" y="27"/>
                  <a:pt x="3" y="31"/>
                  <a:pt x="8" y="31"/>
                </a:cubicBezTo>
                <a:cubicBezTo>
                  <a:pt x="35" y="31"/>
                  <a:pt x="35" y="31"/>
                  <a:pt x="35" y="31"/>
                </a:cubicBezTo>
                <a:cubicBezTo>
                  <a:pt x="42" y="31"/>
                  <a:pt x="47" y="26"/>
                  <a:pt x="47" y="20"/>
                </a:cubicBezTo>
                <a:cubicBezTo>
                  <a:pt x="47" y="14"/>
                  <a:pt x="42" y="9"/>
                  <a:pt x="35" y="9"/>
                </a:cubicBezTo>
                <a:close/>
                <a:moveTo>
                  <a:pt x="26" y="19"/>
                </a:moveTo>
                <a:cubicBezTo>
                  <a:pt x="25" y="21"/>
                  <a:pt x="20" y="26"/>
                  <a:pt x="20" y="26"/>
                </a:cubicBezTo>
                <a:cubicBezTo>
                  <a:pt x="20" y="26"/>
                  <a:pt x="19" y="27"/>
                  <a:pt x="18" y="26"/>
                </a:cubicBezTo>
                <a:cubicBezTo>
                  <a:pt x="18" y="26"/>
                  <a:pt x="18" y="26"/>
                  <a:pt x="18" y="26"/>
                </a:cubicBezTo>
                <a:cubicBezTo>
                  <a:pt x="18" y="25"/>
                  <a:pt x="18" y="25"/>
                  <a:pt x="18" y="25"/>
                </a:cubicBezTo>
                <a:cubicBezTo>
                  <a:pt x="21" y="19"/>
                  <a:pt x="21" y="19"/>
                  <a:pt x="21" y="19"/>
                </a:cubicBezTo>
                <a:cubicBezTo>
                  <a:pt x="20" y="19"/>
                  <a:pt x="19" y="19"/>
                  <a:pt x="19" y="18"/>
                </a:cubicBezTo>
                <a:cubicBezTo>
                  <a:pt x="19" y="18"/>
                  <a:pt x="19" y="18"/>
                  <a:pt x="19" y="18"/>
                </a:cubicBezTo>
                <a:cubicBezTo>
                  <a:pt x="18" y="18"/>
                  <a:pt x="17" y="18"/>
                  <a:pt x="17" y="17"/>
                </a:cubicBezTo>
                <a:cubicBezTo>
                  <a:pt x="17" y="17"/>
                  <a:pt x="17" y="16"/>
                  <a:pt x="18" y="16"/>
                </a:cubicBezTo>
                <a:cubicBezTo>
                  <a:pt x="19" y="14"/>
                  <a:pt x="24" y="9"/>
                  <a:pt x="24" y="9"/>
                </a:cubicBezTo>
                <a:cubicBezTo>
                  <a:pt x="24" y="8"/>
                  <a:pt x="25" y="8"/>
                  <a:pt x="26" y="8"/>
                </a:cubicBezTo>
                <a:cubicBezTo>
                  <a:pt x="26" y="8"/>
                  <a:pt x="26" y="9"/>
                  <a:pt x="26" y="9"/>
                </a:cubicBezTo>
                <a:cubicBezTo>
                  <a:pt x="26" y="9"/>
                  <a:pt x="26" y="10"/>
                  <a:pt x="26" y="10"/>
                </a:cubicBezTo>
                <a:cubicBezTo>
                  <a:pt x="24" y="15"/>
                  <a:pt x="24" y="15"/>
                  <a:pt x="24" y="15"/>
                </a:cubicBezTo>
                <a:cubicBezTo>
                  <a:pt x="24" y="15"/>
                  <a:pt x="25" y="16"/>
                  <a:pt x="25" y="16"/>
                </a:cubicBezTo>
                <a:cubicBezTo>
                  <a:pt x="26" y="16"/>
                  <a:pt x="26" y="16"/>
                  <a:pt x="26" y="16"/>
                </a:cubicBezTo>
                <a:cubicBezTo>
                  <a:pt x="26" y="16"/>
                  <a:pt x="27" y="17"/>
                  <a:pt x="27" y="18"/>
                </a:cubicBezTo>
                <a:cubicBezTo>
                  <a:pt x="27" y="18"/>
                  <a:pt x="27" y="18"/>
                  <a:pt x="26" y="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3" name="TextBox 1210"/>
          <p:cNvSpPr/>
          <p:nvPr/>
        </p:nvSpPr>
        <p:spPr>
          <a:xfrm>
            <a:off x="2124075" y="3346450"/>
            <a:ext cx="1007110" cy="521970"/>
          </a:xfrm>
          <a:prstGeom prst="rect">
            <a:avLst/>
          </a:prstGeom>
          <a:noFill/>
          <a:ln w="9525">
            <a:noFill/>
            <a:miter/>
          </a:ln>
        </p:spPr>
        <p:txBody>
          <a:bodyPr wrap="square">
            <a:spAutoFit/>
          </a:bodyPr>
          <a:p>
            <a:pPr algn="ctr"/>
            <a:r>
              <a:rPr lang="en-US" altLang="zh-CN" sz="2800" noProof="0" dirty="0">
                <a:ln>
                  <a:noFill/>
                </a:ln>
                <a:solidFill>
                  <a:srgbClr val="E83A4F"/>
                </a:solidFill>
                <a:uLnTx/>
                <a:uFillTx/>
                <a:latin typeface="Impact" panose="020B0806030902050204" charset="0"/>
                <a:ea typeface="方正舒体" panose="02010601030101010101" pitchFamily="2" charset="-122"/>
                <a:sym typeface="+mn-ea"/>
              </a:rPr>
              <a:t>01</a:t>
            </a:r>
            <a:endParaRPr lang="en-US" altLang="zh-CN" sz="2800" noProof="0" dirty="0">
              <a:ln>
                <a:noFill/>
              </a:ln>
              <a:solidFill>
                <a:srgbClr val="E83A4F"/>
              </a:solidFill>
              <a:uLnTx/>
              <a:uFillTx/>
              <a:latin typeface="Impact" panose="020B0806030902050204" charset="0"/>
              <a:ea typeface="方正舒体" panose="02010601030101010101" pitchFamily="2" charset="-122"/>
              <a:sym typeface="+mn-ea"/>
            </a:endParaRPr>
          </a:p>
        </p:txBody>
      </p:sp>
      <p:sp>
        <p:nvSpPr>
          <p:cNvPr id="5" name="TextBox 1210"/>
          <p:cNvSpPr/>
          <p:nvPr/>
        </p:nvSpPr>
        <p:spPr>
          <a:xfrm>
            <a:off x="4283710" y="3346450"/>
            <a:ext cx="1007110" cy="521970"/>
          </a:xfrm>
          <a:prstGeom prst="rect">
            <a:avLst/>
          </a:prstGeom>
          <a:noFill/>
          <a:ln w="9525">
            <a:noFill/>
            <a:miter/>
          </a:ln>
        </p:spPr>
        <p:txBody>
          <a:bodyPr wrap="square">
            <a:spAutoFit/>
          </a:bodyPr>
          <a:p>
            <a:pPr algn="ctr"/>
            <a:r>
              <a:rPr lang="en-US" altLang="zh-CN" sz="2800" noProof="0" dirty="0">
                <a:ln>
                  <a:noFill/>
                </a:ln>
                <a:solidFill>
                  <a:srgbClr val="EF857E"/>
                </a:solidFill>
                <a:uLnTx/>
                <a:uFillTx/>
                <a:latin typeface="Impact" panose="020B0806030902050204" charset="0"/>
                <a:ea typeface="方正舒体" panose="02010601030101010101" pitchFamily="2" charset="-122"/>
                <a:sym typeface="+mn-ea"/>
              </a:rPr>
              <a:t>02</a:t>
            </a:r>
            <a:endParaRPr lang="en-US" altLang="zh-CN" sz="2800" noProof="0" dirty="0">
              <a:ln>
                <a:noFill/>
              </a:ln>
              <a:solidFill>
                <a:srgbClr val="EF857E"/>
              </a:solidFill>
              <a:uLnTx/>
              <a:uFillTx/>
              <a:latin typeface="Impact" panose="020B0806030902050204" charset="0"/>
              <a:ea typeface="方正舒体" panose="02010601030101010101" pitchFamily="2" charset="-122"/>
              <a:sym typeface="+mn-ea"/>
            </a:endParaRPr>
          </a:p>
        </p:txBody>
      </p:sp>
      <p:sp>
        <p:nvSpPr>
          <p:cNvPr id="6" name="TextBox 1210"/>
          <p:cNvSpPr/>
          <p:nvPr/>
        </p:nvSpPr>
        <p:spPr>
          <a:xfrm>
            <a:off x="6550025" y="3346450"/>
            <a:ext cx="1007110" cy="521970"/>
          </a:xfrm>
          <a:prstGeom prst="rect">
            <a:avLst/>
          </a:prstGeom>
          <a:noFill/>
          <a:ln w="9525">
            <a:noFill/>
            <a:miter/>
          </a:ln>
        </p:spPr>
        <p:txBody>
          <a:bodyPr wrap="square">
            <a:spAutoFit/>
          </a:bodyPr>
          <a:p>
            <a:pPr algn="ctr"/>
            <a:r>
              <a:rPr lang="en-US" altLang="zh-CN" sz="2800" noProof="0" dirty="0">
                <a:ln>
                  <a:noFill/>
                </a:ln>
                <a:solidFill>
                  <a:srgbClr val="AACCA5"/>
                </a:solidFill>
                <a:uLnTx/>
                <a:uFillTx/>
                <a:latin typeface="Impact" panose="020B0806030902050204" charset="0"/>
                <a:ea typeface="方正舒体" panose="02010601030101010101" pitchFamily="2" charset="-122"/>
                <a:sym typeface="+mn-ea"/>
              </a:rPr>
              <a:t>03</a:t>
            </a:r>
            <a:endParaRPr lang="en-US" altLang="zh-CN" sz="2800" noProof="0" dirty="0">
              <a:ln>
                <a:noFill/>
              </a:ln>
              <a:solidFill>
                <a:srgbClr val="AACCA5"/>
              </a:solidFill>
              <a:uLnTx/>
              <a:uFillTx/>
              <a:latin typeface="Impact" panose="020B0806030902050204" charset="0"/>
              <a:ea typeface="方正舒体" panose="02010601030101010101" pitchFamily="2" charset="-122"/>
              <a:sym typeface="+mn-ea"/>
            </a:endParaRPr>
          </a:p>
        </p:txBody>
      </p:sp>
      <p:sp>
        <p:nvSpPr>
          <p:cNvPr id="7" name="TextBox 1210"/>
          <p:cNvSpPr/>
          <p:nvPr/>
        </p:nvSpPr>
        <p:spPr>
          <a:xfrm>
            <a:off x="8816975" y="3346450"/>
            <a:ext cx="1007110" cy="521970"/>
          </a:xfrm>
          <a:prstGeom prst="rect">
            <a:avLst/>
          </a:prstGeom>
          <a:noFill/>
          <a:ln w="9525">
            <a:noFill/>
            <a:miter/>
          </a:ln>
        </p:spPr>
        <p:txBody>
          <a:bodyPr wrap="square">
            <a:spAutoFit/>
          </a:bodyPr>
          <a:p>
            <a:pPr algn="ctr"/>
            <a:r>
              <a:rPr lang="en-US" altLang="zh-CN" sz="2800" noProof="0" dirty="0">
                <a:ln>
                  <a:noFill/>
                </a:ln>
                <a:solidFill>
                  <a:srgbClr val="EF857E"/>
                </a:solidFill>
                <a:uLnTx/>
                <a:uFillTx/>
                <a:latin typeface="Impact" panose="020B0806030902050204" charset="0"/>
                <a:ea typeface="方正舒体" panose="02010601030101010101" pitchFamily="2" charset="-122"/>
                <a:sym typeface="+mn-ea"/>
              </a:rPr>
              <a:t>04</a:t>
            </a:r>
            <a:endParaRPr lang="en-US" altLang="zh-CN" sz="2800" noProof="0" dirty="0">
              <a:ln>
                <a:noFill/>
              </a:ln>
              <a:solidFill>
                <a:srgbClr val="EF857E"/>
              </a:solidFill>
              <a:uLnTx/>
              <a:uFillTx/>
              <a:latin typeface="Impact" panose="020B0806030902050204" charset="0"/>
              <a:ea typeface="方正舒体" panose="02010601030101010101" pitchFamily="2" charset="-122"/>
              <a:sym typeface="+mn-ea"/>
            </a:endParaRPr>
          </a:p>
        </p:txBody>
      </p:sp>
      <p:sp>
        <p:nvSpPr>
          <p:cNvPr id="14" name="文本框 13"/>
          <p:cNvSpPr txBox="1"/>
          <p:nvPr/>
        </p:nvSpPr>
        <p:spPr>
          <a:xfrm>
            <a:off x="1630998" y="3893993"/>
            <a:ext cx="1992630" cy="337820"/>
          </a:xfrm>
          <a:prstGeom prst="rect">
            <a:avLst/>
          </a:prstGeom>
          <a:noFill/>
        </p:spPr>
        <p:txBody>
          <a:bodyPr wrap="none" rtlCol="0">
            <a:spAutoFit/>
          </a:bodyPr>
          <a:lstStyle/>
          <a:p>
            <a:pPr algn="ctr"/>
            <a:r>
              <a:rPr lang="en-US" altLang="zh-CN" sz="1600" noProof="0" dirty="0">
                <a:ln>
                  <a:noFill/>
                </a:ln>
                <a:solidFill>
                  <a:srgbClr val="E83A4F"/>
                </a:solidFill>
                <a:uLnTx/>
                <a:uFillTx/>
                <a:ea typeface="方正舒体" panose="02010601030101010101" pitchFamily="2" charset="-122"/>
                <a:sym typeface="+mn-ea"/>
              </a:rPr>
              <a:t>ADD YOUR TEXT HERE</a:t>
            </a:r>
            <a:endParaRPr lang="en-US" altLang="zh-CN" sz="1600" noProof="0" dirty="0">
              <a:ln>
                <a:noFill/>
              </a:ln>
              <a:solidFill>
                <a:srgbClr val="E83A4F"/>
              </a:solidFill>
              <a:uLnTx/>
              <a:uFillTx/>
              <a:latin typeface="微软雅黑" panose="020B0503020204020204" charset="-122"/>
              <a:ea typeface="方正舒体" panose="02010601030101010101" pitchFamily="2" charset="-122"/>
              <a:sym typeface="+mn-ea"/>
            </a:endParaRPr>
          </a:p>
        </p:txBody>
      </p:sp>
      <p:sp>
        <p:nvSpPr>
          <p:cNvPr id="15" name="文本框 14"/>
          <p:cNvSpPr txBox="1"/>
          <p:nvPr/>
        </p:nvSpPr>
        <p:spPr>
          <a:xfrm>
            <a:off x="1609725" y="4206240"/>
            <a:ext cx="2035175" cy="13379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0" name="文本框 9"/>
          <p:cNvSpPr txBox="1"/>
          <p:nvPr/>
        </p:nvSpPr>
        <p:spPr>
          <a:xfrm>
            <a:off x="3789998" y="3893993"/>
            <a:ext cx="1992630" cy="337820"/>
          </a:xfrm>
          <a:prstGeom prst="rect">
            <a:avLst/>
          </a:prstGeom>
          <a:noFill/>
        </p:spPr>
        <p:txBody>
          <a:bodyPr wrap="none" rtlCol="0">
            <a:spAutoFit/>
          </a:bodyPr>
          <a:lstStyle/>
          <a:p>
            <a:pPr algn="ctr"/>
            <a:r>
              <a:rPr lang="en-US" altLang="zh-CN" sz="1600" noProof="0" dirty="0">
                <a:ln>
                  <a:noFill/>
                </a:ln>
                <a:solidFill>
                  <a:srgbClr val="EF857E"/>
                </a:solidFill>
                <a:uLnTx/>
                <a:uFillTx/>
                <a:ea typeface="方正舒体" panose="02010601030101010101" pitchFamily="2" charset="-122"/>
                <a:sym typeface="+mn-ea"/>
              </a:rPr>
              <a:t>ADD YOUR TEXT HERE</a:t>
            </a:r>
            <a:endParaRPr lang="en-US" altLang="zh-CN" sz="1600" noProof="0" dirty="0">
              <a:ln>
                <a:noFill/>
              </a:ln>
              <a:solidFill>
                <a:srgbClr val="EF857E"/>
              </a:solidFill>
              <a:uLnTx/>
              <a:uFillTx/>
              <a:latin typeface="微软雅黑" panose="020B0503020204020204" charset="-122"/>
              <a:ea typeface="方正舒体" panose="02010601030101010101" pitchFamily="2" charset="-122"/>
              <a:sym typeface="+mn-ea"/>
            </a:endParaRPr>
          </a:p>
        </p:txBody>
      </p:sp>
      <p:sp>
        <p:nvSpPr>
          <p:cNvPr id="11" name="文本框 10"/>
          <p:cNvSpPr txBox="1"/>
          <p:nvPr/>
        </p:nvSpPr>
        <p:spPr>
          <a:xfrm>
            <a:off x="3768725" y="4206240"/>
            <a:ext cx="2035175" cy="13379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6056948" y="3893993"/>
            <a:ext cx="1992630" cy="337820"/>
          </a:xfrm>
          <a:prstGeom prst="rect">
            <a:avLst/>
          </a:prstGeom>
          <a:noFill/>
        </p:spPr>
        <p:txBody>
          <a:bodyPr wrap="none" rtlCol="0">
            <a:spAutoFit/>
          </a:bodyPr>
          <a:lstStyle/>
          <a:p>
            <a:pPr algn="ctr"/>
            <a:r>
              <a:rPr lang="en-US" altLang="zh-CN" sz="1600" noProof="0" dirty="0">
                <a:ln>
                  <a:noFill/>
                </a:ln>
                <a:solidFill>
                  <a:srgbClr val="AACCA5"/>
                </a:solidFill>
                <a:uLnTx/>
                <a:uFillTx/>
                <a:ea typeface="方正舒体" panose="02010601030101010101" pitchFamily="2" charset="-122"/>
                <a:sym typeface="+mn-ea"/>
              </a:rPr>
              <a:t>ADD YOUR TEXT HERE</a:t>
            </a:r>
            <a:endParaRPr lang="en-US" altLang="zh-CN" sz="1600" noProof="0" dirty="0">
              <a:ln>
                <a:noFill/>
              </a:ln>
              <a:solidFill>
                <a:srgbClr val="AACCA5"/>
              </a:solidFill>
              <a:uLnTx/>
              <a:uFillTx/>
              <a:latin typeface="微软雅黑" panose="020B0503020204020204" charset="-122"/>
              <a:ea typeface="方正舒体" panose="02010601030101010101" pitchFamily="2" charset="-122"/>
              <a:sym typeface="+mn-ea"/>
            </a:endParaRPr>
          </a:p>
        </p:txBody>
      </p:sp>
      <p:sp>
        <p:nvSpPr>
          <p:cNvPr id="16" name="文本框 15"/>
          <p:cNvSpPr txBox="1"/>
          <p:nvPr/>
        </p:nvSpPr>
        <p:spPr>
          <a:xfrm>
            <a:off x="6035675" y="4206240"/>
            <a:ext cx="2035175" cy="13379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8" name="文本框 17"/>
          <p:cNvSpPr txBox="1"/>
          <p:nvPr/>
        </p:nvSpPr>
        <p:spPr>
          <a:xfrm>
            <a:off x="8323898" y="3893993"/>
            <a:ext cx="1992630" cy="337820"/>
          </a:xfrm>
          <a:prstGeom prst="rect">
            <a:avLst/>
          </a:prstGeom>
          <a:noFill/>
        </p:spPr>
        <p:txBody>
          <a:bodyPr wrap="none" rtlCol="0">
            <a:spAutoFit/>
          </a:bodyPr>
          <a:lstStyle/>
          <a:p>
            <a:pPr algn="ctr"/>
            <a:r>
              <a:rPr lang="en-US" altLang="zh-CN" sz="1600" noProof="0" dirty="0">
                <a:ln>
                  <a:noFill/>
                </a:ln>
                <a:solidFill>
                  <a:srgbClr val="EF857E"/>
                </a:solidFill>
                <a:uLnTx/>
                <a:uFillTx/>
                <a:ea typeface="方正舒体" panose="02010601030101010101" pitchFamily="2" charset="-122"/>
                <a:sym typeface="+mn-ea"/>
              </a:rPr>
              <a:t>ADD YOUR TEXT HERE</a:t>
            </a:r>
            <a:endParaRPr lang="en-US" altLang="zh-CN" sz="1600" noProof="0" dirty="0">
              <a:ln>
                <a:noFill/>
              </a:ln>
              <a:solidFill>
                <a:srgbClr val="EF857E"/>
              </a:solidFill>
              <a:uLnTx/>
              <a:uFillTx/>
              <a:latin typeface="微软雅黑" panose="020B0503020204020204" charset="-122"/>
              <a:ea typeface="方正舒体" panose="02010601030101010101" pitchFamily="2" charset="-122"/>
              <a:sym typeface="+mn-ea"/>
            </a:endParaRPr>
          </a:p>
        </p:txBody>
      </p:sp>
      <p:sp>
        <p:nvSpPr>
          <p:cNvPr id="19" name="文本框 18"/>
          <p:cNvSpPr txBox="1"/>
          <p:nvPr/>
        </p:nvSpPr>
        <p:spPr>
          <a:xfrm>
            <a:off x="8302625" y="4206240"/>
            <a:ext cx="2035175" cy="13379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13989</Words>
  <Application>WPS 演示</Application>
  <PresentationFormat>宽屏</PresentationFormat>
  <Paragraphs>296</Paragraphs>
  <Slides>20</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20</vt:i4>
      </vt:variant>
    </vt:vector>
  </HeadingPairs>
  <TitlesOfParts>
    <vt:vector size="36" baseType="lpstr">
      <vt:lpstr>Arial</vt:lpstr>
      <vt:lpstr>宋体</vt:lpstr>
      <vt:lpstr>Wingdings</vt:lpstr>
      <vt:lpstr>微软雅黑</vt:lpstr>
      <vt:lpstr>方正舒体</vt:lpstr>
      <vt:lpstr>Impact</vt:lpstr>
      <vt:lpstr>Times New Roman</vt:lpstr>
      <vt:lpstr>Arial Unicode MS</vt:lpstr>
      <vt:lpstr>Arial</vt:lpstr>
      <vt:lpstr>Verdana</vt:lpstr>
      <vt:lpstr>Calibri</vt:lpstr>
      <vt:lpstr>Arial Unicode MS</vt:lpstr>
      <vt:lpstr>Calibri Light</vt:lpstr>
      <vt:lpstr>Oswald Light</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刘影</dc:creator>
  <cp:lastModifiedBy>Moment123</cp:lastModifiedBy>
  <cp:revision>9</cp:revision>
  <dcterms:created xsi:type="dcterms:W3CDTF">2015-05-05T08:02:00Z</dcterms:created>
  <dcterms:modified xsi:type="dcterms:W3CDTF">2017-12-17T13:21:19Z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