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tags/tag6.xml" ContentType="application/vnd.openxmlformats-officedocument.presentationml.tags+xml"/>
  <Override PartName="/ppt/tags/tag8.xml" ContentType="application/vnd.openxmlformats-officedocument.presentationml.tag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tags/tag7.xml" ContentType="application/vnd.openxmlformats-officedocument.presentationml.tags+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tags/tag5.xml" ContentType="application/vnd.openxmlformats-officedocument.presentationml.tags+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85" r:id="rId4"/>
    <p:sldId id="258" r:id="rId5"/>
    <p:sldId id="261" r:id="rId6"/>
    <p:sldId id="259" r:id="rId7"/>
    <p:sldId id="260"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8" r:id="rId24"/>
    <p:sldId id="277" r:id="rId25"/>
    <p:sldId id="279" r:id="rId26"/>
    <p:sldId id="280" r:id="rId27"/>
  </p:sldIdLst>
  <p:sldSz cx="12192000" cy="6858000"/>
  <p:notesSz cx="7104063" cy="10234613"/>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0605"/>
    <a:srgbClr val="49060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987" autoAdjust="0"/>
    <p:restoredTop sz="94660"/>
  </p:normalViewPr>
  <p:slideViewPr>
    <p:cSldViewPr snapToGrid="0">
      <p:cViewPr varScale="1">
        <p:scale>
          <a:sx n="87" d="100"/>
          <a:sy n="87" d="100"/>
        </p:scale>
        <p:origin x="-204" y="-7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47F64B2E-EF43-4FB9-BC36-ABE558E3D34E}"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D57B5FA-E1E7-4B10-9454-6BE5B6234A77}" type="slidenum">
              <a:rPr lang="zh-CN" altLang="en-US" smtClean="0"/>
              <a:pPr/>
              <a:t>‹#›</a:t>
            </a:fld>
            <a:endParaRPr lang="zh-CN" altLang="en-US"/>
          </a:p>
        </p:txBody>
      </p:sp>
    </p:spTree>
    <p:extLst>
      <p:ext uri="{BB962C8B-B14F-4D97-AF65-F5344CB8AC3E}">
        <p14:creationId xmlns:p14="http://schemas.microsoft.com/office/powerpoint/2010/main" xmlns="" val="7491570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1</a:t>
            </a:fld>
            <a:endParaRPr lang="zh-CN" altLang="en-US"/>
          </a:p>
        </p:txBody>
      </p:sp>
    </p:spTree>
    <p:extLst>
      <p:ext uri="{BB962C8B-B14F-4D97-AF65-F5344CB8AC3E}">
        <p14:creationId xmlns:p14="http://schemas.microsoft.com/office/powerpoint/2010/main" xmlns="" val="9292148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10</a:t>
            </a:fld>
            <a:endParaRPr lang="zh-CN" altLang="en-US"/>
          </a:p>
        </p:txBody>
      </p:sp>
    </p:spTree>
    <p:extLst>
      <p:ext uri="{BB962C8B-B14F-4D97-AF65-F5344CB8AC3E}">
        <p14:creationId xmlns:p14="http://schemas.microsoft.com/office/powerpoint/2010/main" xmlns="" val="1563072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11</a:t>
            </a:fld>
            <a:endParaRPr lang="zh-CN" altLang="en-US"/>
          </a:p>
        </p:txBody>
      </p:sp>
    </p:spTree>
    <p:extLst>
      <p:ext uri="{BB962C8B-B14F-4D97-AF65-F5344CB8AC3E}">
        <p14:creationId xmlns:p14="http://schemas.microsoft.com/office/powerpoint/2010/main" xmlns="" val="2733843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12</a:t>
            </a:fld>
            <a:endParaRPr lang="zh-CN" altLang="en-US"/>
          </a:p>
        </p:txBody>
      </p:sp>
    </p:spTree>
    <p:extLst>
      <p:ext uri="{BB962C8B-B14F-4D97-AF65-F5344CB8AC3E}">
        <p14:creationId xmlns:p14="http://schemas.microsoft.com/office/powerpoint/2010/main" xmlns="" val="10080635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13</a:t>
            </a:fld>
            <a:endParaRPr lang="zh-CN" altLang="en-US"/>
          </a:p>
        </p:txBody>
      </p:sp>
    </p:spTree>
    <p:extLst>
      <p:ext uri="{BB962C8B-B14F-4D97-AF65-F5344CB8AC3E}">
        <p14:creationId xmlns:p14="http://schemas.microsoft.com/office/powerpoint/2010/main" xmlns="" val="1083736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14</a:t>
            </a:fld>
            <a:endParaRPr lang="zh-CN" altLang="en-US"/>
          </a:p>
        </p:txBody>
      </p:sp>
    </p:spTree>
    <p:extLst>
      <p:ext uri="{BB962C8B-B14F-4D97-AF65-F5344CB8AC3E}">
        <p14:creationId xmlns:p14="http://schemas.microsoft.com/office/powerpoint/2010/main" xmlns="" val="38859870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15</a:t>
            </a:fld>
            <a:endParaRPr lang="zh-CN" altLang="en-US"/>
          </a:p>
        </p:txBody>
      </p:sp>
    </p:spTree>
    <p:extLst>
      <p:ext uri="{BB962C8B-B14F-4D97-AF65-F5344CB8AC3E}">
        <p14:creationId xmlns:p14="http://schemas.microsoft.com/office/powerpoint/2010/main" xmlns="" val="15039918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16</a:t>
            </a:fld>
            <a:endParaRPr lang="zh-CN" altLang="en-US"/>
          </a:p>
        </p:txBody>
      </p:sp>
    </p:spTree>
    <p:extLst>
      <p:ext uri="{BB962C8B-B14F-4D97-AF65-F5344CB8AC3E}">
        <p14:creationId xmlns:p14="http://schemas.microsoft.com/office/powerpoint/2010/main" xmlns="" val="413911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17</a:t>
            </a:fld>
            <a:endParaRPr lang="zh-CN" altLang="en-US"/>
          </a:p>
        </p:txBody>
      </p:sp>
    </p:spTree>
    <p:extLst>
      <p:ext uri="{BB962C8B-B14F-4D97-AF65-F5344CB8AC3E}">
        <p14:creationId xmlns:p14="http://schemas.microsoft.com/office/powerpoint/2010/main" xmlns="" val="1708618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18</a:t>
            </a:fld>
            <a:endParaRPr lang="zh-CN" altLang="en-US"/>
          </a:p>
        </p:txBody>
      </p:sp>
    </p:spTree>
    <p:extLst>
      <p:ext uri="{BB962C8B-B14F-4D97-AF65-F5344CB8AC3E}">
        <p14:creationId xmlns:p14="http://schemas.microsoft.com/office/powerpoint/2010/main" xmlns="" val="29840526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19</a:t>
            </a:fld>
            <a:endParaRPr lang="zh-CN" altLang="en-US"/>
          </a:p>
        </p:txBody>
      </p:sp>
    </p:spTree>
    <p:extLst>
      <p:ext uri="{BB962C8B-B14F-4D97-AF65-F5344CB8AC3E}">
        <p14:creationId xmlns:p14="http://schemas.microsoft.com/office/powerpoint/2010/main" xmlns="" val="2285049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2</a:t>
            </a:fld>
            <a:endParaRPr lang="zh-CN" altLang="en-US"/>
          </a:p>
        </p:txBody>
      </p:sp>
    </p:spTree>
    <p:extLst>
      <p:ext uri="{BB962C8B-B14F-4D97-AF65-F5344CB8AC3E}">
        <p14:creationId xmlns:p14="http://schemas.microsoft.com/office/powerpoint/2010/main" xmlns="" val="15380829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20</a:t>
            </a:fld>
            <a:endParaRPr lang="zh-CN" altLang="en-US"/>
          </a:p>
        </p:txBody>
      </p:sp>
    </p:spTree>
    <p:extLst>
      <p:ext uri="{BB962C8B-B14F-4D97-AF65-F5344CB8AC3E}">
        <p14:creationId xmlns:p14="http://schemas.microsoft.com/office/powerpoint/2010/main" xmlns="" val="2775177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21</a:t>
            </a:fld>
            <a:endParaRPr lang="zh-CN" altLang="en-US"/>
          </a:p>
        </p:txBody>
      </p:sp>
    </p:spTree>
    <p:extLst>
      <p:ext uri="{BB962C8B-B14F-4D97-AF65-F5344CB8AC3E}">
        <p14:creationId xmlns:p14="http://schemas.microsoft.com/office/powerpoint/2010/main" xmlns="" val="66820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22</a:t>
            </a:fld>
            <a:endParaRPr lang="zh-CN" altLang="en-US"/>
          </a:p>
        </p:txBody>
      </p:sp>
    </p:spTree>
    <p:extLst>
      <p:ext uri="{BB962C8B-B14F-4D97-AF65-F5344CB8AC3E}">
        <p14:creationId xmlns:p14="http://schemas.microsoft.com/office/powerpoint/2010/main" xmlns="" val="1970917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23</a:t>
            </a:fld>
            <a:endParaRPr lang="zh-CN" altLang="en-US"/>
          </a:p>
        </p:txBody>
      </p:sp>
    </p:spTree>
    <p:extLst>
      <p:ext uri="{BB962C8B-B14F-4D97-AF65-F5344CB8AC3E}">
        <p14:creationId xmlns:p14="http://schemas.microsoft.com/office/powerpoint/2010/main" xmlns="" val="2225506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24</a:t>
            </a:fld>
            <a:endParaRPr lang="zh-CN" altLang="en-US"/>
          </a:p>
        </p:txBody>
      </p:sp>
    </p:spTree>
    <p:extLst>
      <p:ext uri="{BB962C8B-B14F-4D97-AF65-F5344CB8AC3E}">
        <p14:creationId xmlns:p14="http://schemas.microsoft.com/office/powerpoint/2010/main" xmlns="" val="33445527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25</a:t>
            </a:fld>
            <a:endParaRPr lang="zh-CN" altLang="en-US"/>
          </a:p>
        </p:txBody>
      </p:sp>
    </p:spTree>
    <p:extLst>
      <p:ext uri="{BB962C8B-B14F-4D97-AF65-F5344CB8AC3E}">
        <p14:creationId xmlns:p14="http://schemas.microsoft.com/office/powerpoint/2010/main" xmlns="" val="28538946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26</a:t>
            </a:fld>
            <a:endParaRPr lang="zh-CN" altLang="en-US"/>
          </a:p>
        </p:txBody>
      </p:sp>
    </p:spTree>
    <p:extLst>
      <p:ext uri="{BB962C8B-B14F-4D97-AF65-F5344CB8AC3E}">
        <p14:creationId xmlns:p14="http://schemas.microsoft.com/office/powerpoint/2010/main" xmlns="" val="1716888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3</a:t>
            </a:fld>
            <a:endParaRPr lang="zh-CN" altLang="en-US"/>
          </a:p>
        </p:txBody>
      </p:sp>
    </p:spTree>
    <p:extLst>
      <p:ext uri="{BB962C8B-B14F-4D97-AF65-F5344CB8AC3E}">
        <p14:creationId xmlns:p14="http://schemas.microsoft.com/office/powerpoint/2010/main" xmlns="" val="4155350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4</a:t>
            </a:fld>
            <a:endParaRPr lang="zh-CN" altLang="en-US"/>
          </a:p>
        </p:txBody>
      </p:sp>
    </p:spTree>
    <p:extLst>
      <p:ext uri="{BB962C8B-B14F-4D97-AF65-F5344CB8AC3E}">
        <p14:creationId xmlns:p14="http://schemas.microsoft.com/office/powerpoint/2010/main" xmlns="" val="1399758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5</a:t>
            </a:fld>
            <a:endParaRPr lang="zh-CN" altLang="en-US"/>
          </a:p>
        </p:txBody>
      </p:sp>
    </p:spTree>
    <p:extLst>
      <p:ext uri="{BB962C8B-B14F-4D97-AF65-F5344CB8AC3E}">
        <p14:creationId xmlns:p14="http://schemas.microsoft.com/office/powerpoint/2010/main" xmlns="" val="3542554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6</a:t>
            </a:fld>
            <a:endParaRPr lang="zh-CN" altLang="en-US"/>
          </a:p>
        </p:txBody>
      </p:sp>
    </p:spTree>
    <p:extLst>
      <p:ext uri="{BB962C8B-B14F-4D97-AF65-F5344CB8AC3E}">
        <p14:creationId xmlns:p14="http://schemas.microsoft.com/office/powerpoint/2010/main" xmlns="" val="1149726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7</a:t>
            </a:fld>
            <a:endParaRPr lang="zh-CN" altLang="en-US"/>
          </a:p>
        </p:txBody>
      </p:sp>
    </p:spTree>
    <p:extLst>
      <p:ext uri="{BB962C8B-B14F-4D97-AF65-F5344CB8AC3E}">
        <p14:creationId xmlns:p14="http://schemas.microsoft.com/office/powerpoint/2010/main" xmlns="" val="2305797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8</a:t>
            </a:fld>
            <a:endParaRPr lang="zh-CN" altLang="en-US"/>
          </a:p>
        </p:txBody>
      </p:sp>
    </p:spTree>
    <p:extLst>
      <p:ext uri="{BB962C8B-B14F-4D97-AF65-F5344CB8AC3E}">
        <p14:creationId xmlns:p14="http://schemas.microsoft.com/office/powerpoint/2010/main" xmlns="" val="24856022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D57B5FA-E1E7-4B10-9454-6BE5B6234A77}" type="slidenum">
              <a:rPr lang="zh-CN" altLang="en-US" smtClean="0"/>
              <a:pPr/>
              <a:t>9</a:t>
            </a:fld>
            <a:endParaRPr lang="zh-CN" altLang="en-US"/>
          </a:p>
        </p:txBody>
      </p:sp>
    </p:spTree>
    <p:extLst>
      <p:ext uri="{BB962C8B-B14F-4D97-AF65-F5344CB8AC3E}">
        <p14:creationId xmlns:p14="http://schemas.microsoft.com/office/powerpoint/2010/main" xmlns="" val="28185717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xmlns="" Requires="p14">
      <p:transition p14:dur="10" advTm="1000"/>
    </mc:Choice>
    <mc:Fallback>
      <p:transition advTm="1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ideo" Target="NULL" TargetMode="Externa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1.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1.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23.xml"/><Relationship Id="rId5" Type="http://schemas.openxmlformats.org/officeDocument/2006/relationships/tags" Target="../tags/tag6.xml"/><Relationship Id="rId10"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png"/><Relationship Id="rId5" Type="http://schemas.microsoft.com/office/2007/relationships/hdphoto" Target="../media/hdphoto1.wdp"/><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dcb6cacd3e793393269b19aaae46f03c"/>
          <p:cNvPicPr>
            <a:picLocks noChangeAspect="1"/>
          </p:cNvPicPr>
          <p:nvPr/>
        </p:nvPicPr>
        <p:blipFill>
          <a:blip r:embed="rId4"/>
          <a:stretch>
            <a:fillRect/>
          </a:stretch>
        </p:blipFill>
        <p:spPr>
          <a:xfrm>
            <a:off x="3118485" y="1116330"/>
            <a:ext cx="6351905" cy="2746375"/>
          </a:xfrm>
          <a:prstGeom prst="rect">
            <a:avLst/>
          </a:prstGeom>
          <a:effectLst>
            <a:outerShdw blurRad="50800" dist="38100" dir="2700000" algn="tl" rotWithShape="0">
              <a:prstClr val="black">
                <a:alpha val="40000"/>
              </a:prstClr>
            </a:outerShdw>
          </a:effectLst>
        </p:spPr>
      </p:pic>
      <p:pic>
        <p:nvPicPr>
          <p:cNvPr id="6" name="图片 5" descr="79635965ab865913f6d479a0024f737f"/>
          <p:cNvPicPr>
            <a:picLocks noChangeAspect="1"/>
          </p:cNvPicPr>
          <p:nvPr/>
        </p:nvPicPr>
        <p:blipFill>
          <a:blip r:embed="rId5"/>
          <a:stretch>
            <a:fillRect/>
          </a:stretch>
        </p:blipFill>
        <p:spPr>
          <a:xfrm>
            <a:off x="13970" y="3590925"/>
            <a:ext cx="12206605" cy="3293745"/>
          </a:xfrm>
          <a:prstGeom prst="rect">
            <a:avLst/>
          </a:prstGeom>
        </p:spPr>
      </p:pic>
      <p:pic>
        <p:nvPicPr>
          <p:cNvPr id="7" name="图片 6" descr="05fd5302bdceb267121ec8 50ace9cd46"/>
          <p:cNvPicPr>
            <a:picLocks noChangeAspect="1"/>
          </p:cNvPicPr>
          <p:nvPr/>
        </p:nvPicPr>
        <p:blipFill>
          <a:blip r:embed="rId6"/>
          <a:stretch>
            <a:fillRect/>
          </a:stretch>
        </p:blipFill>
        <p:spPr>
          <a:xfrm>
            <a:off x="0" y="-22860"/>
            <a:ext cx="6256020" cy="1837690"/>
          </a:xfrm>
          <a:prstGeom prst="rect">
            <a:avLst/>
          </a:prstGeom>
        </p:spPr>
      </p:pic>
      <p:pic>
        <p:nvPicPr>
          <p:cNvPr id="8" name="图片 7" descr="1"/>
          <p:cNvPicPr>
            <a:picLocks noChangeAspect="1"/>
          </p:cNvPicPr>
          <p:nvPr/>
        </p:nvPicPr>
        <p:blipFill>
          <a:blip r:embed="rId7" cstate="print"/>
          <a:stretch>
            <a:fillRect/>
          </a:stretch>
        </p:blipFill>
        <p:spPr>
          <a:xfrm>
            <a:off x="9084310" y="386715"/>
            <a:ext cx="2533650" cy="2148840"/>
          </a:xfrm>
          <a:prstGeom prst="rect">
            <a:avLst/>
          </a:prstGeom>
        </p:spPr>
      </p:pic>
      <p:sp>
        <p:nvSpPr>
          <p:cNvPr id="144" name="TextBox 143"/>
          <p:cNvSpPr txBox="1"/>
          <p:nvPr/>
        </p:nvSpPr>
        <p:spPr>
          <a:xfrm>
            <a:off x="2297748" y="3093720"/>
            <a:ext cx="7964170" cy="398780"/>
          </a:xfrm>
          <a:prstGeom prst="rect">
            <a:avLst/>
          </a:prstGeom>
          <a:noFill/>
        </p:spPr>
        <p:txBody>
          <a:bodyPr wrap="square" rtlCol="0">
            <a:spAutoFit/>
          </a:bodyPr>
          <a:lstStyle/>
          <a:p>
            <a:pPr algn="ctr"/>
            <a:r>
              <a:rPr lang="zh-CN" altLang="en-US" sz="2000" b="1" dirty="0">
                <a:ln w="6350">
                  <a:noFill/>
                </a:ln>
                <a:gradFill>
                  <a:gsLst>
                    <a:gs pos="53000">
                      <a:srgbClr val="870605"/>
                    </a:gs>
                    <a:gs pos="100000">
                      <a:srgbClr val="490602"/>
                    </a:gs>
                  </a:gsLst>
                  <a:lin ang="54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sym typeface="Arial" panose="020B0604020202020204" pitchFamily="34" charset="0"/>
              </a:rPr>
              <a:t>勿忘国耻奋发图强微党课PPT模板</a:t>
            </a:r>
          </a:p>
        </p:txBody>
      </p:sp>
      <p:sp>
        <p:nvSpPr>
          <p:cNvPr id="1137" name="矩形 1136"/>
          <p:cNvSpPr/>
          <p:nvPr/>
        </p:nvSpPr>
        <p:spPr>
          <a:xfrm>
            <a:off x="3574415" y="3504565"/>
            <a:ext cx="5410835" cy="400110"/>
          </a:xfrm>
          <a:prstGeom prst="rect">
            <a:avLst/>
          </a:prstGeom>
        </p:spPr>
        <p:txBody>
          <a:bodyPr wrap="square">
            <a:spAutoFit/>
          </a:bodyPr>
          <a:lstStyle/>
          <a:p>
            <a:pPr algn="ctr"/>
            <a:r>
              <a:rPr lang="zh-CN" altLang="en-US" sz="10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在此输入文本在此输入文本在此输入文本在此输入文本在此输入文本在此输入文本在此输入文本在此输入文本在此输入文本在此输入文本在此输入文本在此输入文本在此输入</a:t>
            </a:r>
            <a:r>
              <a:rPr lang="zh-CN" altLang="en-US" sz="1000" dirty="0" smtClean="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文本</a:t>
            </a:r>
            <a:endParaRPr lang="en-US" altLang="zh-CN" sz="1000"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cxnSp>
        <p:nvCxnSpPr>
          <p:cNvPr id="1139" name="直接连接符 1138"/>
          <p:cNvCxnSpPr/>
          <p:nvPr/>
        </p:nvCxnSpPr>
        <p:spPr>
          <a:xfrm>
            <a:off x="3710940" y="3486785"/>
            <a:ext cx="5133975"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 name="谭晶 - 贴心人 (伴奏)">
            <a:hlinkClick r:id="" action="ppaction://media"/>
            <a:extLst>
              <a:ext uri="{FF2B5EF4-FFF2-40B4-BE49-F238E27FC236}">
                <a16:creationId xmlns="" xmlns:a16="http://schemas.microsoft.com/office/drawing/2014/main" id="{7707FBA2-20B1-446B-BAB8-3D9E63F92AA0}"/>
              </a:ext>
            </a:extLst>
          </p:cNvPr>
          <p:cNvPicPr>
            <a:picLocks noChangeAspect="1"/>
          </p:cNvPicPr>
          <p:nvPr>
            <a:videoFile r:link="rId1"/>
            <p:extLst>
              <p:ext uri="{DAA4B4D4-6D71-4841-9C94-3DE7FCFB9230}">
                <p14:media xmlns:p14="http://schemas.microsoft.com/office/powerpoint/2010/main" xmlns="" r:embed="rId8"/>
              </p:ext>
            </p:extLst>
          </p:nvPr>
        </p:nvPicPr>
        <p:blipFill>
          <a:blip r:embed="rId9" cstate="print"/>
          <a:stretch>
            <a:fillRect/>
          </a:stretch>
        </p:blipFill>
        <p:spPr>
          <a:xfrm>
            <a:off x="-609600" y="386715"/>
            <a:ext cx="609600" cy="609600"/>
          </a:xfrm>
          <a:prstGeom prst="rect">
            <a:avLst/>
          </a:prstGeom>
        </p:spPr>
      </p:pic>
      <p:sp>
        <p:nvSpPr>
          <p:cNvPr id="3" name="文本框 2"/>
          <p:cNvSpPr txBox="1"/>
          <p:nvPr/>
        </p:nvSpPr>
        <p:spPr>
          <a:xfrm>
            <a:off x="5169825" y="3949065"/>
            <a:ext cx="2172390" cy="584775"/>
          </a:xfrm>
          <a:prstGeom prst="rect">
            <a:avLst/>
          </a:prstGeom>
          <a:noFill/>
        </p:spPr>
        <p:txBody>
          <a:bodyPr wrap="none" rtlCol="0">
            <a:spAutoFit/>
          </a:bodyPr>
          <a:lstStyle/>
          <a:p>
            <a:r>
              <a:rPr lang="zh-CN" altLang="en-US" sz="1600" b="1" dirty="0"/>
              <a:t>汇报人</a:t>
            </a:r>
            <a:r>
              <a:rPr lang="zh-CN" altLang="en-US" sz="1600" b="1" dirty="0" smtClean="0"/>
              <a:t>：</a:t>
            </a:r>
            <a:r>
              <a:rPr lang="en-US" altLang="zh-CN" sz="1600" b="1" dirty="0" smtClean="0"/>
              <a:t>xxx</a:t>
            </a:r>
            <a:endParaRPr lang="zh-CN" altLang="en-US" sz="1600" b="1" dirty="0"/>
          </a:p>
          <a:p>
            <a:r>
              <a:rPr lang="zh-CN" altLang="en-US" sz="1600" b="1" dirty="0"/>
              <a:t>汇报时间：</a:t>
            </a:r>
            <a:r>
              <a:rPr lang="en-US" altLang="zh-CN" sz="1600" b="1" dirty="0"/>
              <a:t>201X</a:t>
            </a:r>
            <a:r>
              <a:rPr lang="zh-CN" altLang="en-US" sz="1600" b="1" dirty="0"/>
              <a:t>年</a:t>
            </a:r>
            <a:r>
              <a:rPr lang="en-US" altLang="zh-CN" sz="1600" b="1" dirty="0"/>
              <a:t>X</a:t>
            </a:r>
            <a:r>
              <a:rPr lang="zh-CN" altLang="en-US" sz="1600" b="1" dirty="0"/>
              <a:t>月</a:t>
            </a: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 presetClass="entr" presetSubtype="10"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heckerboard(across)">
                                      <p:cBhvr>
                                        <p:cTn id="10" dur="500"/>
                                        <p:tgtEl>
                                          <p:spTgt spid="7"/>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0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44"/>
                                        </p:tgtEl>
                                        <p:attrNameLst>
                                          <p:attrName>style.visibility</p:attrName>
                                        </p:attrNameLst>
                                      </p:cBhvr>
                                      <p:to>
                                        <p:strVal val="visible"/>
                                      </p:to>
                                    </p:set>
                                    <p:anim by="(-#ppt_w*2)" calcmode="lin" valueType="num">
                                      <p:cBhvr rctx="PPT">
                                        <p:cTn id="26" dur="500" autoRev="1" fill="hold">
                                          <p:stCondLst>
                                            <p:cond delay="0"/>
                                          </p:stCondLst>
                                        </p:cTn>
                                        <p:tgtEl>
                                          <p:spTgt spid="144"/>
                                        </p:tgtEl>
                                        <p:attrNameLst>
                                          <p:attrName>ppt_w</p:attrName>
                                        </p:attrNameLst>
                                      </p:cBhvr>
                                    </p:anim>
                                    <p:anim by="(#ppt_w*0.50)" calcmode="lin" valueType="num">
                                      <p:cBhvr>
                                        <p:cTn id="27" dur="500" decel="50000" autoRev="1" fill="hold">
                                          <p:stCondLst>
                                            <p:cond delay="0"/>
                                          </p:stCondLst>
                                        </p:cTn>
                                        <p:tgtEl>
                                          <p:spTgt spid="144"/>
                                        </p:tgtEl>
                                        <p:attrNameLst>
                                          <p:attrName>ppt_x</p:attrName>
                                        </p:attrNameLst>
                                      </p:cBhvr>
                                    </p:anim>
                                    <p:anim from="(-#ppt_h/2)" to="(#ppt_y)" calcmode="lin" valueType="num">
                                      <p:cBhvr>
                                        <p:cTn id="28" dur="1000" fill="hold">
                                          <p:stCondLst>
                                            <p:cond delay="0"/>
                                          </p:stCondLst>
                                        </p:cTn>
                                        <p:tgtEl>
                                          <p:spTgt spid="144"/>
                                        </p:tgtEl>
                                        <p:attrNameLst>
                                          <p:attrName>ppt_y</p:attrName>
                                        </p:attrNameLst>
                                      </p:cBhvr>
                                    </p:anim>
                                    <p:animRot by="21600000">
                                      <p:cBhvr>
                                        <p:cTn id="29" dur="1000" fill="hold">
                                          <p:stCondLst>
                                            <p:cond delay="0"/>
                                          </p:stCondLst>
                                        </p:cTn>
                                        <p:tgtEl>
                                          <p:spTgt spid="144"/>
                                        </p:tgtEl>
                                        <p:attrNameLst>
                                          <p:attrName>r</p:attrName>
                                        </p:attrNameLst>
                                      </p:cBhvr>
                                    </p:animRot>
                                  </p:childTnLst>
                                </p:cTn>
                              </p:par>
                            </p:childTnLst>
                          </p:cTn>
                        </p:par>
                        <p:par>
                          <p:cTn id="30" fill="hold">
                            <p:stCondLst>
                              <p:cond delay="4500"/>
                            </p:stCondLst>
                            <p:childTnLst>
                              <p:par>
                                <p:cTn id="31" presetID="53" presetClass="entr" presetSubtype="16" fill="hold" nodeType="afterEffect">
                                  <p:stCondLst>
                                    <p:cond delay="0"/>
                                  </p:stCondLst>
                                  <p:childTnLst>
                                    <p:set>
                                      <p:cBhvr>
                                        <p:cTn id="32" dur="1" fill="hold">
                                          <p:stCondLst>
                                            <p:cond delay="0"/>
                                          </p:stCondLst>
                                        </p:cTn>
                                        <p:tgtEl>
                                          <p:spTgt spid="1139"/>
                                        </p:tgtEl>
                                        <p:attrNameLst>
                                          <p:attrName>style.visibility</p:attrName>
                                        </p:attrNameLst>
                                      </p:cBhvr>
                                      <p:to>
                                        <p:strVal val="visible"/>
                                      </p:to>
                                    </p:set>
                                    <p:anim calcmode="lin" valueType="num">
                                      <p:cBhvr>
                                        <p:cTn id="33" dur="500" fill="hold"/>
                                        <p:tgtEl>
                                          <p:spTgt spid="1139"/>
                                        </p:tgtEl>
                                        <p:attrNameLst>
                                          <p:attrName>ppt_w</p:attrName>
                                        </p:attrNameLst>
                                      </p:cBhvr>
                                      <p:tavLst>
                                        <p:tav tm="0">
                                          <p:val>
                                            <p:fltVal val="0"/>
                                          </p:val>
                                        </p:tav>
                                        <p:tav tm="100000">
                                          <p:val>
                                            <p:strVal val="#ppt_w"/>
                                          </p:val>
                                        </p:tav>
                                      </p:tavLst>
                                    </p:anim>
                                    <p:anim calcmode="lin" valueType="num">
                                      <p:cBhvr>
                                        <p:cTn id="34" dur="500" fill="hold"/>
                                        <p:tgtEl>
                                          <p:spTgt spid="1139"/>
                                        </p:tgtEl>
                                        <p:attrNameLst>
                                          <p:attrName>ppt_h</p:attrName>
                                        </p:attrNameLst>
                                      </p:cBhvr>
                                      <p:tavLst>
                                        <p:tav tm="0">
                                          <p:val>
                                            <p:fltVal val="0"/>
                                          </p:val>
                                        </p:tav>
                                        <p:tav tm="100000">
                                          <p:val>
                                            <p:strVal val="#ppt_h"/>
                                          </p:val>
                                        </p:tav>
                                      </p:tavLst>
                                    </p:anim>
                                    <p:animEffect transition="in" filter="fade">
                                      <p:cBhvr>
                                        <p:cTn id="35" dur="500"/>
                                        <p:tgtEl>
                                          <p:spTgt spid="1139"/>
                                        </p:tgtEl>
                                      </p:cBhvr>
                                    </p:animEffect>
                                  </p:childTnLst>
                                </p:cTn>
                              </p:par>
                            </p:childTnLst>
                          </p:cTn>
                        </p:par>
                        <p:par>
                          <p:cTn id="36" fill="hold">
                            <p:stCondLst>
                              <p:cond delay="5000"/>
                            </p:stCondLst>
                            <p:childTnLst>
                              <p:par>
                                <p:cTn id="37" presetID="47" presetClass="entr" presetSubtype="0" fill="hold" grpId="0" nodeType="afterEffect">
                                  <p:stCondLst>
                                    <p:cond delay="0"/>
                                  </p:stCondLst>
                                  <p:childTnLst>
                                    <p:set>
                                      <p:cBhvr>
                                        <p:cTn id="38" dur="1" fill="hold">
                                          <p:stCondLst>
                                            <p:cond delay="0"/>
                                          </p:stCondLst>
                                        </p:cTn>
                                        <p:tgtEl>
                                          <p:spTgt spid="1137"/>
                                        </p:tgtEl>
                                        <p:attrNameLst>
                                          <p:attrName>style.visibility</p:attrName>
                                        </p:attrNameLst>
                                      </p:cBhvr>
                                      <p:to>
                                        <p:strVal val="visible"/>
                                      </p:to>
                                    </p:set>
                                    <p:animEffect transition="in" filter="fade">
                                      <p:cBhvr>
                                        <p:cTn id="39" dur="1000"/>
                                        <p:tgtEl>
                                          <p:spTgt spid="1137"/>
                                        </p:tgtEl>
                                      </p:cBhvr>
                                    </p:animEffect>
                                    <p:anim calcmode="lin" valueType="num">
                                      <p:cBhvr>
                                        <p:cTn id="40" dur="1000" fill="hold"/>
                                        <p:tgtEl>
                                          <p:spTgt spid="1137"/>
                                        </p:tgtEl>
                                        <p:attrNameLst>
                                          <p:attrName>ppt_x</p:attrName>
                                        </p:attrNameLst>
                                      </p:cBhvr>
                                      <p:tavLst>
                                        <p:tav tm="0">
                                          <p:val>
                                            <p:strVal val="#ppt_x"/>
                                          </p:val>
                                        </p:tav>
                                        <p:tav tm="100000">
                                          <p:val>
                                            <p:strVal val="#ppt_x"/>
                                          </p:val>
                                        </p:tav>
                                      </p:tavLst>
                                    </p:anim>
                                    <p:anim calcmode="lin" valueType="num">
                                      <p:cBhvr>
                                        <p:cTn id="41" dur="1000" fill="hold"/>
                                        <p:tgtEl>
                                          <p:spTgt spid="1137"/>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3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800" decel="100000"/>
                                        <p:tgtEl>
                                          <p:spTgt spid="8"/>
                                        </p:tgtEl>
                                      </p:cBhvr>
                                    </p:animEffect>
                                    <p:anim calcmode="lin" valueType="num">
                                      <p:cBhvr>
                                        <p:cTn id="46" dur="800" decel="100000" fill="hold"/>
                                        <p:tgtEl>
                                          <p:spTgt spid="8"/>
                                        </p:tgtEl>
                                        <p:attrNameLst>
                                          <p:attrName>style.rotation</p:attrName>
                                        </p:attrNameLst>
                                      </p:cBhvr>
                                      <p:tavLst>
                                        <p:tav tm="0">
                                          <p:val>
                                            <p:fltVal val="-90"/>
                                          </p:val>
                                        </p:tav>
                                        <p:tav tm="100000">
                                          <p:val>
                                            <p:fltVal val="0"/>
                                          </p:val>
                                        </p:tav>
                                      </p:tavLst>
                                    </p:anim>
                                    <p:anim calcmode="lin" valueType="num">
                                      <p:cBhvr>
                                        <p:cTn id="47" dur="800" decel="100000" fill="hold"/>
                                        <p:tgtEl>
                                          <p:spTgt spid="8"/>
                                        </p:tgtEl>
                                        <p:attrNameLst>
                                          <p:attrName>ppt_x</p:attrName>
                                        </p:attrNameLst>
                                      </p:cBhvr>
                                      <p:tavLst>
                                        <p:tav tm="0">
                                          <p:val>
                                            <p:strVal val="#ppt_x+0.4"/>
                                          </p:val>
                                        </p:tav>
                                        <p:tav tm="100000">
                                          <p:val>
                                            <p:strVal val="#ppt_x-0.05"/>
                                          </p:val>
                                        </p:tav>
                                      </p:tavLst>
                                    </p:anim>
                                    <p:anim calcmode="lin" valueType="num">
                                      <p:cBhvr>
                                        <p:cTn id="48" dur="800" decel="100000" fill="hold"/>
                                        <p:tgtEl>
                                          <p:spTgt spid="8"/>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51" repeatCount="indefinite" fill="hold" display="0">
                  <p:stCondLst>
                    <p:cond delay="indefinite"/>
                  </p:stCondLst>
                  <p:endCondLst>
                    <p:cond evt="onStopAudio" delay="0">
                      <p:tgtEl>
                        <p:sldTgt/>
                      </p:tgtEl>
                    </p:cond>
                  </p:endCondLst>
                </p:cTn>
                <p:tgtEl>
                  <p:spTgt spid="2"/>
                </p:tgtEl>
              </p:cMediaNode>
            </p:video>
          </p:childTnLst>
        </p:cTn>
      </p:par>
    </p:tnLst>
    <p:bldLst>
      <p:bldP spid="144" grpId="0"/>
      <p:bldP spid="1137" grpId="0"/>
    </p:bldLst>
  </p:timing>
  <p:extLst mod="1">
    <p:ext uri="{E180D4A7-C9FB-4DFB-919C-405C955672EB}">
      <p14:showEvtLst xmlns:p14="http://schemas.microsoft.com/office/powerpoint/2010/main" xmlns="">
        <p14:playEvt time="17"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sp>
        <p:nvSpPr>
          <p:cNvPr id="21519" name="TextBox 5"/>
          <p:cNvSpPr/>
          <p:nvPr/>
        </p:nvSpPr>
        <p:spPr>
          <a:xfrm>
            <a:off x="3120567" y="1860551"/>
            <a:ext cx="5952067" cy="993775"/>
          </a:xfrm>
          <a:prstGeom prst="rect">
            <a:avLst/>
          </a:prstGeom>
          <a:noFill/>
          <a:ln w="9525">
            <a:noFill/>
          </a:ln>
        </p:spPr>
        <p:txBody>
          <a:bodyPr>
            <a:spAutoFit/>
          </a:bodyPr>
          <a:lstStyle/>
          <a:p>
            <a:pPr algn="ctr" eaLnBrk="1" hangingPunct="1"/>
            <a:r>
              <a:rPr lang="zh-CN" altLang="en-US" sz="4265" dirty="0">
                <a:solidFill>
                  <a:schemeClr val="tx1"/>
                </a:solidFill>
                <a:latin typeface="微软雅黑" panose="020B0503020204020204" charset="-122"/>
                <a:ea typeface="微软雅黑" panose="020B0503020204020204" charset="-122"/>
                <a:sym typeface="微软雅黑" panose="020B0503020204020204" charset="-122"/>
              </a:rPr>
              <a:t>单击此处添加标题</a:t>
            </a:r>
          </a:p>
          <a:p>
            <a:pPr algn="ct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尽量与标题文本语言风格相符合</a:t>
            </a:r>
          </a:p>
        </p:txBody>
      </p:sp>
      <p:sp>
        <p:nvSpPr>
          <p:cNvPr id="21520" name="直接连接符 6"/>
          <p:cNvSpPr/>
          <p:nvPr/>
        </p:nvSpPr>
        <p:spPr>
          <a:xfrm>
            <a:off x="3734400" y="3731684"/>
            <a:ext cx="0" cy="694267"/>
          </a:xfrm>
          <a:prstGeom prst="line">
            <a:avLst/>
          </a:prstGeom>
          <a:ln w="9525" cap="flat" cmpd="sng">
            <a:solidFill>
              <a:srgbClr val="C00000"/>
            </a:solidFill>
            <a:prstDash val="solid"/>
            <a:bevel/>
            <a:headEnd type="none" w="med" len="med"/>
            <a:tailEnd type="none" w="med" len="med"/>
          </a:ln>
        </p:spPr>
      </p:sp>
      <p:sp>
        <p:nvSpPr>
          <p:cNvPr id="21521" name="直接连接符 7"/>
          <p:cNvSpPr/>
          <p:nvPr/>
        </p:nvSpPr>
        <p:spPr>
          <a:xfrm>
            <a:off x="2159600" y="3731684"/>
            <a:ext cx="2117" cy="694267"/>
          </a:xfrm>
          <a:prstGeom prst="line">
            <a:avLst/>
          </a:prstGeom>
          <a:ln w="9525" cap="flat" cmpd="sng">
            <a:solidFill>
              <a:srgbClr val="C00000"/>
            </a:solidFill>
            <a:prstDash val="solid"/>
            <a:bevel/>
            <a:headEnd type="none" w="med" len="med"/>
            <a:tailEnd type="none" w="med" len="med"/>
          </a:ln>
        </p:spPr>
      </p:sp>
      <p:sp>
        <p:nvSpPr>
          <p:cNvPr id="21522" name="直接连接符 8"/>
          <p:cNvSpPr/>
          <p:nvPr/>
        </p:nvSpPr>
        <p:spPr>
          <a:xfrm>
            <a:off x="5309200" y="3731684"/>
            <a:ext cx="0" cy="694267"/>
          </a:xfrm>
          <a:prstGeom prst="line">
            <a:avLst/>
          </a:prstGeom>
          <a:ln w="9525" cap="flat" cmpd="sng">
            <a:solidFill>
              <a:srgbClr val="C00000"/>
            </a:solidFill>
            <a:prstDash val="solid"/>
            <a:bevel/>
            <a:headEnd type="none" w="med" len="med"/>
            <a:tailEnd type="none" w="med" len="med"/>
          </a:ln>
        </p:spPr>
      </p:sp>
      <p:sp>
        <p:nvSpPr>
          <p:cNvPr id="21523" name="直接连接符 9"/>
          <p:cNvSpPr/>
          <p:nvPr/>
        </p:nvSpPr>
        <p:spPr>
          <a:xfrm>
            <a:off x="6884000" y="3731684"/>
            <a:ext cx="0" cy="694267"/>
          </a:xfrm>
          <a:prstGeom prst="line">
            <a:avLst/>
          </a:prstGeom>
          <a:ln w="9525" cap="flat" cmpd="sng">
            <a:solidFill>
              <a:srgbClr val="C00000"/>
            </a:solidFill>
            <a:prstDash val="solid"/>
            <a:bevel/>
            <a:headEnd type="none" w="med" len="med"/>
            <a:tailEnd type="none" w="med" len="med"/>
          </a:ln>
        </p:spPr>
      </p:sp>
      <p:sp>
        <p:nvSpPr>
          <p:cNvPr id="21524" name="直接连接符 10"/>
          <p:cNvSpPr/>
          <p:nvPr/>
        </p:nvSpPr>
        <p:spPr>
          <a:xfrm>
            <a:off x="8458800" y="3731684"/>
            <a:ext cx="0" cy="694267"/>
          </a:xfrm>
          <a:prstGeom prst="line">
            <a:avLst/>
          </a:prstGeom>
          <a:ln w="9525" cap="flat" cmpd="sng">
            <a:solidFill>
              <a:srgbClr val="C00000"/>
            </a:solidFill>
            <a:prstDash val="solid"/>
            <a:bevel/>
            <a:headEnd type="none" w="med" len="med"/>
            <a:tailEnd type="none" w="med" len="med"/>
          </a:ln>
        </p:spPr>
      </p:sp>
      <p:sp>
        <p:nvSpPr>
          <p:cNvPr id="21525" name="直接连接符 11"/>
          <p:cNvSpPr/>
          <p:nvPr/>
        </p:nvSpPr>
        <p:spPr>
          <a:xfrm>
            <a:off x="10033600" y="3731684"/>
            <a:ext cx="0" cy="694267"/>
          </a:xfrm>
          <a:prstGeom prst="line">
            <a:avLst/>
          </a:prstGeom>
          <a:ln w="9525" cap="flat" cmpd="sng">
            <a:solidFill>
              <a:srgbClr val="C00000"/>
            </a:solidFill>
            <a:prstDash val="solid"/>
            <a:bevel/>
            <a:headEnd type="none" w="med" len="med"/>
            <a:tailEnd type="none" w="med" len="med"/>
          </a:ln>
        </p:spPr>
      </p:sp>
      <p:sp>
        <p:nvSpPr>
          <p:cNvPr id="21526" name="TextBox 12"/>
          <p:cNvSpPr/>
          <p:nvPr/>
        </p:nvSpPr>
        <p:spPr>
          <a:xfrm>
            <a:off x="2214634" y="4330700"/>
            <a:ext cx="1515533" cy="368300"/>
          </a:xfrm>
          <a:prstGeom prst="rect">
            <a:avLst/>
          </a:prstGeom>
          <a:noFill/>
          <a:ln w="9525">
            <a:noFill/>
          </a:ln>
        </p:spPr>
        <p:txBody>
          <a:bodyPr>
            <a:spAutoFit/>
          </a:bodyPr>
          <a:lstStyle/>
          <a:p>
            <a:pPr algn="ctr" eaLnBrk="1" hangingPunct="1"/>
            <a:r>
              <a:rPr dirty="0">
                <a:solidFill>
                  <a:schemeClr val="tx1"/>
                </a:solidFill>
                <a:latin typeface="微软雅黑" panose="020B0503020204020204" charset="-122"/>
                <a:ea typeface="微软雅黑" panose="020B0503020204020204" charset="-122"/>
                <a:sym typeface="微软雅黑" panose="020B0503020204020204" charset="-122"/>
              </a:rPr>
              <a:t>添加标题</a:t>
            </a:r>
          </a:p>
        </p:txBody>
      </p:sp>
      <p:sp>
        <p:nvSpPr>
          <p:cNvPr id="21527" name="TextBox 13"/>
          <p:cNvSpPr/>
          <p:nvPr/>
        </p:nvSpPr>
        <p:spPr>
          <a:xfrm>
            <a:off x="3793667" y="4330700"/>
            <a:ext cx="1515533" cy="368300"/>
          </a:xfrm>
          <a:prstGeom prst="rect">
            <a:avLst/>
          </a:prstGeom>
          <a:noFill/>
          <a:ln w="9525">
            <a:noFill/>
          </a:ln>
        </p:spPr>
        <p:txBody>
          <a:bodyPr>
            <a:spAutoFit/>
          </a:bodyPr>
          <a:lstStyle/>
          <a:p>
            <a:pPr algn="ctr" eaLnBrk="1" hangingPunct="1"/>
            <a:r>
              <a:rPr dirty="0">
                <a:solidFill>
                  <a:schemeClr val="tx1"/>
                </a:solidFill>
                <a:latin typeface="微软雅黑" panose="020B0503020204020204" charset="-122"/>
                <a:ea typeface="微软雅黑" panose="020B0503020204020204" charset="-122"/>
                <a:sym typeface="微软雅黑" panose="020B0503020204020204" charset="-122"/>
              </a:rPr>
              <a:t>添加标题</a:t>
            </a:r>
          </a:p>
        </p:txBody>
      </p:sp>
      <p:sp>
        <p:nvSpPr>
          <p:cNvPr id="21528" name="TextBox 14"/>
          <p:cNvSpPr/>
          <p:nvPr/>
        </p:nvSpPr>
        <p:spPr>
          <a:xfrm>
            <a:off x="5364234" y="4330700"/>
            <a:ext cx="1513417" cy="368300"/>
          </a:xfrm>
          <a:prstGeom prst="rect">
            <a:avLst/>
          </a:prstGeom>
          <a:noFill/>
          <a:ln w="9525">
            <a:noFill/>
          </a:ln>
        </p:spPr>
        <p:txBody>
          <a:bodyPr>
            <a:spAutoFit/>
          </a:bodyPr>
          <a:lstStyle/>
          <a:p>
            <a:pPr algn="ctr" eaLnBrk="1" hangingPunct="1"/>
            <a:r>
              <a:rPr dirty="0">
                <a:solidFill>
                  <a:schemeClr val="tx1"/>
                </a:solidFill>
                <a:latin typeface="微软雅黑" panose="020B0503020204020204" charset="-122"/>
                <a:ea typeface="微软雅黑" panose="020B0503020204020204" charset="-122"/>
                <a:sym typeface="微软雅黑" panose="020B0503020204020204" charset="-122"/>
              </a:rPr>
              <a:t>添加标题</a:t>
            </a:r>
          </a:p>
        </p:txBody>
      </p:sp>
      <p:sp>
        <p:nvSpPr>
          <p:cNvPr id="21529" name="TextBox 15"/>
          <p:cNvSpPr/>
          <p:nvPr/>
        </p:nvSpPr>
        <p:spPr>
          <a:xfrm>
            <a:off x="6964434" y="4330700"/>
            <a:ext cx="1515533" cy="368300"/>
          </a:xfrm>
          <a:prstGeom prst="rect">
            <a:avLst/>
          </a:prstGeom>
          <a:noFill/>
          <a:ln w="9525">
            <a:noFill/>
          </a:ln>
        </p:spPr>
        <p:txBody>
          <a:bodyPr>
            <a:spAutoFit/>
          </a:bodyPr>
          <a:lstStyle/>
          <a:p>
            <a:pPr algn="ctr" eaLnBrk="1" hangingPunct="1"/>
            <a:r>
              <a:rPr dirty="0">
                <a:solidFill>
                  <a:schemeClr val="tx1"/>
                </a:solidFill>
                <a:latin typeface="微软雅黑" panose="020B0503020204020204" charset="-122"/>
                <a:ea typeface="微软雅黑" panose="020B0503020204020204" charset="-122"/>
                <a:sym typeface="微软雅黑" panose="020B0503020204020204" charset="-122"/>
              </a:rPr>
              <a:t>添加标题</a:t>
            </a:r>
          </a:p>
        </p:txBody>
      </p:sp>
      <p:sp>
        <p:nvSpPr>
          <p:cNvPr id="21530" name="TextBox 16"/>
          <p:cNvSpPr/>
          <p:nvPr/>
        </p:nvSpPr>
        <p:spPr>
          <a:xfrm>
            <a:off x="8526534" y="4330700"/>
            <a:ext cx="1515533" cy="368300"/>
          </a:xfrm>
          <a:prstGeom prst="rect">
            <a:avLst/>
          </a:prstGeom>
          <a:noFill/>
          <a:ln w="9525">
            <a:noFill/>
          </a:ln>
        </p:spPr>
        <p:txBody>
          <a:bodyPr>
            <a:spAutoFit/>
          </a:bodyPr>
          <a:lstStyle/>
          <a:p>
            <a:pPr algn="ctr" eaLnBrk="1" hangingPunct="1"/>
            <a:r>
              <a:rPr dirty="0">
                <a:solidFill>
                  <a:schemeClr val="tx1"/>
                </a:solidFill>
                <a:latin typeface="微软雅黑" panose="020B0503020204020204" charset="-122"/>
                <a:ea typeface="微软雅黑" panose="020B0503020204020204" charset="-122"/>
                <a:sym typeface="微软雅黑" panose="020B0503020204020204" charset="-122"/>
              </a:rPr>
              <a:t>添加标题</a:t>
            </a:r>
          </a:p>
        </p:txBody>
      </p:sp>
      <p:sp>
        <p:nvSpPr>
          <p:cNvPr id="21531" name="Rectangle 4"/>
          <p:cNvSpPr/>
          <p:nvPr/>
        </p:nvSpPr>
        <p:spPr>
          <a:xfrm>
            <a:off x="1200751" y="5094817"/>
            <a:ext cx="9793816" cy="829945"/>
          </a:xfrm>
          <a:prstGeom prst="rect">
            <a:avLst/>
          </a:prstGeom>
          <a:noFill/>
          <a:ln w="9525">
            <a:noFill/>
          </a:ln>
        </p:spPr>
        <p:txBody>
          <a:bodyPr lIns="91440" tIns="45720" rIns="91440" bIns="45720">
            <a:spAutoFit/>
          </a:bodyPr>
          <a:lstStyle/>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尽量与标题文本语言风格相符合，语言描述尽量简洁生动，尽可能概括出段落内容，尽量将每</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页幻灯片文字内容控制在</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200</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5</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分钟以内。在此处添加详细</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描述文本，尽量与标题文本语言风格相符合，语言描述尽量简洁生动，尽可能概括出段落内容，尽量将每页幻灯片文字内容控制在</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200</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字以</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内，将每页幻灯片动态演示时间长度尽量控制在</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5</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分钟以内。</a:t>
            </a:r>
          </a:p>
        </p:txBody>
      </p:sp>
      <p:grpSp>
        <p:nvGrpSpPr>
          <p:cNvPr id="21532" name="组合 18"/>
          <p:cNvGrpSpPr/>
          <p:nvPr/>
        </p:nvGrpSpPr>
        <p:grpSpPr>
          <a:xfrm>
            <a:off x="7082967" y="2980267"/>
            <a:ext cx="1208617" cy="1208617"/>
            <a:chOff x="0" y="0"/>
            <a:chExt cx="1410703" cy="1410703"/>
          </a:xfrm>
        </p:grpSpPr>
        <p:sp>
          <p:nvSpPr>
            <p:cNvPr id="19499" name="圆角矩形 19"/>
            <p:cNvSpPr/>
            <p:nvPr/>
          </p:nvSpPr>
          <p:spPr>
            <a:xfrm>
              <a:off x="0" y="0"/>
              <a:ext cx="1410703" cy="1410703"/>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9500" name="圆角矩形 3"/>
            <p:cNvSpPr/>
            <p:nvPr/>
          </p:nvSpPr>
          <p:spPr>
            <a:xfrm>
              <a:off x="168445" y="399625"/>
              <a:ext cx="1242258" cy="1011077"/>
            </a:xfrm>
            <a:custGeom>
              <a:avLst/>
              <a:gdLst>
                <a:gd name="txL" fmla="*/ 0 w 2790034"/>
                <a:gd name="txT" fmla="*/ 0 h 2270816"/>
                <a:gd name="txR" fmla="*/ 2790034 w 2790034"/>
                <a:gd name="txB" fmla="*/ 2270816 h 2270816"/>
              </a:gdLst>
              <a:ahLst/>
              <a:cxnLst>
                <a:cxn ang="0">
                  <a:pos x="109608" y="106817"/>
                </a:cxn>
                <a:cxn ang="0">
                  <a:pos x="110266" y="69036"/>
                </a:cxn>
                <a:cxn ang="0">
                  <a:pos x="162331" y="40269"/>
                </a:cxn>
                <a:cxn ang="0">
                  <a:pos x="206749" y="49952"/>
                </a:cxn>
                <a:cxn ang="0">
                  <a:pos x="255520" y="10722"/>
                </a:cxn>
                <a:cxn ang="0">
                  <a:pos x="325536" y="3973"/>
                </a:cxn>
                <a:cxn ang="0">
                  <a:pos x="383796" y="0"/>
                </a:cxn>
                <a:cxn ang="0">
                  <a:pos x="552148" y="126856"/>
                </a:cxn>
                <a:cxn ang="0">
                  <a:pos x="553113" y="345493"/>
                </a:cxn>
                <a:cxn ang="0">
                  <a:pos x="448426" y="450180"/>
                </a:cxn>
                <a:cxn ang="0">
                  <a:pos x="253063" y="450180"/>
                </a:cxn>
                <a:cxn ang="0">
                  <a:pos x="101725" y="351961"/>
                </a:cxn>
                <a:cxn ang="0">
                  <a:pos x="99605" y="338178"/>
                </a:cxn>
                <a:cxn ang="0">
                  <a:pos x="59316" y="315913"/>
                </a:cxn>
                <a:cxn ang="0">
                  <a:pos x="67798" y="308490"/>
                </a:cxn>
                <a:cxn ang="0">
                  <a:pos x="35923" y="288122"/>
                </a:cxn>
                <a:cxn ang="0">
                  <a:pos x="0" y="247158"/>
                </a:cxn>
                <a:cxn ang="0">
                  <a:pos x="8173" y="193712"/>
                </a:cxn>
                <a:cxn ang="0">
                  <a:pos x="37393" y="167640"/>
                </a:cxn>
                <a:cxn ang="0">
                  <a:pos x="51176" y="124169"/>
                </a:cxn>
                <a:cxn ang="0">
                  <a:pos x="110550" y="128411"/>
                </a:cxn>
                <a:cxn ang="0">
                  <a:pos x="125394" y="117808"/>
                </a:cxn>
                <a:cxn ang="0">
                  <a:pos x="109608" y="106817"/>
                </a:cxn>
              </a:cxnLst>
              <a:rect l="txL" t="txT" r="txR" b="txB"/>
              <a:pathLst>
                <a:path w="2790034" h="2270816">
                  <a:moveTo>
                    <a:pt x="552889" y="538812"/>
                  </a:moveTo>
                  <a:cubicBezTo>
                    <a:pt x="553996" y="475286"/>
                    <a:pt x="555102" y="411761"/>
                    <a:pt x="556209" y="348235"/>
                  </a:cubicBezTo>
                  <a:lnTo>
                    <a:pt x="818835" y="203127"/>
                  </a:lnTo>
                  <a:lnTo>
                    <a:pt x="1042890" y="251970"/>
                  </a:lnTo>
                  <a:lnTo>
                    <a:pt x="1288903" y="54087"/>
                  </a:lnTo>
                  <a:lnTo>
                    <a:pt x="1642081" y="20043"/>
                  </a:lnTo>
                  <a:lnTo>
                    <a:pt x="1935958" y="0"/>
                  </a:lnTo>
                  <a:lnTo>
                    <a:pt x="2785167" y="639890"/>
                  </a:lnTo>
                  <a:cubicBezTo>
                    <a:pt x="2786789" y="1000378"/>
                    <a:pt x="2788412" y="1382259"/>
                    <a:pt x="2790034" y="1742747"/>
                  </a:cubicBezTo>
                  <a:cubicBezTo>
                    <a:pt x="2790034" y="2034391"/>
                    <a:pt x="2553609" y="2270816"/>
                    <a:pt x="2261965" y="2270816"/>
                  </a:cubicBezTo>
                  <a:lnTo>
                    <a:pt x="1276508" y="2270816"/>
                  </a:lnTo>
                  <a:lnTo>
                    <a:pt x="513127" y="1775373"/>
                  </a:lnTo>
                  <a:lnTo>
                    <a:pt x="502430" y="1705848"/>
                  </a:lnTo>
                  <a:lnTo>
                    <a:pt x="299202" y="1593538"/>
                  </a:lnTo>
                  <a:lnTo>
                    <a:pt x="341987" y="1556098"/>
                  </a:lnTo>
                  <a:lnTo>
                    <a:pt x="181204" y="1453355"/>
                  </a:lnTo>
                  <a:lnTo>
                    <a:pt x="0" y="1246725"/>
                  </a:lnTo>
                  <a:lnTo>
                    <a:pt x="41229" y="977129"/>
                  </a:lnTo>
                  <a:lnTo>
                    <a:pt x="188618" y="845614"/>
                  </a:lnTo>
                  <a:lnTo>
                    <a:pt x="258144" y="626338"/>
                  </a:lnTo>
                  <a:lnTo>
                    <a:pt x="557639" y="647733"/>
                  </a:lnTo>
                  <a:lnTo>
                    <a:pt x="632514" y="594250"/>
                  </a:lnTo>
                  <a:lnTo>
                    <a:pt x="552889" y="538812"/>
                  </a:lnTo>
                  <a:close/>
                </a:path>
              </a:pathLst>
            </a:custGeom>
            <a:solidFill>
              <a:srgbClr val="000000">
                <a:alpha val="29803"/>
              </a:srgbClr>
            </a:solidFill>
            <a:ln w="25400">
              <a:noFill/>
            </a:ln>
          </p:spPr>
          <p:txBody>
            <a:bodyPr/>
            <a:lstStyle/>
            <a:p>
              <a:endParaRPr lang="zh-CN" altLang="en-US" sz="100">
                <a:solidFill>
                  <a:schemeClr val="tx1"/>
                </a:solidFill>
              </a:endParaRPr>
            </a:p>
          </p:txBody>
        </p:sp>
        <p:sp>
          <p:nvSpPr>
            <p:cNvPr id="19501" name="圆角矩形 57"/>
            <p:cNvSpPr/>
            <p:nvPr/>
          </p:nvSpPr>
          <p:spPr>
            <a:xfrm rot="1784053">
              <a:off x="177612" y="529601"/>
              <a:ext cx="713102" cy="687238"/>
            </a:xfrm>
            <a:custGeom>
              <a:avLst/>
              <a:gdLst>
                <a:gd name="txL" fmla="*/ 0 w 1018406"/>
                <a:gd name="txT" fmla="*/ 0 h 981469"/>
                <a:gd name="txR" fmla="*/ 1018406 w 1018406"/>
                <a:gd name="txB" fmla="*/ 981469 h 981469"/>
              </a:gdLst>
              <a:ahLst/>
              <a:cxnLst>
                <a:cxn ang="0">
                  <a:pos x="377656" y="286018"/>
                </a:cxn>
                <a:cxn ang="0">
                  <a:pos x="393397" y="282841"/>
                </a:cxn>
                <a:cxn ang="0">
                  <a:pos x="433837" y="323281"/>
                </a:cxn>
                <a:cxn ang="0">
                  <a:pos x="433837" y="462149"/>
                </a:cxn>
                <a:cxn ang="0">
                  <a:pos x="468092" y="442583"/>
                </a:cxn>
                <a:cxn ang="0">
                  <a:pos x="468092" y="484607"/>
                </a:cxn>
                <a:cxn ang="0">
                  <a:pos x="433837" y="504172"/>
                </a:cxn>
                <a:cxn ang="0">
                  <a:pos x="433836" y="646798"/>
                </a:cxn>
                <a:cxn ang="0">
                  <a:pos x="393397" y="687238"/>
                </a:cxn>
                <a:cxn ang="0">
                  <a:pos x="393397" y="687237"/>
                </a:cxn>
                <a:cxn ang="0">
                  <a:pos x="352958" y="646797"/>
                </a:cxn>
                <a:cxn ang="0">
                  <a:pos x="352957" y="323281"/>
                </a:cxn>
                <a:cxn ang="0">
                  <a:pos x="377656" y="286018"/>
                </a:cxn>
                <a:cxn ang="0">
                  <a:pos x="243385" y="351159"/>
                </a:cxn>
                <a:cxn ang="0">
                  <a:pos x="259126" y="347981"/>
                </a:cxn>
                <a:cxn ang="0">
                  <a:pos x="299566" y="388421"/>
                </a:cxn>
                <a:cxn ang="0">
                  <a:pos x="299565" y="538842"/>
                </a:cxn>
                <a:cxn ang="0">
                  <a:pos x="337278" y="517302"/>
                </a:cxn>
                <a:cxn ang="0">
                  <a:pos x="337278" y="559325"/>
                </a:cxn>
                <a:cxn ang="0">
                  <a:pos x="299565" y="580865"/>
                </a:cxn>
                <a:cxn ang="0">
                  <a:pos x="299565" y="623862"/>
                </a:cxn>
                <a:cxn ang="0">
                  <a:pos x="259125" y="664303"/>
                </a:cxn>
                <a:cxn ang="0">
                  <a:pos x="259126" y="664302"/>
                </a:cxn>
                <a:cxn ang="0">
                  <a:pos x="218686" y="623862"/>
                </a:cxn>
                <a:cxn ang="0">
                  <a:pos x="218686" y="388421"/>
                </a:cxn>
                <a:cxn ang="0">
                  <a:pos x="243385" y="351159"/>
                </a:cxn>
                <a:cxn ang="0">
                  <a:pos x="260341" y="27541"/>
                </a:cxn>
                <a:cxn ang="0">
                  <a:pos x="545358" y="105330"/>
                </a:cxn>
                <a:cxn ang="0">
                  <a:pos x="547418" y="109962"/>
                </a:cxn>
                <a:cxn ang="0">
                  <a:pos x="693430" y="184051"/>
                </a:cxn>
                <a:cxn ang="0">
                  <a:pos x="637867" y="387634"/>
                </a:cxn>
                <a:cxn ang="0">
                  <a:pos x="564652" y="429453"/>
                </a:cxn>
                <a:cxn ang="0">
                  <a:pos x="564651" y="545388"/>
                </a:cxn>
                <a:cxn ang="0">
                  <a:pos x="524211" y="585828"/>
                </a:cxn>
                <a:cxn ang="0">
                  <a:pos x="524212" y="585827"/>
                </a:cxn>
                <a:cxn ang="0">
                  <a:pos x="483771" y="545387"/>
                </a:cxn>
                <a:cxn ang="0">
                  <a:pos x="483771" y="368402"/>
                </a:cxn>
                <a:cxn ang="0">
                  <a:pos x="508470" y="331140"/>
                </a:cxn>
                <a:cxn ang="0">
                  <a:pos x="524212" y="327962"/>
                </a:cxn>
                <a:cxn ang="0">
                  <a:pos x="564652" y="368402"/>
                </a:cxn>
                <a:cxn ang="0">
                  <a:pos x="564652" y="384496"/>
                </a:cxn>
                <a:cxn ang="0">
                  <a:pos x="599450" y="229949"/>
                </a:cxn>
                <a:cxn ang="0">
                  <a:pos x="482532" y="170621"/>
                </a:cxn>
                <a:cxn ang="0">
                  <a:pos x="480883" y="166913"/>
                </a:cxn>
                <a:cxn ang="0">
                  <a:pos x="252657" y="104624"/>
                </a:cxn>
                <a:cxn ang="0">
                  <a:pos x="169217" y="257334"/>
                </a:cxn>
                <a:cxn ang="0">
                  <a:pos x="101146" y="266882"/>
                </a:cxn>
                <a:cxn ang="0">
                  <a:pos x="65552" y="397296"/>
                </a:cxn>
                <a:cxn ang="0">
                  <a:pos x="71140" y="403691"/>
                </a:cxn>
                <a:cxn ang="0">
                  <a:pos x="59924" y="538116"/>
                </a:cxn>
                <a:cxn ang="0">
                  <a:pos x="203006" y="589209"/>
                </a:cxn>
                <a:cxn ang="0">
                  <a:pos x="203006" y="633461"/>
                </a:cxn>
                <a:cxn ang="0">
                  <a:pos x="19649" y="568903"/>
                </a:cxn>
                <a:cxn ang="0">
                  <a:pos x="33655" y="401028"/>
                </a:cxn>
                <a:cxn ang="0">
                  <a:pos x="26677" y="393042"/>
                </a:cxn>
                <a:cxn ang="0">
                  <a:pos x="71128" y="230175"/>
                </a:cxn>
                <a:cxn ang="0">
                  <a:pos x="156137" y="218252"/>
                </a:cxn>
                <a:cxn ang="0">
                  <a:pos x="260341" y="27541"/>
                </a:cxn>
              </a:cxnLst>
              <a:rect l="txL" t="txT" r="txR" b="txB"/>
              <a:pathLst>
                <a:path w="1018406" h="981469">
                  <a:moveTo>
                    <a:pt x="539344" y="408473"/>
                  </a:moveTo>
                  <a:cubicBezTo>
                    <a:pt x="546254" y="405551"/>
                    <a:pt x="553850" y="403935"/>
                    <a:pt x="561824" y="403935"/>
                  </a:cubicBezTo>
                  <a:cubicBezTo>
                    <a:pt x="593721" y="403935"/>
                    <a:pt x="619579" y="429792"/>
                    <a:pt x="619578" y="461689"/>
                  </a:cubicBezTo>
                  <a:lnTo>
                    <a:pt x="619578" y="660011"/>
                  </a:lnTo>
                  <a:lnTo>
                    <a:pt x="668498" y="632069"/>
                  </a:lnTo>
                  <a:lnTo>
                    <a:pt x="668498" y="692084"/>
                  </a:lnTo>
                  <a:lnTo>
                    <a:pt x="619578" y="720026"/>
                  </a:lnTo>
                  <a:cubicBezTo>
                    <a:pt x="619577" y="787922"/>
                    <a:pt x="619577" y="855819"/>
                    <a:pt x="619577" y="923715"/>
                  </a:cubicBezTo>
                  <a:cubicBezTo>
                    <a:pt x="619577" y="955612"/>
                    <a:pt x="593721" y="981469"/>
                    <a:pt x="561824" y="981469"/>
                  </a:cubicBezTo>
                  <a:lnTo>
                    <a:pt x="561824" y="981468"/>
                  </a:lnTo>
                  <a:cubicBezTo>
                    <a:pt x="529927" y="981468"/>
                    <a:pt x="504070" y="955611"/>
                    <a:pt x="504071" y="923714"/>
                  </a:cubicBezTo>
                  <a:lnTo>
                    <a:pt x="504070" y="461689"/>
                  </a:lnTo>
                  <a:cubicBezTo>
                    <a:pt x="504070" y="437766"/>
                    <a:pt x="518615" y="417241"/>
                    <a:pt x="539344" y="408473"/>
                  </a:cubicBezTo>
                  <a:close/>
                  <a:moveTo>
                    <a:pt x="347586" y="501503"/>
                  </a:moveTo>
                  <a:cubicBezTo>
                    <a:pt x="354496" y="498580"/>
                    <a:pt x="362093" y="496964"/>
                    <a:pt x="370067" y="496964"/>
                  </a:cubicBezTo>
                  <a:cubicBezTo>
                    <a:pt x="401964" y="496964"/>
                    <a:pt x="427821" y="522821"/>
                    <a:pt x="427821" y="554718"/>
                  </a:cubicBezTo>
                  <a:lnTo>
                    <a:pt x="427820" y="769539"/>
                  </a:lnTo>
                  <a:lnTo>
                    <a:pt x="481679" y="738777"/>
                  </a:lnTo>
                  <a:lnTo>
                    <a:pt x="481679" y="798792"/>
                  </a:lnTo>
                  <a:lnTo>
                    <a:pt x="427820" y="829554"/>
                  </a:lnTo>
                  <a:cubicBezTo>
                    <a:pt x="427820" y="850023"/>
                    <a:pt x="427820" y="870491"/>
                    <a:pt x="427820" y="890960"/>
                  </a:cubicBezTo>
                  <a:cubicBezTo>
                    <a:pt x="427820" y="922857"/>
                    <a:pt x="401963" y="948714"/>
                    <a:pt x="370066" y="948714"/>
                  </a:cubicBezTo>
                  <a:lnTo>
                    <a:pt x="370067" y="948713"/>
                  </a:lnTo>
                  <a:cubicBezTo>
                    <a:pt x="338170" y="948713"/>
                    <a:pt x="312313" y="922856"/>
                    <a:pt x="312313" y="890959"/>
                  </a:cubicBezTo>
                  <a:lnTo>
                    <a:pt x="312313" y="554718"/>
                  </a:lnTo>
                  <a:cubicBezTo>
                    <a:pt x="312313" y="530795"/>
                    <a:pt x="326858" y="510270"/>
                    <a:pt x="347586" y="501503"/>
                  </a:cubicBezTo>
                  <a:close/>
                  <a:moveTo>
                    <a:pt x="371802" y="39332"/>
                  </a:moveTo>
                  <a:cubicBezTo>
                    <a:pt x="514881" y="-42392"/>
                    <a:pt x="697121" y="7347"/>
                    <a:pt x="778845" y="150425"/>
                  </a:cubicBezTo>
                  <a:cubicBezTo>
                    <a:pt x="780041" y="152520"/>
                    <a:pt x="781210" y="154623"/>
                    <a:pt x="781787" y="157040"/>
                  </a:cubicBezTo>
                  <a:cubicBezTo>
                    <a:pt x="863618" y="147642"/>
                    <a:pt x="946858" y="186773"/>
                    <a:pt x="990312" y="262850"/>
                  </a:cubicBezTo>
                  <a:cubicBezTo>
                    <a:pt x="1048686" y="365049"/>
                    <a:pt x="1013158" y="495220"/>
                    <a:pt x="910960" y="553594"/>
                  </a:cubicBezTo>
                  <a:lnTo>
                    <a:pt x="806399" y="613317"/>
                  </a:lnTo>
                  <a:cubicBezTo>
                    <a:pt x="806398" y="668508"/>
                    <a:pt x="806398" y="723698"/>
                    <a:pt x="806398" y="778888"/>
                  </a:cubicBezTo>
                  <a:cubicBezTo>
                    <a:pt x="806398" y="810785"/>
                    <a:pt x="780541" y="836642"/>
                    <a:pt x="748644" y="836642"/>
                  </a:cubicBezTo>
                  <a:lnTo>
                    <a:pt x="748645" y="836641"/>
                  </a:lnTo>
                  <a:cubicBezTo>
                    <a:pt x="716748" y="836641"/>
                    <a:pt x="690891" y="810784"/>
                    <a:pt x="690891" y="778887"/>
                  </a:cubicBezTo>
                  <a:lnTo>
                    <a:pt x="690891" y="526128"/>
                  </a:lnTo>
                  <a:cubicBezTo>
                    <a:pt x="690891" y="502205"/>
                    <a:pt x="705435" y="481680"/>
                    <a:pt x="726164" y="472913"/>
                  </a:cubicBezTo>
                  <a:cubicBezTo>
                    <a:pt x="733074" y="469990"/>
                    <a:pt x="740671" y="468374"/>
                    <a:pt x="748645" y="468374"/>
                  </a:cubicBezTo>
                  <a:cubicBezTo>
                    <a:pt x="780542" y="468374"/>
                    <a:pt x="806399" y="494231"/>
                    <a:pt x="806399" y="526128"/>
                  </a:cubicBezTo>
                  <a:lnTo>
                    <a:pt x="806399" y="549112"/>
                  </a:lnTo>
                  <a:cubicBezTo>
                    <a:pt x="877800" y="500884"/>
                    <a:pt x="899772" y="404862"/>
                    <a:pt x="856096" y="328398"/>
                  </a:cubicBezTo>
                  <a:cubicBezTo>
                    <a:pt x="821300" y="267478"/>
                    <a:pt x="754647" y="236145"/>
                    <a:pt x="689121" y="243670"/>
                  </a:cubicBezTo>
                  <a:cubicBezTo>
                    <a:pt x="688660" y="241736"/>
                    <a:pt x="687724" y="240051"/>
                    <a:pt x="686766" y="238374"/>
                  </a:cubicBezTo>
                  <a:cubicBezTo>
                    <a:pt x="621326" y="123804"/>
                    <a:pt x="475397" y="83977"/>
                    <a:pt x="360828" y="149417"/>
                  </a:cubicBezTo>
                  <a:cubicBezTo>
                    <a:pt x="280358" y="195380"/>
                    <a:pt x="236760" y="281049"/>
                    <a:pt x="241665" y="367508"/>
                  </a:cubicBezTo>
                  <a:cubicBezTo>
                    <a:pt x="209878" y="359290"/>
                    <a:pt x="175188" y="363587"/>
                    <a:pt x="144450" y="381144"/>
                  </a:cubicBezTo>
                  <a:cubicBezTo>
                    <a:pt x="78981" y="418539"/>
                    <a:pt x="56223" y="501924"/>
                    <a:pt x="93617" y="567393"/>
                  </a:cubicBezTo>
                  <a:lnTo>
                    <a:pt x="101597" y="576526"/>
                  </a:lnTo>
                  <a:cubicBezTo>
                    <a:pt x="58159" y="629349"/>
                    <a:pt x="49624" y="705553"/>
                    <a:pt x="85580" y="768503"/>
                  </a:cubicBezTo>
                  <a:cubicBezTo>
                    <a:pt x="127248" y="841454"/>
                    <a:pt x="214604" y="871981"/>
                    <a:pt x="289920" y="841470"/>
                  </a:cubicBezTo>
                  <a:lnTo>
                    <a:pt x="289920" y="904668"/>
                  </a:lnTo>
                  <a:cubicBezTo>
                    <a:pt x="193469" y="943164"/>
                    <a:pt x="81115" y="905351"/>
                    <a:pt x="28062" y="812470"/>
                  </a:cubicBezTo>
                  <a:cubicBezTo>
                    <a:pt x="-16840" y="733856"/>
                    <a:pt x="-6181" y="638689"/>
                    <a:pt x="48064" y="572723"/>
                  </a:cubicBezTo>
                  <a:lnTo>
                    <a:pt x="38099" y="561317"/>
                  </a:lnTo>
                  <a:cubicBezTo>
                    <a:pt x="-8600" y="479558"/>
                    <a:pt x="19821" y="375421"/>
                    <a:pt x="101580" y="328721"/>
                  </a:cubicBezTo>
                  <a:cubicBezTo>
                    <a:pt x="139967" y="306795"/>
                    <a:pt x="183290" y="301429"/>
                    <a:pt x="222985" y="311694"/>
                  </a:cubicBezTo>
                  <a:cubicBezTo>
                    <a:pt x="216862" y="203719"/>
                    <a:pt x="271309" y="96732"/>
                    <a:pt x="371802" y="39332"/>
                  </a:cubicBezTo>
                  <a:close/>
                </a:path>
              </a:pathLst>
            </a:custGeom>
            <a:solidFill>
              <a:schemeClr val="bg1">
                <a:alpha val="100000"/>
              </a:schemeClr>
            </a:solidFill>
            <a:ln w="25400">
              <a:noFill/>
            </a:ln>
          </p:spPr>
          <p:txBody>
            <a:bodyPr/>
            <a:lstStyle/>
            <a:p>
              <a:endParaRPr lang="zh-CN" altLang="en-US" sz="100">
                <a:solidFill>
                  <a:schemeClr val="tx1"/>
                </a:solidFill>
              </a:endParaRPr>
            </a:p>
          </p:txBody>
        </p:sp>
        <p:sp>
          <p:nvSpPr>
            <p:cNvPr id="19502" name="圆角矩形 68"/>
            <p:cNvSpPr/>
            <p:nvPr/>
          </p:nvSpPr>
          <p:spPr>
            <a:xfrm flipH="1">
              <a:off x="365384" y="346732"/>
              <a:ext cx="893505" cy="654371"/>
            </a:xfrm>
            <a:custGeom>
              <a:avLst/>
              <a:gdLst>
                <a:gd name="txL" fmla="*/ 0 w 2004545"/>
                <a:gd name="txT" fmla="*/ 0 h 1468058"/>
                <a:gd name="txR" fmla="*/ 2004545 w 2004545"/>
                <a:gd name="txB" fmla="*/ 1468058 h 1468058"/>
              </a:gdLst>
              <a:ahLst/>
              <a:cxnLst>
                <a:cxn ang="0">
                  <a:pos x="174124" y="0"/>
                </a:cxn>
                <a:cxn ang="0">
                  <a:pos x="52237" y="121886"/>
                </a:cxn>
                <a:cxn ang="0">
                  <a:pos x="52534" y="124829"/>
                </a:cxn>
                <a:cxn ang="0">
                  <a:pos x="0" y="204617"/>
                </a:cxn>
                <a:cxn ang="0">
                  <a:pos x="87062" y="291679"/>
                </a:cxn>
                <a:cxn ang="0">
                  <a:pos x="158238" y="291679"/>
                </a:cxn>
                <a:cxn ang="0">
                  <a:pos x="142214" y="246696"/>
                </a:cxn>
                <a:cxn ang="0">
                  <a:pos x="186018" y="180164"/>
                </a:cxn>
                <a:cxn ang="0">
                  <a:pos x="185771" y="177710"/>
                </a:cxn>
                <a:cxn ang="0">
                  <a:pos x="287406" y="76076"/>
                </a:cxn>
                <a:cxn ang="0">
                  <a:pos x="377444" y="131498"/>
                </a:cxn>
                <a:cxn ang="0">
                  <a:pos x="397934" y="119224"/>
                </a:cxn>
                <a:cxn ang="0">
                  <a:pos x="398271" y="117555"/>
                </a:cxn>
                <a:cxn ang="0">
                  <a:pos x="328621" y="47906"/>
                </a:cxn>
                <a:cxn ang="0">
                  <a:pos x="282103" y="66466"/>
                </a:cxn>
                <a:cxn ang="0">
                  <a:pos x="174124" y="0"/>
                </a:cxn>
              </a:cxnLst>
              <a:rect l="txL" t="txT" r="txR" b="txB"/>
              <a:pathLst>
                <a:path w="2004545" h="1468058">
                  <a:moveTo>
                    <a:pt x="876386" y="0"/>
                  </a:moveTo>
                  <a:cubicBezTo>
                    <a:pt x="537576" y="0"/>
                    <a:pt x="262915" y="274661"/>
                    <a:pt x="262915" y="613471"/>
                  </a:cubicBezTo>
                  <a:cubicBezTo>
                    <a:pt x="262915" y="618431"/>
                    <a:pt x="262973" y="623380"/>
                    <a:pt x="264408" y="628280"/>
                  </a:cubicBezTo>
                  <a:cubicBezTo>
                    <a:pt x="108715" y="694956"/>
                    <a:pt x="0" y="849713"/>
                    <a:pt x="0" y="1029866"/>
                  </a:cubicBezTo>
                  <a:cubicBezTo>
                    <a:pt x="0" y="1271872"/>
                    <a:pt x="196187" y="1468058"/>
                    <a:pt x="438192" y="1468058"/>
                  </a:cubicBezTo>
                  <a:lnTo>
                    <a:pt x="796429" y="1468058"/>
                  </a:lnTo>
                  <a:cubicBezTo>
                    <a:pt x="745471" y="1406661"/>
                    <a:pt x="715778" y="1327623"/>
                    <a:pt x="715778" y="1241651"/>
                  </a:cubicBezTo>
                  <a:cubicBezTo>
                    <a:pt x="715778" y="1091431"/>
                    <a:pt x="806429" y="962387"/>
                    <a:pt x="936254" y="906790"/>
                  </a:cubicBezTo>
                  <a:cubicBezTo>
                    <a:pt x="935057" y="902704"/>
                    <a:pt x="935009" y="898577"/>
                    <a:pt x="935009" y="894441"/>
                  </a:cubicBezTo>
                  <a:cubicBezTo>
                    <a:pt x="935009" y="611925"/>
                    <a:pt x="1164034" y="382900"/>
                    <a:pt x="1446550" y="382900"/>
                  </a:cubicBezTo>
                  <a:cubicBezTo>
                    <a:pt x="1644979" y="382900"/>
                    <a:pt x="1817019" y="495883"/>
                    <a:pt x="1899722" y="661846"/>
                  </a:cubicBezTo>
                  <a:cubicBezTo>
                    <a:pt x="1928593" y="633739"/>
                    <a:pt x="1963605" y="612264"/>
                    <a:pt x="2002850" y="600068"/>
                  </a:cubicBezTo>
                  <a:lnTo>
                    <a:pt x="2004545" y="591672"/>
                  </a:lnTo>
                  <a:cubicBezTo>
                    <a:pt x="2004545" y="398067"/>
                    <a:pt x="1847598" y="241118"/>
                    <a:pt x="1653991" y="241118"/>
                  </a:cubicBezTo>
                  <a:cubicBezTo>
                    <a:pt x="1563090" y="241118"/>
                    <a:pt x="1480267" y="275719"/>
                    <a:pt x="1419858" y="334529"/>
                  </a:cubicBezTo>
                  <a:cubicBezTo>
                    <a:pt x="1320676" y="135496"/>
                    <a:pt x="1114354" y="0"/>
                    <a:pt x="876386" y="0"/>
                  </a:cubicBezTo>
                  <a:close/>
                </a:path>
              </a:pathLst>
            </a:custGeom>
            <a:solidFill>
              <a:schemeClr val="bg1">
                <a:alpha val="100000"/>
              </a:schemeClr>
            </a:solidFill>
            <a:ln w="25400">
              <a:noFill/>
            </a:ln>
          </p:spPr>
          <p:txBody>
            <a:bodyPr/>
            <a:lstStyle/>
            <a:p>
              <a:endParaRPr lang="zh-CN" altLang="en-US" sz="100">
                <a:solidFill>
                  <a:schemeClr val="tx1"/>
                </a:solidFill>
              </a:endParaRPr>
            </a:p>
          </p:txBody>
        </p:sp>
      </p:grpSp>
      <p:grpSp>
        <p:nvGrpSpPr>
          <p:cNvPr id="21537" name="组合 23"/>
          <p:cNvGrpSpPr/>
          <p:nvPr/>
        </p:nvGrpSpPr>
        <p:grpSpPr>
          <a:xfrm>
            <a:off x="5512400" y="2980267"/>
            <a:ext cx="1206500" cy="1206500"/>
            <a:chOff x="0" y="0"/>
            <a:chExt cx="1407945" cy="1407810"/>
          </a:xfrm>
        </p:grpSpPr>
        <p:sp>
          <p:nvSpPr>
            <p:cNvPr id="19496" name="圆角矩形 24"/>
            <p:cNvSpPr/>
            <p:nvPr/>
          </p:nvSpPr>
          <p:spPr>
            <a:xfrm>
              <a:off x="0" y="0"/>
              <a:ext cx="1407810" cy="1407810"/>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9497" name="圆角矩形 12"/>
            <p:cNvSpPr/>
            <p:nvPr/>
          </p:nvSpPr>
          <p:spPr>
            <a:xfrm>
              <a:off x="323456" y="331933"/>
              <a:ext cx="1084489" cy="1075877"/>
            </a:xfrm>
            <a:custGeom>
              <a:avLst/>
              <a:gdLst>
                <a:gd name="txL" fmla="*/ 0 w 622695"/>
                <a:gd name="txT" fmla="*/ 0 h 617749"/>
                <a:gd name="txR" fmla="*/ 622695 w 622695"/>
                <a:gd name="txB" fmla="*/ 617749 h 617749"/>
              </a:gdLst>
              <a:ahLst/>
              <a:cxnLst>
                <a:cxn ang="0">
                  <a:pos x="1303804" y="273471"/>
                </a:cxn>
                <a:cxn ang="0">
                  <a:pos x="1313101" y="167269"/>
                </a:cxn>
                <a:cxn ang="0">
                  <a:pos x="1372542" y="0"/>
                </a:cxn>
                <a:cxn ang="0">
                  <a:pos x="1886796" y="419421"/>
                </a:cxn>
                <a:cxn ang="0">
                  <a:pos x="1888515" y="1465106"/>
                </a:cxn>
                <a:cxn ang="0">
                  <a:pos x="1479867" y="1873757"/>
                </a:cxn>
                <a:cxn ang="0">
                  <a:pos x="904134" y="1872365"/>
                </a:cxn>
                <a:cxn ang="0">
                  <a:pos x="28635" y="992806"/>
                </a:cxn>
                <a:cxn ang="0">
                  <a:pos x="145706" y="764643"/>
                </a:cxn>
                <a:cxn ang="0">
                  <a:pos x="7358" y="513045"/>
                </a:cxn>
                <a:cxn ang="0">
                  <a:pos x="211328" y="177500"/>
                </a:cxn>
                <a:cxn ang="0">
                  <a:pos x="471217" y="205148"/>
                </a:cxn>
                <a:cxn ang="0">
                  <a:pos x="653694" y="148469"/>
                </a:cxn>
                <a:cxn ang="0">
                  <a:pos x="688880" y="126108"/>
                </a:cxn>
                <a:cxn ang="0">
                  <a:pos x="1303804" y="273471"/>
                </a:cxn>
              </a:cxnLst>
              <a:rect l="txL" t="txT" r="txR" b="txB"/>
              <a:pathLst>
                <a:path w="622695" h="617749">
                  <a:moveTo>
                    <a:pt x="429846" y="90159"/>
                  </a:moveTo>
                  <a:lnTo>
                    <a:pt x="432911" y="55146"/>
                  </a:lnTo>
                  <a:lnTo>
                    <a:pt x="452508" y="0"/>
                  </a:lnTo>
                  <a:lnTo>
                    <a:pt x="622050" y="138277"/>
                  </a:lnTo>
                  <a:cubicBezTo>
                    <a:pt x="621631" y="247116"/>
                    <a:pt x="623036" y="374184"/>
                    <a:pt x="622617" y="483023"/>
                  </a:cubicBezTo>
                  <a:cubicBezTo>
                    <a:pt x="622617" y="557430"/>
                    <a:pt x="562298" y="617749"/>
                    <a:pt x="487891" y="617749"/>
                  </a:cubicBezTo>
                  <a:lnTo>
                    <a:pt x="298080" y="617290"/>
                  </a:lnTo>
                  <a:lnTo>
                    <a:pt x="9441" y="327313"/>
                  </a:lnTo>
                  <a:lnTo>
                    <a:pt x="48037" y="252091"/>
                  </a:lnTo>
                  <a:lnTo>
                    <a:pt x="2426" y="169143"/>
                  </a:lnTo>
                  <a:cubicBezTo>
                    <a:pt x="-12350" y="124880"/>
                    <a:pt x="44184" y="75437"/>
                    <a:pt x="69672" y="58519"/>
                  </a:cubicBezTo>
                  <a:cubicBezTo>
                    <a:pt x="95160" y="41601"/>
                    <a:pt x="130743" y="72875"/>
                    <a:pt x="155354" y="67634"/>
                  </a:cubicBezTo>
                  <a:lnTo>
                    <a:pt x="215514" y="48948"/>
                  </a:lnTo>
                  <a:lnTo>
                    <a:pt x="227114" y="41576"/>
                  </a:lnTo>
                  <a:lnTo>
                    <a:pt x="429846" y="90159"/>
                  </a:lnTo>
                  <a:close/>
                </a:path>
              </a:pathLst>
            </a:custGeom>
            <a:solidFill>
              <a:srgbClr val="000000">
                <a:alpha val="29803"/>
              </a:srgbClr>
            </a:solidFill>
            <a:ln w="25400">
              <a:noFill/>
            </a:ln>
          </p:spPr>
          <p:txBody>
            <a:bodyPr/>
            <a:lstStyle/>
            <a:p>
              <a:endParaRPr lang="zh-CN" altLang="en-US" sz="100">
                <a:solidFill>
                  <a:schemeClr val="tx1"/>
                </a:solidFill>
              </a:endParaRPr>
            </a:p>
          </p:txBody>
        </p:sp>
        <p:sp>
          <p:nvSpPr>
            <p:cNvPr id="19498" name="椭圆 30"/>
            <p:cNvSpPr/>
            <p:nvPr/>
          </p:nvSpPr>
          <p:spPr>
            <a:xfrm>
              <a:off x="165766" y="194339"/>
              <a:ext cx="1076278" cy="1076278"/>
            </a:xfrm>
            <a:custGeom>
              <a:avLst/>
              <a:gdLst>
                <a:gd name="txL" fmla="*/ 0 w 944830"/>
                <a:gd name="txT" fmla="*/ 0 h 944830"/>
                <a:gd name="txR" fmla="*/ 944830 w 944830"/>
                <a:gd name="txB" fmla="*/ 944830 h 944830"/>
              </a:gdLst>
              <a:ahLst/>
              <a:cxnLst>
                <a:cxn ang="0">
                  <a:pos x="538139" y="0"/>
                </a:cxn>
                <a:cxn ang="0">
                  <a:pos x="736642" y="198501"/>
                </a:cxn>
                <a:cxn ang="0">
                  <a:pos x="861582" y="106142"/>
                </a:cxn>
                <a:cxn ang="0">
                  <a:pos x="994765" y="239325"/>
                </a:cxn>
                <a:cxn ang="0">
                  <a:pos x="902406" y="364267"/>
                </a:cxn>
                <a:cxn ang="0">
                  <a:pos x="1076278" y="538139"/>
                </a:cxn>
                <a:cxn ang="0">
                  <a:pos x="897154" y="717263"/>
                </a:cxn>
                <a:cxn ang="0">
                  <a:pos x="785478" y="652296"/>
                </a:cxn>
                <a:cxn ang="0">
                  <a:pos x="652295" y="785479"/>
                </a:cxn>
                <a:cxn ang="0">
                  <a:pos x="717263" y="897155"/>
                </a:cxn>
                <a:cxn ang="0">
                  <a:pos x="538139" y="1076278"/>
                </a:cxn>
                <a:cxn ang="0">
                  <a:pos x="359016" y="897155"/>
                </a:cxn>
                <a:cxn ang="0">
                  <a:pos x="423983" y="785479"/>
                </a:cxn>
                <a:cxn ang="0">
                  <a:pos x="290800" y="652296"/>
                </a:cxn>
                <a:cxn ang="0">
                  <a:pos x="179124" y="717263"/>
                </a:cxn>
                <a:cxn ang="0">
                  <a:pos x="0" y="538139"/>
                </a:cxn>
                <a:cxn ang="0">
                  <a:pos x="173872" y="364267"/>
                </a:cxn>
                <a:cxn ang="0">
                  <a:pos x="81512" y="239325"/>
                </a:cxn>
                <a:cxn ang="0">
                  <a:pos x="214695" y="106142"/>
                </a:cxn>
                <a:cxn ang="0">
                  <a:pos x="339636" y="198503"/>
                </a:cxn>
                <a:cxn ang="0">
                  <a:pos x="538139" y="0"/>
                </a:cxn>
              </a:cxnLst>
              <a:rect l="txL" t="txT" r="txR" b="txB"/>
              <a:pathLst>
                <a:path w="944830" h="944830">
                  <a:moveTo>
                    <a:pt x="472415" y="0"/>
                  </a:moveTo>
                  <a:lnTo>
                    <a:pt x="646674" y="174258"/>
                  </a:lnTo>
                  <a:cubicBezTo>
                    <a:pt x="660469" y="126985"/>
                    <a:pt x="704464" y="93179"/>
                    <a:pt x="756355" y="93179"/>
                  </a:cubicBezTo>
                  <a:cubicBezTo>
                    <a:pt x="820926" y="93179"/>
                    <a:pt x="873272" y="145525"/>
                    <a:pt x="873272" y="210096"/>
                  </a:cubicBezTo>
                  <a:cubicBezTo>
                    <a:pt x="873272" y="261987"/>
                    <a:pt x="839466" y="305983"/>
                    <a:pt x="792193" y="319778"/>
                  </a:cubicBezTo>
                  <a:lnTo>
                    <a:pt x="944830" y="472415"/>
                  </a:lnTo>
                  <a:lnTo>
                    <a:pt x="787583" y="629662"/>
                  </a:lnTo>
                  <a:cubicBezTo>
                    <a:pt x="768788" y="595026"/>
                    <a:pt x="731782" y="572630"/>
                    <a:pt x="689546" y="572630"/>
                  </a:cubicBezTo>
                  <a:cubicBezTo>
                    <a:pt x="624975" y="572630"/>
                    <a:pt x="572629" y="624976"/>
                    <a:pt x="572629" y="689547"/>
                  </a:cubicBezTo>
                  <a:cubicBezTo>
                    <a:pt x="572629" y="731783"/>
                    <a:pt x="595025" y="768788"/>
                    <a:pt x="629662" y="787584"/>
                  </a:cubicBezTo>
                  <a:lnTo>
                    <a:pt x="472415" y="944830"/>
                  </a:lnTo>
                  <a:lnTo>
                    <a:pt x="315169" y="787584"/>
                  </a:lnTo>
                  <a:cubicBezTo>
                    <a:pt x="349805" y="768788"/>
                    <a:pt x="372201" y="731783"/>
                    <a:pt x="372201" y="689547"/>
                  </a:cubicBezTo>
                  <a:cubicBezTo>
                    <a:pt x="372201" y="624976"/>
                    <a:pt x="319855" y="572630"/>
                    <a:pt x="255284" y="572630"/>
                  </a:cubicBezTo>
                  <a:cubicBezTo>
                    <a:pt x="213048" y="572630"/>
                    <a:pt x="176043" y="595026"/>
                    <a:pt x="157247" y="629662"/>
                  </a:cubicBezTo>
                  <a:lnTo>
                    <a:pt x="0" y="472415"/>
                  </a:lnTo>
                  <a:lnTo>
                    <a:pt x="152637" y="319778"/>
                  </a:lnTo>
                  <a:cubicBezTo>
                    <a:pt x="105363" y="305983"/>
                    <a:pt x="71557" y="261987"/>
                    <a:pt x="71557" y="210096"/>
                  </a:cubicBezTo>
                  <a:cubicBezTo>
                    <a:pt x="71557" y="145525"/>
                    <a:pt x="123903" y="93179"/>
                    <a:pt x="188474" y="93179"/>
                  </a:cubicBezTo>
                  <a:cubicBezTo>
                    <a:pt x="240365" y="93179"/>
                    <a:pt x="284362" y="126985"/>
                    <a:pt x="298156" y="174259"/>
                  </a:cubicBezTo>
                  <a:lnTo>
                    <a:pt x="472415" y="0"/>
                  </a:lnTo>
                  <a:close/>
                </a:path>
              </a:pathLst>
            </a:custGeom>
            <a:solidFill>
              <a:schemeClr val="bg1">
                <a:alpha val="100000"/>
              </a:schemeClr>
            </a:solidFill>
            <a:ln w="25400">
              <a:noFill/>
            </a:ln>
          </p:spPr>
          <p:txBody>
            <a:bodyPr/>
            <a:lstStyle/>
            <a:p>
              <a:endParaRPr lang="zh-CN" altLang="en-US" sz="100">
                <a:solidFill>
                  <a:schemeClr val="tx1"/>
                </a:solidFill>
              </a:endParaRPr>
            </a:p>
          </p:txBody>
        </p:sp>
      </p:grpSp>
      <p:grpSp>
        <p:nvGrpSpPr>
          <p:cNvPr id="21541" name="组合 27"/>
          <p:cNvGrpSpPr/>
          <p:nvPr/>
        </p:nvGrpSpPr>
        <p:grpSpPr>
          <a:xfrm>
            <a:off x="3939718" y="2976033"/>
            <a:ext cx="1208616" cy="1210733"/>
            <a:chOff x="0" y="0"/>
            <a:chExt cx="1410703" cy="1410703"/>
          </a:xfrm>
        </p:grpSpPr>
        <p:grpSp>
          <p:nvGrpSpPr>
            <p:cNvPr id="19488" name="组合 28"/>
            <p:cNvGrpSpPr/>
            <p:nvPr/>
          </p:nvGrpSpPr>
          <p:grpSpPr>
            <a:xfrm>
              <a:off x="0" y="0"/>
              <a:ext cx="1410703" cy="1410703"/>
              <a:chOff x="0" y="0"/>
              <a:chExt cx="1410703" cy="1410703"/>
            </a:xfrm>
          </p:grpSpPr>
          <p:sp>
            <p:nvSpPr>
              <p:cNvPr id="19494" name="圆角矩形 34"/>
              <p:cNvSpPr/>
              <p:nvPr/>
            </p:nvSpPr>
            <p:spPr>
              <a:xfrm>
                <a:off x="0" y="0"/>
                <a:ext cx="1410703" cy="1410703"/>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9495" name="圆角矩形 3"/>
              <p:cNvSpPr/>
              <p:nvPr/>
            </p:nvSpPr>
            <p:spPr>
              <a:xfrm>
                <a:off x="282898" y="301393"/>
                <a:ext cx="1127805" cy="1109309"/>
              </a:xfrm>
              <a:custGeom>
                <a:avLst/>
                <a:gdLst>
                  <a:gd name="txL" fmla="*/ 0 w 2532980"/>
                  <a:gd name="txT" fmla="*/ 0 h 2491439"/>
                  <a:gd name="txR" fmla="*/ 2532980 w 2532980"/>
                  <a:gd name="txB" fmla="*/ 2491439 h 2491439"/>
                </a:gdLst>
                <a:ahLst/>
                <a:cxnLst>
                  <a:cxn ang="0">
                    <a:pos x="68191" y="33927"/>
                  </a:cxn>
                  <a:cxn ang="0">
                    <a:pos x="145299" y="4488"/>
                  </a:cxn>
                  <a:cxn ang="0">
                    <a:pos x="220504" y="0"/>
                  </a:cxn>
                  <a:cxn ang="0">
                    <a:pos x="299968" y="12991"/>
                  </a:cxn>
                  <a:cxn ang="0">
                    <a:pos x="501188" y="174834"/>
                  </a:cxn>
                  <a:cxn ang="0">
                    <a:pos x="502153" y="389230"/>
                  </a:cxn>
                  <a:cxn ang="0">
                    <a:pos x="397466" y="493918"/>
                  </a:cxn>
                  <a:cxn ang="0">
                    <a:pos x="278440" y="493918"/>
                  </a:cxn>
                  <a:cxn ang="0">
                    <a:pos x="49638" y="332920"/>
                  </a:cxn>
                  <a:cxn ang="0">
                    <a:pos x="64607" y="330125"/>
                  </a:cxn>
                  <a:cxn ang="0">
                    <a:pos x="24009" y="295763"/>
                  </a:cxn>
                  <a:cxn ang="0">
                    <a:pos x="0" y="132418"/>
                  </a:cxn>
                  <a:cxn ang="0">
                    <a:pos x="68191" y="33927"/>
                  </a:cxn>
                </a:cxnLst>
                <a:rect l="txL" t="txT" r="txR" b="txB"/>
                <a:pathLst>
                  <a:path w="2532980" h="2491439">
                    <a:moveTo>
                      <a:pt x="343970" y="171138"/>
                    </a:moveTo>
                    <a:cubicBezTo>
                      <a:pt x="470055" y="139465"/>
                      <a:pt x="606836" y="54312"/>
                      <a:pt x="732921" y="22639"/>
                    </a:cubicBezTo>
                    <a:lnTo>
                      <a:pt x="1112274" y="0"/>
                    </a:lnTo>
                    <a:lnTo>
                      <a:pt x="1513111" y="65527"/>
                    </a:lnTo>
                    <a:lnTo>
                      <a:pt x="2528113" y="881906"/>
                    </a:lnTo>
                    <a:cubicBezTo>
                      <a:pt x="2529735" y="1242394"/>
                      <a:pt x="2531358" y="1602882"/>
                      <a:pt x="2532980" y="1963370"/>
                    </a:cubicBezTo>
                    <a:cubicBezTo>
                      <a:pt x="2532980" y="2255014"/>
                      <a:pt x="2296555" y="2491439"/>
                      <a:pt x="2004911" y="2491439"/>
                    </a:cubicBezTo>
                    <a:lnTo>
                      <a:pt x="1404520" y="2491439"/>
                    </a:lnTo>
                    <a:lnTo>
                      <a:pt x="250384" y="1679326"/>
                    </a:lnTo>
                    <a:lnTo>
                      <a:pt x="325895" y="1665228"/>
                    </a:lnTo>
                    <a:lnTo>
                      <a:pt x="121105" y="1491900"/>
                    </a:lnTo>
                    <a:lnTo>
                      <a:pt x="1" y="667946"/>
                    </a:lnTo>
                    <a:lnTo>
                      <a:pt x="343970" y="171138"/>
                    </a:lnTo>
                    <a:close/>
                  </a:path>
                </a:pathLst>
              </a:custGeom>
              <a:solidFill>
                <a:srgbClr val="000000">
                  <a:alpha val="29803"/>
                </a:srgbClr>
              </a:solidFill>
              <a:ln w="25400">
                <a:noFill/>
              </a:ln>
            </p:spPr>
            <p:txBody>
              <a:bodyPr/>
              <a:lstStyle/>
              <a:p>
                <a:endParaRPr lang="zh-CN" altLang="en-US" sz="100">
                  <a:solidFill>
                    <a:schemeClr val="tx1"/>
                  </a:solidFill>
                </a:endParaRPr>
              </a:p>
            </p:txBody>
          </p:sp>
        </p:grpSp>
        <p:grpSp>
          <p:nvGrpSpPr>
            <p:cNvPr id="19489" name="组合 29"/>
            <p:cNvGrpSpPr/>
            <p:nvPr/>
          </p:nvGrpSpPr>
          <p:grpSpPr>
            <a:xfrm>
              <a:off x="255350" y="255350"/>
              <a:ext cx="900002" cy="900002"/>
              <a:chOff x="0" y="0"/>
              <a:chExt cx="3528392" cy="3528392"/>
            </a:xfrm>
          </p:grpSpPr>
          <p:sp>
            <p:nvSpPr>
              <p:cNvPr id="19490" name="Freeform 5"/>
              <p:cNvSpPr/>
              <p:nvPr/>
            </p:nvSpPr>
            <p:spPr>
              <a:xfrm>
                <a:off x="0" y="0"/>
                <a:ext cx="3528392" cy="3528392"/>
              </a:xfrm>
              <a:custGeom>
                <a:avLst/>
                <a:gdLst>
                  <a:gd name="txL" fmla="*/ 0 w 3528392"/>
                  <a:gd name="txT" fmla="*/ 0 h 3528392"/>
                  <a:gd name="txR" fmla="*/ 3528392 w 3528392"/>
                  <a:gd name="txB" fmla="*/ 3528392 h 3528392"/>
                </a:gdLst>
                <a:ahLst/>
                <a:cxnLst>
                  <a:cxn ang="0">
                    <a:pos x="1944317" y="3348272"/>
                  </a:cxn>
                  <a:cxn ang="0">
                    <a:pos x="1584077" y="3348272"/>
                  </a:cxn>
                  <a:cxn ang="0">
                    <a:pos x="2306111" y="3088523"/>
                  </a:cxn>
                  <a:cxn ang="0">
                    <a:pos x="2306111" y="3448763"/>
                  </a:cxn>
                  <a:cxn ang="0">
                    <a:pos x="2306111" y="3088523"/>
                  </a:cxn>
                  <a:cxn ang="0">
                    <a:pos x="1402401" y="3268643"/>
                  </a:cxn>
                  <a:cxn ang="0">
                    <a:pos x="1042161" y="3268643"/>
                  </a:cxn>
                  <a:cxn ang="0">
                    <a:pos x="2848027" y="2808310"/>
                  </a:cxn>
                  <a:cxn ang="0">
                    <a:pos x="2848027" y="3168550"/>
                  </a:cxn>
                  <a:cxn ang="0">
                    <a:pos x="2848027" y="2808310"/>
                  </a:cxn>
                  <a:cxn ang="0">
                    <a:pos x="860486" y="2988430"/>
                  </a:cxn>
                  <a:cxn ang="0">
                    <a:pos x="500246" y="2988430"/>
                  </a:cxn>
                  <a:cxn ang="0">
                    <a:pos x="1933280" y="1530863"/>
                  </a:cxn>
                  <a:cxn ang="0">
                    <a:pos x="2124584" y="1638478"/>
                  </a:cxn>
                  <a:cxn ang="0">
                    <a:pos x="2219792" y="1889423"/>
                  </a:cxn>
                  <a:cxn ang="0">
                    <a:pos x="1878482" y="2097950"/>
                  </a:cxn>
                  <a:cxn ang="0">
                    <a:pos x="1721477" y="2353281"/>
                  </a:cxn>
                  <a:cxn ang="0">
                    <a:pos x="1628042" y="2080618"/>
                  </a:cxn>
                  <a:cxn ang="0">
                    <a:pos x="1291951" y="1882881"/>
                  </a:cxn>
                  <a:cxn ang="0">
                    <a:pos x="1382833" y="1636192"/>
                  </a:cxn>
                  <a:cxn ang="0">
                    <a:pos x="1933280" y="1530863"/>
                  </a:cxn>
                  <a:cxn ang="0">
                    <a:pos x="3528392" y="1764196"/>
                  </a:cxn>
                  <a:cxn ang="0">
                    <a:pos x="2854187" y="2664296"/>
                  </a:cxn>
                  <a:cxn ang="0">
                    <a:pos x="1879764" y="2645821"/>
                  </a:cxn>
                  <a:cxn ang="0">
                    <a:pos x="1953379" y="2119060"/>
                  </a:cxn>
                  <a:cxn ang="0">
                    <a:pos x="2273667" y="1937017"/>
                  </a:cxn>
                  <a:cxn ang="0">
                    <a:pos x="2752809" y="2011900"/>
                  </a:cxn>
                  <a:cxn ang="0">
                    <a:pos x="3052650" y="2360791"/>
                  </a:cxn>
                  <a:cxn ang="0">
                    <a:pos x="1764196" y="343136"/>
                  </a:cxn>
                  <a:cxn ang="0">
                    <a:pos x="458827" y="2325675"/>
                  </a:cxn>
                  <a:cxn ang="0">
                    <a:pos x="625771" y="2034661"/>
                  </a:cxn>
                  <a:cxn ang="0">
                    <a:pos x="1227604" y="1912008"/>
                  </a:cxn>
                  <a:cxn ang="0">
                    <a:pos x="1569848" y="2123746"/>
                  </a:cxn>
                  <a:cxn ang="0">
                    <a:pos x="1616341" y="2636305"/>
                  </a:cxn>
                  <a:cxn ang="0">
                    <a:pos x="688643" y="2664296"/>
                  </a:cxn>
                  <a:cxn ang="0">
                    <a:pos x="0" y="1764196"/>
                  </a:cxn>
                </a:cxnLst>
                <a:rect l="txL" t="txT" r="txR" b="txB"/>
                <a:pathLst>
                  <a:path w="3528392" h="3528392">
                    <a:moveTo>
                      <a:pt x="1764197" y="3168152"/>
                    </a:moveTo>
                    <a:cubicBezTo>
                      <a:pt x="1863675" y="3168152"/>
                      <a:pt x="1944317" y="3248794"/>
                      <a:pt x="1944317" y="3348272"/>
                    </a:cubicBezTo>
                    <a:cubicBezTo>
                      <a:pt x="1944317" y="3447750"/>
                      <a:pt x="1863675" y="3528392"/>
                      <a:pt x="1764197" y="3528392"/>
                    </a:cubicBezTo>
                    <a:cubicBezTo>
                      <a:pt x="1664719" y="3528392"/>
                      <a:pt x="1584077" y="3447750"/>
                      <a:pt x="1584077" y="3348272"/>
                    </a:cubicBezTo>
                    <a:cubicBezTo>
                      <a:pt x="1584077" y="3248794"/>
                      <a:pt x="1664719" y="3168152"/>
                      <a:pt x="1764197" y="3168152"/>
                    </a:cubicBezTo>
                    <a:close/>
                    <a:moveTo>
                      <a:pt x="2306111" y="3088523"/>
                    </a:moveTo>
                    <a:cubicBezTo>
                      <a:pt x="2405589" y="3088523"/>
                      <a:pt x="2486231" y="3169165"/>
                      <a:pt x="2486231" y="3268643"/>
                    </a:cubicBezTo>
                    <a:cubicBezTo>
                      <a:pt x="2486231" y="3368121"/>
                      <a:pt x="2405589" y="3448763"/>
                      <a:pt x="2306111" y="3448763"/>
                    </a:cubicBezTo>
                    <a:cubicBezTo>
                      <a:pt x="2206633" y="3448763"/>
                      <a:pt x="2125991" y="3368121"/>
                      <a:pt x="2125991" y="3268643"/>
                    </a:cubicBezTo>
                    <a:cubicBezTo>
                      <a:pt x="2125991" y="3169165"/>
                      <a:pt x="2206633" y="3088523"/>
                      <a:pt x="2306111" y="3088523"/>
                    </a:cubicBezTo>
                    <a:close/>
                    <a:moveTo>
                      <a:pt x="1222281" y="3088523"/>
                    </a:moveTo>
                    <a:cubicBezTo>
                      <a:pt x="1321759" y="3088523"/>
                      <a:pt x="1402401" y="3169165"/>
                      <a:pt x="1402401" y="3268643"/>
                    </a:cubicBezTo>
                    <a:cubicBezTo>
                      <a:pt x="1402401" y="3368121"/>
                      <a:pt x="1321759" y="3448763"/>
                      <a:pt x="1222281" y="3448763"/>
                    </a:cubicBezTo>
                    <a:cubicBezTo>
                      <a:pt x="1122803" y="3448763"/>
                      <a:pt x="1042161" y="3368121"/>
                      <a:pt x="1042161" y="3268643"/>
                    </a:cubicBezTo>
                    <a:cubicBezTo>
                      <a:pt x="1042161" y="3169165"/>
                      <a:pt x="1122803" y="3088523"/>
                      <a:pt x="1222281" y="3088523"/>
                    </a:cubicBezTo>
                    <a:close/>
                    <a:moveTo>
                      <a:pt x="2848027" y="2808310"/>
                    </a:moveTo>
                    <a:cubicBezTo>
                      <a:pt x="2947505" y="2808310"/>
                      <a:pt x="3028147" y="2888952"/>
                      <a:pt x="3028147" y="2988430"/>
                    </a:cubicBezTo>
                    <a:cubicBezTo>
                      <a:pt x="3028147" y="3087908"/>
                      <a:pt x="2947505" y="3168550"/>
                      <a:pt x="2848027" y="3168550"/>
                    </a:cubicBezTo>
                    <a:cubicBezTo>
                      <a:pt x="2748549" y="3168550"/>
                      <a:pt x="2667907" y="3087908"/>
                      <a:pt x="2667907" y="2988430"/>
                    </a:cubicBezTo>
                    <a:cubicBezTo>
                      <a:pt x="2667907" y="2888952"/>
                      <a:pt x="2748549" y="2808310"/>
                      <a:pt x="2848027" y="2808310"/>
                    </a:cubicBezTo>
                    <a:close/>
                    <a:moveTo>
                      <a:pt x="680366" y="2808310"/>
                    </a:moveTo>
                    <a:cubicBezTo>
                      <a:pt x="779844" y="2808310"/>
                      <a:pt x="860486" y="2888952"/>
                      <a:pt x="860486" y="2988430"/>
                    </a:cubicBezTo>
                    <a:cubicBezTo>
                      <a:pt x="860486" y="3087908"/>
                      <a:pt x="779844" y="3168550"/>
                      <a:pt x="680366" y="3168550"/>
                    </a:cubicBezTo>
                    <a:cubicBezTo>
                      <a:pt x="580888" y="3168550"/>
                      <a:pt x="500246" y="3087908"/>
                      <a:pt x="500246" y="2988430"/>
                    </a:cubicBezTo>
                    <a:cubicBezTo>
                      <a:pt x="500246" y="2888952"/>
                      <a:pt x="580888" y="2808310"/>
                      <a:pt x="680366" y="2808310"/>
                    </a:cubicBezTo>
                    <a:close/>
                    <a:moveTo>
                      <a:pt x="1933280" y="1530863"/>
                    </a:moveTo>
                    <a:cubicBezTo>
                      <a:pt x="1933283" y="1530934"/>
                      <a:pt x="1934674" y="1568342"/>
                      <a:pt x="2041765" y="1607037"/>
                    </a:cubicBezTo>
                    <a:cubicBezTo>
                      <a:pt x="2041824" y="1607056"/>
                      <a:pt x="2079385" y="1618930"/>
                      <a:pt x="2124584" y="1638478"/>
                    </a:cubicBezTo>
                    <a:cubicBezTo>
                      <a:pt x="2123612" y="1668724"/>
                      <a:pt x="2123924" y="1682833"/>
                      <a:pt x="2152189" y="1730974"/>
                    </a:cubicBezTo>
                    <a:cubicBezTo>
                      <a:pt x="2160358" y="1788157"/>
                      <a:pt x="2168527" y="1816563"/>
                      <a:pt x="2219792" y="1889423"/>
                    </a:cubicBezTo>
                    <a:cubicBezTo>
                      <a:pt x="2216989" y="1899436"/>
                      <a:pt x="2200563" y="1930473"/>
                      <a:pt x="2112241" y="1962387"/>
                    </a:cubicBezTo>
                    <a:cubicBezTo>
                      <a:pt x="2112160" y="1962413"/>
                      <a:pt x="1912054" y="2025664"/>
                      <a:pt x="1878482" y="2097950"/>
                    </a:cubicBezTo>
                    <a:cubicBezTo>
                      <a:pt x="1878446" y="2098031"/>
                      <a:pt x="1828865" y="2210606"/>
                      <a:pt x="1804925" y="2351957"/>
                    </a:cubicBezTo>
                    <a:cubicBezTo>
                      <a:pt x="1777821" y="2353788"/>
                      <a:pt x="1749966" y="2353916"/>
                      <a:pt x="1721477" y="2353281"/>
                    </a:cubicBezTo>
                    <a:cubicBezTo>
                      <a:pt x="1721446" y="2353280"/>
                      <a:pt x="1715416" y="2352980"/>
                      <a:pt x="1704479" y="2352222"/>
                    </a:cubicBezTo>
                    <a:cubicBezTo>
                      <a:pt x="1681823" y="2202694"/>
                      <a:pt x="1628042" y="2080618"/>
                      <a:pt x="1628042" y="2080618"/>
                    </a:cubicBezTo>
                    <a:cubicBezTo>
                      <a:pt x="1594464" y="2008318"/>
                      <a:pt x="1394283" y="1945055"/>
                      <a:pt x="1394283" y="1945055"/>
                    </a:cubicBezTo>
                    <a:cubicBezTo>
                      <a:pt x="1327470" y="1920913"/>
                      <a:pt x="1301800" y="1897273"/>
                      <a:pt x="1291951" y="1882881"/>
                    </a:cubicBezTo>
                    <a:cubicBezTo>
                      <a:pt x="1339421" y="1814842"/>
                      <a:pt x="1347347" y="1786451"/>
                      <a:pt x="1355271" y="1730974"/>
                    </a:cubicBezTo>
                    <a:cubicBezTo>
                      <a:pt x="1384239" y="1681636"/>
                      <a:pt x="1383846" y="1668045"/>
                      <a:pt x="1382833" y="1636192"/>
                    </a:cubicBezTo>
                    <a:cubicBezTo>
                      <a:pt x="1447978" y="1613075"/>
                      <a:pt x="1552891" y="1570191"/>
                      <a:pt x="1562624" y="1532154"/>
                    </a:cubicBezTo>
                    <a:cubicBezTo>
                      <a:pt x="1562680" y="1532297"/>
                      <a:pt x="1722805" y="1946519"/>
                      <a:pt x="1933280" y="1530863"/>
                    </a:cubicBezTo>
                    <a:close/>
                    <a:moveTo>
                      <a:pt x="1764196" y="0"/>
                    </a:moveTo>
                    <a:cubicBezTo>
                      <a:pt x="2738535" y="0"/>
                      <a:pt x="3528392" y="789857"/>
                      <a:pt x="3528392" y="1764196"/>
                    </a:cubicBezTo>
                    <a:cubicBezTo>
                      <a:pt x="3528392" y="2147647"/>
                      <a:pt x="3406058" y="2502524"/>
                      <a:pt x="3196911" y="2790940"/>
                    </a:cubicBezTo>
                    <a:cubicBezTo>
                      <a:pt x="3105238" y="2711167"/>
                      <a:pt x="2985186" y="2664296"/>
                      <a:pt x="2854187" y="2664296"/>
                    </a:cubicBezTo>
                    <a:lnTo>
                      <a:pt x="1928833" y="2664296"/>
                    </a:lnTo>
                    <a:cubicBezTo>
                      <a:pt x="1911688" y="2659265"/>
                      <a:pt x="1895407" y="2652750"/>
                      <a:pt x="1879764" y="2645821"/>
                    </a:cubicBezTo>
                    <a:cubicBezTo>
                      <a:pt x="1879731" y="2645813"/>
                      <a:pt x="1850060" y="2638034"/>
                      <a:pt x="1848768" y="2567065"/>
                    </a:cubicBezTo>
                    <a:cubicBezTo>
                      <a:pt x="1848775" y="2566880"/>
                      <a:pt x="1859129" y="2258454"/>
                      <a:pt x="1953379" y="2119060"/>
                    </a:cubicBezTo>
                    <a:cubicBezTo>
                      <a:pt x="1953426" y="2118995"/>
                      <a:pt x="1979266" y="2082887"/>
                      <a:pt x="2042491" y="2058379"/>
                    </a:cubicBezTo>
                    <a:cubicBezTo>
                      <a:pt x="2042574" y="2058355"/>
                      <a:pt x="2259465" y="1992523"/>
                      <a:pt x="2273667" y="1937017"/>
                    </a:cubicBezTo>
                    <a:cubicBezTo>
                      <a:pt x="2273696" y="1937091"/>
                      <a:pt x="2433831" y="2351417"/>
                      <a:pt x="2644324" y="1935726"/>
                    </a:cubicBezTo>
                    <a:cubicBezTo>
                      <a:pt x="2644328" y="1935807"/>
                      <a:pt x="2645732" y="1973209"/>
                      <a:pt x="2752809" y="2011900"/>
                    </a:cubicBezTo>
                    <a:cubicBezTo>
                      <a:pt x="2752952" y="2011945"/>
                      <a:pt x="2953001" y="2075188"/>
                      <a:pt x="2986568" y="2147463"/>
                    </a:cubicBezTo>
                    <a:cubicBezTo>
                      <a:pt x="2986588" y="2147508"/>
                      <a:pt x="3026939" y="2239115"/>
                      <a:pt x="3052650" y="2360791"/>
                    </a:cubicBezTo>
                    <a:cubicBezTo>
                      <a:pt x="3138252" y="2179861"/>
                      <a:pt x="3185256" y="1977518"/>
                      <a:pt x="3185256" y="1764196"/>
                    </a:cubicBezTo>
                    <a:cubicBezTo>
                      <a:pt x="3185256" y="979366"/>
                      <a:pt x="2549026" y="343136"/>
                      <a:pt x="1764196" y="343136"/>
                    </a:cubicBezTo>
                    <a:cubicBezTo>
                      <a:pt x="979366" y="343136"/>
                      <a:pt x="343136" y="979366"/>
                      <a:pt x="343136" y="1764196"/>
                    </a:cubicBezTo>
                    <a:cubicBezTo>
                      <a:pt x="343136" y="1963681"/>
                      <a:pt x="384240" y="2153565"/>
                      <a:pt x="458827" y="2325675"/>
                    </a:cubicBezTo>
                    <a:cubicBezTo>
                      <a:pt x="472240" y="2242413"/>
                      <a:pt x="497036" y="2153940"/>
                      <a:pt x="536658" y="2095340"/>
                    </a:cubicBezTo>
                    <a:cubicBezTo>
                      <a:pt x="536680" y="2095310"/>
                      <a:pt x="562515" y="2059182"/>
                      <a:pt x="625771" y="2034661"/>
                    </a:cubicBezTo>
                    <a:cubicBezTo>
                      <a:pt x="625886" y="2034627"/>
                      <a:pt x="842747" y="1968800"/>
                      <a:pt x="856948" y="1913299"/>
                    </a:cubicBezTo>
                    <a:cubicBezTo>
                      <a:pt x="856991" y="1913411"/>
                      <a:pt x="1017121" y="2327680"/>
                      <a:pt x="1227604" y="1912008"/>
                    </a:cubicBezTo>
                    <a:cubicBezTo>
                      <a:pt x="1227605" y="1912072"/>
                      <a:pt x="1228990" y="1949480"/>
                      <a:pt x="1336089" y="1988181"/>
                    </a:cubicBezTo>
                    <a:cubicBezTo>
                      <a:pt x="1336259" y="1988235"/>
                      <a:pt x="1536284" y="2051476"/>
                      <a:pt x="1569848" y="2123746"/>
                    </a:cubicBezTo>
                    <a:cubicBezTo>
                      <a:pt x="1569906" y="2123878"/>
                      <a:pt x="1679619" y="2372983"/>
                      <a:pt x="1653795" y="2594989"/>
                    </a:cubicBezTo>
                    <a:cubicBezTo>
                      <a:pt x="1653791" y="2595036"/>
                      <a:pt x="1652457" y="2613096"/>
                      <a:pt x="1616341" y="2636305"/>
                    </a:cubicBezTo>
                    <a:cubicBezTo>
                      <a:pt x="1616298" y="2636324"/>
                      <a:pt x="1586869" y="2648627"/>
                      <a:pt x="1534270" y="2664296"/>
                    </a:cubicBezTo>
                    <a:lnTo>
                      <a:pt x="688643" y="2664296"/>
                    </a:lnTo>
                    <a:cubicBezTo>
                      <a:pt x="553466" y="2664296"/>
                      <a:pt x="429945" y="2714205"/>
                      <a:pt x="336990" y="2798307"/>
                    </a:cubicBezTo>
                    <a:cubicBezTo>
                      <a:pt x="124451" y="2508637"/>
                      <a:pt x="0" y="2150950"/>
                      <a:pt x="0" y="1764196"/>
                    </a:cubicBezTo>
                    <a:cubicBezTo>
                      <a:pt x="0" y="789857"/>
                      <a:pt x="789857" y="0"/>
                      <a:pt x="1764196" y="0"/>
                    </a:cubicBezTo>
                    <a:close/>
                  </a:path>
                </a:pathLst>
              </a:custGeom>
              <a:solidFill>
                <a:schemeClr val="bg1">
                  <a:alpha val="100000"/>
                </a:schemeClr>
              </a:solidFill>
              <a:ln w="12700">
                <a:noFill/>
              </a:ln>
            </p:spPr>
            <p:txBody>
              <a:bodyPr/>
              <a:lstStyle/>
              <a:p>
                <a:endParaRPr lang="zh-CN" altLang="en-US" sz="100">
                  <a:solidFill>
                    <a:schemeClr val="tx1"/>
                  </a:solidFill>
                </a:endParaRPr>
              </a:p>
            </p:txBody>
          </p:sp>
          <p:sp>
            <p:nvSpPr>
              <p:cNvPr id="19491" name="Freeform 6"/>
              <p:cNvSpPr>
                <a:spLocks noEditPoints="1"/>
              </p:cNvSpPr>
              <p:nvPr/>
            </p:nvSpPr>
            <p:spPr>
              <a:xfrm>
                <a:off x="1460694" y="762499"/>
                <a:ext cx="600470" cy="822002"/>
              </a:xfrm>
              <a:custGeom>
                <a:avLst/>
                <a:gdLst>
                  <a:gd name="txL" fmla="*/ 0 w 465"/>
                  <a:gd name="txT" fmla="*/ 0 h 637"/>
                  <a:gd name="txR" fmla="*/ 465 w 465"/>
                  <a:gd name="txB" fmla="*/ 637 h 637"/>
                </a:gdLst>
                <a:ahLst/>
                <a:cxnLst>
                  <a:cxn ang="0">
                    <a:pos x="63367018" y="709376112"/>
                  </a:cxn>
                  <a:cxn ang="0">
                    <a:pos x="366858761" y="1060733576"/>
                  </a:cxn>
                  <a:cxn ang="0">
                    <a:pos x="692029407" y="709376112"/>
                  </a:cxn>
                  <a:cxn ang="0">
                    <a:pos x="720378048" y="654424569"/>
                  </a:cxn>
                  <a:cxn ang="0">
                    <a:pos x="708705686" y="549516725"/>
                  </a:cxn>
                  <a:cxn ang="0">
                    <a:pos x="677021531" y="216476872"/>
                  </a:cxn>
                  <a:cxn ang="0">
                    <a:pos x="520273035" y="121559514"/>
                  </a:cxn>
                  <a:cxn ang="0">
                    <a:pos x="506932270" y="111569028"/>
                  </a:cxn>
                  <a:cxn ang="0">
                    <a:pos x="513603298" y="119894863"/>
                  </a:cxn>
                  <a:cxn ang="0">
                    <a:pos x="493592797" y="114898330"/>
                  </a:cxn>
                  <a:cxn ang="0">
                    <a:pos x="473582295" y="94916068"/>
                  </a:cxn>
                  <a:cxn ang="0">
                    <a:pos x="488590171" y="113233679"/>
                  </a:cxn>
                  <a:cxn ang="0">
                    <a:pos x="480252032" y="111569028"/>
                  </a:cxn>
                  <a:cxn ang="0">
                    <a:pos x="460241531" y="86590233"/>
                  </a:cxn>
                  <a:cxn ang="0">
                    <a:pos x="468579670" y="103241903"/>
                  </a:cxn>
                  <a:cxn ang="0">
                    <a:pos x="406879763" y="14987019"/>
                  </a:cxn>
                  <a:cxn ang="0">
                    <a:pos x="365191649" y="48290359"/>
                  </a:cxn>
                  <a:cxn ang="0">
                    <a:pos x="396874513" y="0"/>
                  </a:cxn>
                  <a:cxn ang="0">
                    <a:pos x="365191649" y="26643446"/>
                  </a:cxn>
                  <a:cxn ang="0">
                    <a:pos x="315165396" y="86590233"/>
                  </a:cxn>
                  <a:cxn ang="0">
                    <a:pos x="306827257" y="81594990"/>
                  </a:cxn>
                  <a:cxn ang="0">
                    <a:pos x="325170647" y="51620951"/>
                  </a:cxn>
                  <a:cxn ang="0">
                    <a:pos x="303493034" y="79929048"/>
                  </a:cxn>
                  <a:cxn ang="0">
                    <a:pos x="285149644" y="71603213"/>
                  </a:cxn>
                  <a:cxn ang="0">
                    <a:pos x="306827257" y="41630465"/>
                  </a:cxn>
                  <a:cxn ang="0">
                    <a:pos x="286816755" y="61612728"/>
                  </a:cxn>
                  <a:cxn ang="0">
                    <a:pos x="253466781" y="74933806"/>
                  </a:cxn>
                  <a:cxn ang="0">
                    <a:pos x="43356517" y="291410678"/>
                  </a:cxn>
                  <a:cxn ang="0">
                    <a:pos x="51693365" y="551181376"/>
                  </a:cxn>
                  <a:cxn ang="0">
                    <a:pos x="35018377" y="654424569"/>
                  </a:cxn>
                  <a:cxn ang="0">
                    <a:pos x="63367018" y="709376112"/>
                  </a:cxn>
                  <a:cxn ang="0">
                    <a:pos x="360189024" y="33304630"/>
                  </a:cxn>
                  <a:cxn ang="0">
                    <a:pos x="341845634" y="74933806"/>
                  </a:cxn>
                  <a:cxn ang="0">
                    <a:pos x="336843009" y="73269155"/>
                  </a:cxn>
                  <a:cxn ang="0">
                    <a:pos x="360189024" y="33304630"/>
                  </a:cxn>
                </a:cxnLst>
                <a:rect l="txL" t="txT" r="txR" b="tx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solidFill>
                <a:schemeClr val="bg1">
                  <a:alpha val="100000"/>
                </a:schemeClr>
              </a:solidFill>
              <a:ln w="12700">
                <a:noFill/>
              </a:ln>
            </p:spPr>
            <p:txBody>
              <a:bodyPr/>
              <a:lstStyle/>
              <a:p>
                <a:endParaRPr lang="zh-CN" altLang="en-US" sz="100">
                  <a:solidFill>
                    <a:schemeClr val="tx1"/>
                  </a:solidFill>
                </a:endParaRPr>
              </a:p>
            </p:txBody>
          </p:sp>
          <p:sp>
            <p:nvSpPr>
              <p:cNvPr id="19492" name="Freeform 6"/>
              <p:cNvSpPr>
                <a:spLocks noEditPoints="1"/>
              </p:cNvSpPr>
              <p:nvPr/>
            </p:nvSpPr>
            <p:spPr>
              <a:xfrm>
                <a:off x="755025" y="1143636"/>
                <a:ext cx="600470" cy="822002"/>
              </a:xfrm>
              <a:custGeom>
                <a:avLst/>
                <a:gdLst>
                  <a:gd name="txL" fmla="*/ 0 w 465"/>
                  <a:gd name="txT" fmla="*/ 0 h 637"/>
                  <a:gd name="txR" fmla="*/ 465 w 465"/>
                  <a:gd name="txB" fmla="*/ 637 h 637"/>
                </a:gdLst>
                <a:ahLst/>
                <a:cxnLst>
                  <a:cxn ang="0">
                    <a:pos x="63367018" y="709376112"/>
                  </a:cxn>
                  <a:cxn ang="0">
                    <a:pos x="366858761" y="1060733576"/>
                  </a:cxn>
                  <a:cxn ang="0">
                    <a:pos x="692029407" y="709376112"/>
                  </a:cxn>
                  <a:cxn ang="0">
                    <a:pos x="720378048" y="654424569"/>
                  </a:cxn>
                  <a:cxn ang="0">
                    <a:pos x="708705686" y="549516725"/>
                  </a:cxn>
                  <a:cxn ang="0">
                    <a:pos x="677021531" y="216476872"/>
                  </a:cxn>
                  <a:cxn ang="0">
                    <a:pos x="520273035" y="121559514"/>
                  </a:cxn>
                  <a:cxn ang="0">
                    <a:pos x="506932270" y="111569028"/>
                  </a:cxn>
                  <a:cxn ang="0">
                    <a:pos x="513603298" y="119894863"/>
                  </a:cxn>
                  <a:cxn ang="0">
                    <a:pos x="493592797" y="114898330"/>
                  </a:cxn>
                  <a:cxn ang="0">
                    <a:pos x="473582295" y="94916068"/>
                  </a:cxn>
                  <a:cxn ang="0">
                    <a:pos x="488590171" y="113233679"/>
                  </a:cxn>
                  <a:cxn ang="0">
                    <a:pos x="480252032" y="111569028"/>
                  </a:cxn>
                  <a:cxn ang="0">
                    <a:pos x="460241531" y="86590233"/>
                  </a:cxn>
                  <a:cxn ang="0">
                    <a:pos x="468579670" y="103241903"/>
                  </a:cxn>
                  <a:cxn ang="0">
                    <a:pos x="406879763" y="14987019"/>
                  </a:cxn>
                  <a:cxn ang="0">
                    <a:pos x="365191649" y="48290359"/>
                  </a:cxn>
                  <a:cxn ang="0">
                    <a:pos x="396874513" y="0"/>
                  </a:cxn>
                  <a:cxn ang="0">
                    <a:pos x="365191649" y="26643446"/>
                  </a:cxn>
                  <a:cxn ang="0">
                    <a:pos x="315165396" y="86590233"/>
                  </a:cxn>
                  <a:cxn ang="0">
                    <a:pos x="306827257" y="81594990"/>
                  </a:cxn>
                  <a:cxn ang="0">
                    <a:pos x="325170647" y="51620951"/>
                  </a:cxn>
                  <a:cxn ang="0">
                    <a:pos x="303493034" y="79929048"/>
                  </a:cxn>
                  <a:cxn ang="0">
                    <a:pos x="285149644" y="71603213"/>
                  </a:cxn>
                  <a:cxn ang="0">
                    <a:pos x="306827257" y="41630465"/>
                  </a:cxn>
                  <a:cxn ang="0">
                    <a:pos x="286816755" y="61612728"/>
                  </a:cxn>
                  <a:cxn ang="0">
                    <a:pos x="253466781" y="74933806"/>
                  </a:cxn>
                  <a:cxn ang="0">
                    <a:pos x="43356517" y="291410678"/>
                  </a:cxn>
                  <a:cxn ang="0">
                    <a:pos x="51693365" y="551181376"/>
                  </a:cxn>
                  <a:cxn ang="0">
                    <a:pos x="35018377" y="654424569"/>
                  </a:cxn>
                  <a:cxn ang="0">
                    <a:pos x="63367018" y="709376112"/>
                  </a:cxn>
                  <a:cxn ang="0">
                    <a:pos x="360189024" y="33304630"/>
                  </a:cxn>
                  <a:cxn ang="0">
                    <a:pos x="341845634" y="74933806"/>
                  </a:cxn>
                  <a:cxn ang="0">
                    <a:pos x="336843009" y="73269155"/>
                  </a:cxn>
                  <a:cxn ang="0">
                    <a:pos x="360189024" y="33304630"/>
                  </a:cxn>
                </a:cxnLst>
                <a:rect l="txL" t="txT" r="txR" b="tx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solidFill>
                <a:schemeClr val="bg1">
                  <a:alpha val="100000"/>
                </a:schemeClr>
              </a:solidFill>
              <a:ln w="12700">
                <a:noFill/>
              </a:ln>
            </p:spPr>
            <p:txBody>
              <a:bodyPr/>
              <a:lstStyle/>
              <a:p>
                <a:endParaRPr lang="zh-CN" altLang="en-US" sz="100">
                  <a:solidFill>
                    <a:schemeClr val="tx1"/>
                  </a:solidFill>
                </a:endParaRPr>
              </a:p>
            </p:txBody>
          </p:sp>
          <p:sp>
            <p:nvSpPr>
              <p:cNvPr id="19493" name="Freeform 6"/>
              <p:cNvSpPr>
                <a:spLocks noEditPoints="1"/>
              </p:cNvSpPr>
              <p:nvPr/>
            </p:nvSpPr>
            <p:spPr>
              <a:xfrm>
                <a:off x="2171744" y="1167363"/>
                <a:ext cx="600470" cy="822002"/>
              </a:xfrm>
              <a:custGeom>
                <a:avLst/>
                <a:gdLst>
                  <a:gd name="txL" fmla="*/ 0 w 465"/>
                  <a:gd name="txT" fmla="*/ 0 h 637"/>
                  <a:gd name="txR" fmla="*/ 465 w 465"/>
                  <a:gd name="txB" fmla="*/ 637 h 637"/>
                </a:gdLst>
                <a:ahLst/>
                <a:cxnLst>
                  <a:cxn ang="0">
                    <a:pos x="63367018" y="709376112"/>
                  </a:cxn>
                  <a:cxn ang="0">
                    <a:pos x="366858761" y="1060733576"/>
                  </a:cxn>
                  <a:cxn ang="0">
                    <a:pos x="692029407" y="709376112"/>
                  </a:cxn>
                  <a:cxn ang="0">
                    <a:pos x="720378048" y="654424569"/>
                  </a:cxn>
                  <a:cxn ang="0">
                    <a:pos x="708705686" y="549516725"/>
                  </a:cxn>
                  <a:cxn ang="0">
                    <a:pos x="677021531" y="216476872"/>
                  </a:cxn>
                  <a:cxn ang="0">
                    <a:pos x="520273035" y="121559514"/>
                  </a:cxn>
                  <a:cxn ang="0">
                    <a:pos x="506932270" y="111569028"/>
                  </a:cxn>
                  <a:cxn ang="0">
                    <a:pos x="513603298" y="119894863"/>
                  </a:cxn>
                  <a:cxn ang="0">
                    <a:pos x="493592797" y="114898330"/>
                  </a:cxn>
                  <a:cxn ang="0">
                    <a:pos x="473582295" y="94916068"/>
                  </a:cxn>
                  <a:cxn ang="0">
                    <a:pos x="488590171" y="113233679"/>
                  </a:cxn>
                  <a:cxn ang="0">
                    <a:pos x="480252032" y="111569028"/>
                  </a:cxn>
                  <a:cxn ang="0">
                    <a:pos x="460241531" y="86590233"/>
                  </a:cxn>
                  <a:cxn ang="0">
                    <a:pos x="468579670" y="103241903"/>
                  </a:cxn>
                  <a:cxn ang="0">
                    <a:pos x="406879763" y="14987019"/>
                  </a:cxn>
                  <a:cxn ang="0">
                    <a:pos x="365191649" y="48290359"/>
                  </a:cxn>
                  <a:cxn ang="0">
                    <a:pos x="396874513" y="0"/>
                  </a:cxn>
                  <a:cxn ang="0">
                    <a:pos x="365191649" y="26643446"/>
                  </a:cxn>
                  <a:cxn ang="0">
                    <a:pos x="315165396" y="86590233"/>
                  </a:cxn>
                  <a:cxn ang="0">
                    <a:pos x="306827257" y="81594990"/>
                  </a:cxn>
                  <a:cxn ang="0">
                    <a:pos x="325170647" y="51620951"/>
                  </a:cxn>
                  <a:cxn ang="0">
                    <a:pos x="303493034" y="79929048"/>
                  </a:cxn>
                  <a:cxn ang="0">
                    <a:pos x="285149644" y="71603213"/>
                  </a:cxn>
                  <a:cxn ang="0">
                    <a:pos x="306827257" y="41630465"/>
                  </a:cxn>
                  <a:cxn ang="0">
                    <a:pos x="286816755" y="61612728"/>
                  </a:cxn>
                  <a:cxn ang="0">
                    <a:pos x="253466781" y="74933806"/>
                  </a:cxn>
                  <a:cxn ang="0">
                    <a:pos x="43356517" y="291410678"/>
                  </a:cxn>
                  <a:cxn ang="0">
                    <a:pos x="51693365" y="551181376"/>
                  </a:cxn>
                  <a:cxn ang="0">
                    <a:pos x="35018377" y="654424569"/>
                  </a:cxn>
                  <a:cxn ang="0">
                    <a:pos x="63367018" y="709376112"/>
                  </a:cxn>
                  <a:cxn ang="0">
                    <a:pos x="360189024" y="33304630"/>
                  </a:cxn>
                  <a:cxn ang="0">
                    <a:pos x="341845634" y="74933806"/>
                  </a:cxn>
                  <a:cxn ang="0">
                    <a:pos x="336843009" y="73269155"/>
                  </a:cxn>
                  <a:cxn ang="0">
                    <a:pos x="360189024" y="33304630"/>
                  </a:cxn>
                </a:cxnLst>
                <a:rect l="txL" t="txT" r="txR" b="txB"/>
                <a:pathLst>
                  <a:path w="465" h="637">
                    <a:moveTo>
                      <a:pt x="38" y="426"/>
                    </a:moveTo>
                    <a:cubicBezTo>
                      <a:pt x="51" y="530"/>
                      <a:pt x="140" y="637"/>
                      <a:pt x="220" y="637"/>
                    </a:cubicBezTo>
                    <a:cubicBezTo>
                      <a:pt x="313" y="637"/>
                      <a:pt x="401" y="524"/>
                      <a:pt x="415" y="426"/>
                    </a:cubicBezTo>
                    <a:cubicBezTo>
                      <a:pt x="420" y="423"/>
                      <a:pt x="429" y="414"/>
                      <a:pt x="432" y="393"/>
                    </a:cubicBezTo>
                    <a:cubicBezTo>
                      <a:pt x="432" y="393"/>
                      <a:pt x="452" y="322"/>
                      <a:pt x="425" y="330"/>
                    </a:cubicBezTo>
                    <a:cubicBezTo>
                      <a:pt x="435" y="303"/>
                      <a:pt x="465" y="196"/>
                      <a:pt x="406" y="130"/>
                    </a:cubicBezTo>
                    <a:cubicBezTo>
                      <a:pt x="406" y="130"/>
                      <a:pt x="379" y="93"/>
                      <a:pt x="312" y="73"/>
                    </a:cubicBezTo>
                    <a:cubicBezTo>
                      <a:pt x="310" y="71"/>
                      <a:pt x="307" y="69"/>
                      <a:pt x="304" y="67"/>
                    </a:cubicBezTo>
                    <a:cubicBezTo>
                      <a:pt x="304" y="67"/>
                      <a:pt x="306" y="69"/>
                      <a:pt x="308" y="72"/>
                    </a:cubicBezTo>
                    <a:cubicBezTo>
                      <a:pt x="304" y="71"/>
                      <a:pt x="300" y="70"/>
                      <a:pt x="296" y="69"/>
                    </a:cubicBezTo>
                    <a:cubicBezTo>
                      <a:pt x="293" y="65"/>
                      <a:pt x="289" y="61"/>
                      <a:pt x="284" y="57"/>
                    </a:cubicBezTo>
                    <a:cubicBezTo>
                      <a:pt x="284" y="57"/>
                      <a:pt x="288" y="61"/>
                      <a:pt x="293" y="68"/>
                    </a:cubicBezTo>
                    <a:cubicBezTo>
                      <a:pt x="291" y="67"/>
                      <a:pt x="289" y="67"/>
                      <a:pt x="288" y="67"/>
                    </a:cubicBezTo>
                    <a:cubicBezTo>
                      <a:pt x="284" y="62"/>
                      <a:pt x="281" y="57"/>
                      <a:pt x="276" y="52"/>
                    </a:cubicBezTo>
                    <a:cubicBezTo>
                      <a:pt x="276" y="52"/>
                      <a:pt x="278" y="56"/>
                      <a:pt x="281" y="62"/>
                    </a:cubicBezTo>
                    <a:cubicBezTo>
                      <a:pt x="268" y="53"/>
                      <a:pt x="244" y="32"/>
                      <a:pt x="244" y="9"/>
                    </a:cubicBezTo>
                    <a:cubicBezTo>
                      <a:pt x="244" y="9"/>
                      <a:pt x="228" y="16"/>
                      <a:pt x="219" y="29"/>
                    </a:cubicBezTo>
                    <a:cubicBezTo>
                      <a:pt x="223" y="18"/>
                      <a:pt x="229" y="8"/>
                      <a:pt x="238" y="0"/>
                    </a:cubicBezTo>
                    <a:cubicBezTo>
                      <a:pt x="238" y="0"/>
                      <a:pt x="228" y="5"/>
                      <a:pt x="219" y="16"/>
                    </a:cubicBezTo>
                    <a:cubicBezTo>
                      <a:pt x="211" y="20"/>
                      <a:pt x="195" y="32"/>
                      <a:pt x="189" y="52"/>
                    </a:cubicBezTo>
                    <a:cubicBezTo>
                      <a:pt x="184" y="49"/>
                      <a:pt x="184" y="49"/>
                      <a:pt x="184" y="49"/>
                    </a:cubicBezTo>
                    <a:cubicBezTo>
                      <a:pt x="186" y="44"/>
                      <a:pt x="190" y="38"/>
                      <a:pt x="195" y="31"/>
                    </a:cubicBezTo>
                    <a:cubicBezTo>
                      <a:pt x="195" y="31"/>
                      <a:pt x="188" y="38"/>
                      <a:pt x="182" y="48"/>
                    </a:cubicBezTo>
                    <a:cubicBezTo>
                      <a:pt x="171" y="43"/>
                      <a:pt x="171" y="43"/>
                      <a:pt x="171" y="43"/>
                    </a:cubicBezTo>
                    <a:cubicBezTo>
                      <a:pt x="174" y="37"/>
                      <a:pt x="178" y="31"/>
                      <a:pt x="184" y="25"/>
                    </a:cubicBezTo>
                    <a:cubicBezTo>
                      <a:pt x="184" y="25"/>
                      <a:pt x="178" y="29"/>
                      <a:pt x="172" y="37"/>
                    </a:cubicBezTo>
                    <a:cubicBezTo>
                      <a:pt x="174" y="30"/>
                      <a:pt x="173" y="22"/>
                      <a:pt x="152" y="45"/>
                    </a:cubicBezTo>
                    <a:cubicBezTo>
                      <a:pt x="152" y="45"/>
                      <a:pt x="54" y="88"/>
                      <a:pt x="26" y="175"/>
                    </a:cubicBezTo>
                    <a:cubicBezTo>
                      <a:pt x="26" y="175"/>
                      <a:pt x="9" y="215"/>
                      <a:pt x="31" y="331"/>
                    </a:cubicBezTo>
                    <a:cubicBezTo>
                      <a:pt x="0" y="317"/>
                      <a:pt x="21" y="393"/>
                      <a:pt x="21" y="393"/>
                    </a:cubicBezTo>
                    <a:cubicBezTo>
                      <a:pt x="24" y="414"/>
                      <a:pt x="33" y="423"/>
                      <a:pt x="38" y="426"/>
                    </a:cubicBezTo>
                    <a:close/>
                    <a:moveTo>
                      <a:pt x="216" y="20"/>
                    </a:moveTo>
                    <a:cubicBezTo>
                      <a:pt x="211" y="27"/>
                      <a:pt x="207" y="35"/>
                      <a:pt x="205" y="45"/>
                    </a:cubicBezTo>
                    <a:cubicBezTo>
                      <a:pt x="202" y="44"/>
                      <a:pt x="202" y="44"/>
                      <a:pt x="202" y="44"/>
                    </a:cubicBezTo>
                    <a:cubicBezTo>
                      <a:pt x="204" y="35"/>
                      <a:pt x="209" y="27"/>
                      <a:pt x="216" y="20"/>
                    </a:cubicBezTo>
                    <a:close/>
                  </a:path>
                </a:pathLst>
              </a:custGeom>
              <a:solidFill>
                <a:schemeClr val="bg1">
                  <a:alpha val="100000"/>
                </a:schemeClr>
              </a:solidFill>
              <a:ln w="12700">
                <a:noFill/>
              </a:ln>
            </p:spPr>
            <p:txBody>
              <a:bodyPr/>
              <a:lstStyle/>
              <a:p>
                <a:endParaRPr lang="zh-CN" altLang="en-US" sz="100">
                  <a:solidFill>
                    <a:schemeClr val="tx1"/>
                  </a:solidFill>
                </a:endParaRPr>
              </a:p>
            </p:txBody>
          </p:sp>
        </p:grpSp>
      </p:grpSp>
      <p:grpSp>
        <p:nvGrpSpPr>
          <p:cNvPr id="21550" name="组合 36"/>
          <p:cNvGrpSpPr/>
          <p:nvPr/>
        </p:nvGrpSpPr>
        <p:grpSpPr>
          <a:xfrm>
            <a:off x="2367034" y="2980267"/>
            <a:ext cx="1208617" cy="1208617"/>
            <a:chOff x="0" y="0"/>
            <a:chExt cx="1410703" cy="1410703"/>
          </a:xfrm>
        </p:grpSpPr>
        <p:grpSp>
          <p:nvGrpSpPr>
            <p:cNvPr id="19484" name="组合 37"/>
            <p:cNvGrpSpPr/>
            <p:nvPr/>
          </p:nvGrpSpPr>
          <p:grpSpPr>
            <a:xfrm>
              <a:off x="0" y="0"/>
              <a:ext cx="1410703" cy="1410703"/>
              <a:chOff x="0" y="0"/>
              <a:chExt cx="1410703" cy="1410703"/>
            </a:xfrm>
          </p:grpSpPr>
          <p:sp>
            <p:nvSpPr>
              <p:cNvPr id="19486" name="圆角矩形 39"/>
              <p:cNvSpPr/>
              <p:nvPr/>
            </p:nvSpPr>
            <p:spPr>
              <a:xfrm>
                <a:off x="0" y="0"/>
                <a:ext cx="1410703" cy="1410703"/>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9487" name="圆角矩形 3"/>
              <p:cNvSpPr/>
              <p:nvPr/>
            </p:nvSpPr>
            <p:spPr>
              <a:xfrm>
                <a:off x="282898" y="301393"/>
                <a:ext cx="1127805" cy="1109309"/>
              </a:xfrm>
              <a:custGeom>
                <a:avLst/>
                <a:gdLst>
                  <a:gd name="txL" fmla="*/ 0 w 2532980"/>
                  <a:gd name="txT" fmla="*/ 0 h 2491439"/>
                  <a:gd name="txR" fmla="*/ 2532980 w 2532980"/>
                  <a:gd name="txB" fmla="*/ 2491439 h 2491439"/>
                </a:gdLst>
                <a:ahLst/>
                <a:cxnLst>
                  <a:cxn ang="0">
                    <a:pos x="68191" y="33927"/>
                  </a:cxn>
                  <a:cxn ang="0">
                    <a:pos x="145299" y="4488"/>
                  </a:cxn>
                  <a:cxn ang="0">
                    <a:pos x="220504" y="0"/>
                  </a:cxn>
                  <a:cxn ang="0">
                    <a:pos x="290426" y="7689"/>
                  </a:cxn>
                  <a:cxn ang="0">
                    <a:pos x="501188" y="174834"/>
                  </a:cxn>
                  <a:cxn ang="0">
                    <a:pos x="502153" y="389230"/>
                  </a:cxn>
                  <a:cxn ang="0">
                    <a:pos x="397466" y="493918"/>
                  </a:cxn>
                  <a:cxn ang="0">
                    <a:pos x="278440" y="493918"/>
                  </a:cxn>
                  <a:cxn ang="0">
                    <a:pos x="63421" y="337161"/>
                  </a:cxn>
                  <a:cxn ang="0">
                    <a:pos x="1743" y="230028"/>
                  </a:cxn>
                  <a:cxn ang="0">
                    <a:pos x="0" y="132418"/>
                  </a:cxn>
                  <a:cxn ang="0">
                    <a:pos x="68191" y="33927"/>
                  </a:cxn>
                </a:cxnLst>
                <a:rect l="txL" t="txT" r="txR" b="txB"/>
                <a:pathLst>
                  <a:path w="2532980" h="2491439">
                    <a:moveTo>
                      <a:pt x="343970" y="171138"/>
                    </a:moveTo>
                    <a:cubicBezTo>
                      <a:pt x="470055" y="139465"/>
                      <a:pt x="606836" y="54312"/>
                      <a:pt x="732921" y="22639"/>
                    </a:cubicBezTo>
                    <a:lnTo>
                      <a:pt x="1112274" y="0"/>
                    </a:lnTo>
                    <a:lnTo>
                      <a:pt x="1464978" y="38787"/>
                    </a:lnTo>
                    <a:lnTo>
                      <a:pt x="2528113" y="881906"/>
                    </a:lnTo>
                    <a:cubicBezTo>
                      <a:pt x="2529735" y="1242394"/>
                      <a:pt x="2531358" y="1602882"/>
                      <a:pt x="2532980" y="1963370"/>
                    </a:cubicBezTo>
                    <a:cubicBezTo>
                      <a:pt x="2532980" y="2255014"/>
                      <a:pt x="2296555" y="2491439"/>
                      <a:pt x="2004911" y="2491439"/>
                    </a:cubicBezTo>
                    <a:lnTo>
                      <a:pt x="1404520" y="2491439"/>
                    </a:lnTo>
                    <a:lnTo>
                      <a:pt x="319912" y="1700718"/>
                    </a:lnTo>
                    <a:lnTo>
                      <a:pt x="8793" y="1160315"/>
                    </a:lnTo>
                    <a:lnTo>
                      <a:pt x="1" y="667946"/>
                    </a:lnTo>
                    <a:lnTo>
                      <a:pt x="343970" y="171138"/>
                    </a:lnTo>
                    <a:close/>
                  </a:path>
                </a:pathLst>
              </a:custGeom>
              <a:solidFill>
                <a:srgbClr val="000000">
                  <a:alpha val="29803"/>
                </a:srgbClr>
              </a:solidFill>
              <a:ln w="25400">
                <a:noFill/>
              </a:ln>
            </p:spPr>
            <p:txBody>
              <a:bodyPr/>
              <a:lstStyle/>
              <a:p>
                <a:endParaRPr lang="zh-CN" altLang="en-US" sz="100">
                  <a:solidFill>
                    <a:schemeClr val="tx1"/>
                  </a:solidFill>
                </a:endParaRPr>
              </a:p>
            </p:txBody>
          </p:sp>
        </p:grpSp>
        <p:sp>
          <p:nvSpPr>
            <p:cNvPr id="19485" name="椭圆 130"/>
            <p:cNvSpPr/>
            <p:nvPr/>
          </p:nvSpPr>
          <p:spPr>
            <a:xfrm>
              <a:off x="255352" y="255352"/>
              <a:ext cx="900000" cy="900000"/>
            </a:xfrm>
            <a:custGeom>
              <a:avLst/>
              <a:gdLst>
                <a:gd name="txL" fmla="*/ 0 w 2211268"/>
                <a:gd name="txT" fmla="*/ 0 h 2211268"/>
                <a:gd name="txR" fmla="*/ 2211268 w 2211268"/>
                <a:gd name="txB" fmla="*/ 2211268 h 2211268"/>
              </a:gdLst>
              <a:ahLst/>
              <a:cxnLst>
                <a:cxn ang="0">
                  <a:pos x="364511" y="578694"/>
                </a:cxn>
                <a:cxn ang="0">
                  <a:pos x="273992" y="786046"/>
                </a:cxn>
                <a:cxn ang="0">
                  <a:pos x="450000" y="829497"/>
                </a:cxn>
                <a:cxn ang="0">
                  <a:pos x="626008" y="786046"/>
                </a:cxn>
                <a:cxn ang="0">
                  <a:pos x="535489" y="578694"/>
                </a:cxn>
                <a:cxn ang="0">
                  <a:pos x="450000" y="604584"/>
                </a:cxn>
                <a:cxn ang="0">
                  <a:pos x="364511" y="578694"/>
                </a:cxn>
                <a:cxn ang="0">
                  <a:pos x="450000" y="351693"/>
                </a:cxn>
                <a:cxn ang="0">
                  <a:pos x="351693" y="450000"/>
                </a:cxn>
                <a:cxn ang="0">
                  <a:pos x="450000" y="548307"/>
                </a:cxn>
                <a:cxn ang="0">
                  <a:pos x="548307" y="450000"/>
                </a:cxn>
                <a:cxn ang="0">
                  <a:pos x="450000" y="351693"/>
                </a:cxn>
                <a:cxn ang="0">
                  <a:pos x="786046" y="273993"/>
                </a:cxn>
                <a:cxn ang="0">
                  <a:pos x="578694" y="364511"/>
                </a:cxn>
                <a:cxn ang="0">
                  <a:pos x="604584" y="450000"/>
                </a:cxn>
                <a:cxn ang="0">
                  <a:pos x="578694" y="535489"/>
                </a:cxn>
                <a:cxn ang="0">
                  <a:pos x="786046" y="626008"/>
                </a:cxn>
                <a:cxn ang="0">
                  <a:pos x="829497" y="450000"/>
                </a:cxn>
                <a:cxn ang="0">
                  <a:pos x="786046" y="273993"/>
                </a:cxn>
                <a:cxn ang="0">
                  <a:pos x="113954" y="273993"/>
                </a:cxn>
                <a:cxn ang="0">
                  <a:pos x="70503" y="450000"/>
                </a:cxn>
                <a:cxn ang="0">
                  <a:pos x="113954" y="626008"/>
                </a:cxn>
                <a:cxn ang="0">
                  <a:pos x="321306" y="535489"/>
                </a:cxn>
                <a:cxn ang="0">
                  <a:pos x="295416" y="450000"/>
                </a:cxn>
                <a:cxn ang="0">
                  <a:pos x="321306" y="364511"/>
                </a:cxn>
                <a:cxn ang="0">
                  <a:pos x="113954" y="273993"/>
                </a:cxn>
                <a:cxn ang="0">
                  <a:pos x="450000" y="70503"/>
                </a:cxn>
                <a:cxn ang="0">
                  <a:pos x="273992" y="113954"/>
                </a:cxn>
                <a:cxn ang="0">
                  <a:pos x="364511" y="321306"/>
                </a:cxn>
                <a:cxn ang="0">
                  <a:pos x="450000" y="295416"/>
                </a:cxn>
                <a:cxn ang="0">
                  <a:pos x="535489" y="321306"/>
                </a:cxn>
                <a:cxn ang="0">
                  <a:pos x="626008" y="113954"/>
                </a:cxn>
                <a:cxn ang="0">
                  <a:pos x="450000" y="70503"/>
                </a:cxn>
                <a:cxn ang="0">
                  <a:pos x="450000" y="0"/>
                </a:cxn>
                <a:cxn ang="0">
                  <a:pos x="900000" y="450000"/>
                </a:cxn>
                <a:cxn ang="0">
                  <a:pos x="450000" y="900000"/>
                </a:cxn>
                <a:cxn ang="0">
                  <a:pos x="0" y="450000"/>
                </a:cxn>
                <a:cxn ang="0">
                  <a:pos x="450000" y="0"/>
                </a:cxn>
              </a:cxnLst>
              <a:rect l="txL" t="txT" r="txR" b="txB"/>
              <a:pathLst>
                <a:path w="2211268" h="2211268">
                  <a:moveTo>
                    <a:pt x="895591" y="1421831"/>
                  </a:moveTo>
                  <a:lnTo>
                    <a:pt x="673189" y="1931286"/>
                  </a:lnTo>
                  <a:cubicBezTo>
                    <a:pt x="802247" y="1999646"/>
                    <a:pt x="949457" y="2038044"/>
                    <a:pt x="1105634" y="2038044"/>
                  </a:cubicBezTo>
                  <a:cubicBezTo>
                    <a:pt x="1261812" y="2038044"/>
                    <a:pt x="1409021" y="1999646"/>
                    <a:pt x="1538079" y="1931286"/>
                  </a:cubicBezTo>
                  <a:lnTo>
                    <a:pt x="1315678" y="1421831"/>
                  </a:lnTo>
                  <a:cubicBezTo>
                    <a:pt x="1255626" y="1462097"/>
                    <a:pt x="1183357" y="1485442"/>
                    <a:pt x="1105634" y="1485442"/>
                  </a:cubicBezTo>
                  <a:cubicBezTo>
                    <a:pt x="1027912" y="1485442"/>
                    <a:pt x="955642" y="1462097"/>
                    <a:pt x="895591" y="1421831"/>
                  </a:cubicBezTo>
                  <a:close/>
                  <a:moveTo>
                    <a:pt x="1105634" y="864096"/>
                  </a:moveTo>
                  <a:cubicBezTo>
                    <a:pt x="972236" y="864096"/>
                    <a:pt x="864096" y="972236"/>
                    <a:pt x="864096" y="1105634"/>
                  </a:cubicBezTo>
                  <a:cubicBezTo>
                    <a:pt x="864096" y="1239032"/>
                    <a:pt x="972236" y="1347172"/>
                    <a:pt x="1105634" y="1347172"/>
                  </a:cubicBezTo>
                  <a:cubicBezTo>
                    <a:pt x="1239032" y="1347172"/>
                    <a:pt x="1347172" y="1239032"/>
                    <a:pt x="1347172" y="1105634"/>
                  </a:cubicBezTo>
                  <a:cubicBezTo>
                    <a:pt x="1347172" y="972236"/>
                    <a:pt x="1239032" y="864096"/>
                    <a:pt x="1105634" y="864096"/>
                  </a:cubicBezTo>
                  <a:close/>
                  <a:moveTo>
                    <a:pt x="1931286" y="673190"/>
                  </a:moveTo>
                  <a:lnTo>
                    <a:pt x="1421831" y="895591"/>
                  </a:lnTo>
                  <a:cubicBezTo>
                    <a:pt x="1462097" y="955643"/>
                    <a:pt x="1485442" y="1027912"/>
                    <a:pt x="1485442" y="1105635"/>
                  </a:cubicBezTo>
                  <a:cubicBezTo>
                    <a:pt x="1485442" y="1183357"/>
                    <a:pt x="1462097" y="1255627"/>
                    <a:pt x="1421831" y="1315678"/>
                  </a:cubicBezTo>
                  <a:lnTo>
                    <a:pt x="1931286" y="1538080"/>
                  </a:lnTo>
                  <a:cubicBezTo>
                    <a:pt x="1999646" y="1409022"/>
                    <a:pt x="2038044" y="1261812"/>
                    <a:pt x="2038044" y="1105635"/>
                  </a:cubicBezTo>
                  <a:cubicBezTo>
                    <a:pt x="2038044" y="949457"/>
                    <a:pt x="1999646" y="802248"/>
                    <a:pt x="1931286" y="673190"/>
                  </a:cubicBezTo>
                  <a:close/>
                  <a:moveTo>
                    <a:pt x="279982" y="673190"/>
                  </a:moveTo>
                  <a:cubicBezTo>
                    <a:pt x="211622" y="802248"/>
                    <a:pt x="173224" y="949457"/>
                    <a:pt x="173224" y="1105635"/>
                  </a:cubicBezTo>
                  <a:cubicBezTo>
                    <a:pt x="173224" y="1261812"/>
                    <a:pt x="211622" y="1409022"/>
                    <a:pt x="279982" y="1538080"/>
                  </a:cubicBezTo>
                  <a:lnTo>
                    <a:pt x="789437" y="1315678"/>
                  </a:lnTo>
                  <a:cubicBezTo>
                    <a:pt x="749172" y="1255627"/>
                    <a:pt x="725826" y="1183357"/>
                    <a:pt x="725826" y="1105635"/>
                  </a:cubicBezTo>
                  <a:cubicBezTo>
                    <a:pt x="725826" y="1027912"/>
                    <a:pt x="749172" y="955643"/>
                    <a:pt x="789437" y="895591"/>
                  </a:cubicBezTo>
                  <a:lnTo>
                    <a:pt x="279982" y="673190"/>
                  </a:lnTo>
                  <a:close/>
                  <a:moveTo>
                    <a:pt x="1105634" y="173224"/>
                  </a:moveTo>
                  <a:cubicBezTo>
                    <a:pt x="949457" y="173224"/>
                    <a:pt x="802247" y="211622"/>
                    <a:pt x="673189" y="279982"/>
                  </a:cubicBezTo>
                  <a:lnTo>
                    <a:pt x="895591" y="789437"/>
                  </a:lnTo>
                  <a:cubicBezTo>
                    <a:pt x="955642" y="749172"/>
                    <a:pt x="1027912" y="725826"/>
                    <a:pt x="1105634" y="725826"/>
                  </a:cubicBezTo>
                  <a:cubicBezTo>
                    <a:pt x="1183357" y="725826"/>
                    <a:pt x="1255626" y="749172"/>
                    <a:pt x="1315678" y="789437"/>
                  </a:cubicBezTo>
                  <a:lnTo>
                    <a:pt x="1538079" y="279982"/>
                  </a:lnTo>
                  <a:cubicBezTo>
                    <a:pt x="1409021" y="211622"/>
                    <a:pt x="1261812" y="173224"/>
                    <a:pt x="1105634" y="173224"/>
                  </a:cubicBezTo>
                  <a:close/>
                  <a:moveTo>
                    <a:pt x="1105634" y="0"/>
                  </a:moveTo>
                  <a:cubicBezTo>
                    <a:pt x="1716259" y="0"/>
                    <a:pt x="2211268" y="495009"/>
                    <a:pt x="2211268" y="1105634"/>
                  </a:cubicBezTo>
                  <a:cubicBezTo>
                    <a:pt x="2211268" y="1716259"/>
                    <a:pt x="1716259" y="2211268"/>
                    <a:pt x="1105634" y="2211268"/>
                  </a:cubicBezTo>
                  <a:cubicBezTo>
                    <a:pt x="495009" y="2211268"/>
                    <a:pt x="0" y="1716259"/>
                    <a:pt x="0" y="1105634"/>
                  </a:cubicBezTo>
                  <a:cubicBezTo>
                    <a:pt x="0" y="495009"/>
                    <a:pt x="495009" y="0"/>
                    <a:pt x="1105634" y="0"/>
                  </a:cubicBezTo>
                  <a:close/>
                </a:path>
              </a:pathLst>
            </a:custGeom>
            <a:solidFill>
              <a:schemeClr val="bg1">
                <a:alpha val="100000"/>
              </a:schemeClr>
            </a:solidFill>
            <a:ln w="25400">
              <a:noFill/>
            </a:ln>
          </p:spPr>
          <p:txBody>
            <a:bodyPr/>
            <a:lstStyle/>
            <a:p>
              <a:endParaRPr lang="zh-CN" altLang="en-US" sz="100">
                <a:solidFill>
                  <a:schemeClr val="tx1"/>
                </a:solidFill>
              </a:endParaRPr>
            </a:p>
          </p:txBody>
        </p:sp>
      </p:grpSp>
      <p:grpSp>
        <p:nvGrpSpPr>
          <p:cNvPr id="21555" name="组合 41"/>
          <p:cNvGrpSpPr/>
          <p:nvPr/>
        </p:nvGrpSpPr>
        <p:grpSpPr>
          <a:xfrm>
            <a:off x="8655651" y="2965451"/>
            <a:ext cx="1210733" cy="1208616"/>
            <a:chOff x="0" y="0"/>
            <a:chExt cx="1407810" cy="1407810"/>
          </a:xfrm>
        </p:grpSpPr>
        <p:sp>
          <p:nvSpPr>
            <p:cNvPr id="19481" name="圆角矩形 42"/>
            <p:cNvSpPr/>
            <p:nvPr/>
          </p:nvSpPr>
          <p:spPr>
            <a:xfrm>
              <a:off x="0" y="0"/>
              <a:ext cx="1407810" cy="1407810"/>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9482" name="圆角矩形 12"/>
            <p:cNvSpPr/>
            <p:nvPr/>
          </p:nvSpPr>
          <p:spPr>
            <a:xfrm>
              <a:off x="336721" y="249561"/>
              <a:ext cx="1071089" cy="1158249"/>
            </a:xfrm>
            <a:custGeom>
              <a:avLst/>
              <a:gdLst>
                <a:gd name="txL" fmla="*/ 0 w 615000"/>
                <a:gd name="txT" fmla="*/ 0 h 665046"/>
                <a:gd name="txR" fmla="*/ 615000 w 615000"/>
                <a:gd name="txB" fmla="*/ 665046 h 665046"/>
              </a:gdLst>
              <a:ahLst/>
              <a:cxnLst>
                <a:cxn ang="0">
                  <a:pos x="929239" y="0"/>
                </a:cxn>
                <a:cxn ang="0">
                  <a:pos x="1861271" y="541443"/>
                </a:cxn>
                <a:cxn ang="0">
                  <a:pos x="1865417" y="1608564"/>
                </a:cxn>
                <a:cxn ang="0">
                  <a:pos x="1456766" y="2017215"/>
                </a:cxn>
                <a:cxn ang="0">
                  <a:pos x="731085" y="2017215"/>
                </a:cxn>
                <a:cxn ang="0">
                  <a:pos x="0" y="1526101"/>
                </a:cxn>
                <a:cxn ang="0">
                  <a:pos x="581556" y="1375351"/>
                </a:cxn>
                <a:cxn ang="0">
                  <a:pos x="68578" y="1006254"/>
                </a:cxn>
                <a:cxn ang="0">
                  <a:pos x="275939" y="572313"/>
                </a:cxn>
                <a:cxn ang="0">
                  <a:pos x="322703" y="78242"/>
                </a:cxn>
                <a:cxn ang="0">
                  <a:pos x="929239" y="0"/>
                </a:cxn>
              </a:cxnLst>
              <a:rect l="txL" t="txT" r="txR" b="txB"/>
              <a:pathLst>
                <a:path w="615000" h="665046">
                  <a:moveTo>
                    <a:pt x="306356" y="0"/>
                  </a:moveTo>
                  <a:lnTo>
                    <a:pt x="613633" y="178506"/>
                  </a:lnTo>
                  <a:cubicBezTo>
                    <a:pt x="614089" y="304741"/>
                    <a:pt x="614544" y="404085"/>
                    <a:pt x="615000" y="530320"/>
                  </a:cubicBezTo>
                  <a:cubicBezTo>
                    <a:pt x="615000" y="604727"/>
                    <a:pt x="554681" y="665046"/>
                    <a:pt x="480274" y="665046"/>
                  </a:cubicBezTo>
                  <a:lnTo>
                    <a:pt x="241028" y="665046"/>
                  </a:lnTo>
                  <a:lnTo>
                    <a:pt x="0" y="503133"/>
                  </a:lnTo>
                  <a:lnTo>
                    <a:pt x="191730" y="453433"/>
                  </a:lnTo>
                  <a:lnTo>
                    <a:pt x="22609" y="331747"/>
                  </a:lnTo>
                  <a:lnTo>
                    <a:pt x="90973" y="188683"/>
                  </a:lnTo>
                  <a:lnTo>
                    <a:pt x="106390" y="25795"/>
                  </a:lnTo>
                  <a:lnTo>
                    <a:pt x="306356" y="0"/>
                  </a:lnTo>
                  <a:close/>
                </a:path>
              </a:pathLst>
            </a:custGeom>
            <a:solidFill>
              <a:srgbClr val="000000">
                <a:alpha val="29803"/>
              </a:srgbClr>
            </a:solidFill>
            <a:ln w="25400">
              <a:noFill/>
            </a:ln>
          </p:spPr>
          <p:txBody>
            <a:bodyPr/>
            <a:lstStyle/>
            <a:p>
              <a:endParaRPr lang="zh-CN" altLang="en-US" sz="100">
                <a:solidFill>
                  <a:schemeClr val="tx1"/>
                </a:solidFill>
              </a:endParaRPr>
            </a:p>
          </p:txBody>
        </p:sp>
        <p:sp>
          <p:nvSpPr>
            <p:cNvPr id="19483" name="同侧圆角矩形 42"/>
            <p:cNvSpPr>
              <a:spLocks noChangeAspect="1"/>
            </p:cNvSpPr>
            <p:nvPr/>
          </p:nvSpPr>
          <p:spPr>
            <a:xfrm>
              <a:off x="285113" y="188801"/>
              <a:ext cx="837585" cy="954000"/>
            </a:xfrm>
            <a:custGeom>
              <a:avLst/>
              <a:gdLst>
                <a:gd name="txL" fmla="*/ 0 w 720080"/>
                <a:gd name="txT" fmla="*/ 0 h 820163"/>
                <a:gd name="txR" fmla="*/ 720080 w 720080"/>
                <a:gd name="txB" fmla="*/ 820163 h 820163"/>
              </a:gdLst>
              <a:ahLst/>
              <a:cxnLst>
                <a:cxn ang="0">
                  <a:pos x="418793" y="470438"/>
                </a:cxn>
                <a:cxn ang="0">
                  <a:pos x="335034" y="554196"/>
                </a:cxn>
                <a:cxn ang="0">
                  <a:pos x="369461" y="620094"/>
                </a:cxn>
                <a:cxn ang="0">
                  <a:pos x="369461" y="754590"/>
                </a:cxn>
                <a:cxn ang="0">
                  <a:pos x="418793" y="803920"/>
                </a:cxn>
                <a:cxn ang="0">
                  <a:pos x="468123" y="754590"/>
                </a:cxn>
                <a:cxn ang="0">
                  <a:pos x="468123" y="620094"/>
                </a:cxn>
                <a:cxn ang="0">
                  <a:pos x="502551" y="554196"/>
                </a:cxn>
                <a:cxn ang="0">
                  <a:pos x="418793" y="470438"/>
                </a:cxn>
                <a:cxn ang="0">
                  <a:pos x="418793" y="0"/>
                </a:cxn>
                <a:cxn ang="0">
                  <a:pos x="681721" y="259795"/>
                </a:cxn>
                <a:cxn ang="0">
                  <a:pos x="578006" y="259795"/>
                </a:cxn>
                <a:cxn ang="0">
                  <a:pos x="418794" y="103772"/>
                </a:cxn>
                <a:cxn ang="0">
                  <a:pos x="258776" y="263790"/>
                </a:cxn>
                <a:cxn ang="0">
                  <a:pos x="258776" y="318192"/>
                </a:cxn>
                <a:cxn ang="0">
                  <a:pos x="731616" y="318192"/>
                </a:cxn>
                <a:cxn ang="0">
                  <a:pos x="837585" y="424162"/>
                </a:cxn>
                <a:cxn ang="0">
                  <a:pos x="837585" y="848031"/>
                </a:cxn>
                <a:cxn ang="0">
                  <a:pos x="731616" y="954000"/>
                </a:cxn>
                <a:cxn ang="0">
                  <a:pos x="105969" y="954000"/>
                </a:cxn>
                <a:cxn ang="0">
                  <a:pos x="0" y="848031"/>
                </a:cxn>
                <a:cxn ang="0">
                  <a:pos x="0" y="424162"/>
                </a:cxn>
                <a:cxn ang="0">
                  <a:pos x="105969" y="318192"/>
                </a:cxn>
                <a:cxn ang="0">
                  <a:pos x="155513" y="318192"/>
                </a:cxn>
                <a:cxn ang="0">
                  <a:pos x="155513" y="263280"/>
                </a:cxn>
                <a:cxn ang="0">
                  <a:pos x="418793" y="0"/>
                </a:cxn>
              </a:cxnLst>
              <a:rect l="txL" t="txT" r="txR" b="txB"/>
              <a:pathLst>
                <a:path w="720080" h="820163">
                  <a:moveTo>
                    <a:pt x="360040" y="404440"/>
                  </a:moveTo>
                  <a:cubicBezTo>
                    <a:pt x="320271" y="404440"/>
                    <a:pt x="288032" y="436679"/>
                    <a:pt x="288032" y="476448"/>
                  </a:cubicBezTo>
                  <a:cubicBezTo>
                    <a:pt x="288032" y="500028"/>
                    <a:pt x="299366" y="520960"/>
                    <a:pt x="317629" y="533101"/>
                  </a:cubicBezTo>
                  <a:lnTo>
                    <a:pt x="317629" y="648728"/>
                  </a:lnTo>
                  <a:cubicBezTo>
                    <a:pt x="317629" y="672150"/>
                    <a:pt x="336617" y="691138"/>
                    <a:pt x="360040" y="691138"/>
                  </a:cubicBezTo>
                  <a:cubicBezTo>
                    <a:pt x="383462" y="691138"/>
                    <a:pt x="402450" y="672150"/>
                    <a:pt x="402450" y="648728"/>
                  </a:cubicBezTo>
                  <a:lnTo>
                    <a:pt x="402450" y="533101"/>
                  </a:lnTo>
                  <a:cubicBezTo>
                    <a:pt x="420714" y="520962"/>
                    <a:pt x="432048" y="500028"/>
                    <a:pt x="432048" y="476448"/>
                  </a:cubicBezTo>
                  <a:cubicBezTo>
                    <a:pt x="432048" y="436679"/>
                    <a:pt x="399809" y="404440"/>
                    <a:pt x="360040" y="404440"/>
                  </a:cubicBezTo>
                  <a:close/>
                  <a:moveTo>
                    <a:pt x="360040" y="0"/>
                  </a:moveTo>
                  <a:cubicBezTo>
                    <a:pt x="484045" y="0"/>
                    <a:pt x="584759" y="99721"/>
                    <a:pt x="586082" y="223348"/>
                  </a:cubicBezTo>
                  <a:lnTo>
                    <a:pt x="496917" y="223348"/>
                  </a:lnTo>
                  <a:cubicBezTo>
                    <a:pt x="495736" y="148950"/>
                    <a:pt x="434865" y="89214"/>
                    <a:pt x="360041" y="89214"/>
                  </a:cubicBezTo>
                  <a:cubicBezTo>
                    <a:pt x="284064" y="89214"/>
                    <a:pt x="222472" y="150806"/>
                    <a:pt x="222472" y="226783"/>
                  </a:cubicBezTo>
                  <a:lnTo>
                    <a:pt x="222472" y="273553"/>
                  </a:lnTo>
                  <a:lnTo>
                    <a:pt x="628977" y="273553"/>
                  </a:lnTo>
                  <a:cubicBezTo>
                    <a:pt x="679292" y="273553"/>
                    <a:pt x="720080" y="314341"/>
                    <a:pt x="720080" y="364656"/>
                  </a:cubicBezTo>
                  <a:lnTo>
                    <a:pt x="720080" y="729060"/>
                  </a:lnTo>
                  <a:cubicBezTo>
                    <a:pt x="720080" y="779375"/>
                    <a:pt x="679292" y="820163"/>
                    <a:pt x="628977" y="820163"/>
                  </a:cubicBezTo>
                  <a:lnTo>
                    <a:pt x="91103" y="820163"/>
                  </a:lnTo>
                  <a:cubicBezTo>
                    <a:pt x="40788" y="820163"/>
                    <a:pt x="0" y="779375"/>
                    <a:pt x="0" y="729060"/>
                  </a:cubicBezTo>
                  <a:lnTo>
                    <a:pt x="0" y="364656"/>
                  </a:lnTo>
                  <a:cubicBezTo>
                    <a:pt x="0" y="314341"/>
                    <a:pt x="40788" y="273553"/>
                    <a:pt x="91103" y="273553"/>
                  </a:cubicBezTo>
                  <a:lnTo>
                    <a:pt x="133696" y="273553"/>
                  </a:lnTo>
                  <a:lnTo>
                    <a:pt x="133696" y="226344"/>
                  </a:lnTo>
                  <a:cubicBezTo>
                    <a:pt x="133696" y="101338"/>
                    <a:pt x="235034" y="0"/>
                    <a:pt x="360040" y="0"/>
                  </a:cubicBezTo>
                  <a:close/>
                </a:path>
              </a:pathLst>
            </a:custGeom>
            <a:solidFill>
              <a:schemeClr val="bg1">
                <a:alpha val="100000"/>
              </a:schemeClr>
            </a:solidFill>
            <a:ln w="25400">
              <a:noFill/>
            </a:ln>
          </p:spPr>
          <p:txBody>
            <a:bodyPr/>
            <a:lstStyle/>
            <a:p>
              <a:endParaRPr lang="zh-CN" altLang="en-US" sz="100">
                <a:solidFill>
                  <a:schemeClr val="tx1"/>
                </a:solidFill>
              </a:endParaRPr>
            </a:p>
          </p:txBody>
        </p:sp>
      </p:gr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1" fill="hold" grpId="0" nodeType="afterEffect">
                                  <p:stCondLst>
                                    <p:cond delay="0"/>
                                  </p:stCondLst>
                                  <p:childTnLst>
                                    <p:set>
                                      <p:cBhvr>
                                        <p:cTn id="25" dur="1" fill="hold">
                                          <p:stCondLst>
                                            <p:cond delay="0"/>
                                          </p:stCondLst>
                                        </p:cTn>
                                        <p:tgtEl>
                                          <p:spTgt spid="21519"/>
                                        </p:tgtEl>
                                        <p:attrNameLst>
                                          <p:attrName>style.visibility</p:attrName>
                                        </p:attrNameLst>
                                      </p:cBhvr>
                                      <p:to>
                                        <p:strVal val="visible"/>
                                      </p:to>
                                    </p:set>
                                    <p:anim calcmode="lin" valueType="num">
                                      <p:cBhvr>
                                        <p:cTn id="26" dur="500" fill="hold"/>
                                        <p:tgtEl>
                                          <p:spTgt spid="21519"/>
                                        </p:tgtEl>
                                        <p:attrNameLst>
                                          <p:attrName>ppt_x</p:attrName>
                                        </p:attrNameLst>
                                      </p:cBhvr>
                                      <p:tavLst>
                                        <p:tav tm="0">
                                          <p:val>
                                            <p:strVal val="#ppt_x"/>
                                          </p:val>
                                        </p:tav>
                                        <p:tav tm="100000">
                                          <p:val>
                                            <p:strVal val="#ppt_x"/>
                                          </p:val>
                                        </p:tav>
                                      </p:tavLst>
                                    </p:anim>
                                    <p:anim calcmode="lin" valueType="num">
                                      <p:cBhvr>
                                        <p:cTn id="27" dur="500" fill="hold"/>
                                        <p:tgtEl>
                                          <p:spTgt spid="21519"/>
                                        </p:tgtEl>
                                        <p:attrNameLst>
                                          <p:attrName>ppt_y</p:attrName>
                                        </p:attrNameLst>
                                      </p:cBhvr>
                                      <p:tavLst>
                                        <p:tav tm="0">
                                          <p:val>
                                            <p:strVal val="0-#ppt_h/2"/>
                                          </p:val>
                                        </p:tav>
                                        <p:tav tm="100000">
                                          <p:val>
                                            <p:strVal val="#ppt_y"/>
                                          </p:val>
                                        </p:tav>
                                      </p:tavLst>
                                    </p:anim>
                                  </p:childTnLst>
                                </p:cTn>
                              </p:par>
                            </p:childTnLst>
                          </p:cTn>
                        </p:par>
                        <p:par>
                          <p:cTn id="28" fill="hold">
                            <p:stCondLst>
                              <p:cond delay="1700"/>
                            </p:stCondLst>
                            <p:childTnLst>
                              <p:par>
                                <p:cTn id="29" presetID="2" presetClass="entr" presetSubtype="4" fill="hold" nodeType="afterEffect">
                                  <p:stCondLst>
                                    <p:cond delay="0"/>
                                  </p:stCondLst>
                                  <p:childTnLst>
                                    <p:set>
                                      <p:cBhvr>
                                        <p:cTn id="30" dur="1" fill="hold">
                                          <p:stCondLst>
                                            <p:cond delay="0"/>
                                          </p:stCondLst>
                                        </p:cTn>
                                        <p:tgtEl>
                                          <p:spTgt spid="21550"/>
                                        </p:tgtEl>
                                        <p:attrNameLst>
                                          <p:attrName>style.visibility</p:attrName>
                                        </p:attrNameLst>
                                      </p:cBhvr>
                                      <p:to>
                                        <p:strVal val="visible"/>
                                      </p:to>
                                    </p:set>
                                    <p:anim calcmode="lin" valueType="num">
                                      <p:cBhvr>
                                        <p:cTn id="31" dur="500" fill="hold"/>
                                        <p:tgtEl>
                                          <p:spTgt spid="21550"/>
                                        </p:tgtEl>
                                        <p:attrNameLst>
                                          <p:attrName>ppt_x</p:attrName>
                                        </p:attrNameLst>
                                      </p:cBhvr>
                                      <p:tavLst>
                                        <p:tav tm="0">
                                          <p:val>
                                            <p:strVal val="#ppt_x"/>
                                          </p:val>
                                        </p:tav>
                                        <p:tav tm="100000">
                                          <p:val>
                                            <p:strVal val="#ppt_x"/>
                                          </p:val>
                                        </p:tav>
                                      </p:tavLst>
                                    </p:anim>
                                    <p:anim calcmode="lin" valueType="num">
                                      <p:cBhvr>
                                        <p:cTn id="32" dur="500" fill="hold"/>
                                        <p:tgtEl>
                                          <p:spTgt spid="21550"/>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00"/>
                                  </p:stCondLst>
                                  <p:childTnLst>
                                    <p:set>
                                      <p:cBhvr>
                                        <p:cTn id="34" dur="1" fill="hold">
                                          <p:stCondLst>
                                            <p:cond delay="0"/>
                                          </p:stCondLst>
                                        </p:cTn>
                                        <p:tgtEl>
                                          <p:spTgt spid="21541"/>
                                        </p:tgtEl>
                                        <p:attrNameLst>
                                          <p:attrName>style.visibility</p:attrName>
                                        </p:attrNameLst>
                                      </p:cBhvr>
                                      <p:to>
                                        <p:strVal val="visible"/>
                                      </p:to>
                                    </p:set>
                                    <p:anim calcmode="lin" valueType="num">
                                      <p:cBhvr>
                                        <p:cTn id="35" dur="500" fill="hold"/>
                                        <p:tgtEl>
                                          <p:spTgt spid="21541"/>
                                        </p:tgtEl>
                                        <p:attrNameLst>
                                          <p:attrName>ppt_x</p:attrName>
                                        </p:attrNameLst>
                                      </p:cBhvr>
                                      <p:tavLst>
                                        <p:tav tm="0">
                                          <p:val>
                                            <p:strVal val="#ppt_x"/>
                                          </p:val>
                                        </p:tav>
                                        <p:tav tm="100000">
                                          <p:val>
                                            <p:strVal val="#ppt_x"/>
                                          </p:val>
                                        </p:tav>
                                      </p:tavLst>
                                    </p:anim>
                                    <p:anim calcmode="lin" valueType="num">
                                      <p:cBhvr>
                                        <p:cTn id="36" dur="500" fill="hold"/>
                                        <p:tgtEl>
                                          <p:spTgt spid="2154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200"/>
                                  </p:stCondLst>
                                  <p:childTnLst>
                                    <p:set>
                                      <p:cBhvr>
                                        <p:cTn id="38" dur="1" fill="hold">
                                          <p:stCondLst>
                                            <p:cond delay="0"/>
                                          </p:stCondLst>
                                        </p:cTn>
                                        <p:tgtEl>
                                          <p:spTgt spid="21537"/>
                                        </p:tgtEl>
                                        <p:attrNameLst>
                                          <p:attrName>style.visibility</p:attrName>
                                        </p:attrNameLst>
                                      </p:cBhvr>
                                      <p:to>
                                        <p:strVal val="visible"/>
                                      </p:to>
                                    </p:set>
                                    <p:anim calcmode="lin" valueType="num">
                                      <p:cBhvr>
                                        <p:cTn id="39" dur="500" fill="hold"/>
                                        <p:tgtEl>
                                          <p:spTgt spid="21537"/>
                                        </p:tgtEl>
                                        <p:attrNameLst>
                                          <p:attrName>ppt_x</p:attrName>
                                        </p:attrNameLst>
                                      </p:cBhvr>
                                      <p:tavLst>
                                        <p:tav tm="0">
                                          <p:val>
                                            <p:strVal val="#ppt_x"/>
                                          </p:val>
                                        </p:tav>
                                        <p:tav tm="100000">
                                          <p:val>
                                            <p:strVal val="#ppt_x"/>
                                          </p:val>
                                        </p:tav>
                                      </p:tavLst>
                                    </p:anim>
                                    <p:anim calcmode="lin" valueType="num">
                                      <p:cBhvr>
                                        <p:cTn id="40" dur="500" fill="hold"/>
                                        <p:tgtEl>
                                          <p:spTgt spid="21537"/>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300"/>
                                  </p:stCondLst>
                                  <p:childTnLst>
                                    <p:set>
                                      <p:cBhvr>
                                        <p:cTn id="42" dur="1" fill="hold">
                                          <p:stCondLst>
                                            <p:cond delay="0"/>
                                          </p:stCondLst>
                                        </p:cTn>
                                        <p:tgtEl>
                                          <p:spTgt spid="21532"/>
                                        </p:tgtEl>
                                        <p:attrNameLst>
                                          <p:attrName>style.visibility</p:attrName>
                                        </p:attrNameLst>
                                      </p:cBhvr>
                                      <p:to>
                                        <p:strVal val="visible"/>
                                      </p:to>
                                    </p:set>
                                    <p:anim calcmode="lin" valueType="num">
                                      <p:cBhvr>
                                        <p:cTn id="43" dur="500" fill="hold"/>
                                        <p:tgtEl>
                                          <p:spTgt spid="21532"/>
                                        </p:tgtEl>
                                        <p:attrNameLst>
                                          <p:attrName>ppt_x</p:attrName>
                                        </p:attrNameLst>
                                      </p:cBhvr>
                                      <p:tavLst>
                                        <p:tav tm="0">
                                          <p:val>
                                            <p:strVal val="#ppt_x"/>
                                          </p:val>
                                        </p:tav>
                                        <p:tav tm="100000">
                                          <p:val>
                                            <p:strVal val="#ppt_x"/>
                                          </p:val>
                                        </p:tav>
                                      </p:tavLst>
                                    </p:anim>
                                    <p:anim calcmode="lin" valueType="num">
                                      <p:cBhvr>
                                        <p:cTn id="44" dur="500" fill="hold"/>
                                        <p:tgtEl>
                                          <p:spTgt spid="21532"/>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400"/>
                                  </p:stCondLst>
                                  <p:childTnLst>
                                    <p:set>
                                      <p:cBhvr>
                                        <p:cTn id="46" dur="1" fill="hold">
                                          <p:stCondLst>
                                            <p:cond delay="0"/>
                                          </p:stCondLst>
                                        </p:cTn>
                                        <p:tgtEl>
                                          <p:spTgt spid="21555"/>
                                        </p:tgtEl>
                                        <p:attrNameLst>
                                          <p:attrName>style.visibility</p:attrName>
                                        </p:attrNameLst>
                                      </p:cBhvr>
                                      <p:to>
                                        <p:strVal val="visible"/>
                                      </p:to>
                                    </p:set>
                                    <p:anim calcmode="lin" valueType="num">
                                      <p:cBhvr>
                                        <p:cTn id="47" dur="500" fill="hold"/>
                                        <p:tgtEl>
                                          <p:spTgt spid="21555"/>
                                        </p:tgtEl>
                                        <p:attrNameLst>
                                          <p:attrName>ppt_x</p:attrName>
                                        </p:attrNameLst>
                                      </p:cBhvr>
                                      <p:tavLst>
                                        <p:tav tm="0">
                                          <p:val>
                                            <p:strVal val="#ppt_x"/>
                                          </p:val>
                                        </p:tav>
                                        <p:tav tm="100000">
                                          <p:val>
                                            <p:strVal val="#ppt_x"/>
                                          </p:val>
                                        </p:tav>
                                      </p:tavLst>
                                    </p:anim>
                                    <p:anim calcmode="lin" valueType="num">
                                      <p:cBhvr>
                                        <p:cTn id="48" dur="500" fill="hold"/>
                                        <p:tgtEl>
                                          <p:spTgt spid="21555"/>
                                        </p:tgtEl>
                                        <p:attrNameLst>
                                          <p:attrName>ppt_y</p:attrName>
                                        </p:attrNameLst>
                                      </p:cBhvr>
                                      <p:tavLst>
                                        <p:tav tm="0">
                                          <p:val>
                                            <p:strVal val="1+#ppt_h/2"/>
                                          </p:val>
                                        </p:tav>
                                        <p:tav tm="100000">
                                          <p:val>
                                            <p:strVal val="#ppt_y"/>
                                          </p:val>
                                        </p:tav>
                                      </p:tavLst>
                                    </p:anim>
                                  </p:childTnLst>
                                </p:cTn>
                              </p:par>
                            </p:childTnLst>
                          </p:cTn>
                        </p:par>
                        <p:par>
                          <p:cTn id="49" fill="hold">
                            <p:stCondLst>
                              <p:cond delay="2200"/>
                            </p:stCondLst>
                            <p:childTnLst>
                              <p:par>
                                <p:cTn id="50" presetID="2" presetClass="entr" presetSubtype="1" fill="hold" nodeType="afterEffect">
                                  <p:stCondLst>
                                    <p:cond delay="0"/>
                                  </p:stCondLst>
                                  <p:childTnLst>
                                    <p:set>
                                      <p:cBhvr>
                                        <p:cTn id="51" dur="1" fill="hold">
                                          <p:stCondLst>
                                            <p:cond delay="0"/>
                                          </p:stCondLst>
                                        </p:cTn>
                                        <p:tgtEl>
                                          <p:spTgt spid="21521"/>
                                        </p:tgtEl>
                                        <p:attrNameLst>
                                          <p:attrName>style.visibility</p:attrName>
                                        </p:attrNameLst>
                                      </p:cBhvr>
                                      <p:to>
                                        <p:strVal val="visible"/>
                                      </p:to>
                                    </p:set>
                                    <p:anim calcmode="lin" valueType="num">
                                      <p:cBhvr>
                                        <p:cTn id="52" dur="500" fill="hold"/>
                                        <p:tgtEl>
                                          <p:spTgt spid="21521"/>
                                        </p:tgtEl>
                                        <p:attrNameLst>
                                          <p:attrName>ppt_x</p:attrName>
                                        </p:attrNameLst>
                                      </p:cBhvr>
                                      <p:tavLst>
                                        <p:tav tm="0">
                                          <p:val>
                                            <p:strVal val="#ppt_x"/>
                                          </p:val>
                                        </p:tav>
                                        <p:tav tm="100000">
                                          <p:val>
                                            <p:strVal val="#ppt_x"/>
                                          </p:val>
                                        </p:tav>
                                      </p:tavLst>
                                    </p:anim>
                                    <p:anim calcmode="lin" valueType="num">
                                      <p:cBhvr>
                                        <p:cTn id="53" dur="500" fill="hold"/>
                                        <p:tgtEl>
                                          <p:spTgt spid="21521"/>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100"/>
                                  </p:stCondLst>
                                  <p:childTnLst>
                                    <p:set>
                                      <p:cBhvr>
                                        <p:cTn id="55" dur="1" fill="hold">
                                          <p:stCondLst>
                                            <p:cond delay="0"/>
                                          </p:stCondLst>
                                        </p:cTn>
                                        <p:tgtEl>
                                          <p:spTgt spid="21520"/>
                                        </p:tgtEl>
                                        <p:attrNameLst>
                                          <p:attrName>style.visibility</p:attrName>
                                        </p:attrNameLst>
                                      </p:cBhvr>
                                      <p:to>
                                        <p:strVal val="visible"/>
                                      </p:to>
                                    </p:set>
                                    <p:anim calcmode="lin" valueType="num">
                                      <p:cBhvr>
                                        <p:cTn id="56" dur="500" fill="hold"/>
                                        <p:tgtEl>
                                          <p:spTgt spid="21520"/>
                                        </p:tgtEl>
                                        <p:attrNameLst>
                                          <p:attrName>ppt_x</p:attrName>
                                        </p:attrNameLst>
                                      </p:cBhvr>
                                      <p:tavLst>
                                        <p:tav tm="0">
                                          <p:val>
                                            <p:strVal val="#ppt_x"/>
                                          </p:val>
                                        </p:tav>
                                        <p:tav tm="100000">
                                          <p:val>
                                            <p:strVal val="#ppt_x"/>
                                          </p:val>
                                        </p:tav>
                                      </p:tavLst>
                                    </p:anim>
                                    <p:anim calcmode="lin" valueType="num">
                                      <p:cBhvr>
                                        <p:cTn id="57" dur="500" fill="hold"/>
                                        <p:tgtEl>
                                          <p:spTgt spid="21520"/>
                                        </p:tgtEl>
                                        <p:attrNameLst>
                                          <p:attrName>ppt_y</p:attrName>
                                        </p:attrNameLst>
                                      </p:cBhvr>
                                      <p:tavLst>
                                        <p:tav tm="0">
                                          <p:val>
                                            <p:strVal val="0-#ppt_h/2"/>
                                          </p:val>
                                        </p:tav>
                                        <p:tav tm="100000">
                                          <p:val>
                                            <p:strVal val="#ppt_y"/>
                                          </p:val>
                                        </p:tav>
                                      </p:tavLst>
                                    </p:anim>
                                  </p:childTnLst>
                                </p:cTn>
                              </p:par>
                              <p:par>
                                <p:cTn id="58" presetID="2" presetClass="entr" presetSubtype="1" fill="hold" nodeType="withEffect">
                                  <p:stCondLst>
                                    <p:cond delay="200"/>
                                  </p:stCondLst>
                                  <p:childTnLst>
                                    <p:set>
                                      <p:cBhvr>
                                        <p:cTn id="59" dur="1" fill="hold">
                                          <p:stCondLst>
                                            <p:cond delay="0"/>
                                          </p:stCondLst>
                                        </p:cTn>
                                        <p:tgtEl>
                                          <p:spTgt spid="21522"/>
                                        </p:tgtEl>
                                        <p:attrNameLst>
                                          <p:attrName>style.visibility</p:attrName>
                                        </p:attrNameLst>
                                      </p:cBhvr>
                                      <p:to>
                                        <p:strVal val="visible"/>
                                      </p:to>
                                    </p:set>
                                    <p:anim calcmode="lin" valueType="num">
                                      <p:cBhvr>
                                        <p:cTn id="60" dur="500" fill="hold"/>
                                        <p:tgtEl>
                                          <p:spTgt spid="21522"/>
                                        </p:tgtEl>
                                        <p:attrNameLst>
                                          <p:attrName>ppt_x</p:attrName>
                                        </p:attrNameLst>
                                      </p:cBhvr>
                                      <p:tavLst>
                                        <p:tav tm="0">
                                          <p:val>
                                            <p:strVal val="#ppt_x"/>
                                          </p:val>
                                        </p:tav>
                                        <p:tav tm="100000">
                                          <p:val>
                                            <p:strVal val="#ppt_x"/>
                                          </p:val>
                                        </p:tav>
                                      </p:tavLst>
                                    </p:anim>
                                    <p:anim calcmode="lin" valueType="num">
                                      <p:cBhvr>
                                        <p:cTn id="61" dur="500" fill="hold"/>
                                        <p:tgtEl>
                                          <p:spTgt spid="21522"/>
                                        </p:tgtEl>
                                        <p:attrNameLst>
                                          <p:attrName>ppt_y</p:attrName>
                                        </p:attrNameLst>
                                      </p:cBhvr>
                                      <p:tavLst>
                                        <p:tav tm="0">
                                          <p:val>
                                            <p:strVal val="0-#ppt_h/2"/>
                                          </p:val>
                                        </p:tav>
                                        <p:tav tm="100000">
                                          <p:val>
                                            <p:strVal val="#ppt_y"/>
                                          </p:val>
                                        </p:tav>
                                      </p:tavLst>
                                    </p:anim>
                                  </p:childTnLst>
                                </p:cTn>
                              </p:par>
                              <p:par>
                                <p:cTn id="62" presetID="2" presetClass="entr" presetSubtype="1" fill="hold" nodeType="withEffect">
                                  <p:stCondLst>
                                    <p:cond delay="300"/>
                                  </p:stCondLst>
                                  <p:childTnLst>
                                    <p:set>
                                      <p:cBhvr>
                                        <p:cTn id="63" dur="1" fill="hold">
                                          <p:stCondLst>
                                            <p:cond delay="0"/>
                                          </p:stCondLst>
                                        </p:cTn>
                                        <p:tgtEl>
                                          <p:spTgt spid="21523"/>
                                        </p:tgtEl>
                                        <p:attrNameLst>
                                          <p:attrName>style.visibility</p:attrName>
                                        </p:attrNameLst>
                                      </p:cBhvr>
                                      <p:to>
                                        <p:strVal val="visible"/>
                                      </p:to>
                                    </p:set>
                                    <p:anim calcmode="lin" valueType="num">
                                      <p:cBhvr>
                                        <p:cTn id="64" dur="500" fill="hold"/>
                                        <p:tgtEl>
                                          <p:spTgt spid="21523"/>
                                        </p:tgtEl>
                                        <p:attrNameLst>
                                          <p:attrName>ppt_x</p:attrName>
                                        </p:attrNameLst>
                                      </p:cBhvr>
                                      <p:tavLst>
                                        <p:tav tm="0">
                                          <p:val>
                                            <p:strVal val="#ppt_x"/>
                                          </p:val>
                                        </p:tav>
                                        <p:tav tm="100000">
                                          <p:val>
                                            <p:strVal val="#ppt_x"/>
                                          </p:val>
                                        </p:tav>
                                      </p:tavLst>
                                    </p:anim>
                                    <p:anim calcmode="lin" valueType="num">
                                      <p:cBhvr>
                                        <p:cTn id="65" dur="500" fill="hold"/>
                                        <p:tgtEl>
                                          <p:spTgt spid="21523"/>
                                        </p:tgtEl>
                                        <p:attrNameLst>
                                          <p:attrName>ppt_y</p:attrName>
                                        </p:attrNameLst>
                                      </p:cBhvr>
                                      <p:tavLst>
                                        <p:tav tm="0">
                                          <p:val>
                                            <p:strVal val="0-#ppt_h/2"/>
                                          </p:val>
                                        </p:tav>
                                        <p:tav tm="100000">
                                          <p:val>
                                            <p:strVal val="#ppt_y"/>
                                          </p:val>
                                        </p:tav>
                                      </p:tavLst>
                                    </p:anim>
                                  </p:childTnLst>
                                </p:cTn>
                              </p:par>
                              <p:par>
                                <p:cTn id="66" presetID="2" presetClass="entr" presetSubtype="1" fill="hold" nodeType="withEffect">
                                  <p:stCondLst>
                                    <p:cond delay="400"/>
                                  </p:stCondLst>
                                  <p:childTnLst>
                                    <p:set>
                                      <p:cBhvr>
                                        <p:cTn id="67" dur="1" fill="hold">
                                          <p:stCondLst>
                                            <p:cond delay="0"/>
                                          </p:stCondLst>
                                        </p:cTn>
                                        <p:tgtEl>
                                          <p:spTgt spid="21524"/>
                                        </p:tgtEl>
                                        <p:attrNameLst>
                                          <p:attrName>style.visibility</p:attrName>
                                        </p:attrNameLst>
                                      </p:cBhvr>
                                      <p:to>
                                        <p:strVal val="visible"/>
                                      </p:to>
                                    </p:set>
                                    <p:anim calcmode="lin" valueType="num">
                                      <p:cBhvr>
                                        <p:cTn id="68" dur="500" fill="hold"/>
                                        <p:tgtEl>
                                          <p:spTgt spid="21524"/>
                                        </p:tgtEl>
                                        <p:attrNameLst>
                                          <p:attrName>ppt_x</p:attrName>
                                        </p:attrNameLst>
                                      </p:cBhvr>
                                      <p:tavLst>
                                        <p:tav tm="0">
                                          <p:val>
                                            <p:strVal val="#ppt_x"/>
                                          </p:val>
                                        </p:tav>
                                        <p:tav tm="100000">
                                          <p:val>
                                            <p:strVal val="#ppt_x"/>
                                          </p:val>
                                        </p:tav>
                                      </p:tavLst>
                                    </p:anim>
                                    <p:anim calcmode="lin" valueType="num">
                                      <p:cBhvr>
                                        <p:cTn id="69" dur="500" fill="hold"/>
                                        <p:tgtEl>
                                          <p:spTgt spid="21524"/>
                                        </p:tgtEl>
                                        <p:attrNameLst>
                                          <p:attrName>ppt_y</p:attrName>
                                        </p:attrNameLst>
                                      </p:cBhvr>
                                      <p:tavLst>
                                        <p:tav tm="0">
                                          <p:val>
                                            <p:strVal val="0-#ppt_h/2"/>
                                          </p:val>
                                        </p:tav>
                                        <p:tav tm="100000">
                                          <p:val>
                                            <p:strVal val="#ppt_y"/>
                                          </p:val>
                                        </p:tav>
                                      </p:tavLst>
                                    </p:anim>
                                  </p:childTnLst>
                                </p:cTn>
                              </p:par>
                              <p:par>
                                <p:cTn id="70" presetID="2" presetClass="entr" presetSubtype="1" fill="hold" nodeType="withEffect">
                                  <p:stCondLst>
                                    <p:cond delay="500"/>
                                  </p:stCondLst>
                                  <p:childTnLst>
                                    <p:set>
                                      <p:cBhvr>
                                        <p:cTn id="71" dur="1" fill="hold">
                                          <p:stCondLst>
                                            <p:cond delay="0"/>
                                          </p:stCondLst>
                                        </p:cTn>
                                        <p:tgtEl>
                                          <p:spTgt spid="21525"/>
                                        </p:tgtEl>
                                        <p:attrNameLst>
                                          <p:attrName>style.visibility</p:attrName>
                                        </p:attrNameLst>
                                      </p:cBhvr>
                                      <p:to>
                                        <p:strVal val="visible"/>
                                      </p:to>
                                    </p:set>
                                    <p:anim calcmode="lin" valueType="num">
                                      <p:cBhvr>
                                        <p:cTn id="72" dur="500" fill="hold"/>
                                        <p:tgtEl>
                                          <p:spTgt spid="21525"/>
                                        </p:tgtEl>
                                        <p:attrNameLst>
                                          <p:attrName>ppt_x</p:attrName>
                                        </p:attrNameLst>
                                      </p:cBhvr>
                                      <p:tavLst>
                                        <p:tav tm="0">
                                          <p:val>
                                            <p:strVal val="#ppt_x"/>
                                          </p:val>
                                        </p:tav>
                                        <p:tav tm="100000">
                                          <p:val>
                                            <p:strVal val="#ppt_x"/>
                                          </p:val>
                                        </p:tav>
                                      </p:tavLst>
                                    </p:anim>
                                    <p:anim calcmode="lin" valueType="num">
                                      <p:cBhvr>
                                        <p:cTn id="73" dur="500" fill="hold"/>
                                        <p:tgtEl>
                                          <p:spTgt spid="21525"/>
                                        </p:tgtEl>
                                        <p:attrNameLst>
                                          <p:attrName>ppt_y</p:attrName>
                                        </p:attrNameLst>
                                      </p:cBhvr>
                                      <p:tavLst>
                                        <p:tav tm="0">
                                          <p:val>
                                            <p:strVal val="0-#ppt_h/2"/>
                                          </p:val>
                                        </p:tav>
                                        <p:tav tm="100000">
                                          <p:val>
                                            <p:strVal val="#ppt_y"/>
                                          </p:val>
                                        </p:tav>
                                      </p:tavLst>
                                    </p:anim>
                                  </p:childTnLst>
                                </p:cTn>
                              </p:par>
                            </p:childTnLst>
                          </p:cTn>
                        </p:par>
                        <p:par>
                          <p:cTn id="74" fill="hold">
                            <p:stCondLst>
                              <p:cond delay="2700"/>
                            </p:stCondLst>
                            <p:childTnLst>
                              <p:par>
                                <p:cTn id="75" presetID="2" presetClass="entr" presetSubtype="4" fill="hold" grpId="0" nodeType="afterEffect">
                                  <p:stCondLst>
                                    <p:cond delay="0"/>
                                  </p:stCondLst>
                                  <p:childTnLst>
                                    <p:set>
                                      <p:cBhvr>
                                        <p:cTn id="76" dur="1" fill="hold">
                                          <p:stCondLst>
                                            <p:cond delay="0"/>
                                          </p:stCondLst>
                                        </p:cTn>
                                        <p:tgtEl>
                                          <p:spTgt spid="21526"/>
                                        </p:tgtEl>
                                        <p:attrNameLst>
                                          <p:attrName>style.visibility</p:attrName>
                                        </p:attrNameLst>
                                      </p:cBhvr>
                                      <p:to>
                                        <p:strVal val="visible"/>
                                      </p:to>
                                    </p:set>
                                    <p:anim calcmode="lin" valueType="num">
                                      <p:cBhvr>
                                        <p:cTn id="77" dur="500" fill="hold"/>
                                        <p:tgtEl>
                                          <p:spTgt spid="21526"/>
                                        </p:tgtEl>
                                        <p:attrNameLst>
                                          <p:attrName>ppt_x</p:attrName>
                                        </p:attrNameLst>
                                      </p:cBhvr>
                                      <p:tavLst>
                                        <p:tav tm="0">
                                          <p:val>
                                            <p:strVal val="#ppt_x"/>
                                          </p:val>
                                        </p:tav>
                                        <p:tav tm="100000">
                                          <p:val>
                                            <p:strVal val="#ppt_x"/>
                                          </p:val>
                                        </p:tav>
                                      </p:tavLst>
                                    </p:anim>
                                    <p:anim calcmode="lin" valueType="num">
                                      <p:cBhvr>
                                        <p:cTn id="78" dur="500" fill="hold"/>
                                        <p:tgtEl>
                                          <p:spTgt spid="21526"/>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100"/>
                                  </p:stCondLst>
                                  <p:childTnLst>
                                    <p:set>
                                      <p:cBhvr>
                                        <p:cTn id="80" dur="1" fill="hold">
                                          <p:stCondLst>
                                            <p:cond delay="0"/>
                                          </p:stCondLst>
                                        </p:cTn>
                                        <p:tgtEl>
                                          <p:spTgt spid="21527"/>
                                        </p:tgtEl>
                                        <p:attrNameLst>
                                          <p:attrName>style.visibility</p:attrName>
                                        </p:attrNameLst>
                                      </p:cBhvr>
                                      <p:to>
                                        <p:strVal val="visible"/>
                                      </p:to>
                                    </p:set>
                                    <p:anim calcmode="lin" valueType="num">
                                      <p:cBhvr>
                                        <p:cTn id="81" dur="500" fill="hold"/>
                                        <p:tgtEl>
                                          <p:spTgt spid="21527"/>
                                        </p:tgtEl>
                                        <p:attrNameLst>
                                          <p:attrName>ppt_x</p:attrName>
                                        </p:attrNameLst>
                                      </p:cBhvr>
                                      <p:tavLst>
                                        <p:tav tm="0">
                                          <p:val>
                                            <p:strVal val="#ppt_x"/>
                                          </p:val>
                                        </p:tav>
                                        <p:tav tm="100000">
                                          <p:val>
                                            <p:strVal val="#ppt_x"/>
                                          </p:val>
                                        </p:tav>
                                      </p:tavLst>
                                    </p:anim>
                                    <p:anim calcmode="lin" valueType="num">
                                      <p:cBhvr>
                                        <p:cTn id="82" dur="500" fill="hold"/>
                                        <p:tgtEl>
                                          <p:spTgt spid="21527"/>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200"/>
                                  </p:stCondLst>
                                  <p:childTnLst>
                                    <p:set>
                                      <p:cBhvr>
                                        <p:cTn id="84" dur="1" fill="hold">
                                          <p:stCondLst>
                                            <p:cond delay="0"/>
                                          </p:stCondLst>
                                        </p:cTn>
                                        <p:tgtEl>
                                          <p:spTgt spid="21528"/>
                                        </p:tgtEl>
                                        <p:attrNameLst>
                                          <p:attrName>style.visibility</p:attrName>
                                        </p:attrNameLst>
                                      </p:cBhvr>
                                      <p:to>
                                        <p:strVal val="visible"/>
                                      </p:to>
                                    </p:set>
                                    <p:anim calcmode="lin" valueType="num">
                                      <p:cBhvr>
                                        <p:cTn id="85" dur="500" fill="hold"/>
                                        <p:tgtEl>
                                          <p:spTgt spid="21528"/>
                                        </p:tgtEl>
                                        <p:attrNameLst>
                                          <p:attrName>ppt_x</p:attrName>
                                        </p:attrNameLst>
                                      </p:cBhvr>
                                      <p:tavLst>
                                        <p:tav tm="0">
                                          <p:val>
                                            <p:strVal val="#ppt_x"/>
                                          </p:val>
                                        </p:tav>
                                        <p:tav tm="100000">
                                          <p:val>
                                            <p:strVal val="#ppt_x"/>
                                          </p:val>
                                        </p:tav>
                                      </p:tavLst>
                                    </p:anim>
                                    <p:anim calcmode="lin" valueType="num">
                                      <p:cBhvr>
                                        <p:cTn id="86" dur="500" fill="hold"/>
                                        <p:tgtEl>
                                          <p:spTgt spid="2152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300"/>
                                  </p:stCondLst>
                                  <p:childTnLst>
                                    <p:set>
                                      <p:cBhvr>
                                        <p:cTn id="88" dur="1" fill="hold">
                                          <p:stCondLst>
                                            <p:cond delay="0"/>
                                          </p:stCondLst>
                                        </p:cTn>
                                        <p:tgtEl>
                                          <p:spTgt spid="21529"/>
                                        </p:tgtEl>
                                        <p:attrNameLst>
                                          <p:attrName>style.visibility</p:attrName>
                                        </p:attrNameLst>
                                      </p:cBhvr>
                                      <p:to>
                                        <p:strVal val="visible"/>
                                      </p:to>
                                    </p:set>
                                    <p:anim calcmode="lin" valueType="num">
                                      <p:cBhvr>
                                        <p:cTn id="89" dur="500" fill="hold"/>
                                        <p:tgtEl>
                                          <p:spTgt spid="21529"/>
                                        </p:tgtEl>
                                        <p:attrNameLst>
                                          <p:attrName>ppt_x</p:attrName>
                                        </p:attrNameLst>
                                      </p:cBhvr>
                                      <p:tavLst>
                                        <p:tav tm="0">
                                          <p:val>
                                            <p:strVal val="#ppt_x"/>
                                          </p:val>
                                        </p:tav>
                                        <p:tav tm="100000">
                                          <p:val>
                                            <p:strVal val="#ppt_x"/>
                                          </p:val>
                                        </p:tav>
                                      </p:tavLst>
                                    </p:anim>
                                    <p:anim calcmode="lin" valueType="num">
                                      <p:cBhvr>
                                        <p:cTn id="90" dur="500" fill="hold"/>
                                        <p:tgtEl>
                                          <p:spTgt spid="21529"/>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500"/>
                                  </p:stCondLst>
                                  <p:childTnLst>
                                    <p:set>
                                      <p:cBhvr>
                                        <p:cTn id="92" dur="1" fill="hold">
                                          <p:stCondLst>
                                            <p:cond delay="0"/>
                                          </p:stCondLst>
                                        </p:cTn>
                                        <p:tgtEl>
                                          <p:spTgt spid="21530"/>
                                        </p:tgtEl>
                                        <p:attrNameLst>
                                          <p:attrName>style.visibility</p:attrName>
                                        </p:attrNameLst>
                                      </p:cBhvr>
                                      <p:to>
                                        <p:strVal val="visible"/>
                                      </p:to>
                                    </p:set>
                                    <p:anim calcmode="lin" valueType="num">
                                      <p:cBhvr>
                                        <p:cTn id="93" dur="500" fill="hold"/>
                                        <p:tgtEl>
                                          <p:spTgt spid="21530"/>
                                        </p:tgtEl>
                                        <p:attrNameLst>
                                          <p:attrName>ppt_x</p:attrName>
                                        </p:attrNameLst>
                                      </p:cBhvr>
                                      <p:tavLst>
                                        <p:tav tm="0">
                                          <p:val>
                                            <p:strVal val="#ppt_x"/>
                                          </p:val>
                                        </p:tav>
                                        <p:tav tm="100000">
                                          <p:val>
                                            <p:strVal val="#ppt_x"/>
                                          </p:val>
                                        </p:tav>
                                      </p:tavLst>
                                    </p:anim>
                                    <p:anim calcmode="lin" valueType="num">
                                      <p:cBhvr>
                                        <p:cTn id="94" dur="500" fill="hold"/>
                                        <p:tgtEl>
                                          <p:spTgt spid="21530"/>
                                        </p:tgtEl>
                                        <p:attrNameLst>
                                          <p:attrName>ppt_y</p:attrName>
                                        </p:attrNameLst>
                                      </p:cBhvr>
                                      <p:tavLst>
                                        <p:tav tm="0">
                                          <p:val>
                                            <p:strVal val="1+#ppt_h/2"/>
                                          </p:val>
                                        </p:tav>
                                        <p:tav tm="100000">
                                          <p:val>
                                            <p:strVal val="#ppt_y"/>
                                          </p:val>
                                        </p:tav>
                                      </p:tavLst>
                                    </p:anim>
                                  </p:childTnLst>
                                </p:cTn>
                              </p:par>
                            </p:childTnLst>
                          </p:cTn>
                        </p:par>
                        <p:par>
                          <p:cTn id="95" fill="hold">
                            <p:stCondLst>
                              <p:cond delay="3200"/>
                            </p:stCondLst>
                            <p:childTnLst>
                              <p:par>
                                <p:cTn id="96" presetID="2" presetClass="entr" presetSubtype="4" fill="hold" grpId="0" nodeType="afterEffect">
                                  <p:stCondLst>
                                    <p:cond delay="0"/>
                                  </p:stCondLst>
                                  <p:childTnLst>
                                    <p:set>
                                      <p:cBhvr>
                                        <p:cTn id="97" dur="1" fill="hold">
                                          <p:stCondLst>
                                            <p:cond delay="0"/>
                                          </p:stCondLst>
                                        </p:cTn>
                                        <p:tgtEl>
                                          <p:spTgt spid="21531"/>
                                        </p:tgtEl>
                                        <p:attrNameLst>
                                          <p:attrName>style.visibility</p:attrName>
                                        </p:attrNameLst>
                                      </p:cBhvr>
                                      <p:to>
                                        <p:strVal val="visible"/>
                                      </p:to>
                                    </p:set>
                                    <p:anim calcmode="lin" valueType="num">
                                      <p:cBhvr>
                                        <p:cTn id="98" dur="500" fill="hold"/>
                                        <p:tgtEl>
                                          <p:spTgt spid="21531"/>
                                        </p:tgtEl>
                                        <p:attrNameLst>
                                          <p:attrName>ppt_x</p:attrName>
                                        </p:attrNameLst>
                                      </p:cBhvr>
                                      <p:tavLst>
                                        <p:tav tm="0">
                                          <p:val>
                                            <p:strVal val="#ppt_x"/>
                                          </p:val>
                                        </p:tav>
                                        <p:tav tm="100000">
                                          <p:val>
                                            <p:strVal val="#ppt_x"/>
                                          </p:val>
                                        </p:tav>
                                      </p:tavLst>
                                    </p:anim>
                                    <p:anim calcmode="lin" valueType="num">
                                      <p:cBhvr>
                                        <p:cTn id="99" dur="500" fill="hold"/>
                                        <p:tgtEl>
                                          <p:spTgt spid="215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21519" grpId="0" bldLvl="0"/>
      <p:bldP spid="21526" grpId="0" bldLvl="0"/>
      <p:bldP spid="21527" grpId="0" bldLvl="0"/>
      <p:bldP spid="21528" grpId="0" bldLvl="0"/>
      <p:bldP spid="21529" grpId="0" bldLvl="0"/>
      <p:bldP spid="21530" grpId="0" bldLvl="0"/>
      <p:bldP spid="21531" grpId="0" bldLvl="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718633" y="1520171"/>
            <a:ext cx="2520388" cy="1679209"/>
          </a:xfrm>
          <a:prstGeom prst="rect">
            <a:avLst/>
          </a:prstGeom>
        </p:spPr>
      </p:pic>
      <p:pic>
        <p:nvPicPr>
          <p:cNvPr id="18" name="图片 17"/>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831343" y="4007693"/>
            <a:ext cx="2294961" cy="1722385"/>
          </a:xfrm>
          <a:prstGeom prst="rect">
            <a:avLst/>
          </a:prstGeom>
          <a:solidFill>
            <a:schemeClr val="accent1">
              <a:lumMod val="75000"/>
            </a:schemeClr>
          </a:solidFill>
        </p:spPr>
      </p:pic>
      <p:pic>
        <p:nvPicPr>
          <p:cNvPr id="19" name="图片 18"/>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6580012" y="1514160"/>
            <a:ext cx="2585983" cy="1691232"/>
          </a:xfrm>
          <a:prstGeom prst="rect">
            <a:avLst/>
          </a:prstGeom>
        </p:spPr>
      </p:pic>
      <p:pic>
        <p:nvPicPr>
          <p:cNvPr id="20" name="图片 19"/>
          <p:cNvPicPr/>
          <p:nvPr/>
        </p:nvPicPr>
        <p:blipFill>
          <a:blip r:embed="rId7">
            <a:extLst>
              <a:ext uri="{28A0092B-C50C-407E-A947-70E740481C1C}">
                <a14:useLocalDpi xmlns:a14="http://schemas.microsoft.com/office/drawing/2010/main" xmlns="" val="0"/>
              </a:ext>
            </a:extLst>
          </a:blip>
          <a:stretch>
            <a:fillRect/>
          </a:stretch>
        </p:blipFill>
        <p:spPr>
          <a:xfrm>
            <a:off x="6580013" y="4007693"/>
            <a:ext cx="2585982" cy="1722385"/>
          </a:xfrm>
          <a:prstGeom prst="rect">
            <a:avLst/>
          </a:prstGeom>
        </p:spPr>
      </p:pic>
      <p:sp>
        <p:nvSpPr>
          <p:cNvPr id="21" name="矩形 20"/>
          <p:cNvSpPr/>
          <p:nvPr/>
        </p:nvSpPr>
        <p:spPr>
          <a:xfrm>
            <a:off x="685834" y="149548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2" name="矩形 21"/>
          <p:cNvSpPr/>
          <p:nvPr/>
        </p:nvSpPr>
        <p:spPr>
          <a:xfrm>
            <a:off x="685834" y="400459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3" name="矩形 22"/>
          <p:cNvSpPr/>
          <p:nvPr/>
        </p:nvSpPr>
        <p:spPr>
          <a:xfrm>
            <a:off x="6436259" y="149548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4" name="矩形 23"/>
          <p:cNvSpPr/>
          <p:nvPr/>
        </p:nvSpPr>
        <p:spPr>
          <a:xfrm>
            <a:off x="6436259" y="4004590"/>
            <a:ext cx="287507" cy="17285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758" tIns="60879" rIns="121758" bIns="60879" rtlCol="0" anchor="ctr"/>
          <a:lstStyle/>
          <a:p>
            <a:pPr algn="ctr"/>
            <a:endParaRPr lang="zh-CN" altLang="en-US"/>
          </a:p>
        </p:txBody>
      </p:sp>
      <p:sp>
        <p:nvSpPr>
          <p:cNvPr id="25" name="文本框 7"/>
          <p:cNvSpPr txBox="1">
            <a:spLocks noChangeArrowheads="1"/>
          </p:cNvSpPr>
          <p:nvPr/>
        </p:nvSpPr>
        <p:spPr bwMode="auto">
          <a:xfrm>
            <a:off x="3413014" y="1557586"/>
            <a:ext cx="2639618" cy="13906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758" tIns="60879" rIns="121758" bIns="60879"/>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1900" b="1" dirty="0">
                <a:solidFill>
                  <a:schemeClr val="tx1">
                    <a:lumMod val="85000"/>
                    <a:lumOff val="15000"/>
                  </a:schemeClr>
                </a:solidFill>
                <a:latin typeface="微软雅黑" panose="020B0503020204020204" charset="-122"/>
              </a:rPr>
              <a:t>添加文本信息</a:t>
            </a:r>
            <a:endParaRPr lang="en-US" altLang="zh-CN" sz="1900" b="1" dirty="0">
              <a:solidFill>
                <a:schemeClr val="tx1">
                  <a:lumMod val="85000"/>
                  <a:lumOff val="15000"/>
                </a:schemeClr>
              </a:solidFill>
              <a:latin typeface="微软雅黑" panose="020B0503020204020204" charset="-122"/>
            </a:endParaRPr>
          </a:p>
          <a:p>
            <a:pPr lvl="0" algn="just" fontAlgn="base">
              <a:spcBef>
                <a:spcPct val="0"/>
              </a:spcBef>
              <a:spcAft>
                <a:spcPct val="0"/>
              </a:spcAft>
            </a:pPr>
            <a:r>
              <a:rPr lang="zh-CN" altLang="en-US" sz="1600" dirty="0">
                <a:solidFill>
                  <a:prstClr val="black"/>
                </a:solidFill>
                <a:latin typeface="微软雅黑" panose="020B0503020204020204" charset="-122"/>
                <a:cs typeface="方正兰亭纤黑简体"/>
              </a:rPr>
              <a:t>单击此处添加文字阐述，添加简短问题说明文字，具体说明文字在此处添加此处。</a:t>
            </a:r>
          </a:p>
        </p:txBody>
      </p:sp>
      <p:sp>
        <p:nvSpPr>
          <p:cNvPr id="26" name="文本框 7"/>
          <p:cNvSpPr txBox="1">
            <a:spLocks noChangeArrowheads="1"/>
          </p:cNvSpPr>
          <p:nvPr/>
        </p:nvSpPr>
        <p:spPr bwMode="auto">
          <a:xfrm>
            <a:off x="3413014" y="4150474"/>
            <a:ext cx="2639618" cy="13906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758" tIns="60879" rIns="121758" bIns="60879"/>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1900" b="1" dirty="0">
                <a:solidFill>
                  <a:schemeClr val="tx1">
                    <a:lumMod val="85000"/>
                    <a:lumOff val="15000"/>
                  </a:schemeClr>
                </a:solidFill>
                <a:latin typeface="微软雅黑" panose="020B0503020204020204" charset="-122"/>
              </a:rPr>
              <a:t>添加文本信息</a:t>
            </a:r>
            <a:endParaRPr lang="en-US" altLang="zh-CN" sz="1900" b="1" dirty="0">
              <a:solidFill>
                <a:schemeClr val="tx1">
                  <a:lumMod val="85000"/>
                  <a:lumOff val="15000"/>
                </a:schemeClr>
              </a:solidFill>
              <a:latin typeface="微软雅黑" panose="020B0503020204020204" charset="-122"/>
            </a:endParaRPr>
          </a:p>
          <a:p>
            <a:pPr algn="just" fontAlgn="base">
              <a:spcBef>
                <a:spcPct val="0"/>
              </a:spcBef>
              <a:spcAft>
                <a:spcPct val="0"/>
              </a:spcAft>
            </a:pPr>
            <a:r>
              <a:rPr lang="zh-CN" altLang="en-US" sz="1600" dirty="0">
                <a:solidFill>
                  <a:prstClr val="black"/>
                </a:solidFill>
                <a:latin typeface="微软雅黑" panose="020B0503020204020204" charset="-122"/>
                <a:cs typeface="方正兰亭纤黑简体"/>
              </a:rPr>
              <a:t>单击此处添加文字阐述，添加简短问题说明文字，具体说明文字在此处添加此处。</a:t>
            </a:r>
          </a:p>
        </p:txBody>
      </p:sp>
      <p:sp>
        <p:nvSpPr>
          <p:cNvPr id="27" name="文本框 7"/>
          <p:cNvSpPr txBox="1">
            <a:spLocks noChangeArrowheads="1"/>
          </p:cNvSpPr>
          <p:nvPr/>
        </p:nvSpPr>
        <p:spPr bwMode="auto">
          <a:xfrm>
            <a:off x="9215207" y="1557586"/>
            <a:ext cx="2639618" cy="13906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758" tIns="60879" rIns="121758" bIns="60879"/>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1900" b="1" dirty="0">
                <a:solidFill>
                  <a:schemeClr val="tx1">
                    <a:lumMod val="85000"/>
                    <a:lumOff val="15000"/>
                  </a:schemeClr>
                </a:solidFill>
                <a:latin typeface="微软雅黑" panose="020B0503020204020204" charset="-122"/>
              </a:rPr>
              <a:t>添加文本信息</a:t>
            </a:r>
            <a:endParaRPr lang="en-US" altLang="zh-CN" sz="1900" b="1" dirty="0">
              <a:solidFill>
                <a:schemeClr val="tx1">
                  <a:lumMod val="85000"/>
                  <a:lumOff val="15000"/>
                </a:schemeClr>
              </a:solidFill>
              <a:latin typeface="微软雅黑" panose="020B0503020204020204" charset="-122"/>
            </a:endParaRPr>
          </a:p>
          <a:p>
            <a:pPr algn="just" fontAlgn="base">
              <a:spcBef>
                <a:spcPct val="0"/>
              </a:spcBef>
              <a:spcAft>
                <a:spcPct val="0"/>
              </a:spcAft>
            </a:pPr>
            <a:r>
              <a:rPr lang="zh-CN" altLang="en-US" sz="1600" dirty="0">
                <a:solidFill>
                  <a:prstClr val="black"/>
                </a:solidFill>
                <a:latin typeface="微软雅黑" panose="020B0503020204020204" charset="-122"/>
                <a:cs typeface="方正兰亭纤黑简体"/>
              </a:rPr>
              <a:t>单击此处添加文字阐述，添加简短问题说明文字，具体说明文字在此处添加此处。</a:t>
            </a:r>
          </a:p>
        </p:txBody>
      </p:sp>
      <p:sp>
        <p:nvSpPr>
          <p:cNvPr id="28" name="文本框 7"/>
          <p:cNvSpPr txBox="1">
            <a:spLocks noChangeArrowheads="1"/>
          </p:cNvSpPr>
          <p:nvPr/>
        </p:nvSpPr>
        <p:spPr bwMode="auto">
          <a:xfrm>
            <a:off x="9215207" y="4150474"/>
            <a:ext cx="2639618" cy="13906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1758" tIns="60879" rIns="121758" bIns="60879"/>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eaLnBrk="1" hangingPunct="1"/>
            <a:r>
              <a:rPr lang="zh-CN" altLang="en-US" sz="1900" b="1" dirty="0">
                <a:solidFill>
                  <a:schemeClr val="tx1">
                    <a:lumMod val="85000"/>
                    <a:lumOff val="15000"/>
                  </a:schemeClr>
                </a:solidFill>
                <a:latin typeface="微软雅黑" panose="020B0503020204020204" charset="-122"/>
              </a:rPr>
              <a:t>添加文本信息</a:t>
            </a:r>
            <a:endParaRPr lang="en-US" altLang="zh-CN" sz="1900" b="1" dirty="0">
              <a:solidFill>
                <a:schemeClr val="tx1">
                  <a:lumMod val="85000"/>
                  <a:lumOff val="15000"/>
                </a:schemeClr>
              </a:solidFill>
              <a:latin typeface="微软雅黑" panose="020B0503020204020204" charset="-122"/>
            </a:endParaRPr>
          </a:p>
          <a:p>
            <a:pPr algn="just" fontAlgn="base">
              <a:spcBef>
                <a:spcPct val="0"/>
              </a:spcBef>
              <a:spcAft>
                <a:spcPct val="0"/>
              </a:spcAft>
            </a:pPr>
            <a:r>
              <a:rPr lang="zh-CN" altLang="en-US" sz="1600" dirty="0">
                <a:solidFill>
                  <a:prstClr val="black"/>
                </a:solidFill>
                <a:latin typeface="微软雅黑" panose="020B0503020204020204" charset="-122"/>
                <a:cs typeface="方正兰亭纤黑简体"/>
              </a:rPr>
              <a:t>单击此处添加文字阐述，添加简短问题说明文字，具体说明文字在此处添加此处。</a:t>
            </a: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2"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2" presetClass="entr" presetSubtype="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childTnLst>
                          </p:cTn>
                        </p:par>
                        <p:par>
                          <p:cTn id="32" fill="hold">
                            <p:stCondLst>
                              <p:cond delay="2200"/>
                            </p:stCondLst>
                            <p:childTnLst>
                              <p:par>
                                <p:cTn id="33" presetID="2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par>
                          <p:cTn id="36" fill="hold">
                            <p:stCondLst>
                              <p:cond delay="2700"/>
                            </p:stCondLst>
                            <p:childTnLst>
                              <p:par>
                                <p:cTn id="37" presetID="2" presetClass="entr" presetSubtype="2"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1+#ppt_w/2"/>
                                          </p:val>
                                        </p:tav>
                                        <p:tav tm="100000">
                                          <p:val>
                                            <p:strVal val="#ppt_x"/>
                                          </p:val>
                                        </p:tav>
                                      </p:tavLst>
                                    </p:anim>
                                    <p:anim calcmode="lin" valueType="num">
                                      <p:cBhvr additive="base">
                                        <p:cTn id="40" dur="500" fill="hold"/>
                                        <p:tgtEl>
                                          <p:spTgt spid="23"/>
                                        </p:tgtEl>
                                        <p:attrNameLst>
                                          <p:attrName>ppt_y</p:attrName>
                                        </p:attrNameLst>
                                      </p:cBhvr>
                                      <p:tavLst>
                                        <p:tav tm="0">
                                          <p:val>
                                            <p:strVal val="#ppt_y"/>
                                          </p:val>
                                        </p:tav>
                                        <p:tav tm="100000">
                                          <p:val>
                                            <p:strVal val="#ppt_y"/>
                                          </p:val>
                                        </p:tav>
                                      </p:tavLst>
                                    </p:anim>
                                  </p:childTnLst>
                                </p:cTn>
                              </p:par>
                            </p:childTnLst>
                          </p:cTn>
                        </p:par>
                        <p:par>
                          <p:cTn id="41" fill="hold">
                            <p:stCondLst>
                              <p:cond delay="3200"/>
                            </p:stCondLst>
                            <p:childTnLst>
                              <p:par>
                                <p:cTn id="42" presetID="22" presetClass="entr" presetSubtype="8"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left)">
                                      <p:cBhvr>
                                        <p:cTn id="44" dur="500"/>
                                        <p:tgtEl>
                                          <p:spTgt spid="19"/>
                                        </p:tgtEl>
                                      </p:cBhvr>
                                    </p:animEffect>
                                  </p:childTnLst>
                                </p:cTn>
                              </p:par>
                            </p:childTnLst>
                          </p:cTn>
                        </p:par>
                        <p:par>
                          <p:cTn id="45" fill="hold">
                            <p:stCondLst>
                              <p:cond delay="3700"/>
                            </p:stCondLst>
                            <p:childTnLst>
                              <p:par>
                                <p:cTn id="46" presetID="22" presetClass="entr" presetSubtype="4"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down)">
                                      <p:cBhvr>
                                        <p:cTn id="48" dur="500"/>
                                        <p:tgtEl>
                                          <p:spTgt spid="27"/>
                                        </p:tgtEl>
                                      </p:cBhvr>
                                    </p:animEffect>
                                  </p:childTnLst>
                                </p:cTn>
                              </p:par>
                            </p:childTnLst>
                          </p:cTn>
                        </p:par>
                        <p:par>
                          <p:cTn id="49" fill="hold">
                            <p:stCondLst>
                              <p:cond delay="4200"/>
                            </p:stCondLst>
                            <p:childTnLst>
                              <p:par>
                                <p:cTn id="50" presetID="2" presetClass="entr" presetSubtype="2"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additive="base">
                                        <p:cTn id="52" dur="500" fill="hold"/>
                                        <p:tgtEl>
                                          <p:spTgt spid="22"/>
                                        </p:tgtEl>
                                        <p:attrNameLst>
                                          <p:attrName>ppt_x</p:attrName>
                                        </p:attrNameLst>
                                      </p:cBhvr>
                                      <p:tavLst>
                                        <p:tav tm="0">
                                          <p:val>
                                            <p:strVal val="1+#ppt_w/2"/>
                                          </p:val>
                                        </p:tav>
                                        <p:tav tm="100000">
                                          <p:val>
                                            <p:strVal val="#ppt_x"/>
                                          </p:val>
                                        </p:tav>
                                      </p:tavLst>
                                    </p:anim>
                                    <p:anim calcmode="lin" valueType="num">
                                      <p:cBhvr additive="base">
                                        <p:cTn id="53" dur="500" fill="hold"/>
                                        <p:tgtEl>
                                          <p:spTgt spid="22"/>
                                        </p:tgtEl>
                                        <p:attrNameLst>
                                          <p:attrName>ppt_y</p:attrName>
                                        </p:attrNameLst>
                                      </p:cBhvr>
                                      <p:tavLst>
                                        <p:tav tm="0">
                                          <p:val>
                                            <p:strVal val="#ppt_y"/>
                                          </p:val>
                                        </p:tav>
                                        <p:tav tm="100000">
                                          <p:val>
                                            <p:strVal val="#ppt_y"/>
                                          </p:val>
                                        </p:tav>
                                      </p:tavLst>
                                    </p:anim>
                                  </p:childTnLst>
                                </p:cTn>
                              </p:par>
                            </p:childTnLst>
                          </p:cTn>
                        </p:par>
                        <p:par>
                          <p:cTn id="54" fill="hold">
                            <p:stCondLst>
                              <p:cond delay="4700"/>
                            </p:stCondLst>
                            <p:childTnLst>
                              <p:par>
                                <p:cTn id="55" presetID="22" presetClass="entr" presetSubtype="8"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par>
                          <p:cTn id="58" fill="hold">
                            <p:stCondLst>
                              <p:cond delay="5200"/>
                            </p:stCondLst>
                            <p:childTnLst>
                              <p:par>
                                <p:cTn id="59" presetID="22" presetClass="entr" presetSubtype="4"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down)">
                                      <p:cBhvr>
                                        <p:cTn id="61" dur="500"/>
                                        <p:tgtEl>
                                          <p:spTgt spid="26"/>
                                        </p:tgtEl>
                                      </p:cBhvr>
                                    </p:animEffect>
                                  </p:childTnLst>
                                </p:cTn>
                              </p:par>
                            </p:childTnLst>
                          </p:cTn>
                        </p:par>
                        <p:par>
                          <p:cTn id="62" fill="hold">
                            <p:stCondLst>
                              <p:cond delay="5700"/>
                            </p:stCondLst>
                            <p:childTnLst>
                              <p:par>
                                <p:cTn id="63" presetID="2" presetClass="entr" presetSubtype="2"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fill="hold"/>
                                        <p:tgtEl>
                                          <p:spTgt spid="24"/>
                                        </p:tgtEl>
                                        <p:attrNameLst>
                                          <p:attrName>ppt_x</p:attrName>
                                        </p:attrNameLst>
                                      </p:cBhvr>
                                      <p:tavLst>
                                        <p:tav tm="0">
                                          <p:val>
                                            <p:strVal val="1+#ppt_w/2"/>
                                          </p:val>
                                        </p:tav>
                                        <p:tav tm="100000">
                                          <p:val>
                                            <p:strVal val="#ppt_x"/>
                                          </p:val>
                                        </p:tav>
                                      </p:tavLst>
                                    </p:anim>
                                    <p:anim calcmode="lin" valueType="num">
                                      <p:cBhvr additive="base">
                                        <p:cTn id="66" dur="500" fill="hold"/>
                                        <p:tgtEl>
                                          <p:spTgt spid="24"/>
                                        </p:tgtEl>
                                        <p:attrNameLst>
                                          <p:attrName>ppt_y</p:attrName>
                                        </p:attrNameLst>
                                      </p:cBhvr>
                                      <p:tavLst>
                                        <p:tav tm="0">
                                          <p:val>
                                            <p:strVal val="#ppt_y"/>
                                          </p:val>
                                        </p:tav>
                                        <p:tav tm="100000">
                                          <p:val>
                                            <p:strVal val="#ppt_y"/>
                                          </p:val>
                                        </p:tav>
                                      </p:tavLst>
                                    </p:anim>
                                  </p:childTnLst>
                                </p:cTn>
                              </p:par>
                            </p:childTnLst>
                          </p:cTn>
                        </p:par>
                        <p:par>
                          <p:cTn id="67" fill="hold">
                            <p:stCondLst>
                              <p:cond delay="6200"/>
                            </p:stCondLst>
                            <p:childTnLst>
                              <p:par>
                                <p:cTn id="68" presetID="22" presetClass="entr" presetSubtype="8" fill="hold"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500"/>
                                        <p:tgtEl>
                                          <p:spTgt spid="20"/>
                                        </p:tgtEl>
                                      </p:cBhvr>
                                    </p:animEffect>
                                  </p:childTnLst>
                                </p:cTn>
                              </p:par>
                            </p:childTnLst>
                          </p:cTn>
                        </p:par>
                        <p:par>
                          <p:cTn id="71" fill="hold">
                            <p:stCondLst>
                              <p:cond delay="6700"/>
                            </p:stCondLst>
                            <p:childTnLst>
                              <p:par>
                                <p:cTn id="72" presetID="22" presetClass="entr" presetSubtype="4" fill="hold" grpId="0" nodeType="after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21" grpId="0" bldLvl="0" animBg="1"/>
      <p:bldP spid="22" grpId="0" bldLvl="0" animBg="1"/>
      <p:bldP spid="23" grpId="0" bldLvl="0" animBg="1"/>
      <p:bldP spid="24" grpId="0" bldLvl="0" animBg="1"/>
      <p:bldP spid="25" grpId="0"/>
      <p:bldP spid="26"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sp>
        <p:nvSpPr>
          <p:cNvPr id="20495" name="TextBox 5"/>
          <p:cNvSpPr/>
          <p:nvPr/>
        </p:nvSpPr>
        <p:spPr>
          <a:xfrm>
            <a:off x="1653718" y="2144184"/>
            <a:ext cx="2051049" cy="337185"/>
          </a:xfrm>
          <a:prstGeom prst="rect">
            <a:avLst/>
          </a:prstGeom>
          <a:noFill/>
          <a:ln w="9525">
            <a:noFill/>
          </a:ln>
        </p:spPr>
        <p:txBody>
          <a:bodyPr>
            <a:spAutoFit/>
          </a:bodyPr>
          <a:lstStyle/>
          <a:p>
            <a:pP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单击此处添加标题</a:t>
            </a:r>
          </a:p>
        </p:txBody>
      </p:sp>
      <p:sp>
        <p:nvSpPr>
          <p:cNvPr id="20496" name="TextBox 6"/>
          <p:cNvSpPr/>
          <p:nvPr/>
        </p:nvSpPr>
        <p:spPr>
          <a:xfrm>
            <a:off x="1543651" y="2982384"/>
            <a:ext cx="2042583" cy="583565"/>
          </a:xfrm>
          <a:prstGeom prst="rect">
            <a:avLst/>
          </a:prstGeom>
          <a:noFill/>
          <a:ln w="9525">
            <a:noFill/>
          </a:ln>
        </p:spPr>
        <p:txBody>
          <a:bodyPr>
            <a:spAutoFit/>
          </a:bodyPr>
          <a:lstStyle/>
          <a:p>
            <a:pPr algn="ctr" eaLnBrk="1" hangingPunct="1"/>
            <a:r>
              <a:rPr lang="en-US" altLang="zh-CN" sz="3200" dirty="0">
                <a:solidFill>
                  <a:schemeClr val="tx1"/>
                </a:solidFill>
                <a:latin typeface="微软雅黑" panose="020B0503020204020204" charset="-122"/>
                <a:ea typeface="微软雅黑" panose="020B0503020204020204" charset="-122"/>
                <a:sym typeface="微软雅黑" panose="020B0503020204020204" charset="-122"/>
              </a:rPr>
              <a:t>2,359</a:t>
            </a:r>
          </a:p>
        </p:txBody>
      </p:sp>
      <p:sp>
        <p:nvSpPr>
          <p:cNvPr id="20497" name="TextBox 7"/>
          <p:cNvSpPr/>
          <p:nvPr/>
        </p:nvSpPr>
        <p:spPr>
          <a:xfrm>
            <a:off x="1645251" y="3598333"/>
            <a:ext cx="1866900" cy="645160"/>
          </a:xfrm>
          <a:prstGeom prst="rect">
            <a:avLst/>
          </a:prstGeom>
          <a:noFill/>
          <a:ln w="9525">
            <a:noFill/>
          </a:ln>
        </p:spPr>
        <p:txBody>
          <a:bodyPr>
            <a:spAutoFit/>
          </a:bodyPr>
          <a:lstStyle/>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a:t>
            </a:r>
          </a:p>
        </p:txBody>
      </p:sp>
      <p:sp>
        <p:nvSpPr>
          <p:cNvPr id="20498" name="TextBox 8"/>
          <p:cNvSpPr/>
          <p:nvPr/>
        </p:nvSpPr>
        <p:spPr>
          <a:xfrm>
            <a:off x="1871734" y="4823884"/>
            <a:ext cx="8449733" cy="1260475"/>
          </a:xfrm>
          <a:prstGeom prst="rect">
            <a:avLst/>
          </a:prstGeom>
          <a:noFill/>
          <a:ln w="9525">
            <a:noFill/>
          </a:ln>
        </p:spPr>
        <p:txBody>
          <a:bodyPr>
            <a:spAutoFit/>
          </a:bodyPr>
          <a:lstStyle/>
          <a:p>
            <a:pPr algn="ct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单击此处添加标题</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在此处添加详细描述文本，尽量与标题文本语言风格相符合，语言描述尽量简洁生动，尽可能概括出段落内容，尽量将每页幻灯片文字内容控制在</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200</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5</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分钟以内。</a:t>
            </a:r>
            <a:b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b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尽可能概括出段落内容，尽量将每页幻灯片文字内容控制在</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200</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字以内，将每页幻灯片动态演示时间长度尽量控</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制在</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5</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分钟以内。</a:t>
            </a:r>
          </a:p>
        </p:txBody>
      </p:sp>
      <p:grpSp>
        <p:nvGrpSpPr>
          <p:cNvPr id="20499" name="组合 9"/>
          <p:cNvGrpSpPr/>
          <p:nvPr/>
        </p:nvGrpSpPr>
        <p:grpSpPr>
          <a:xfrm>
            <a:off x="3408434" y="2135717"/>
            <a:ext cx="2381251" cy="2381249"/>
            <a:chOff x="0" y="0"/>
            <a:chExt cx="1440160" cy="1440160"/>
          </a:xfrm>
          <a:gradFill>
            <a:gsLst>
              <a:gs pos="0">
                <a:srgbClr val="E30000"/>
              </a:gs>
              <a:gs pos="100000">
                <a:srgbClr val="760303"/>
              </a:gs>
            </a:gsLst>
            <a:lin ang="2700000" scaled="0"/>
          </a:gradFill>
        </p:grpSpPr>
        <p:sp>
          <p:nvSpPr>
            <p:cNvPr id="18470" name="矩形 10"/>
            <p:cNvSpPr/>
            <p:nvPr/>
          </p:nvSpPr>
          <p:spPr>
            <a:xfrm>
              <a:off x="684076" y="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71" name="矩形 11"/>
            <p:cNvSpPr/>
            <p:nvPr/>
          </p:nvSpPr>
          <p:spPr>
            <a:xfrm>
              <a:off x="684076" y="108012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72" name="矩形 12"/>
            <p:cNvSpPr/>
            <p:nvPr/>
          </p:nvSpPr>
          <p:spPr>
            <a:xfrm rot="-5400000">
              <a:off x="144016" y="540061"/>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73" name="矩形 13"/>
            <p:cNvSpPr/>
            <p:nvPr/>
          </p:nvSpPr>
          <p:spPr>
            <a:xfrm rot="-5400000">
              <a:off x="1224136" y="540061"/>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74" name="矩形 14"/>
            <p:cNvSpPr/>
            <p:nvPr/>
          </p:nvSpPr>
          <p:spPr>
            <a:xfrm rot="2700000">
              <a:off x="1065956" y="15818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75" name="矩形 15"/>
            <p:cNvSpPr/>
            <p:nvPr/>
          </p:nvSpPr>
          <p:spPr>
            <a:xfrm rot="2700000">
              <a:off x="302196" y="92194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76" name="矩形 16"/>
            <p:cNvSpPr/>
            <p:nvPr/>
          </p:nvSpPr>
          <p:spPr>
            <a:xfrm rot="-2700000" flipV="1">
              <a:off x="1065956" y="92194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77" name="矩形 17"/>
            <p:cNvSpPr/>
            <p:nvPr/>
          </p:nvSpPr>
          <p:spPr>
            <a:xfrm rot="-2700000" flipV="1">
              <a:off x="302196" y="15818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78" name="矩形 18"/>
            <p:cNvSpPr/>
            <p:nvPr/>
          </p:nvSpPr>
          <p:spPr>
            <a:xfrm rot="1320000">
              <a:off x="886386" y="39325"/>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79" name="矩形 19"/>
            <p:cNvSpPr/>
            <p:nvPr/>
          </p:nvSpPr>
          <p:spPr>
            <a:xfrm rot="1320000">
              <a:off x="481766" y="1040795"/>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80" name="矩形 20"/>
            <p:cNvSpPr/>
            <p:nvPr/>
          </p:nvSpPr>
          <p:spPr>
            <a:xfrm rot="-1320000" flipH="1">
              <a:off x="481766" y="39325"/>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81" name="矩形 21"/>
            <p:cNvSpPr/>
            <p:nvPr/>
          </p:nvSpPr>
          <p:spPr>
            <a:xfrm rot="-1320000" flipH="1">
              <a:off x="886386" y="1040795"/>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82" name="矩形 22"/>
            <p:cNvSpPr/>
            <p:nvPr/>
          </p:nvSpPr>
          <p:spPr>
            <a:xfrm rot="4020000" flipV="1">
              <a:off x="186948" y="751078"/>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83" name="矩形 23"/>
            <p:cNvSpPr/>
            <p:nvPr/>
          </p:nvSpPr>
          <p:spPr>
            <a:xfrm rot="4020000" flipV="1">
              <a:off x="1181204" y="329042"/>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84" name="矩形 24"/>
            <p:cNvSpPr/>
            <p:nvPr/>
          </p:nvSpPr>
          <p:spPr>
            <a:xfrm rot="-4020000" flipH="1" flipV="1">
              <a:off x="1181204" y="751078"/>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85" name="矩形 25"/>
            <p:cNvSpPr/>
            <p:nvPr/>
          </p:nvSpPr>
          <p:spPr>
            <a:xfrm rot="-4020000" flipH="1" flipV="1">
              <a:off x="186948" y="329042"/>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grpSp>
      <p:sp>
        <p:nvSpPr>
          <p:cNvPr id="20516" name="TextBox 26"/>
          <p:cNvSpPr/>
          <p:nvPr/>
        </p:nvSpPr>
        <p:spPr>
          <a:xfrm>
            <a:off x="6945384" y="2144184"/>
            <a:ext cx="2051049" cy="337185"/>
          </a:xfrm>
          <a:prstGeom prst="rect">
            <a:avLst/>
          </a:prstGeom>
          <a:noFill/>
          <a:ln w="9525">
            <a:noFill/>
          </a:ln>
        </p:spPr>
        <p:txBody>
          <a:bodyPr>
            <a:spAutoFit/>
          </a:bodyPr>
          <a:lstStyle/>
          <a:p>
            <a:pP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单击此处添加标题</a:t>
            </a:r>
          </a:p>
        </p:txBody>
      </p:sp>
      <p:sp>
        <p:nvSpPr>
          <p:cNvPr id="20517" name="TextBox 27"/>
          <p:cNvSpPr/>
          <p:nvPr/>
        </p:nvSpPr>
        <p:spPr>
          <a:xfrm>
            <a:off x="6835318" y="2982384"/>
            <a:ext cx="2042583" cy="583565"/>
          </a:xfrm>
          <a:prstGeom prst="rect">
            <a:avLst/>
          </a:prstGeom>
          <a:noFill/>
          <a:ln w="9525">
            <a:noFill/>
          </a:ln>
        </p:spPr>
        <p:txBody>
          <a:bodyPr>
            <a:spAutoFit/>
          </a:bodyPr>
          <a:lstStyle/>
          <a:p>
            <a:pPr algn="ctr" eaLnBrk="1" hangingPunct="1"/>
            <a:r>
              <a:rPr lang="en-US" altLang="zh-CN" sz="3200" dirty="0">
                <a:solidFill>
                  <a:schemeClr val="tx1"/>
                </a:solidFill>
                <a:latin typeface="微软雅黑" panose="020B0503020204020204" charset="-122"/>
                <a:ea typeface="微软雅黑" panose="020B0503020204020204" charset="-122"/>
                <a:sym typeface="微软雅黑" panose="020B0503020204020204" charset="-122"/>
              </a:rPr>
              <a:t>2,359</a:t>
            </a:r>
          </a:p>
        </p:txBody>
      </p:sp>
      <p:sp>
        <p:nvSpPr>
          <p:cNvPr id="20518" name="TextBox 28"/>
          <p:cNvSpPr/>
          <p:nvPr/>
        </p:nvSpPr>
        <p:spPr>
          <a:xfrm>
            <a:off x="6936918" y="3598333"/>
            <a:ext cx="1866900" cy="645160"/>
          </a:xfrm>
          <a:prstGeom prst="rect">
            <a:avLst/>
          </a:prstGeom>
          <a:noFill/>
          <a:ln w="9525">
            <a:noFill/>
          </a:ln>
        </p:spPr>
        <p:txBody>
          <a:bodyPr>
            <a:spAutoFit/>
          </a:bodyPr>
          <a:lstStyle/>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a:t>
            </a:r>
          </a:p>
        </p:txBody>
      </p:sp>
      <p:grpSp>
        <p:nvGrpSpPr>
          <p:cNvPr id="20519" name="组合 29"/>
          <p:cNvGrpSpPr/>
          <p:nvPr/>
        </p:nvGrpSpPr>
        <p:grpSpPr>
          <a:xfrm>
            <a:off x="8700100" y="2135717"/>
            <a:ext cx="2381251" cy="2381249"/>
            <a:chOff x="0" y="0"/>
            <a:chExt cx="1440160" cy="1440160"/>
          </a:xfrm>
          <a:gradFill>
            <a:gsLst>
              <a:gs pos="0">
                <a:srgbClr val="E30000"/>
              </a:gs>
              <a:gs pos="100000">
                <a:srgbClr val="760303"/>
              </a:gs>
            </a:gsLst>
            <a:lin ang="2700000" scaled="0"/>
          </a:gradFill>
        </p:grpSpPr>
        <p:sp>
          <p:nvSpPr>
            <p:cNvPr id="18454" name="矩形 30"/>
            <p:cNvSpPr/>
            <p:nvPr/>
          </p:nvSpPr>
          <p:spPr>
            <a:xfrm>
              <a:off x="684076" y="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55" name="矩形 31"/>
            <p:cNvSpPr/>
            <p:nvPr/>
          </p:nvSpPr>
          <p:spPr>
            <a:xfrm>
              <a:off x="684076" y="108012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56" name="矩形 32"/>
            <p:cNvSpPr/>
            <p:nvPr/>
          </p:nvSpPr>
          <p:spPr>
            <a:xfrm rot="-5400000">
              <a:off x="144016" y="540061"/>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57" name="矩形 33"/>
            <p:cNvSpPr/>
            <p:nvPr/>
          </p:nvSpPr>
          <p:spPr>
            <a:xfrm rot="-5400000">
              <a:off x="1224136" y="540061"/>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58" name="矩形 34"/>
            <p:cNvSpPr/>
            <p:nvPr/>
          </p:nvSpPr>
          <p:spPr>
            <a:xfrm rot="2700000">
              <a:off x="1065956" y="15818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59" name="矩形 35"/>
            <p:cNvSpPr/>
            <p:nvPr/>
          </p:nvSpPr>
          <p:spPr>
            <a:xfrm rot="2700000">
              <a:off x="302196" y="92194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60" name="矩形 36"/>
            <p:cNvSpPr/>
            <p:nvPr/>
          </p:nvSpPr>
          <p:spPr>
            <a:xfrm rot="-2700000" flipV="1">
              <a:off x="1065956" y="92194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61" name="矩形 37"/>
            <p:cNvSpPr/>
            <p:nvPr/>
          </p:nvSpPr>
          <p:spPr>
            <a:xfrm rot="-2700000" flipV="1">
              <a:off x="302196" y="158180"/>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62" name="矩形 38"/>
            <p:cNvSpPr/>
            <p:nvPr/>
          </p:nvSpPr>
          <p:spPr>
            <a:xfrm rot="1320000">
              <a:off x="886386" y="39325"/>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63" name="矩形 39"/>
            <p:cNvSpPr/>
            <p:nvPr/>
          </p:nvSpPr>
          <p:spPr>
            <a:xfrm rot="1320000">
              <a:off x="481766" y="1040795"/>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64" name="矩形 40"/>
            <p:cNvSpPr/>
            <p:nvPr/>
          </p:nvSpPr>
          <p:spPr>
            <a:xfrm rot="-1320000" flipH="1">
              <a:off x="481766" y="39325"/>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65" name="矩形 41"/>
            <p:cNvSpPr/>
            <p:nvPr/>
          </p:nvSpPr>
          <p:spPr>
            <a:xfrm rot="-1320000" flipH="1">
              <a:off x="886386" y="1040795"/>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66" name="矩形 42"/>
            <p:cNvSpPr/>
            <p:nvPr/>
          </p:nvSpPr>
          <p:spPr>
            <a:xfrm rot="4020000" flipV="1">
              <a:off x="186948" y="751078"/>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67" name="矩形 43"/>
            <p:cNvSpPr/>
            <p:nvPr/>
          </p:nvSpPr>
          <p:spPr>
            <a:xfrm rot="4020000" flipV="1">
              <a:off x="1181204" y="329042"/>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68" name="矩形 44"/>
            <p:cNvSpPr/>
            <p:nvPr/>
          </p:nvSpPr>
          <p:spPr>
            <a:xfrm rot="-4020000" flipH="1" flipV="1">
              <a:off x="1181204" y="751078"/>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69" name="矩形 45"/>
            <p:cNvSpPr/>
            <p:nvPr/>
          </p:nvSpPr>
          <p:spPr>
            <a:xfrm rot="-4020000" flipH="1" flipV="1">
              <a:off x="186948" y="329042"/>
              <a:ext cx="72008" cy="360040"/>
            </a:xfrm>
            <a:prstGeom prst="rect">
              <a:avLst/>
            </a:prstGeom>
            <a:grp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grpSp>
      <p:sp>
        <p:nvSpPr>
          <p:cNvPr id="18448" name="椭圆 46"/>
          <p:cNvSpPr/>
          <p:nvPr/>
        </p:nvSpPr>
        <p:spPr>
          <a:xfrm>
            <a:off x="3776734" y="2506133"/>
            <a:ext cx="1644651" cy="1642533"/>
          </a:xfrm>
          <a:prstGeom prst="ellipse">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18449" name="椭圆 47"/>
          <p:cNvSpPr/>
          <p:nvPr/>
        </p:nvSpPr>
        <p:spPr>
          <a:xfrm>
            <a:off x="9068400" y="2506133"/>
            <a:ext cx="1644651" cy="1642533"/>
          </a:xfrm>
          <a:prstGeom prst="ellipse">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chemeClr val="tx1"/>
              </a:solidFill>
              <a:latin typeface="Arial" panose="020B0604020202020204" pitchFamily="34" charset="0"/>
              <a:ea typeface="宋体" panose="02010600030101010101" pitchFamily="2" charset="-122"/>
            </a:endParaRPr>
          </a:p>
        </p:txBody>
      </p:sp>
      <p:sp>
        <p:nvSpPr>
          <p:cNvPr id="20538" name="圆角矩形 68"/>
          <p:cNvSpPr/>
          <p:nvPr/>
        </p:nvSpPr>
        <p:spPr>
          <a:xfrm>
            <a:off x="4020151" y="2908300"/>
            <a:ext cx="1117600" cy="719667"/>
          </a:xfrm>
          <a:custGeom>
            <a:avLst/>
            <a:gdLst>
              <a:gd name="txL" fmla="*/ 0 w 978088"/>
              <a:gd name="txT" fmla="*/ 0 h 630163"/>
              <a:gd name="txR" fmla="*/ 978088 w 978088"/>
              <a:gd name="txB" fmla="*/ 630163 h 630163"/>
            </a:gdLst>
            <a:ahLst/>
            <a:cxnLst>
              <a:cxn ang="0">
                <a:pos x="322385" y="0"/>
              </a:cxn>
              <a:cxn ang="0">
                <a:pos x="522305" y="122993"/>
              </a:cxn>
              <a:cxn ang="0">
                <a:pos x="608433" y="88650"/>
              </a:cxn>
              <a:cxn ang="0">
                <a:pos x="737387" y="217536"/>
              </a:cxn>
              <a:cxn ang="0">
                <a:pos x="735120" y="228760"/>
              </a:cxn>
              <a:cxn ang="0">
                <a:pos x="838200" y="378643"/>
              </a:cxn>
              <a:cxn ang="0">
                <a:pos x="677008" y="539750"/>
              </a:cxn>
              <a:cxn ang="0">
                <a:pos x="161192" y="539750"/>
              </a:cxn>
              <a:cxn ang="0">
                <a:pos x="0" y="378643"/>
              </a:cxn>
              <a:cxn ang="0">
                <a:pos x="97264" y="230995"/>
              </a:cxn>
              <a:cxn ang="0">
                <a:pos x="96715" y="225550"/>
              </a:cxn>
              <a:cxn ang="0">
                <a:pos x="322385" y="0"/>
              </a:cxn>
            </a:cxnLst>
            <a:rect l="txL" t="txT" r="txR" b="txB"/>
            <a:pathLst>
              <a:path w="978088" h="630163">
                <a:moveTo>
                  <a:pt x="376188" y="0"/>
                </a:moveTo>
                <a:cubicBezTo>
                  <a:pt x="478336" y="0"/>
                  <a:pt x="566899" y="58161"/>
                  <a:pt x="609473" y="143596"/>
                </a:cubicBezTo>
                <a:cubicBezTo>
                  <a:pt x="635404" y="118352"/>
                  <a:pt x="670955" y="103500"/>
                  <a:pt x="709975" y="103500"/>
                </a:cubicBezTo>
                <a:cubicBezTo>
                  <a:pt x="793080" y="103500"/>
                  <a:pt x="860450" y="170870"/>
                  <a:pt x="860450" y="253975"/>
                </a:cubicBezTo>
                <a:lnTo>
                  <a:pt x="857805" y="267079"/>
                </a:lnTo>
                <a:cubicBezTo>
                  <a:pt x="928258" y="293890"/>
                  <a:pt x="978088" y="362161"/>
                  <a:pt x="978088" y="442069"/>
                </a:cubicBezTo>
                <a:cubicBezTo>
                  <a:pt x="978088" y="545950"/>
                  <a:pt x="893875" y="630163"/>
                  <a:pt x="789994" y="630163"/>
                </a:cubicBezTo>
                <a:lnTo>
                  <a:pt x="188094" y="630163"/>
                </a:lnTo>
                <a:cubicBezTo>
                  <a:pt x="84213" y="630163"/>
                  <a:pt x="0" y="545950"/>
                  <a:pt x="0" y="442069"/>
                </a:cubicBezTo>
                <a:cubicBezTo>
                  <a:pt x="0" y="364739"/>
                  <a:pt x="46666" y="298309"/>
                  <a:pt x="113497" y="269689"/>
                </a:cubicBezTo>
                <a:cubicBezTo>
                  <a:pt x="112881" y="267585"/>
                  <a:pt x="112856" y="265461"/>
                  <a:pt x="112856" y="263332"/>
                </a:cubicBezTo>
                <a:cubicBezTo>
                  <a:pt x="112856" y="117898"/>
                  <a:pt x="230754" y="0"/>
                  <a:pt x="376188" y="0"/>
                </a:cubicBezTo>
                <a:close/>
              </a:path>
            </a:pathLst>
          </a:custGeom>
          <a:solidFill>
            <a:schemeClr val="bg1"/>
          </a:solidFill>
          <a:ln w="25400">
            <a:noFill/>
          </a:ln>
        </p:spPr>
        <p:txBody>
          <a:bodyPr/>
          <a:lstStyle/>
          <a:p>
            <a:endParaRPr lang="zh-CN" altLang="en-US" sz="100">
              <a:solidFill>
                <a:schemeClr val="tx1"/>
              </a:solidFill>
            </a:endParaRPr>
          </a:p>
        </p:txBody>
      </p:sp>
      <p:sp>
        <p:nvSpPr>
          <p:cNvPr id="20539" name="弦形 72"/>
          <p:cNvSpPr/>
          <p:nvPr/>
        </p:nvSpPr>
        <p:spPr>
          <a:xfrm rot="5400000">
            <a:off x="9534067" y="2734733"/>
            <a:ext cx="747184" cy="967317"/>
          </a:xfrm>
          <a:custGeom>
            <a:avLst/>
            <a:gdLst>
              <a:gd name="txL" fmla="*/ 0 w 717555"/>
              <a:gd name="txT" fmla="*/ 0 h 930438"/>
              <a:gd name="txR" fmla="*/ 717555 w 717555"/>
              <a:gd name="txB" fmla="*/ 930438 h 930438"/>
            </a:gdLst>
            <a:ahLst/>
            <a:cxnLst>
              <a:cxn ang="0">
                <a:pos x="275612" y="103623"/>
              </a:cxn>
              <a:cxn ang="0">
                <a:pos x="325723" y="153655"/>
              </a:cxn>
              <a:cxn ang="0">
                <a:pos x="375835" y="103623"/>
              </a:cxn>
              <a:cxn ang="0">
                <a:pos x="325723" y="53591"/>
              </a:cxn>
              <a:cxn ang="0">
                <a:pos x="275612" y="103623"/>
              </a:cxn>
              <a:cxn ang="0">
                <a:pos x="275612" y="621866"/>
              </a:cxn>
              <a:cxn ang="0">
                <a:pos x="325723" y="671898"/>
              </a:cxn>
              <a:cxn ang="0">
                <a:pos x="375835" y="621866"/>
              </a:cxn>
              <a:cxn ang="0">
                <a:pos x="325723" y="571834"/>
              </a:cxn>
              <a:cxn ang="0">
                <a:pos x="275612" y="621866"/>
              </a:cxn>
              <a:cxn ang="0">
                <a:pos x="235836" y="270208"/>
              </a:cxn>
              <a:cxn ang="0">
                <a:pos x="249320" y="288976"/>
              </a:cxn>
              <a:cxn ang="0">
                <a:pos x="357356" y="355981"/>
              </a:cxn>
              <a:cxn ang="0">
                <a:pos x="355988" y="362745"/>
              </a:cxn>
              <a:cxn ang="0">
                <a:pos x="425946" y="432591"/>
              </a:cxn>
              <a:cxn ang="0">
                <a:pos x="495903" y="362745"/>
              </a:cxn>
              <a:cxn ang="0">
                <a:pos x="425946" y="292898"/>
              </a:cxn>
              <a:cxn ang="0">
                <a:pos x="389289" y="304732"/>
              </a:cxn>
              <a:cxn ang="0">
                <a:pos x="281220" y="237706"/>
              </a:cxn>
              <a:cxn ang="0">
                <a:pos x="239594" y="247417"/>
              </a:cxn>
              <a:cxn ang="0">
                <a:pos x="235836" y="270208"/>
              </a:cxn>
              <a:cxn ang="0">
                <a:pos x="123422" y="197107"/>
              </a:cxn>
              <a:cxn ang="0">
                <a:pos x="173534" y="247139"/>
              </a:cxn>
              <a:cxn ang="0">
                <a:pos x="223645" y="197107"/>
              </a:cxn>
              <a:cxn ang="0">
                <a:pos x="173534" y="147075"/>
              </a:cxn>
              <a:cxn ang="0">
                <a:pos x="123422" y="197107"/>
              </a:cxn>
              <a:cxn ang="0">
                <a:pos x="123422" y="528382"/>
              </a:cxn>
              <a:cxn ang="0">
                <a:pos x="173534" y="578414"/>
              </a:cxn>
              <a:cxn ang="0">
                <a:pos x="223645" y="528382"/>
              </a:cxn>
              <a:cxn ang="0">
                <a:pos x="173534" y="478350"/>
              </a:cxn>
              <a:cxn ang="0">
                <a:pos x="123422" y="528382"/>
              </a:cxn>
              <a:cxn ang="0">
                <a:pos x="50111" y="362744"/>
              </a:cxn>
              <a:cxn ang="0">
                <a:pos x="100222" y="412776"/>
              </a:cxn>
              <a:cxn ang="0">
                <a:pos x="150334" y="362744"/>
              </a:cxn>
              <a:cxn ang="0">
                <a:pos x="100222" y="312712"/>
              </a:cxn>
              <a:cxn ang="0">
                <a:pos x="50111" y="362744"/>
              </a:cxn>
              <a:cxn ang="0">
                <a:pos x="0" y="362533"/>
              </a:cxn>
              <a:cxn ang="0">
                <a:pos x="89002" y="124902"/>
              </a:cxn>
              <a:cxn ang="0">
                <a:pos x="560388" y="58022"/>
              </a:cxn>
              <a:cxn ang="0">
                <a:pos x="560033" y="667695"/>
              </a:cxn>
              <a:cxn ang="0">
                <a:pos x="88725" y="600267"/>
              </a:cxn>
              <a:cxn ang="0">
                <a:pos x="0" y="362533"/>
              </a:cxn>
            </a:cxnLst>
            <a:rect l="txL" t="txT" r="txR" b="txB"/>
            <a:pathLst>
              <a:path w="717555" h="930438">
                <a:moveTo>
                  <a:pt x="352910" y="132897"/>
                </a:moveTo>
                <a:cubicBezTo>
                  <a:pt x="352910" y="168335"/>
                  <a:pt x="381638" y="197063"/>
                  <a:pt x="417076" y="197063"/>
                </a:cubicBezTo>
                <a:cubicBezTo>
                  <a:pt x="452514" y="197063"/>
                  <a:pt x="481242" y="168335"/>
                  <a:pt x="481242" y="132897"/>
                </a:cubicBezTo>
                <a:cubicBezTo>
                  <a:pt x="481242" y="97459"/>
                  <a:pt x="452514" y="68731"/>
                  <a:pt x="417076" y="68731"/>
                </a:cubicBezTo>
                <a:cubicBezTo>
                  <a:pt x="381638" y="68731"/>
                  <a:pt x="352910" y="97459"/>
                  <a:pt x="352910" y="132897"/>
                </a:cubicBezTo>
                <a:close/>
                <a:moveTo>
                  <a:pt x="352910" y="797543"/>
                </a:moveTo>
                <a:cubicBezTo>
                  <a:pt x="352910" y="832981"/>
                  <a:pt x="381638" y="861709"/>
                  <a:pt x="417076" y="861709"/>
                </a:cubicBezTo>
                <a:cubicBezTo>
                  <a:pt x="452514" y="861709"/>
                  <a:pt x="481242" y="832981"/>
                  <a:pt x="481242" y="797543"/>
                </a:cubicBezTo>
                <a:cubicBezTo>
                  <a:pt x="481242" y="762105"/>
                  <a:pt x="452514" y="733377"/>
                  <a:pt x="417076" y="733377"/>
                </a:cubicBezTo>
                <a:cubicBezTo>
                  <a:pt x="381638" y="733377"/>
                  <a:pt x="352910" y="762105"/>
                  <a:pt x="352910" y="797543"/>
                </a:cubicBezTo>
                <a:close/>
                <a:moveTo>
                  <a:pt x="301979" y="346541"/>
                </a:moveTo>
                <a:cubicBezTo>
                  <a:pt x="304233" y="356187"/>
                  <a:pt x="310166" y="364973"/>
                  <a:pt x="319245" y="370612"/>
                </a:cubicBezTo>
                <a:lnTo>
                  <a:pt x="457580" y="456545"/>
                </a:lnTo>
                <a:lnTo>
                  <a:pt x="455829" y="465220"/>
                </a:lnTo>
                <a:cubicBezTo>
                  <a:pt x="455829" y="514693"/>
                  <a:pt x="495934" y="554798"/>
                  <a:pt x="545407" y="554798"/>
                </a:cubicBezTo>
                <a:cubicBezTo>
                  <a:pt x="594880" y="554798"/>
                  <a:pt x="634985" y="514693"/>
                  <a:pt x="634985" y="465220"/>
                </a:cubicBezTo>
                <a:cubicBezTo>
                  <a:pt x="634985" y="415747"/>
                  <a:pt x="594880" y="375642"/>
                  <a:pt x="545407" y="375642"/>
                </a:cubicBezTo>
                <a:cubicBezTo>
                  <a:pt x="527831" y="375642"/>
                  <a:pt x="511437" y="380704"/>
                  <a:pt x="498470" y="390819"/>
                </a:cubicBezTo>
                <a:lnTo>
                  <a:pt x="360091" y="304858"/>
                </a:lnTo>
                <a:cubicBezTo>
                  <a:pt x="341933" y="293579"/>
                  <a:pt x="318070" y="299154"/>
                  <a:pt x="306791" y="317312"/>
                </a:cubicBezTo>
                <a:cubicBezTo>
                  <a:pt x="301151" y="326391"/>
                  <a:pt x="299725" y="336896"/>
                  <a:pt x="301979" y="346541"/>
                </a:cubicBezTo>
                <a:close/>
                <a:moveTo>
                  <a:pt x="158037" y="252790"/>
                </a:moveTo>
                <a:cubicBezTo>
                  <a:pt x="158037" y="288228"/>
                  <a:pt x="186765" y="316956"/>
                  <a:pt x="222203" y="316956"/>
                </a:cubicBezTo>
                <a:cubicBezTo>
                  <a:pt x="257641" y="316956"/>
                  <a:pt x="286369" y="288228"/>
                  <a:pt x="286369" y="252790"/>
                </a:cubicBezTo>
                <a:cubicBezTo>
                  <a:pt x="286369" y="217352"/>
                  <a:pt x="257641" y="188624"/>
                  <a:pt x="222203" y="188624"/>
                </a:cubicBezTo>
                <a:cubicBezTo>
                  <a:pt x="186765" y="188624"/>
                  <a:pt x="158037" y="217352"/>
                  <a:pt x="158037" y="252790"/>
                </a:cubicBezTo>
                <a:close/>
                <a:moveTo>
                  <a:pt x="158037" y="677650"/>
                </a:moveTo>
                <a:cubicBezTo>
                  <a:pt x="158037" y="713088"/>
                  <a:pt x="186765" y="741816"/>
                  <a:pt x="222203" y="741816"/>
                </a:cubicBezTo>
                <a:cubicBezTo>
                  <a:pt x="257641" y="741816"/>
                  <a:pt x="286369" y="713088"/>
                  <a:pt x="286369" y="677650"/>
                </a:cubicBezTo>
                <a:cubicBezTo>
                  <a:pt x="286369" y="642212"/>
                  <a:pt x="257641" y="613484"/>
                  <a:pt x="222203" y="613484"/>
                </a:cubicBezTo>
                <a:cubicBezTo>
                  <a:pt x="186765" y="613484"/>
                  <a:pt x="158037" y="642212"/>
                  <a:pt x="158037" y="677650"/>
                </a:cubicBezTo>
                <a:close/>
                <a:moveTo>
                  <a:pt x="64165" y="465219"/>
                </a:moveTo>
                <a:cubicBezTo>
                  <a:pt x="64165" y="500657"/>
                  <a:pt x="92893" y="529385"/>
                  <a:pt x="128331" y="529385"/>
                </a:cubicBezTo>
                <a:cubicBezTo>
                  <a:pt x="163769" y="529385"/>
                  <a:pt x="192497" y="500657"/>
                  <a:pt x="192497" y="465219"/>
                </a:cubicBezTo>
                <a:cubicBezTo>
                  <a:pt x="192497" y="429781"/>
                  <a:pt x="163769" y="401053"/>
                  <a:pt x="128331" y="401053"/>
                </a:cubicBezTo>
                <a:cubicBezTo>
                  <a:pt x="92893" y="401053"/>
                  <a:pt x="64165" y="429781"/>
                  <a:pt x="64165" y="465219"/>
                </a:cubicBezTo>
                <a:close/>
                <a:moveTo>
                  <a:pt x="0" y="464949"/>
                </a:moveTo>
                <a:cubicBezTo>
                  <a:pt x="63" y="356260"/>
                  <a:pt x="38056" y="247594"/>
                  <a:pt x="113964" y="160187"/>
                </a:cubicBezTo>
                <a:cubicBezTo>
                  <a:pt x="265781" y="-14627"/>
                  <a:pt x="523048" y="-51186"/>
                  <a:pt x="717555" y="74413"/>
                </a:cubicBezTo>
                <a:cubicBezTo>
                  <a:pt x="717403" y="335048"/>
                  <a:pt x="717252" y="595684"/>
                  <a:pt x="717100" y="856319"/>
                </a:cubicBezTo>
                <a:cubicBezTo>
                  <a:pt x="522446" y="981691"/>
                  <a:pt x="265223" y="944833"/>
                  <a:pt x="113609" y="769842"/>
                </a:cubicBezTo>
                <a:cubicBezTo>
                  <a:pt x="37802" y="682347"/>
                  <a:pt x="-64" y="573637"/>
                  <a:pt x="0" y="464949"/>
                </a:cubicBezTo>
                <a:close/>
              </a:path>
            </a:pathLst>
          </a:custGeom>
          <a:solidFill>
            <a:schemeClr val="bg1"/>
          </a:solidFill>
          <a:ln w="25400">
            <a:noFill/>
          </a:ln>
        </p:spPr>
        <p:txBody>
          <a:bodyPr/>
          <a:lstStyle/>
          <a:p>
            <a:endParaRPr lang="zh-CN" altLang="en-US" sz="100">
              <a:solidFill>
                <a:schemeClr val="tx1"/>
              </a:solidFill>
            </a:endParaRPr>
          </a:p>
        </p:txBody>
      </p:sp>
      <p:sp>
        <p:nvSpPr>
          <p:cNvPr id="20540" name="矩形 60"/>
          <p:cNvSpPr/>
          <p:nvPr/>
        </p:nvSpPr>
        <p:spPr>
          <a:xfrm>
            <a:off x="1260018" y="2159000"/>
            <a:ext cx="385233" cy="342900"/>
          </a:xfrm>
          <a:custGeom>
            <a:avLst/>
            <a:gdLst>
              <a:gd name="txL" fmla="*/ 0 w 816827"/>
              <a:gd name="txT" fmla="*/ 0 h 729011"/>
              <a:gd name="txR" fmla="*/ 816827 w 816827"/>
              <a:gd name="txB" fmla="*/ 729011 h 729011"/>
            </a:gdLst>
            <a:ahLst/>
            <a:cxnLst>
              <a:cxn ang="0">
                <a:pos x="144463" y="207516"/>
              </a:cxn>
              <a:cxn ang="0">
                <a:pos x="144463" y="236695"/>
              </a:cxn>
              <a:cxn ang="0">
                <a:pos x="266457" y="236695"/>
              </a:cxn>
              <a:cxn ang="0">
                <a:pos x="266457" y="207516"/>
              </a:cxn>
              <a:cxn ang="0">
                <a:pos x="144463" y="207516"/>
              </a:cxn>
              <a:cxn ang="0">
                <a:pos x="0" y="187036"/>
              </a:cxn>
              <a:cxn ang="0">
                <a:pos x="288925" y="187036"/>
              </a:cxn>
              <a:cxn ang="0">
                <a:pos x="288925" y="257175"/>
              </a:cxn>
              <a:cxn ang="0">
                <a:pos x="0" y="257175"/>
              </a:cxn>
              <a:cxn ang="0">
                <a:pos x="0" y="187036"/>
              </a:cxn>
              <a:cxn ang="0">
                <a:pos x="59379" y="113998"/>
              </a:cxn>
              <a:cxn ang="0">
                <a:pos x="59379" y="143177"/>
              </a:cxn>
              <a:cxn ang="0">
                <a:pos x="266457" y="143177"/>
              </a:cxn>
              <a:cxn ang="0">
                <a:pos x="266457" y="113998"/>
              </a:cxn>
              <a:cxn ang="0">
                <a:pos x="59379" y="113998"/>
              </a:cxn>
              <a:cxn ang="0">
                <a:pos x="0" y="93518"/>
              </a:cxn>
              <a:cxn ang="0">
                <a:pos x="288925" y="93518"/>
              </a:cxn>
              <a:cxn ang="0">
                <a:pos x="288925" y="163657"/>
              </a:cxn>
              <a:cxn ang="0">
                <a:pos x="0" y="163657"/>
              </a:cxn>
              <a:cxn ang="0">
                <a:pos x="0" y="93518"/>
              </a:cxn>
              <a:cxn ang="0">
                <a:pos x="176562" y="20480"/>
              </a:cxn>
              <a:cxn ang="0">
                <a:pos x="176562" y="49659"/>
              </a:cxn>
              <a:cxn ang="0">
                <a:pos x="266457" y="49659"/>
              </a:cxn>
              <a:cxn ang="0">
                <a:pos x="266457" y="20480"/>
              </a:cxn>
              <a:cxn ang="0">
                <a:pos x="176562" y="20480"/>
              </a:cxn>
              <a:cxn ang="0">
                <a:pos x="0" y="0"/>
              </a:cxn>
              <a:cxn ang="0">
                <a:pos x="288925" y="0"/>
              </a:cxn>
              <a:cxn ang="0">
                <a:pos x="288925" y="70139"/>
              </a:cxn>
              <a:cxn ang="0">
                <a:pos x="0" y="70139"/>
              </a:cxn>
              <a:cxn ang="0">
                <a:pos x="0" y="0"/>
              </a:cxn>
            </a:cxnLst>
            <a:rect l="txL" t="txT" r="txR" b="txB"/>
            <a:pathLst>
              <a:path w="816827" h="729011">
                <a:moveTo>
                  <a:pt x="408414" y="588244"/>
                </a:moveTo>
                <a:lnTo>
                  <a:pt x="408414" y="670957"/>
                </a:lnTo>
                <a:lnTo>
                  <a:pt x="753307" y="670957"/>
                </a:lnTo>
                <a:lnTo>
                  <a:pt x="753307" y="588244"/>
                </a:lnTo>
                <a:lnTo>
                  <a:pt x="408414" y="588244"/>
                </a:lnTo>
                <a:close/>
                <a:moveTo>
                  <a:pt x="0" y="530190"/>
                </a:moveTo>
                <a:lnTo>
                  <a:pt x="816827" y="530190"/>
                </a:lnTo>
                <a:lnTo>
                  <a:pt x="816827" y="729011"/>
                </a:lnTo>
                <a:lnTo>
                  <a:pt x="0" y="729011"/>
                </a:lnTo>
                <a:lnTo>
                  <a:pt x="0" y="530190"/>
                </a:lnTo>
                <a:close/>
                <a:moveTo>
                  <a:pt x="167873" y="323149"/>
                </a:moveTo>
                <a:lnTo>
                  <a:pt x="167873" y="405862"/>
                </a:lnTo>
                <a:lnTo>
                  <a:pt x="753306" y="405862"/>
                </a:lnTo>
                <a:lnTo>
                  <a:pt x="753306" y="323149"/>
                </a:lnTo>
                <a:lnTo>
                  <a:pt x="167873" y="323149"/>
                </a:lnTo>
                <a:close/>
                <a:moveTo>
                  <a:pt x="0" y="265095"/>
                </a:moveTo>
                <a:lnTo>
                  <a:pt x="816827" y="265095"/>
                </a:lnTo>
                <a:lnTo>
                  <a:pt x="816827" y="463916"/>
                </a:lnTo>
                <a:lnTo>
                  <a:pt x="0" y="463916"/>
                </a:lnTo>
                <a:lnTo>
                  <a:pt x="0" y="265095"/>
                </a:lnTo>
                <a:close/>
                <a:moveTo>
                  <a:pt x="499162" y="58054"/>
                </a:moveTo>
                <a:lnTo>
                  <a:pt x="499162" y="140767"/>
                </a:lnTo>
                <a:lnTo>
                  <a:pt x="753306" y="140767"/>
                </a:lnTo>
                <a:lnTo>
                  <a:pt x="753306" y="58054"/>
                </a:lnTo>
                <a:lnTo>
                  <a:pt x="499162" y="58054"/>
                </a:lnTo>
                <a:close/>
                <a:moveTo>
                  <a:pt x="0" y="0"/>
                </a:moveTo>
                <a:lnTo>
                  <a:pt x="816827" y="0"/>
                </a:lnTo>
                <a:lnTo>
                  <a:pt x="816827" y="198821"/>
                </a:lnTo>
                <a:lnTo>
                  <a:pt x="0" y="198821"/>
                </a:lnTo>
                <a:lnTo>
                  <a:pt x="0" y="0"/>
                </a:lnTo>
                <a:close/>
              </a:path>
            </a:pathLst>
          </a:custGeom>
          <a:gradFill>
            <a:gsLst>
              <a:gs pos="0">
                <a:srgbClr val="E30000"/>
              </a:gs>
              <a:gs pos="100000">
                <a:srgbClr val="760303"/>
              </a:gs>
            </a:gsLst>
            <a:lin ang="2700000" scaled="0"/>
          </a:gradFill>
          <a:ln w="25400">
            <a:noFill/>
          </a:ln>
        </p:spPr>
        <p:txBody>
          <a:bodyPr/>
          <a:lstStyle/>
          <a:p>
            <a:endParaRPr lang="zh-CN" altLang="en-US" sz="100">
              <a:solidFill>
                <a:schemeClr val="tx1"/>
              </a:solidFill>
            </a:endParaRPr>
          </a:p>
        </p:txBody>
      </p:sp>
      <p:sp>
        <p:nvSpPr>
          <p:cNvPr id="20541" name="矩形 58"/>
          <p:cNvSpPr/>
          <p:nvPr/>
        </p:nvSpPr>
        <p:spPr>
          <a:xfrm>
            <a:off x="6547451" y="2154767"/>
            <a:ext cx="389467" cy="359833"/>
          </a:xfrm>
          <a:custGeom>
            <a:avLst/>
            <a:gdLst>
              <a:gd name="txL" fmla="*/ 0 w 782488"/>
              <a:gd name="txT" fmla="*/ 0 h 720038"/>
              <a:gd name="txR" fmla="*/ 782488 w 782488"/>
              <a:gd name="txB" fmla="*/ 720038 h 720038"/>
            </a:gdLst>
            <a:ahLst/>
            <a:cxnLst>
              <a:cxn ang="0">
                <a:pos x="155013" y="193408"/>
              </a:cxn>
              <a:cxn ang="0">
                <a:pos x="292100" y="193408"/>
              </a:cxn>
              <a:cxn ang="0">
                <a:pos x="292100" y="269875"/>
              </a:cxn>
              <a:cxn ang="0">
                <a:pos x="155013" y="269875"/>
              </a:cxn>
              <a:cxn ang="0">
                <a:pos x="155013" y="193408"/>
              </a:cxn>
              <a:cxn ang="0">
                <a:pos x="0" y="193408"/>
              </a:cxn>
              <a:cxn ang="0">
                <a:pos x="137087" y="193408"/>
              </a:cxn>
              <a:cxn ang="0">
                <a:pos x="137087" y="269875"/>
              </a:cxn>
              <a:cxn ang="0">
                <a:pos x="0" y="269875"/>
              </a:cxn>
              <a:cxn ang="0">
                <a:pos x="0" y="193408"/>
              </a:cxn>
              <a:cxn ang="0">
                <a:pos x="155013" y="96704"/>
              </a:cxn>
              <a:cxn ang="0">
                <a:pos x="292100" y="96704"/>
              </a:cxn>
              <a:cxn ang="0">
                <a:pos x="292100" y="173171"/>
              </a:cxn>
              <a:cxn ang="0">
                <a:pos x="155013" y="173171"/>
              </a:cxn>
              <a:cxn ang="0">
                <a:pos x="155013" y="96704"/>
              </a:cxn>
              <a:cxn ang="0">
                <a:pos x="0" y="96704"/>
              </a:cxn>
              <a:cxn ang="0">
                <a:pos x="137087" y="96704"/>
              </a:cxn>
              <a:cxn ang="0">
                <a:pos x="137087" y="173171"/>
              </a:cxn>
              <a:cxn ang="0">
                <a:pos x="0" y="173171"/>
              </a:cxn>
              <a:cxn ang="0">
                <a:pos x="0" y="96704"/>
              </a:cxn>
              <a:cxn ang="0">
                <a:pos x="178861" y="23944"/>
              </a:cxn>
              <a:cxn ang="0">
                <a:pos x="178861" y="52523"/>
              </a:cxn>
              <a:cxn ang="0">
                <a:pos x="268252" y="52523"/>
              </a:cxn>
              <a:cxn ang="0">
                <a:pos x="268252" y="23944"/>
              </a:cxn>
              <a:cxn ang="0">
                <a:pos x="178861" y="23944"/>
              </a:cxn>
              <a:cxn ang="0">
                <a:pos x="23848" y="23944"/>
              </a:cxn>
              <a:cxn ang="0">
                <a:pos x="23848" y="52523"/>
              </a:cxn>
              <a:cxn ang="0">
                <a:pos x="113239" y="52523"/>
              </a:cxn>
              <a:cxn ang="0">
                <a:pos x="113239" y="23944"/>
              </a:cxn>
              <a:cxn ang="0">
                <a:pos x="23848" y="23944"/>
              </a:cxn>
              <a:cxn ang="0">
                <a:pos x="155013" y="0"/>
              </a:cxn>
              <a:cxn ang="0">
                <a:pos x="292100" y="0"/>
              </a:cxn>
              <a:cxn ang="0">
                <a:pos x="292100" y="76467"/>
              </a:cxn>
              <a:cxn ang="0">
                <a:pos x="155013" y="76467"/>
              </a:cxn>
              <a:cxn ang="0">
                <a:pos x="155013" y="0"/>
              </a:cxn>
              <a:cxn ang="0">
                <a:pos x="0" y="0"/>
              </a:cxn>
              <a:cxn ang="0">
                <a:pos x="137087" y="0"/>
              </a:cxn>
              <a:cxn ang="0">
                <a:pos x="137087" y="76467"/>
              </a:cxn>
              <a:cxn ang="0">
                <a:pos x="0" y="76467"/>
              </a:cxn>
              <a:cxn ang="0">
                <a:pos x="0" y="0"/>
              </a:cxn>
            </a:cxnLst>
            <a:rect l="txL" t="txT" r="txR" b="txB"/>
            <a:pathLst>
              <a:path w="782488" h="720038">
                <a:moveTo>
                  <a:pt x="415255" y="516020"/>
                </a:moveTo>
                <a:lnTo>
                  <a:pt x="782488" y="516020"/>
                </a:lnTo>
                <a:lnTo>
                  <a:pt x="782488" y="720038"/>
                </a:lnTo>
                <a:lnTo>
                  <a:pt x="415255" y="720038"/>
                </a:lnTo>
                <a:lnTo>
                  <a:pt x="415255" y="516020"/>
                </a:lnTo>
                <a:close/>
                <a:moveTo>
                  <a:pt x="0" y="516020"/>
                </a:moveTo>
                <a:lnTo>
                  <a:pt x="367233" y="516020"/>
                </a:lnTo>
                <a:lnTo>
                  <a:pt x="367233" y="720038"/>
                </a:lnTo>
                <a:lnTo>
                  <a:pt x="0" y="720038"/>
                </a:lnTo>
                <a:lnTo>
                  <a:pt x="0" y="516020"/>
                </a:lnTo>
                <a:close/>
                <a:moveTo>
                  <a:pt x="415255" y="258010"/>
                </a:moveTo>
                <a:lnTo>
                  <a:pt x="782488" y="258010"/>
                </a:lnTo>
                <a:lnTo>
                  <a:pt x="782488" y="462028"/>
                </a:lnTo>
                <a:lnTo>
                  <a:pt x="415255" y="462028"/>
                </a:lnTo>
                <a:lnTo>
                  <a:pt x="415255" y="258010"/>
                </a:lnTo>
                <a:close/>
                <a:moveTo>
                  <a:pt x="0" y="258010"/>
                </a:moveTo>
                <a:lnTo>
                  <a:pt x="367233" y="258010"/>
                </a:lnTo>
                <a:lnTo>
                  <a:pt x="367233" y="462028"/>
                </a:lnTo>
                <a:lnTo>
                  <a:pt x="0" y="462028"/>
                </a:lnTo>
                <a:lnTo>
                  <a:pt x="0" y="258010"/>
                </a:lnTo>
                <a:close/>
                <a:moveTo>
                  <a:pt x="479139" y="63884"/>
                </a:moveTo>
                <a:lnTo>
                  <a:pt x="479139" y="140134"/>
                </a:lnTo>
                <a:lnTo>
                  <a:pt x="718604" y="140134"/>
                </a:lnTo>
                <a:lnTo>
                  <a:pt x="718604" y="63884"/>
                </a:lnTo>
                <a:lnTo>
                  <a:pt x="479139" y="63884"/>
                </a:lnTo>
                <a:close/>
                <a:moveTo>
                  <a:pt x="63884" y="63884"/>
                </a:moveTo>
                <a:lnTo>
                  <a:pt x="63884" y="140134"/>
                </a:lnTo>
                <a:lnTo>
                  <a:pt x="303349" y="140134"/>
                </a:lnTo>
                <a:lnTo>
                  <a:pt x="303349" y="63884"/>
                </a:lnTo>
                <a:lnTo>
                  <a:pt x="63884" y="63884"/>
                </a:lnTo>
                <a:close/>
                <a:moveTo>
                  <a:pt x="415255" y="0"/>
                </a:moveTo>
                <a:lnTo>
                  <a:pt x="782488" y="0"/>
                </a:lnTo>
                <a:lnTo>
                  <a:pt x="782488" y="204018"/>
                </a:lnTo>
                <a:lnTo>
                  <a:pt x="415255" y="204018"/>
                </a:lnTo>
                <a:lnTo>
                  <a:pt x="415255" y="0"/>
                </a:lnTo>
                <a:close/>
                <a:moveTo>
                  <a:pt x="0" y="0"/>
                </a:moveTo>
                <a:lnTo>
                  <a:pt x="367233" y="0"/>
                </a:lnTo>
                <a:lnTo>
                  <a:pt x="367233" y="204018"/>
                </a:lnTo>
                <a:lnTo>
                  <a:pt x="0" y="204018"/>
                </a:lnTo>
                <a:lnTo>
                  <a:pt x="0" y="0"/>
                </a:lnTo>
                <a:close/>
              </a:path>
            </a:pathLst>
          </a:custGeom>
          <a:gradFill>
            <a:gsLst>
              <a:gs pos="0">
                <a:srgbClr val="E30000"/>
              </a:gs>
              <a:gs pos="100000">
                <a:srgbClr val="760303"/>
              </a:gs>
            </a:gsLst>
            <a:lin ang="2700000" scaled="0"/>
          </a:gradFill>
          <a:ln w="25400">
            <a:noFill/>
          </a:ln>
        </p:spPr>
        <p:txBody>
          <a:bodyPr/>
          <a:lstStyle/>
          <a:p>
            <a:endParaRPr lang="zh-CN" altLang="en-US" sz="100">
              <a:solidFill>
                <a:schemeClr val="tx1"/>
              </a:solidFill>
            </a:endParaRP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0" presetClass="entr" presetSubtype="0" fill="hold" nodeType="afterEffect">
                                  <p:stCondLst>
                                    <p:cond delay="0"/>
                                  </p:stCondLst>
                                  <p:childTnLst>
                                    <p:set>
                                      <p:cBhvr>
                                        <p:cTn id="25" dur="1" fill="hold">
                                          <p:stCondLst>
                                            <p:cond delay="0"/>
                                          </p:stCondLst>
                                        </p:cTn>
                                        <p:tgtEl>
                                          <p:spTgt spid="20540"/>
                                        </p:tgtEl>
                                        <p:attrNameLst>
                                          <p:attrName>style.visibility</p:attrName>
                                        </p:attrNameLst>
                                      </p:cBhvr>
                                      <p:to>
                                        <p:strVal val="visible"/>
                                      </p:to>
                                    </p:set>
                                    <p:anim calcmode="lin" valueType="num">
                                      <p:cBhvr>
                                        <p:cTn id="26" dur="500" fill="hold"/>
                                        <p:tgtEl>
                                          <p:spTgt spid="20540"/>
                                        </p:tgtEl>
                                        <p:attrNameLst>
                                          <p:attrName>ppt_w</p:attrName>
                                        </p:attrNameLst>
                                      </p:cBhvr>
                                      <p:tavLst>
                                        <p:tav tm="0">
                                          <p:val>
                                            <p:fltVal val="0"/>
                                          </p:val>
                                        </p:tav>
                                        <p:tav tm="100000">
                                          <p:val>
                                            <p:strVal val="#ppt_w"/>
                                          </p:val>
                                        </p:tav>
                                      </p:tavLst>
                                    </p:anim>
                                    <p:anim calcmode="lin" valueType="num">
                                      <p:cBhvr>
                                        <p:cTn id="27" dur="500" fill="hold"/>
                                        <p:tgtEl>
                                          <p:spTgt spid="20540"/>
                                        </p:tgtEl>
                                        <p:attrNameLst>
                                          <p:attrName>ppt_h</p:attrName>
                                        </p:attrNameLst>
                                      </p:cBhvr>
                                      <p:tavLst>
                                        <p:tav tm="0">
                                          <p:val>
                                            <p:fltVal val="0"/>
                                          </p:val>
                                        </p:tav>
                                        <p:tav tm="100000">
                                          <p:val>
                                            <p:strVal val="#ppt_h"/>
                                          </p:val>
                                        </p:tav>
                                      </p:tavLst>
                                    </p:anim>
                                    <p:animEffect filter="fade">
                                      <p:cBhvr>
                                        <p:cTn id="28" dur="500"/>
                                        <p:tgtEl>
                                          <p:spTgt spid="20540"/>
                                        </p:tgtEl>
                                      </p:cBhvr>
                                    </p:animEffect>
                                  </p:childTnLst>
                                </p:cTn>
                              </p:par>
                              <p:par>
                                <p:cTn id="29" presetID="10" presetClass="entr" presetSubtype="0" fill="hold" nodeType="withEffect">
                                  <p:stCondLst>
                                    <p:cond delay="0"/>
                                  </p:stCondLst>
                                  <p:childTnLst>
                                    <p:set>
                                      <p:cBhvr>
                                        <p:cTn id="30" dur="1" fill="hold">
                                          <p:stCondLst>
                                            <p:cond delay="0"/>
                                          </p:stCondLst>
                                        </p:cTn>
                                        <p:tgtEl>
                                          <p:spTgt spid="20541"/>
                                        </p:tgtEl>
                                        <p:attrNameLst>
                                          <p:attrName>style.visibility</p:attrName>
                                        </p:attrNameLst>
                                      </p:cBhvr>
                                      <p:to>
                                        <p:strVal val="visible"/>
                                      </p:to>
                                    </p:set>
                                    <p:anim calcmode="lin" valueType="num">
                                      <p:cBhvr>
                                        <p:cTn id="31" dur="500" fill="hold"/>
                                        <p:tgtEl>
                                          <p:spTgt spid="20541"/>
                                        </p:tgtEl>
                                        <p:attrNameLst>
                                          <p:attrName>ppt_w</p:attrName>
                                        </p:attrNameLst>
                                      </p:cBhvr>
                                      <p:tavLst>
                                        <p:tav tm="0">
                                          <p:val>
                                            <p:fltVal val="0"/>
                                          </p:val>
                                        </p:tav>
                                        <p:tav tm="100000">
                                          <p:val>
                                            <p:strVal val="#ppt_w"/>
                                          </p:val>
                                        </p:tav>
                                      </p:tavLst>
                                    </p:anim>
                                    <p:anim calcmode="lin" valueType="num">
                                      <p:cBhvr>
                                        <p:cTn id="32" dur="500" fill="hold"/>
                                        <p:tgtEl>
                                          <p:spTgt spid="20541"/>
                                        </p:tgtEl>
                                        <p:attrNameLst>
                                          <p:attrName>ppt_h</p:attrName>
                                        </p:attrNameLst>
                                      </p:cBhvr>
                                      <p:tavLst>
                                        <p:tav tm="0">
                                          <p:val>
                                            <p:fltVal val="0"/>
                                          </p:val>
                                        </p:tav>
                                        <p:tav tm="100000">
                                          <p:val>
                                            <p:strVal val="#ppt_h"/>
                                          </p:val>
                                        </p:tav>
                                      </p:tavLst>
                                    </p:anim>
                                    <p:animEffect filter="fade">
                                      <p:cBhvr>
                                        <p:cTn id="33" dur="500"/>
                                        <p:tgtEl>
                                          <p:spTgt spid="20541"/>
                                        </p:tgtEl>
                                      </p:cBhvr>
                                    </p:animEffect>
                                  </p:childTnLst>
                                </p:cTn>
                              </p:par>
                            </p:childTnLst>
                          </p:cTn>
                        </p:par>
                        <p:par>
                          <p:cTn id="34" fill="hold">
                            <p:stCondLst>
                              <p:cond delay="1700"/>
                            </p:stCondLst>
                            <p:childTnLst>
                              <p:par>
                                <p:cTn id="35" presetID="2" presetClass="entr" presetSubtype="2" fill="hold" grpId="0" nodeType="afterEffect">
                                  <p:stCondLst>
                                    <p:cond delay="0"/>
                                  </p:stCondLst>
                                  <p:childTnLst>
                                    <p:set>
                                      <p:cBhvr>
                                        <p:cTn id="36" dur="1" fill="hold">
                                          <p:stCondLst>
                                            <p:cond delay="0"/>
                                          </p:stCondLst>
                                        </p:cTn>
                                        <p:tgtEl>
                                          <p:spTgt spid="20495"/>
                                        </p:tgtEl>
                                        <p:attrNameLst>
                                          <p:attrName>style.visibility</p:attrName>
                                        </p:attrNameLst>
                                      </p:cBhvr>
                                      <p:to>
                                        <p:strVal val="visible"/>
                                      </p:to>
                                    </p:set>
                                    <p:anim calcmode="lin" valueType="num">
                                      <p:cBhvr>
                                        <p:cTn id="37" dur="500" fill="hold"/>
                                        <p:tgtEl>
                                          <p:spTgt spid="20495"/>
                                        </p:tgtEl>
                                        <p:attrNameLst>
                                          <p:attrName>ppt_x</p:attrName>
                                        </p:attrNameLst>
                                      </p:cBhvr>
                                      <p:tavLst>
                                        <p:tav tm="0">
                                          <p:val>
                                            <p:strVal val="1+#ppt_w/2"/>
                                          </p:val>
                                        </p:tav>
                                        <p:tav tm="100000">
                                          <p:val>
                                            <p:strVal val="#ppt_x"/>
                                          </p:val>
                                        </p:tav>
                                      </p:tavLst>
                                    </p:anim>
                                    <p:anim calcmode="lin" valueType="num">
                                      <p:cBhvr>
                                        <p:cTn id="38" dur="500" fill="hold"/>
                                        <p:tgtEl>
                                          <p:spTgt spid="2049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20516"/>
                                        </p:tgtEl>
                                        <p:attrNameLst>
                                          <p:attrName>style.visibility</p:attrName>
                                        </p:attrNameLst>
                                      </p:cBhvr>
                                      <p:to>
                                        <p:strVal val="visible"/>
                                      </p:to>
                                    </p:set>
                                    <p:anim calcmode="lin" valueType="num">
                                      <p:cBhvr>
                                        <p:cTn id="41" dur="500" fill="hold"/>
                                        <p:tgtEl>
                                          <p:spTgt spid="20516"/>
                                        </p:tgtEl>
                                        <p:attrNameLst>
                                          <p:attrName>ppt_x</p:attrName>
                                        </p:attrNameLst>
                                      </p:cBhvr>
                                      <p:tavLst>
                                        <p:tav tm="0">
                                          <p:val>
                                            <p:strVal val="1+#ppt_w/2"/>
                                          </p:val>
                                        </p:tav>
                                        <p:tav tm="100000">
                                          <p:val>
                                            <p:strVal val="#ppt_x"/>
                                          </p:val>
                                        </p:tav>
                                      </p:tavLst>
                                    </p:anim>
                                    <p:anim calcmode="lin" valueType="num">
                                      <p:cBhvr>
                                        <p:cTn id="42" dur="500" fill="hold"/>
                                        <p:tgtEl>
                                          <p:spTgt spid="20516"/>
                                        </p:tgtEl>
                                        <p:attrNameLst>
                                          <p:attrName>ppt_y</p:attrName>
                                        </p:attrNameLst>
                                      </p:cBhvr>
                                      <p:tavLst>
                                        <p:tav tm="0">
                                          <p:val>
                                            <p:strVal val="#ppt_y"/>
                                          </p:val>
                                        </p:tav>
                                        <p:tav tm="100000">
                                          <p:val>
                                            <p:strVal val="#ppt_y"/>
                                          </p:val>
                                        </p:tav>
                                      </p:tavLst>
                                    </p:anim>
                                  </p:childTnLst>
                                </p:cTn>
                              </p:par>
                            </p:childTnLst>
                          </p:cTn>
                        </p:par>
                        <p:par>
                          <p:cTn id="43" fill="hold">
                            <p:stCondLst>
                              <p:cond delay="2200"/>
                            </p:stCondLst>
                            <p:childTnLst>
                              <p:par>
                                <p:cTn id="44" presetID="10" presetClass="entr" presetSubtype="0" fill="hold" grpId="0" nodeType="afterEffect">
                                  <p:stCondLst>
                                    <p:cond delay="0"/>
                                  </p:stCondLst>
                                  <p:childTnLst>
                                    <p:set>
                                      <p:cBhvr>
                                        <p:cTn id="45" dur="1" fill="hold">
                                          <p:stCondLst>
                                            <p:cond delay="0"/>
                                          </p:stCondLst>
                                        </p:cTn>
                                        <p:tgtEl>
                                          <p:spTgt spid="20496"/>
                                        </p:tgtEl>
                                        <p:attrNameLst>
                                          <p:attrName>style.visibility</p:attrName>
                                        </p:attrNameLst>
                                      </p:cBhvr>
                                      <p:to>
                                        <p:strVal val="visible"/>
                                      </p:to>
                                    </p:set>
                                    <p:anim calcmode="lin" valueType="num">
                                      <p:cBhvr>
                                        <p:cTn id="46" dur="500" fill="hold"/>
                                        <p:tgtEl>
                                          <p:spTgt spid="20496"/>
                                        </p:tgtEl>
                                        <p:attrNameLst>
                                          <p:attrName>ppt_w</p:attrName>
                                        </p:attrNameLst>
                                      </p:cBhvr>
                                      <p:tavLst>
                                        <p:tav tm="0">
                                          <p:val>
                                            <p:fltVal val="0"/>
                                          </p:val>
                                        </p:tav>
                                        <p:tav tm="100000">
                                          <p:val>
                                            <p:strVal val="#ppt_w"/>
                                          </p:val>
                                        </p:tav>
                                      </p:tavLst>
                                    </p:anim>
                                    <p:anim calcmode="lin" valueType="num">
                                      <p:cBhvr>
                                        <p:cTn id="47" dur="500" fill="hold"/>
                                        <p:tgtEl>
                                          <p:spTgt spid="20496"/>
                                        </p:tgtEl>
                                        <p:attrNameLst>
                                          <p:attrName>ppt_h</p:attrName>
                                        </p:attrNameLst>
                                      </p:cBhvr>
                                      <p:tavLst>
                                        <p:tav tm="0">
                                          <p:val>
                                            <p:fltVal val="0"/>
                                          </p:val>
                                        </p:tav>
                                        <p:tav tm="100000">
                                          <p:val>
                                            <p:strVal val="#ppt_h"/>
                                          </p:val>
                                        </p:tav>
                                      </p:tavLst>
                                    </p:anim>
                                    <p:animEffect filter="fade">
                                      <p:cBhvr>
                                        <p:cTn id="48" dur="500"/>
                                        <p:tgtEl>
                                          <p:spTgt spid="2049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517"/>
                                        </p:tgtEl>
                                        <p:attrNameLst>
                                          <p:attrName>style.visibility</p:attrName>
                                        </p:attrNameLst>
                                      </p:cBhvr>
                                      <p:to>
                                        <p:strVal val="visible"/>
                                      </p:to>
                                    </p:set>
                                    <p:anim calcmode="lin" valueType="num">
                                      <p:cBhvr>
                                        <p:cTn id="51" dur="500" fill="hold"/>
                                        <p:tgtEl>
                                          <p:spTgt spid="20517"/>
                                        </p:tgtEl>
                                        <p:attrNameLst>
                                          <p:attrName>ppt_w</p:attrName>
                                        </p:attrNameLst>
                                      </p:cBhvr>
                                      <p:tavLst>
                                        <p:tav tm="0">
                                          <p:val>
                                            <p:fltVal val="0"/>
                                          </p:val>
                                        </p:tav>
                                        <p:tav tm="100000">
                                          <p:val>
                                            <p:strVal val="#ppt_w"/>
                                          </p:val>
                                        </p:tav>
                                      </p:tavLst>
                                    </p:anim>
                                    <p:anim calcmode="lin" valueType="num">
                                      <p:cBhvr>
                                        <p:cTn id="52" dur="500" fill="hold"/>
                                        <p:tgtEl>
                                          <p:spTgt spid="20517"/>
                                        </p:tgtEl>
                                        <p:attrNameLst>
                                          <p:attrName>ppt_h</p:attrName>
                                        </p:attrNameLst>
                                      </p:cBhvr>
                                      <p:tavLst>
                                        <p:tav tm="0">
                                          <p:val>
                                            <p:fltVal val="0"/>
                                          </p:val>
                                        </p:tav>
                                        <p:tav tm="100000">
                                          <p:val>
                                            <p:strVal val="#ppt_h"/>
                                          </p:val>
                                        </p:tav>
                                      </p:tavLst>
                                    </p:anim>
                                    <p:animEffect filter="fade">
                                      <p:cBhvr>
                                        <p:cTn id="53" dur="500"/>
                                        <p:tgtEl>
                                          <p:spTgt spid="20517"/>
                                        </p:tgtEl>
                                      </p:cBhvr>
                                    </p:animEffect>
                                  </p:childTnLst>
                                </p:cTn>
                              </p:par>
                            </p:childTnLst>
                          </p:cTn>
                        </p:par>
                        <p:par>
                          <p:cTn id="54" fill="hold">
                            <p:stCondLst>
                              <p:cond delay="2700"/>
                            </p:stCondLst>
                            <p:childTnLst>
                              <p:par>
                                <p:cTn id="55" presetID="2" presetClass="entr" presetSubtype="4" fill="hold" grpId="0" nodeType="afterEffect">
                                  <p:stCondLst>
                                    <p:cond delay="0"/>
                                  </p:stCondLst>
                                  <p:childTnLst>
                                    <p:set>
                                      <p:cBhvr>
                                        <p:cTn id="56" dur="1" fill="hold">
                                          <p:stCondLst>
                                            <p:cond delay="0"/>
                                          </p:stCondLst>
                                        </p:cTn>
                                        <p:tgtEl>
                                          <p:spTgt spid="20497"/>
                                        </p:tgtEl>
                                        <p:attrNameLst>
                                          <p:attrName>style.visibility</p:attrName>
                                        </p:attrNameLst>
                                      </p:cBhvr>
                                      <p:to>
                                        <p:strVal val="visible"/>
                                      </p:to>
                                    </p:set>
                                    <p:anim calcmode="lin" valueType="num">
                                      <p:cBhvr>
                                        <p:cTn id="57" dur="500" fill="hold"/>
                                        <p:tgtEl>
                                          <p:spTgt spid="20497"/>
                                        </p:tgtEl>
                                        <p:attrNameLst>
                                          <p:attrName>ppt_x</p:attrName>
                                        </p:attrNameLst>
                                      </p:cBhvr>
                                      <p:tavLst>
                                        <p:tav tm="0">
                                          <p:val>
                                            <p:strVal val="#ppt_x"/>
                                          </p:val>
                                        </p:tav>
                                        <p:tav tm="100000">
                                          <p:val>
                                            <p:strVal val="#ppt_x"/>
                                          </p:val>
                                        </p:tav>
                                      </p:tavLst>
                                    </p:anim>
                                    <p:anim calcmode="lin" valueType="num">
                                      <p:cBhvr>
                                        <p:cTn id="58" dur="500" fill="hold"/>
                                        <p:tgtEl>
                                          <p:spTgt spid="20497"/>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0518"/>
                                        </p:tgtEl>
                                        <p:attrNameLst>
                                          <p:attrName>style.visibility</p:attrName>
                                        </p:attrNameLst>
                                      </p:cBhvr>
                                      <p:to>
                                        <p:strVal val="visible"/>
                                      </p:to>
                                    </p:set>
                                    <p:anim calcmode="lin" valueType="num">
                                      <p:cBhvr>
                                        <p:cTn id="61" dur="500" fill="hold"/>
                                        <p:tgtEl>
                                          <p:spTgt spid="20518"/>
                                        </p:tgtEl>
                                        <p:attrNameLst>
                                          <p:attrName>ppt_x</p:attrName>
                                        </p:attrNameLst>
                                      </p:cBhvr>
                                      <p:tavLst>
                                        <p:tav tm="0">
                                          <p:val>
                                            <p:strVal val="#ppt_x"/>
                                          </p:val>
                                        </p:tav>
                                        <p:tav tm="100000">
                                          <p:val>
                                            <p:strVal val="#ppt_x"/>
                                          </p:val>
                                        </p:tav>
                                      </p:tavLst>
                                    </p:anim>
                                    <p:anim calcmode="lin" valueType="num">
                                      <p:cBhvr>
                                        <p:cTn id="62" dur="500" fill="hold"/>
                                        <p:tgtEl>
                                          <p:spTgt spid="20518"/>
                                        </p:tgtEl>
                                        <p:attrNameLst>
                                          <p:attrName>ppt_y</p:attrName>
                                        </p:attrNameLst>
                                      </p:cBhvr>
                                      <p:tavLst>
                                        <p:tav tm="0">
                                          <p:val>
                                            <p:strVal val="1+#ppt_h/2"/>
                                          </p:val>
                                        </p:tav>
                                        <p:tav tm="100000">
                                          <p:val>
                                            <p:strVal val="#ppt_y"/>
                                          </p:val>
                                        </p:tav>
                                      </p:tavLst>
                                    </p:anim>
                                  </p:childTnLst>
                                </p:cTn>
                              </p:par>
                            </p:childTnLst>
                          </p:cTn>
                        </p:par>
                        <p:par>
                          <p:cTn id="63" fill="hold">
                            <p:stCondLst>
                              <p:cond delay="3200"/>
                            </p:stCondLst>
                            <p:childTnLst>
                              <p:par>
                                <p:cTn id="64" presetID="10" presetClass="entr" presetSubtype="0" fill="hold" nodeType="afterEffect">
                                  <p:stCondLst>
                                    <p:cond delay="0"/>
                                  </p:stCondLst>
                                  <p:childTnLst>
                                    <p:set>
                                      <p:cBhvr>
                                        <p:cTn id="65" dur="1" fill="hold">
                                          <p:stCondLst>
                                            <p:cond delay="0"/>
                                          </p:stCondLst>
                                        </p:cTn>
                                        <p:tgtEl>
                                          <p:spTgt spid="20499"/>
                                        </p:tgtEl>
                                        <p:attrNameLst>
                                          <p:attrName>style.visibility</p:attrName>
                                        </p:attrNameLst>
                                      </p:cBhvr>
                                      <p:to>
                                        <p:strVal val="visible"/>
                                      </p:to>
                                    </p:set>
                                    <p:anim calcmode="lin" valueType="num">
                                      <p:cBhvr>
                                        <p:cTn id="66" dur="500" fill="hold"/>
                                        <p:tgtEl>
                                          <p:spTgt spid="20499"/>
                                        </p:tgtEl>
                                        <p:attrNameLst>
                                          <p:attrName>ppt_w</p:attrName>
                                        </p:attrNameLst>
                                      </p:cBhvr>
                                      <p:tavLst>
                                        <p:tav tm="0">
                                          <p:val>
                                            <p:fltVal val="0"/>
                                          </p:val>
                                        </p:tav>
                                        <p:tav tm="100000">
                                          <p:val>
                                            <p:strVal val="#ppt_w"/>
                                          </p:val>
                                        </p:tav>
                                      </p:tavLst>
                                    </p:anim>
                                    <p:anim calcmode="lin" valueType="num">
                                      <p:cBhvr>
                                        <p:cTn id="67" dur="500" fill="hold"/>
                                        <p:tgtEl>
                                          <p:spTgt spid="20499"/>
                                        </p:tgtEl>
                                        <p:attrNameLst>
                                          <p:attrName>ppt_h</p:attrName>
                                        </p:attrNameLst>
                                      </p:cBhvr>
                                      <p:tavLst>
                                        <p:tav tm="0">
                                          <p:val>
                                            <p:fltVal val="0"/>
                                          </p:val>
                                        </p:tav>
                                        <p:tav tm="100000">
                                          <p:val>
                                            <p:strVal val="#ppt_h"/>
                                          </p:val>
                                        </p:tav>
                                      </p:tavLst>
                                    </p:anim>
                                    <p:animEffect filter="fade">
                                      <p:cBhvr>
                                        <p:cTn id="68" dur="500"/>
                                        <p:tgtEl>
                                          <p:spTgt spid="20499"/>
                                        </p:tgtEl>
                                      </p:cBhvr>
                                    </p:animEffect>
                                  </p:childTnLst>
                                </p:cTn>
                              </p:par>
                              <p:par>
                                <p:cTn id="69" presetID="10" presetClass="entr" presetSubtype="0" fill="hold" nodeType="withEffect">
                                  <p:stCondLst>
                                    <p:cond delay="0"/>
                                  </p:stCondLst>
                                  <p:childTnLst>
                                    <p:set>
                                      <p:cBhvr>
                                        <p:cTn id="70" dur="1" fill="hold">
                                          <p:stCondLst>
                                            <p:cond delay="0"/>
                                          </p:stCondLst>
                                        </p:cTn>
                                        <p:tgtEl>
                                          <p:spTgt spid="20519"/>
                                        </p:tgtEl>
                                        <p:attrNameLst>
                                          <p:attrName>style.visibility</p:attrName>
                                        </p:attrNameLst>
                                      </p:cBhvr>
                                      <p:to>
                                        <p:strVal val="visible"/>
                                      </p:to>
                                    </p:set>
                                    <p:anim calcmode="lin" valueType="num">
                                      <p:cBhvr>
                                        <p:cTn id="71" dur="500" fill="hold"/>
                                        <p:tgtEl>
                                          <p:spTgt spid="20519"/>
                                        </p:tgtEl>
                                        <p:attrNameLst>
                                          <p:attrName>ppt_w</p:attrName>
                                        </p:attrNameLst>
                                      </p:cBhvr>
                                      <p:tavLst>
                                        <p:tav tm="0">
                                          <p:val>
                                            <p:fltVal val="0"/>
                                          </p:val>
                                        </p:tav>
                                        <p:tav tm="100000">
                                          <p:val>
                                            <p:strVal val="#ppt_w"/>
                                          </p:val>
                                        </p:tav>
                                      </p:tavLst>
                                    </p:anim>
                                    <p:anim calcmode="lin" valueType="num">
                                      <p:cBhvr>
                                        <p:cTn id="72" dur="500" fill="hold"/>
                                        <p:tgtEl>
                                          <p:spTgt spid="20519"/>
                                        </p:tgtEl>
                                        <p:attrNameLst>
                                          <p:attrName>ppt_h</p:attrName>
                                        </p:attrNameLst>
                                      </p:cBhvr>
                                      <p:tavLst>
                                        <p:tav tm="0">
                                          <p:val>
                                            <p:fltVal val="0"/>
                                          </p:val>
                                        </p:tav>
                                        <p:tav tm="100000">
                                          <p:val>
                                            <p:strVal val="#ppt_h"/>
                                          </p:val>
                                        </p:tav>
                                      </p:tavLst>
                                    </p:anim>
                                    <p:animEffect filter="fade">
                                      <p:cBhvr>
                                        <p:cTn id="73" dur="500"/>
                                        <p:tgtEl>
                                          <p:spTgt spid="20519"/>
                                        </p:tgtEl>
                                      </p:cBhvr>
                                    </p:animEffect>
                                  </p:childTnLst>
                                </p:cTn>
                              </p:par>
                            </p:childTnLst>
                          </p:cTn>
                        </p:par>
                        <p:par>
                          <p:cTn id="74" fill="hold">
                            <p:stCondLst>
                              <p:cond delay="3700"/>
                            </p:stCondLst>
                            <p:childTnLst>
                              <p:par>
                                <p:cTn id="75" presetID="10" presetClass="entr" presetSubtype="0" fill="hold" nodeType="afterEffect">
                                  <p:stCondLst>
                                    <p:cond delay="0"/>
                                  </p:stCondLst>
                                  <p:childTnLst>
                                    <p:set>
                                      <p:cBhvr>
                                        <p:cTn id="76" dur="1" fill="hold">
                                          <p:stCondLst>
                                            <p:cond delay="0"/>
                                          </p:stCondLst>
                                        </p:cTn>
                                        <p:tgtEl>
                                          <p:spTgt spid="20538"/>
                                        </p:tgtEl>
                                        <p:attrNameLst>
                                          <p:attrName>style.visibility</p:attrName>
                                        </p:attrNameLst>
                                      </p:cBhvr>
                                      <p:to>
                                        <p:strVal val="visible"/>
                                      </p:to>
                                    </p:set>
                                    <p:animEffect filter="fade">
                                      <p:cBhvr>
                                        <p:cTn id="77" dur="500"/>
                                        <p:tgtEl>
                                          <p:spTgt spid="20538"/>
                                        </p:tgtEl>
                                      </p:cBhvr>
                                    </p:animEffect>
                                  </p:childTnLst>
                                </p:cTn>
                              </p:par>
                              <p:par>
                                <p:cTn id="78" presetID="10" presetClass="entr" presetSubtype="0" fill="hold" nodeType="withEffect">
                                  <p:stCondLst>
                                    <p:cond delay="0"/>
                                  </p:stCondLst>
                                  <p:childTnLst>
                                    <p:set>
                                      <p:cBhvr>
                                        <p:cTn id="79" dur="1" fill="hold">
                                          <p:stCondLst>
                                            <p:cond delay="0"/>
                                          </p:stCondLst>
                                        </p:cTn>
                                        <p:tgtEl>
                                          <p:spTgt spid="20539"/>
                                        </p:tgtEl>
                                        <p:attrNameLst>
                                          <p:attrName>style.visibility</p:attrName>
                                        </p:attrNameLst>
                                      </p:cBhvr>
                                      <p:to>
                                        <p:strVal val="visible"/>
                                      </p:to>
                                    </p:set>
                                    <p:animEffect filter="fade">
                                      <p:cBhvr>
                                        <p:cTn id="80" dur="500"/>
                                        <p:tgtEl>
                                          <p:spTgt spid="20539"/>
                                        </p:tgtEl>
                                      </p:cBhvr>
                                    </p:animEffect>
                                  </p:childTnLst>
                                </p:cTn>
                              </p:par>
                            </p:childTnLst>
                          </p:cTn>
                        </p:par>
                        <p:par>
                          <p:cTn id="81" fill="hold">
                            <p:stCondLst>
                              <p:cond delay="4200"/>
                            </p:stCondLst>
                            <p:childTnLst>
                              <p:par>
                                <p:cTn id="82" presetID="8" presetClass="emph" presetSubtype="0" fill="hold" nodeType="afterEffect">
                                  <p:stCondLst>
                                    <p:cond delay="0"/>
                                  </p:stCondLst>
                                  <p:childTnLst>
                                    <p:animRot by="21600000">
                                      <p:cBhvr>
                                        <p:cTn id="83" dur="2000" fill="hold"/>
                                        <p:tgtEl>
                                          <p:spTgt spid="20499"/>
                                        </p:tgtEl>
                                        <p:attrNameLst>
                                          <p:attrName>r</p:attrName>
                                        </p:attrNameLst>
                                      </p:cBhvr>
                                    </p:animRot>
                                  </p:childTnLst>
                                </p:cTn>
                              </p:par>
                              <p:par>
                                <p:cTn id="84" presetID="8" presetClass="emph" presetSubtype="0" fill="hold" nodeType="withEffect">
                                  <p:stCondLst>
                                    <p:cond delay="0"/>
                                  </p:stCondLst>
                                  <p:childTnLst>
                                    <p:animRot by="21600000">
                                      <p:cBhvr>
                                        <p:cTn id="85" dur="2000" fill="hold"/>
                                        <p:tgtEl>
                                          <p:spTgt spid="20519"/>
                                        </p:tgtEl>
                                        <p:attrNameLst>
                                          <p:attrName>r</p:attrName>
                                        </p:attrNameLst>
                                      </p:cBhvr>
                                    </p:animRot>
                                  </p:childTnLst>
                                </p:cTn>
                              </p:par>
                              <p:par>
                                <p:cTn id="86" presetID="2" presetClass="entr" presetSubtype="4" fill="hold" grpId="0" nodeType="withEffect">
                                  <p:stCondLst>
                                    <p:cond delay="400"/>
                                  </p:stCondLst>
                                  <p:childTnLst>
                                    <p:set>
                                      <p:cBhvr>
                                        <p:cTn id="87" dur="1" fill="hold">
                                          <p:stCondLst>
                                            <p:cond delay="0"/>
                                          </p:stCondLst>
                                        </p:cTn>
                                        <p:tgtEl>
                                          <p:spTgt spid="20498"/>
                                        </p:tgtEl>
                                        <p:attrNameLst>
                                          <p:attrName>style.visibility</p:attrName>
                                        </p:attrNameLst>
                                      </p:cBhvr>
                                      <p:to>
                                        <p:strVal val="visible"/>
                                      </p:to>
                                    </p:set>
                                    <p:anim calcmode="lin" valueType="num">
                                      <p:cBhvr>
                                        <p:cTn id="88" dur="500" fill="hold"/>
                                        <p:tgtEl>
                                          <p:spTgt spid="20498"/>
                                        </p:tgtEl>
                                        <p:attrNameLst>
                                          <p:attrName>ppt_x</p:attrName>
                                        </p:attrNameLst>
                                      </p:cBhvr>
                                      <p:tavLst>
                                        <p:tav tm="0">
                                          <p:val>
                                            <p:strVal val="#ppt_x"/>
                                          </p:val>
                                        </p:tav>
                                        <p:tav tm="100000">
                                          <p:val>
                                            <p:strVal val="#ppt_x"/>
                                          </p:val>
                                        </p:tav>
                                      </p:tavLst>
                                    </p:anim>
                                    <p:anim calcmode="lin" valueType="num">
                                      <p:cBhvr>
                                        <p:cTn id="89" dur="500" fill="hold"/>
                                        <p:tgtEl>
                                          <p:spTgt spid="204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20495" grpId="0" bldLvl="0"/>
      <p:bldP spid="20496" grpId="0" bldLvl="0"/>
      <p:bldP spid="20497" grpId="0" bldLvl="0"/>
      <p:bldP spid="20498" grpId="0" bldLvl="0"/>
      <p:bldP spid="20516" grpId="0" bldLvl="0"/>
      <p:bldP spid="20517" grpId="0" bldLvl="0"/>
      <p:bldP spid="20518"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sp>
        <p:nvSpPr>
          <p:cNvPr id="19471" name="椭圆 5"/>
          <p:cNvSpPr/>
          <p:nvPr/>
        </p:nvSpPr>
        <p:spPr>
          <a:xfrm>
            <a:off x="908651" y="1989667"/>
            <a:ext cx="3422649" cy="3422651"/>
          </a:xfrm>
          <a:prstGeom prst="ellipse">
            <a:avLst/>
          </a:prstGeom>
          <a:gradFill>
            <a:gsLst>
              <a:gs pos="0">
                <a:srgbClr val="E30000"/>
              </a:gs>
              <a:gs pos="100000">
                <a:srgbClr val="760303"/>
              </a:gs>
            </a:gsLst>
            <a:lin ang="2700000" scaled="0"/>
          </a:gradFill>
          <a:ln w="25400" cap="flat" cmpd="sng">
            <a:solidFill>
              <a:schemeClr val="accent2"/>
            </a:solidFill>
            <a:prstDash val="dash"/>
            <a:bevel/>
            <a:headEnd type="none" w="med" len="med"/>
            <a:tailEnd type="none" w="med" len="med"/>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19472" name="椭圆 6"/>
          <p:cNvSpPr/>
          <p:nvPr/>
        </p:nvSpPr>
        <p:spPr>
          <a:xfrm>
            <a:off x="1137251" y="2216151"/>
            <a:ext cx="2967567" cy="2967567"/>
          </a:xfrm>
          <a:prstGeom prst="ellipse">
            <a:avLst/>
          </a:prstGeom>
          <a:blipFill rotWithShape="1">
            <a:blip r:embed="rId4"/>
            <a:stretch>
              <a:fillRect/>
            </a:stretch>
          </a:blip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19473" name="椭圆 7"/>
          <p:cNvSpPr/>
          <p:nvPr/>
        </p:nvSpPr>
        <p:spPr>
          <a:xfrm>
            <a:off x="3552367" y="2548467"/>
            <a:ext cx="673100" cy="673100"/>
          </a:xfrm>
          <a:prstGeom prst="ellipse">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19474" name="椭圆 8"/>
          <p:cNvSpPr/>
          <p:nvPr/>
        </p:nvSpPr>
        <p:spPr>
          <a:xfrm>
            <a:off x="3764034" y="1801284"/>
            <a:ext cx="499533" cy="499533"/>
          </a:xfrm>
          <a:prstGeom prst="ellipse">
            <a:avLst/>
          </a:prstGeom>
          <a:gradFill>
            <a:gsLst>
              <a:gs pos="0">
                <a:srgbClr val="E30000"/>
              </a:gs>
              <a:gs pos="100000">
                <a:srgbClr val="760303"/>
              </a:gs>
            </a:gsLst>
            <a:lin ang="2700000" scaled="0"/>
          </a:gradFill>
          <a:ln w="19050" cap="flat" cmpd="sng">
            <a:noFill/>
            <a:prstDash val="solid"/>
            <a:bevel/>
            <a:headEnd type="none" w="med" len="med"/>
            <a:tailEnd type="none" w="med" len="med"/>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19475" name="椭圆 9"/>
          <p:cNvSpPr/>
          <p:nvPr/>
        </p:nvSpPr>
        <p:spPr>
          <a:xfrm>
            <a:off x="4034967" y="2548467"/>
            <a:ext cx="846667" cy="846667"/>
          </a:xfrm>
          <a:prstGeom prst="ellipse">
            <a:avLst/>
          </a:prstGeom>
          <a:gradFill>
            <a:gsLst>
              <a:gs pos="0">
                <a:srgbClr val="E30000"/>
              </a:gs>
              <a:gs pos="100000">
                <a:srgbClr val="760303"/>
              </a:gs>
            </a:gsLst>
            <a:lin ang="2700000" scaled="0"/>
          </a:gradFill>
          <a:ln w="19050" cap="flat" cmpd="sng">
            <a:noFill/>
            <a:prstDash val="solid"/>
            <a:bevel/>
            <a:headEnd type="none" w="med" len="med"/>
            <a:tailEnd type="none" w="med" len="med"/>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19476" name="椭圆 10"/>
          <p:cNvSpPr/>
          <p:nvPr/>
        </p:nvSpPr>
        <p:spPr>
          <a:xfrm>
            <a:off x="4208534" y="3630084"/>
            <a:ext cx="336551" cy="336549"/>
          </a:xfrm>
          <a:prstGeom prst="ellipse">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19477" name="TextBox 11"/>
          <p:cNvSpPr/>
          <p:nvPr/>
        </p:nvSpPr>
        <p:spPr>
          <a:xfrm>
            <a:off x="5311318" y="1706033"/>
            <a:ext cx="3168649" cy="2106930"/>
          </a:xfrm>
          <a:prstGeom prst="rect">
            <a:avLst/>
          </a:prstGeom>
          <a:noFill/>
          <a:ln w="9525">
            <a:noFill/>
          </a:ln>
        </p:spPr>
        <p:txBody>
          <a:bodyPr>
            <a:spAutoFit/>
          </a:bodyPr>
          <a:lstStyle/>
          <a:p>
            <a:pPr eaLnBrk="1" hangingPunct="1"/>
            <a:r>
              <a:rPr lang="zh-CN" altLang="en-US" sz="2135" dirty="0">
                <a:solidFill>
                  <a:schemeClr val="tx1"/>
                </a:solidFill>
                <a:latin typeface="微软雅黑" panose="020B0503020204020204" charset="-122"/>
                <a:ea typeface="微软雅黑" panose="020B0503020204020204" charset="-122"/>
                <a:sym typeface="微软雅黑" panose="020B0503020204020204" charset="-122"/>
              </a:rPr>
              <a:t>单击此处添加</a:t>
            </a:r>
          </a:p>
          <a:p>
            <a:pPr eaLnBrk="1" hangingPunct="1"/>
            <a:r>
              <a:rPr lang="zh-CN" altLang="en-US" sz="2135" dirty="0">
                <a:solidFill>
                  <a:schemeClr val="tx1"/>
                </a:solidFill>
                <a:latin typeface="微软雅黑" panose="020B0503020204020204" charset="-122"/>
                <a:ea typeface="微软雅黑" panose="020B0503020204020204" charset="-122"/>
                <a:sym typeface="微软雅黑" panose="020B0503020204020204" charset="-122"/>
              </a:rPr>
              <a:t>标题或详细内容描述</a:t>
            </a:r>
          </a:p>
          <a:p>
            <a:pPr eaLnBrk="1" hangingPunct="1"/>
            <a:endParaRPr lang="zh-CN" altLang="en-US" sz="2135" dirty="0">
              <a:solidFill>
                <a:schemeClr val="tx1"/>
              </a:solidFill>
              <a:latin typeface="微软雅黑" panose="020B0503020204020204" charset="-122"/>
              <a:ea typeface="微软雅黑" panose="020B0503020204020204" charset="-122"/>
              <a:sym typeface="微软雅黑" panose="020B0503020204020204" charset="-122"/>
            </a:endParaRPr>
          </a:p>
          <a:p>
            <a:pPr eaLnBrk="1" hangingPunct="1"/>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在此处添加详细描述文本，尽量与标题文本语言风格相符合，语言描述尽量简洁生动，尽可能概括出段落内容，尽量将每页幻灯片文字内容控制在</a:t>
            </a:r>
            <a:r>
              <a:rPr lang="en-US" altLang="zh-CN" sz="1335" dirty="0">
                <a:solidFill>
                  <a:schemeClr val="tx1"/>
                </a:solidFill>
                <a:latin typeface="微软雅黑" panose="020B0503020204020204" charset="-122"/>
                <a:ea typeface="微软雅黑" panose="020B0503020204020204" charset="-122"/>
                <a:sym typeface="微软雅黑" panose="020B0503020204020204" charset="-122"/>
              </a:rPr>
              <a:t>200</a:t>
            </a: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335" dirty="0">
                <a:solidFill>
                  <a:schemeClr val="tx1"/>
                </a:solidFill>
                <a:latin typeface="微软雅黑" panose="020B0503020204020204" charset="-122"/>
                <a:ea typeface="微软雅黑" panose="020B0503020204020204" charset="-122"/>
                <a:sym typeface="微软雅黑" panose="020B0503020204020204" charset="-122"/>
              </a:rPr>
              <a:t>5</a:t>
            </a: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分钟以内。</a:t>
            </a:r>
          </a:p>
        </p:txBody>
      </p:sp>
      <p:sp>
        <p:nvSpPr>
          <p:cNvPr id="19478" name="TextBox 12"/>
          <p:cNvSpPr/>
          <p:nvPr/>
        </p:nvSpPr>
        <p:spPr>
          <a:xfrm>
            <a:off x="8479968" y="2517987"/>
            <a:ext cx="3168649" cy="1449070"/>
          </a:xfrm>
          <a:prstGeom prst="rect">
            <a:avLst/>
          </a:prstGeom>
          <a:noFill/>
          <a:ln w="9525">
            <a:noFill/>
          </a:ln>
        </p:spPr>
        <p:txBody>
          <a:bodyPr>
            <a:spAutoFit/>
          </a:bodyPr>
          <a:lstStyle/>
          <a:p>
            <a:pPr eaLnBrk="1" hangingPunct="1"/>
            <a:endParaRPr lang="zh-CN" altLang="en-US" sz="800" dirty="0">
              <a:solidFill>
                <a:schemeClr val="tx1"/>
              </a:solidFill>
              <a:latin typeface="微软雅黑" panose="020B0503020204020204" charset="-122"/>
              <a:ea typeface="微软雅黑" panose="020B0503020204020204" charset="-122"/>
              <a:sym typeface="微软雅黑" panose="020B0503020204020204" charset="-122"/>
            </a:endParaRPr>
          </a:p>
          <a:p>
            <a:pPr eaLnBrk="1" hangingPunct="1"/>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在此处添加详细描述文本，尽量与标题文本语言风格相符合，语言描述尽量简洁生动，尽可能概括出段落内容，尽量将每页幻灯片文字内容控制在</a:t>
            </a:r>
            <a:r>
              <a:rPr lang="en-US" altLang="zh-CN" sz="1335" dirty="0">
                <a:solidFill>
                  <a:schemeClr val="tx1"/>
                </a:solidFill>
                <a:latin typeface="微软雅黑" panose="020B0503020204020204" charset="-122"/>
                <a:ea typeface="微软雅黑" panose="020B0503020204020204" charset="-122"/>
                <a:sym typeface="微软雅黑" panose="020B0503020204020204" charset="-122"/>
              </a:rPr>
              <a:t>200</a:t>
            </a: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335" dirty="0">
                <a:solidFill>
                  <a:schemeClr val="tx1"/>
                </a:solidFill>
                <a:latin typeface="微软雅黑" panose="020B0503020204020204" charset="-122"/>
                <a:ea typeface="微软雅黑" panose="020B0503020204020204" charset="-122"/>
                <a:sym typeface="微软雅黑" panose="020B0503020204020204" charset="-122"/>
              </a:rPr>
              <a:t>5</a:t>
            </a: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分钟以内。</a:t>
            </a:r>
          </a:p>
        </p:txBody>
      </p:sp>
      <p:sp>
        <p:nvSpPr>
          <p:cNvPr id="19479" name="TextBox 13"/>
          <p:cNvSpPr/>
          <p:nvPr/>
        </p:nvSpPr>
        <p:spPr>
          <a:xfrm>
            <a:off x="5311106" y="4462780"/>
            <a:ext cx="5490633" cy="1572260"/>
          </a:xfrm>
          <a:prstGeom prst="rect">
            <a:avLst/>
          </a:prstGeom>
          <a:noFill/>
          <a:ln w="9525">
            <a:noFill/>
          </a:ln>
        </p:spPr>
        <p:txBody>
          <a:bodyPr>
            <a:spAutoFit/>
          </a:bodyPr>
          <a:lstStyle/>
          <a:p>
            <a:pPr eaLnBrk="1" hangingPunct="1"/>
            <a:r>
              <a:rPr lang="zh-CN" altLang="en-US" sz="2135" dirty="0">
                <a:solidFill>
                  <a:schemeClr val="tx1"/>
                </a:solidFill>
                <a:latin typeface="微软雅黑" panose="020B0503020204020204" charset="-122"/>
                <a:ea typeface="微软雅黑" panose="020B0503020204020204" charset="-122"/>
                <a:sym typeface="微软雅黑" panose="020B0503020204020204" charset="-122"/>
              </a:rPr>
              <a:t>单击此处添加</a:t>
            </a:r>
          </a:p>
          <a:p>
            <a:pPr eaLnBrk="1" hangingPunct="1"/>
            <a:r>
              <a:rPr lang="zh-CN" altLang="en-US" sz="2135" dirty="0">
                <a:solidFill>
                  <a:schemeClr val="tx1"/>
                </a:solidFill>
                <a:latin typeface="微软雅黑" panose="020B0503020204020204" charset="-122"/>
                <a:ea typeface="微软雅黑" panose="020B0503020204020204" charset="-122"/>
                <a:sym typeface="微软雅黑" panose="020B0503020204020204" charset="-122"/>
              </a:rPr>
              <a:t>标题或详细内容描述</a:t>
            </a:r>
          </a:p>
          <a:p>
            <a:pPr eaLnBrk="1" hangingPunct="1"/>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在此处添加详细描述文本，尽量与标题文本语言风格相符合，语言描述尽量简洁生动，尽可能概括出段落内容，尽量将每页幻灯片文字内容控制在</a:t>
            </a:r>
            <a:r>
              <a:rPr lang="en-US" altLang="zh-CN" sz="1335" dirty="0">
                <a:solidFill>
                  <a:schemeClr val="tx1"/>
                </a:solidFill>
                <a:latin typeface="微软雅黑" panose="020B0503020204020204" charset="-122"/>
                <a:ea typeface="微软雅黑" panose="020B0503020204020204" charset="-122"/>
                <a:sym typeface="微软雅黑" panose="020B0503020204020204" charset="-122"/>
              </a:rPr>
              <a:t>200</a:t>
            </a: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335" dirty="0">
                <a:solidFill>
                  <a:schemeClr val="tx1"/>
                </a:solidFill>
                <a:latin typeface="微软雅黑" panose="020B0503020204020204" charset="-122"/>
                <a:ea typeface="微软雅黑" panose="020B0503020204020204" charset="-122"/>
                <a:sym typeface="微软雅黑" panose="020B0503020204020204" charset="-122"/>
              </a:rPr>
              <a:t>5</a:t>
            </a:r>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分钟以内。</a:t>
            </a:r>
          </a:p>
        </p:txBody>
      </p:sp>
      <p:grpSp>
        <p:nvGrpSpPr>
          <p:cNvPr id="19480" name="组合 14"/>
          <p:cNvGrpSpPr/>
          <p:nvPr/>
        </p:nvGrpSpPr>
        <p:grpSpPr>
          <a:xfrm>
            <a:off x="4269918" y="4766733"/>
            <a:ext cx="963083" cy="963084"/>
            <a:chOff x="0" y="0"/>
            <a:chExt cx="721784" cy="721784"/>
          </a:xfrm>
          <a:gradFill>
            <a:gsLst>
              <a:gs pos="0">
                <a:srgbClr val="E30000"/>
              </a:gs>
              <a:gs pos="100000">
                <a:srgbClr val="760303"/>
              </a:gs>
            </a:gsLst>
            <a:lin ang="2700000" scaled="0"/>
          </a:gradFill>
        </p:grpSpPr>
        <p:sp>
          <p:nvSpPr>
            <p:cNvPr id="17425" name="椭圆 15"/>
            <p:cNvSpPr/>
            <p:nvPr/>
          </p:nvSpPr>
          <p:spPr>
            <a:xfrm>
              <a:off x="0" y="0"/>
              <a:ext cx="721784" cy="721784"/>
            </a:xfrm>
            <a:prstGeom prst="ellipse">
              <a:avLst/>
            </a:prstGeom>
            <a:grpFill/>
            <a:ln w="25400">
              <a:noFill/>
            </a:ln>
          </p:spPr>
          <p:txBody>
            <a:bodyPr anchor="ctr"/>
            <a:lstStyle/>
            <a:p>
              <a:pPr algn="ctr" eaLnBrk="1" hangingPunct="1"/>
              <a:endParaRPr lang="zh-CN" altLang="zh-CN" sz="2665" dirty="0">
                <a:solidFill>
                  <a:schemeClr val="tx1"/>
                </a:solidFill>
                <a:latin typeface="微软雅黑" panose="020B0503020204020204" charset="-122"/>
                <a:ea typeface="微软雅黑" panose="020B0503020204020204" charset="-122"/>
                <a:sym typeface="微软雅黑" panose="020B0503020204020204" charset="-122"/>
              </a:endParaRPr>
            </a:p>
          </p:txBody>
        </p:sp>
        <p:pic>
          <p:nvPicPr>
            <p:cNvPr id="17426" name="Picture 44"/>
            <p:cNvPicPr>
              <a:picLocks noChangeAspect="1"/>
            </p:cNvPicPr>
            <p:nvPr/>
          </p:nvPicPr>
          <p:blipFill>
            <a:blip r:embed="rId5"/>
            <a:stretch>
              <a:fillRect/>
            </a:stretch>
          </p:blipFill>
          <p:spPr>
            <a:xfrm>
              <a:off x="146296" y="206120"/>
              <a:ext cx="429192" cy="309544"/>
            </a:xfrm>
            <a:prstGeom prst="rect">
              <a:avLst/>
            </a:prstGeom>
            <a:grpFill/>
            <a:ln w="9525">
              <a:noFill/>
            </a:ln>
          </p:spPr>
        </p:pic>
      </p:gr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0" presetClass="entr" presetSubtype="0" fill="hold" grpId="0" nodeType="afterEffect">
                                  <p:stCondLst>
                                    <p:cond delay="0"/>
                                  </p:stCondLst>
                                  <p:childTnLst>
                                    <p:set>
                                      <p:cBhvr>
                                        <p:cTn id="25" dur="1" fill="hold">
                                          <p:stCondLst>
                                            <p:cond delay="0"/>
                                          </p:stCondLst>
                                        </p:cTn>
                                        <p:tgtEl>
                                          <p:spTgt spid="19471"/>
                                        </p:tgtEl>
                                        <p:attrNameLst>
                                          <p:attrName>style.visibility</p:attrName>
                                        </p:attrNameLst>
                                      </p:cBhvr>
                                      <p:to>
                                        <p:strVal val="visible"/>
                                      </p:to>
                                    </p:set>
                                    <p:anim calcmode="lin" valueType="num">
                                      <p:cBhvr>
                                        <p:cTn id="26" dur="500" fill="hold"/>
                                        <p:tgtEl>
                                          <p:spTgt spid="19471"/>
                                        </p:tgtEl>
                                        <p:attrNameLst>
                                          <p:attrName>ppt_w</p:attrName>
                                        </p:attrNameLst>
                                      </p:cBhvr>
                                      <p:tavLst>
                                        <p:tav tm="0">
                                          <p:val>
                                            <p:fltVal val="0"/>
                                          </p:val>
                                        </p:tav>
                                        <p:tav tm="100000">
                                          <p:val>
                                            <p:strVal val="#ppt_w"/>
                                          </p:val>
                                        </p:tav>
                                      </p:tavLst>
                                    </p:anim>
                                    <p:anim calcmode="lin" valueType="num">
                                      <p:cBhvr>
                                        <p:cTn id="27" dur="500" fill="hold"/>
                                        <p:tgtEl>
                                          <p:spTgt spid="19471"/>
                                        </p:tgtEl>
                                        <p:attrNameLst>
                                          <p:attrName>ppt_h</p:attrName>
                                        </p:attrNameLst>
                                      </p:cBhvr>
                                      <p:tavLst>
                                        <p:tav tm="0">
                                          <p:val>
                                            <p:fltVal val="0"/>
                                          </p:val>
                                        </p:tav>
                                        <p:tav tm="100000">
                                          <p:val>
                                            <p:strVal val="#ppt_h"/>
                                          </p:val>
                                        </p:tav>
                                      </p:tavLst>
                                    </p:anim>
                                    <p:animEffect filter="fade">
                                      <p:cBhvr>
                                        <p:cTn id="28" dur="500"/>
                                        <p:tgtEl>
                                          <p:spTgt spid="19471"/>
                                        </p:tgtEl>
                                      </p:cBhvr>
                                    </p:animEffect>
                                  </p:childTnLst>
                                </p:cTn>
                              </p:par>
                            </p:childTnLst>
                          </p:cTn>
                        </p:par>
                        <p:par>
                          <p:cTn id="29" fill="hold">
                            <p:stCondLst>
                              <p:cond delay="1700"/>
                            </p:stCondLst>
                            <p:childTnLst>
                              <p:par>
                                <p:cTn id="30" presetID="10" presetClass="entr" presetSubtype="0" fill="hold" grpId="0" nodeType="afterEffect">
                                  <p:stCondLst>
                                    <p:cond delay="0"/>
                                  </p:stCondLst>
                                  <p:childTnLst>
                                    <p:set>
                                      <p:cBhvr>
                                        <p:cTn id="31" dur="1" fill="hold">
                                          <p:stCondLst>
                                            <p:cond delay="0"/>
                                          </p:stCondLst>
                                        </p:cTn>
                                        <p:tgtEl>
                                          <p:spTgt spid="19472"/>
                                        </p:tgtEl>
                                        <p:attrNameLst>
                                          <p:attrName>style.visibility</p:attrName>
                                        </p:attrNameLst>
                                      </p:cBhvr>
                                      <p:to>
                                        <p:strVal val="visible"/>
                                      </p:to>
                                    </p:set>
                                    <p:animEffect filter="fade">
                                      <p:cBhvr>
                                        <p:cTn id="32" dur="500"/>
                                        <p:tgtEl>
                                          <p:spTgt spid="1947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9474"/>
                                        </p:tgtEl>
                                        <p:attrNameLst>
                                          <p:attrName>style.visibility</p:attrName>
                                        </p:attrNameLst>
                                      </p:cBhvr>
                                      <p:to>
                                        <p:strVal val="visible"/>
                                      </p:to>
                                    </p:set>
                                    <p:anim calcmode="lin" valueType="num">
                                      <p:cBhvr>
                                        <p:cTn id="35" dur="500" fill="hold"/>
                                        <p:tgtEl>
                                          <p:spTgt spid="19474"/>
                                        </p:tgtEl>
                                        <p:attrNameLst>
                                          <p:attrName>ppt_w</p:attrName>
                                        </p:attrNameLst>
                                      </p:cBhvr>
                                      <p:tavLst>
                                        <p:tav tm="0">
                                          <p:val>
                                            <p:fltVal val="0"/>
                                          </p:val>
                                        </p:tav>
                                        <p:tav tm="100000">
                                          <p:val>
                                            <p:strVal val="#ppt_w"/>
                                          </p:val>
                                        </p:tav>
                                      </p:tavLst>
                                    </p:anim>
                                    <p:anim calcmode="lin" valueType="num">
                                      <p:cBhvr>
                                        <p:cTn id="36" dur="500" fill="hold"/>
                                        <p:tgtEl>
                                          <p:spTgt spid="19474"/>
                                        </p:tgtEl>
                                        <p:attrNameLst>
                                          <p:attrName>ppt_h</p:attrName>
                                        </p:attrNameLst>
                                      </p:cBhvr>
                                      <p:tavLst>
                                        <p:tav tm="0">
                                          <p:val>
                                            <p:fltVal val="0"/>
                                          </p:val>
                                        </p:tav>
                                        <p:tav tm="100000">
                                          <p:val>
                                            <p:strVal val="#ppt_h"/>
                                          </p:val>
                                        </p:tav>
                                      </p:tavLst>
                                    </p:anim>
                                    <p:animEffect filter="fade">
                                      <p:cBhvr>
                                        <p:cTn id="37" dur="500"/>
                                        <p:tgtEl>
                                          <p:spTgt spid="1947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473"/>
                                        </p:tgtEl>
                                        <p:attrNameLst>
                                          <p:attrName>style.visibility</p:attrName>
                                        </p:attrNameLst>
                                      </p:cBhvr>
                                      <p:to>
                                        <p:strVal val="visible"/>
                                      </p:to>
                                    </p:set>
                                    <p:anim calcmode="lin" valueType="num">
                                      <p:cBhvr>
                                        <p:cTn id="40" dur="500" fill="hold"/>
                                        <p:tgtEl>
                                          <p:spTgt spid="19473"/>
                                        </p:tgtEl>
                                        <p:attrNameLst>
                                          <p:attrName>ppt_w</p:attrName>
                                        </p:attrNameLst>
                                      </p:cBhvr>
                                      <p:tavLst>
                                        <p:tav tm="0">
                                          <p:val>
                                            <p:fltVal val="0"/>
                                          </p:val>
                                        </p:tav>
                                        <p:tav tm="100000">
                                          <p:val>
                                            <p:strVal val="#ppt_w"/>
                                          </p:val>
                                        </p:tav>
                                      </p:tavLst>
                                    </p:anim>
                                    <p:anim calcmode="lin" valueType="num">
                                      <p:cBhvr>
                                        <p:cTn id="41" dur="500" fill="hold"/>
                                        <p:tgtEl>
                                          <p:spTgt spid="19473"/>
                                        </p:tgtEl>
                                        <p:attrNameLst>
                                          <p:attrName>ppt_h</p:attrName>
                                        </p:attrNameLst>
                                      </p:cBhvr>
                                      <p:tavLst>
                                        <p:tav tm="0">
                                          <p:val>
                                            <p:fltVal val="0"/>
                                          </p:val>
                                        </p:tav>
                                        <p:tav tm="100000">
                                          <p:val>
                                            <p:strVal val="#ppt_h"/>
                                          </p:val>
                                        </p:tav>
                                      </p:tavLst>
                                    </p:anim>
                                    <p:animEffect filter="fade">
                                      <p:cBhvr>
                                        <p:cTn id="42" dur="500"/>
                                        <p:tgtEl>
                                          <p:spTgt spid="1947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9475"/>
                                        </p:tgtEl>
                                        <p:attrNameLst>
                                          <p:attrName>style.visibility</p:attrName>
                                        </p:attrNameLst>
                                      </p:cBhvr>
                                      <p:to>
                                        <p:strVal val="visible"/>
                                      </p:to>
                                    </p:set>
                                    <p:anim calcmode="lin" valueType="num">
                                      <p:cBhvr>
                                        <p:cTn id="45" dur="500" fill="hold"/>
                                        <p:tgtEl>
                                          <p:spTgt spid="19475"/>
                                        </p:tgtEl>
                                        <p:attrNameLst>
                                          <p:attrName>ppt_w</p:attrName>
                                        </p:attrNameLst>
                                      </p:cBhvr>
                                      <p:tavLst>
                                        <p:tav tm="0">
                                          <p:val>
                                            <p:fltVal val="0"/>
                                          </p:val>
                                        </p:tav>
                                        <p:tav tm="100000">
                                          <p:val>
                                            <p:strVal val="#ppt_w"/>
                                          </p:val>
                                        </p:tav>
                                      </p:tavLst>
                                    </p:anim>
                                    <p:anim calcmode="lin" valueType="num">
                                      <p:cBhvr>
                                        <p:cTn id="46" dur="500" fill="hold"/>
                                        <p:tgtEl>
                                          <p:spTgt spid="19475"/>
                                        </p:tgtEl>
                                        <p:attrNameLst>
                                          <p:attrName>ppt_h</p:attrName>
                                        </p:attrNameLst>
                                      </p:cBhvr>
                                      <p:tavLst>
                                        <p:tav tm="0">
                                          <p:val>
                                            <p:fltVal val="0"/>
                                          </p:val>
                                        </p:tav>
                                        <p:tav tm="100000">
                                          <p:val>
                                            <p:strVal val="#ppt_h"/>
                                          </p:val>
                                        </p:tav>
                                      </p:tavLst>
                                    </p:anim>
                                    <p:animEffect filter="fade">
                                      <p:cBhvr>
                                        <p:cTn id="47" dur="500"/>
                                        <p:tgtEl>
                                          <p:spTgt spid="19475"/>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9476"/>
                                        </p:tgtEl>
                                        <p:attrNameLst>
                                          <p:attrName>style.visibility</p:attrName>
                                        </p:attrNameLst>
                                      </p:cBhvr>
                                      <p:to>
                                        <p:strVal val="visible"/>
                                      </p:to>
                                    </p:set>
                                    <p:anim calcmode="lin" valueType="num">
                                      <p:cBhvr>
                                        <p:cTn id="50" dur="500" fill="hold"/>
                                        <p:tgtEl>
                                          <p:spTgt spid="19476"/>
                                        </p:tgtEl>
                                        <p:attrNameLst>
                                          <p:attrName>ppt_w</p:attrName>
                                        </p:attrNameLst>
                                      </p:cBhvr>
                                      <p:tavLst>
                                        <p:tav tm="0">
                                          <p:val>
                                            <p:fltVal val="0"/>
                                          </p:val>
                                        </p:tav>
                                        <p:tav tm="100000">
                                          <p:val>
                                            <p:strVal val="#ppt_w"/>
                                          </p:val>
                                        </p:tav>
                                      </p:tavLst>
                                    </p:anim>
                                    <p:anim calcmode="lin" valueType="num">
                                      <p:cBhvr>
                                        <p:cTn id="51" dur="500" fill="hold"/>
                                        <p:tgtEl>
                                          <p:spTgt spid="19476"/>
                                        </p:tgtEl>
                                        <p:attrNameLst>
                                          <p:attrName>ppt_h</p:attrName>
                                        </p:attrNameLst>
                                      </p:cBhvr>
                                      <p:tavLst>
                                        <p:tav tm="0">
                                          <p:val>
                                            <p:fltVal val="0"/>
                                          </p:val>
                                        </p:tav>
                                        <p:tav tm="100000">
                                          <p:val>
                                            <p:strVal val="#ppt_h"/>
                                          </p:val>
                                        </p:tav>
                                      </p:tavLst>
                                    </p:anim>
                                    <p:animEffect filter="fade">
                                      <p:cBhvr>
                                        <p:cTn id="52" dur="500"/>
                                        <p:tgtEl>
                                          <p:spTgt spid="19476"/>
                                        </p:tgtEl>
                                      </p:cBhvr>
                                    </p:animEffect>
                                  </p:childTnLst>
                                </p:cTn>
                              </p:par>
                            </p:childTnLst>
                          </p:cTn>
                        </p:par>
                        <p:par>
                          <p:cTn id="53" fill="hold">
                            <p:stCondLst>
                              <p:cond delay="2200"/>
                            </p:stCondLst>
                            <p:childTnLst>
                              <p:par>
                                <p:cTn id="54" presetID="42" presetClass="entr" presetSubtype="0" fill="hold" grpId="0" nodeType="afterEffect">
                                  <p:stCondLst>
                                    <p:cond delay="0"/>
                                  </p:stCondLst>
                                  <p:childTnLst>
                                    <p:set>
                                      <p:cBhvr>
                                        <p:cTn id="55" dur="1" fill="hold">
                                          <p:stCondLst>
                                            <p:cond delay="0"/>
                                          </p:stCondLst>
                                        </p:cTn>
                                        <p:tgtEl>
                                          <p:spTgt spid="19477"/>
                                        </p:tgtEl>
                                        <p:attrNameLst>
                                          <p:attrName>style.visibility</p:attrName>
                                        </p:attrNameLst>
                                      </p:cBhvr>
                                      <p:to>
                                        <p:strVal val="visible"/>
                                      </p:to>
                                    </p:set>
                                    <p:animEffect filter="fade">
                                      <p:cBhvr>
                                        <p:cTn id="56" dur="1000"/>
                                        <p:tgtEl>
                                          <p:spTgt spid="19477"/>
                                        </p:tgtEl>
                                      </p:cBhvr>
                                    </p:animEffect>
                                    <p:anim calcmode="lin" valueType="num">
                                      <p:cBhvr>
                                        <p:cTn id="57" dur="1000" fill="hold"/>
                                        <p:tgtEl>
                                          <p:spTgt spid="19477"/>
                                        </p:tgtEl>
                                        <p:attrNameLst>
                                          <p:attrName>ppt_x</p:attrName>
                                        </p:attrNameLst>
                                      </p:cBhvr>
                                      <p:tavLst>
                                        <p:tav tm="0">
                                          <p:val>
                                            <p:strVal val="#ppt_x"/>
                                          </p:val>
                                        </p:tav>
                                        <p:tav tm="100000">
                                          <p:val>
                                            <p:strVal val="#ppt_x"/>
                                          </p:val>
                                        </p:tav>
                                      </p:tavLst>
                                    </p:anim>
                                    <p:anim calcmode="lin" valueType="num">
                                      <p:cBhvr>
                                        <p:cTn id="58" dur="1000" fill="hold"/>
                                        <p:tgtEl>
                                          <p:spTgt spid="1947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9478"/>
                                        </p:tgtEl>
                                        <p:attrNameLst>
                                          <p:attrName>style.visibility</p:attrName>
                                        </p:attrNameLst>
                                      </p:cBhvr>
                                      <p:to>
                                        <p:strVal val="visible"/>
                                      </p:to>
                                    </p:set>
                                    <p:animEffect filter="fade">
                                      <p:cBhvr>
                                        <p:cTn id="61" dur="1000"/>
                                        <p:tgtEl>
                                          <p:spTgt spid="19478"/>
                                        </p:tgtEl>
                                      </p:cBhvr>
                                    </p:animEffect>
                                    <p:anim calcmode="lin" valueType="num">
                                      <p:cBhvr>
                                        <p:cTn id="62" dur="1000" fill="hold"/>
                                        <p:tgtEl>
                                          <p:spTgt spid="19478"/>
                                        </p:tgtEl>
                                        <p:attrNameLst>
                                          <p:attrName>ppt_x</p:attrName>
                                        </p:attrNameLst>
                                      </p:cBhvr>
                                      <p:tavLst>
                                        <p:tav tm="0">
                                          <p:val>
                                            <p:strVal val="#ppt_x"/>
                                          </p:val>
                                        </p:tav>
                                        <p:tav tm="100000">
                                          <p:val>
                                            <p:strVal val="#ppt_x"/>
                                          </p:val>
                                        </p:tav>
                                      </p:tavLst>
                                    </p:anim>
                                    <p:anim calcmode="lin" valueType="num">
                                      <p:cBhvr>
                                        <p:cTn id="63" dur="1000" fill="hold"/>
                                        <p:tgtEl>
                                          <p:spTgt spid="19478"/>
                                        </p:tgtEl>
                                        <p:attrNameLst>
                                          <p:attrName>ppt_y</p:attrName>
                                        </p:attrNameLst>
                                      </p:cBhvr>
                                      <p:tavLst>
                                        <p:tav tm="0">
                                          <p:val>
                                            <p:strVal val="#ppt_y+.1"/>
                                          </p:val>
                                        </p:tav>
                                        <p:tav tm="100000">
                                          <p:val>
                                            <p:strVal val="#ppt_y"/>
                                          </p:val>
                                        </p:tav>
                                      </p:tavLst>
                                    </p:anim>
                                  </p:childTnLst>
                                </p:cTn>
                              </p:par>
                            </p:childTnLst>
                          </p:cTn>
                        </p:par>
                        <p:par>
                          <p:cTn id="64" fill="hold">
                            <p:stCondLst>
                              <p:cond delay="3200"/>
                            </p:stCondLst>
                            <p:childTnLst>
                              <p:par>
                                <p:cTn id="65" presetID="31" presetClass="entr" presetSubtype="0" fill="hold" nodeType="afterEffect">
                                  <p:stCondLst>
                                    <p:cond delay="0"/>
                                  </p:stCondLst>
                                  <p:childTnLst>
                                    <p:set>
                                      <p:cBhvr>
                                        <p:cTn id="66" dur="1" fill="hold">
                                          <p:stCondLst>
                                            <p:cond delay="0"/>
                                          </p:stCondLst>
                                        </p:cTn>
                                        <p:tgtEl>
                                          <p:spTgt spid="19480"/>
                                        </p:tgtEl>
                                        <p:attrNameLst>
                                          <p:attrName>style.visibility</p:attrName>
                                        </p:attrNameLst>
                                      </p:cBhvr>
                                      <p:to>
                                        <p:strVal val="visible"/>
                                      </p:to>
                                    </p:set>
                                    <p:anim calcmode="lin" valueType="num">
                                      <p:cBhvr>
                                        <p:cTn id="67" dur="1000" fill="hold"/>
                                        <p:tgtEl>
                                          <p:spTgt spid="19480"/>
                                        </p:tgtEl>
                                        <p:attrNameLst>
                                          <p:attrName>ppt_w</p:attrName>
                                        </p:attrNameLst>
                                      </p:cBhvr>
                                      <p:tavLst>
                                        <p:tav tm="0">
                                          <p:val>
                                            <p:fltVal val="0"/>
                                          </p:val>
                                        </p:tav>
                                        <p:tav tm="100000">
                                          <p:val>
                                            <p:strVal val="#ppt_w"/>
                                          </p:val>
                                        </p:tav>
                                      </p:tavLst>
                                    </p:anim>
                                    <p:anim calcmode="lin" valueType="num">
                                      <p:cBhvr>
                                        <p:cTn id="68" dur="1000" fill="hold"/>
                                        <p:tgtEl>
                                          <p:spTgt spid="19480"/>
                                        </p:tgtEl>
                                        <p:attrNameLst>
                                          <p:attrName>ppt_h</p:attrName>
                                        </p:attrNameLst>
                                      </p:cBhvr>
                                      <p:tavLst>
                                        <p:tav tm="0">
                                          <p:val>
                                            <p:fltVal val="0"/>
                                          </p:val>
                                        </p:tav>
                                        <p:tav tm="100000">
                                          <p:val>
                                            <p:strVal val="#ppt_h"/>
                                          </p:val>
                                        </p:tav>
                                      </p:tavLst>
                                    </p:anim>
                                    <p:anim calcmode="lin" valueType="num">
                                      <p:cBhvr>
                                        <p:cTn id="69" dur="1000" fill="hold"/>
                                        <p:tgtEl>
                                          <p:spTgt spid="19480"/>
                                        </p:tgtEl>
                                        <p:attrNameLst>
                                          <p:attrName>style.rotation</p:attrName>
                                        </p:attrNameLst>
                                      </p:cBhvr>
                                      <p:tavLst>
                                        <p:tav tm="0">
                                          <p:val>
                                            <p:fltVal val="90"/>
                                          </p:val>
                                        </p:tav>
                                        <p:tav tm="100000">
                                          <p:val>
                                            <p:fltVal val="0"/>
                                          </p:val>
                                        </p:tav>
                                      </p:tavLst>
                                    </p:anim>
                                    <p:animEffect filter="fade">
                                      <p:cBhvr>
                                        <p:cTn id="70" dur="1000"/>
                                        <p:tgtEl>
                                          <p:spTgt spid="19480"/>
                                        </p:tgtEl>
                                      </p:cBhvr>
                                    </p:animEffect>
                                  </p:childTnLst>
                                </p:cTn>
                              </p:par>
                            </p:childTnLst>
                          </p:cTn>
                        </p:par>
                        <p:par>
                          <p:cTn id="71" fill="hold">
                            <p:stCondLst>
                              <p:cond delay="4200"/>
                            </p:stCondLst>
                            <p:childTnLst>
                              <p:par>
                                <p:cTn id="72" presetID="2" presetClass="entr" presetSubtype="2" fill="hold" grpId="0" nodeType="afterEffect">
                                  <p:stCondLst>
                                    <p:cond delay="0"/>
                                  </p:stCondLst>
                                  <p:childTnLst>
                                    <p:set>
                                      <p:cBhvr>
                                        <p:cTn id="73" dur="1" fill="hold">
                                          <p:stCondLst>
                                            <p:cond delay="0"/>
                                          </p:stCondLst>
                                        </p:cTn>
                                        <p:tgtEl>
                                          <p:spTgt spid="19479"/>
                                        </p:tgtEl>
                                        <p:attrNameLst>
                                          <p:attrName>style.visibility</p:attrName>
                                        </p:attrNameLst>
                                      </p:cBhvr>
                                      <p:to>
                                        <p:strVal val="visible"/>
                                      </p:to>
                                    </p:set>
                                    <p:anim calcmode="lin" valueType="num">
                                      <p:cBhvr>
                                        <p:cTn id="74" dur="500" fill="hold"/>
                                        <p:tgtEl>
                                          <p:spTgt spid="19479"/>
                                        </p:tgtEl>
                                        <p:attrNameLst>
                                          <p:attrName>ppt_x</p:attrName>
                                        </p:attrNameLst>
                                      </p:cBhvr>
                                      <p:tavLst>
                                        <p:tav tm="0">
                                          <p:val>
                                            <p:strVal val="1+#ppt_w/2"/>
                                          </p:val>
                                        </p:tav>
                                        <p:tav tm="100000">
                                          <p:val>
                                            <p:strVal val="#ppt_x"/>
                                          </p:val>
                                        </p:tav>
                                      </p:tavLst>
                                    </p:anim>
                                    <p:anim calcmode="lin" valueType="num">
                                      <p:cBhvr>
                                        <p:cTn id="75" dur="500" fill="hold"/>
                                        <p:tgtEl>
                                          <p:spTgt spid="194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19471" grpId="0" bldLvl="0" animBg="1"/>
      <p:bldP spid="19472" grpId="0" bldLvl="0" animBg="1"/>
      <p:bldP spid="19473" grpId="0" bldLvl="0" animBg="1"/>
      <p:bldP spid="19474" grpId="0" bldLvl="0" animBg="1"/>
      <p:bldP spid="19475" grpId="0" bldLvl="0" animBg="1"/>
      <p:bldP spid="19476" grpId="0" bldLvl="0" animBg="1"/>
      <p:bldP spid="19477" grpId="0" bldLvl="0"/>
      <p:bldP spid="19478" grpId="0" bldLvl="0"/>
      <p:bldP spid="19479" grpId="0"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sp>
        <p:nvSpPr>
          <p:cNvPr id="18447" name="Straight Connector 8"/>
          <p:cNvSpPr/>
          <p:nvPr/>
        </p:nvSpPr>
        <p:spPr>
          <a:xfrm>
            <a:off x="1283300" y="4396317"/>
            <a:ext cx="5029200" cy="0"/>
          </a:xfrm>
          <a:prstGeom prst="line">
            <a:avLst/>
          </a:prstGeom>
          <a:ln w="12700" cap="flat" cmpd="sng">
            <a:solidFill>
              <a:srgbClr val="595959"/>
            </a:solidFill>
            <a:prstDash val="solid"/>
            <a:bevel/>
            <a:headEnd type="oval" w="med" len="med"/>
            <a:tailEnd type="oval" w="med" len="med"/>
          </a:ln>
        </p:spPr>
      </p:sp>
      <p:grpSp>
        <p:nvGrpSpPr>
          <p:cNvPr id="18448" name="组合 6"/>
          <p:cNvGrpSpPr/>
          <p:nvPr/>
        </p:nvGrpSpPr>
        <p:grpSpPr>
          <a:xfrm>
            <a:off x="2997800" y="4447117"/>
            <a:ext cx="2743200" cy="1435100"/>
            <a:chOff x="0" y="0"/>
            <a:chExt cx="2057400" cy="1075415"/>
          </a:xfrm>
          <a:gradFill>
            <a:gsLst>
              <a:gs pos="0">
                <a:srgbClr val="E30000"/>
              </a:gs>
              <a:gs pos="100000">
                <a:srgbClr val="760303"/>
              </a:gs>
            </a:gsLst>
            <a:lin ang="2700000" scaled="0"/>
          </a:gradFill>
        </p:grpSpPr>
        <p:sp>
          <p:nvSpPr>
            <p:cNvPr id="16420" name="Rectangle 14"/>
            <p:cNvSpPr/>
            <p:nvPr/>
          </p:nvSpPr>
          <p:spPr>
            <a:xfrm>
              <a:off x="0" y="3852"/>
              <a:ext cx="214313" cy="1071563"/>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421" name="Rectangle 15"/>
            <p:cNvSpPr/>
            <p:nvPr/>
          </p:nvSpPr>
          <p:spPr>
            <a:xfrm>
              <a:off x="300037" y="3852"/>
              <a:ext cx="214313" cy="428625"/>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422" name="Rectangle 19"/>
            <p:cNvSpPr/>
            <p:nvPr/>
          </p:nvSpPr>
          <p:spPr>
            <a:xfrm>
              <a:off x="1543050" y="0"/>
              <a:ext cx="214313" cy="175302"/>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423" name="Rectangle 20"/>
            <p:cNvSpPr/>
            <p:nvPr/>
          </p:nvSpPr>
          <p:spPr>
            <a:xfrm>
              <a:off x="1843087" y="0"/>
              <a:ext cx="214313" cy="89577"/>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grpSp>
      <p:grpSp>
        <p:nvGrpSpPr>
          <p:cNvPr id="18453" name="组合 11"/>
          <p:cNvGrpSpPr/>
          <p:nvPr/>
        </p:nvGrpSpPr>
        <p:grpSpPr>
          <a:xfrm>
            <a:off x="1397600" y="2110317"/>
            <a:ext cx="4775200" cy="2258483"/>
            <a:chOff x="0" y="0"/>
            <a:chExt cx="3581693" cy="1694273"/>
          </a:xfrm>
          <a:gradFill>
            <a:gsLst>
              <a:gs pos="0">
                <a:srgbClr val="E30000"/>
              </a:gs>
              <a:gs pos="100000">
                <a:srgbClr val="760303"/>
              </a:gs>
            </a:gsLst>
            <a:lin ang="2700000" scaled="0"/>
          </a:gradFill>
        </p:grpSpPr>
        <p:sp>
          <p:nvSpPr>
            <p:cNvPr id="16412" name="Rectangle 9"/>
            <p:cNvSpPr/>
            <p:nvPr/>
          </p:nvSpPr>
          <p:spPr>
            <a:xfrm>
              <a:off x="0" y="0"/>
              <a:ext cx="214313" cy="1694273"/>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413" name="Rectangle 10"/>
            <p:cNvSpPr/>
            <p:nvPr/>
          </p:nvSpPr>
          <p:spPr>
            <a:xfrm>
              <a:off x="300037" y="771525"/>
              <a:ext cx="214313" cy="918413"/>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414" name="Rectangle 12"/>
            <p:cNvSpPr/>
            <p:nvPr/>
          </p:nvSpPr>
          <p:spPr>
            <a:xfrm>
              <a:off x="600075" y="342900"/>
              <a:ext cx="214313" cy="1347038"/>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415" name="Rectangle 13"/>
            <p:cNvSpPr/>
            <p:nvPr/>
          </p:nvSpPr>
          <p:spPr>
            <a:xfrm>
              <a:off x="900273" y="557213"/>
              <a:ext cx="214313" cy="1132724"/>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416" name="Rectangle 16"/>
            <p:cNvSpPr/>
            <p:nvPr/>
          </p:nvSpPr>
          <p:spPr>
            <a:xfrm>
              <a:off x="1837080" y="1457325"/>
              <a:ext cx="214313" cy="222394"/>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417" name="Rectangle 17"/>
            <p:cNvSpPr/>
            <p:nvPr/>
          </p:nvSpPr>
          <p:spPr>
            <a:xfrm>
              <a:off x="2137117" y="1200150"/>
              <a:ext cx="214313" cy="485243"/>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418" name="Rectangle 18"/>
            <p:cNvSpPr/>
            <p:nvPr/>
          </p:nvSpPr>
          <p:spPr>
            <a:xfrm>
              <a:off x="2437155" y="857250"/>
              <a:ext cx="214313" cy="828143"/>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16419" name="Rectangle 21"/>
            <p:cNvSpPr/>
            <p:nvPr/>
          </p:nvSpPr>
          <p:spPr>
            <a:xfrm>
              <a:off x="3367380" y="1157287"/>
              <a:ext cx="214313" cy="522431"/>
            </a:xfrm>
            <a:prstGeom prst="rect">
              <a:avLst/>
            </a:prstGeom>
            <a:grpFill/>
            <a:ln w="25400">
              <a:noFill/>
            </a:ln>
          </p:spPr>
          <p:txBody>
            <a:bodyPr lIns="91440" tIns="45720" rIns="91440" bIns="45720" anchor="ctr"/>
            <a:lstStyle/>
            <a:p>
              <a:pPr algn="ctr" eaLnBrk="1" hangingPunct="1"/>
              <a:endParaRPr lang="zh-CN" altLang="zh-CN" sz="100" dirty="0">
                <a:solidFill>
                  <a:schemeClr val="tx1"/>
                </a:solidFill>
                <a:latin typeface="微软雅黑" panose="020B0503020204020204" charset="-122"/>
                <a:ea typeface="微软雅黑" panose="020B0503020204020204" charset="-122"/>
                <a:sym typeface="微软雅黑" panose="020B0503020204020204" charset="-122"/>
              </a:endParaRPr>
            </a:p>
          </p:txBody>
        </p:sp>
      </p:grpSp>
      <p:sp>
        <p:nvSpPr>
          <p:cNvPr id="18462" name="TextBox 20"/>
          <p:cNvSpPr/>
          <p:nvPr/>
        </p:nvSpPr>
        <p:spPr>
          <a:xfrm>
            <a:off x="1315051" y="1782233"/>
            <a:ext cx="462280"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75%</a:t>
            </a:r>
          </a:p>
        </p:txBody>
      </p:sp>
      <p:sp>
        <p:nvSpPr>
          <p:cNvPr id="18463" name="TextBox 21"/>
          <p:cNvSpPr/>
          <p:nvPr/>
        </p:nvSpPr>
        <p:spPr>
          <a:xfrm>
            <a:off x="1715100" y="2836333"/>
            <a:ext cx="462280"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55%</a:t>
            </a:r>
          </a:p>
        </p:txBody>
      </p:sp>
      <p:sp>
        <p:nvSpPr>
          <p:cNvPr id="18464" name="TextBox 22"/>
          <p:cNvSpPr/>
          <p:nvPr/>
        </p:nvSpPr>
        <p:spPr>
          <a:xfrm>
            <a:off x="2115151" y="2235200"/>
            <a:ext cx="462280"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63%</a:t>
            </a:r>
          </a:p>
        </p:txBody>
      </p:sp>
      <p:sp>
        <p:nvSpPr>
          <p:cNvPr id="18465" name="TextBox 23"/>
          <p:cNvSpPr/>
          <p:nvPr/>
        </p:nvSpPr>
        <p:spPr>
          <a:xfrm>
            <a:off x="2515200" y="2537884"/>
            <a:ext cx="462280"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57%</a:t>
            </a:r>
          </a:p>
        </p:txBody>
      </p:sp>
      <p:sp>
        <p:nvSpPr>
          <p:cNvPr id="18466" name="TextBox 24"/>
          <p:cNvSpPr/>
          <p:nvPr/>
        </p:nvSpPr>
        <p:spPr>
          <a:xfrm>
            <a:off x="3764034" y="3738033"/>
            <a:ext cx="462280"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18%</a:t>
            </a:r>
          </a:p>
        </p:txBody>
      </p:sp>
      <p:sp>
        <p:nvSpPr>
          <p:cNvPr id="18467" name="TextBox 25"/>
          <p:cNvSpPr/>
          <p:nvPr/>
        </p:nvSpPr>
        <p:spPr>
          <a:xfrm>
            <a:off x="4166200" y="3382433"/>
            <a:ext cx="462280"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23%</a:t>
            </a:r>
          </a:p>
        </p:txBody>
      </p:sp>
      <p:sp>
        <p:nvSpPr>
          <p:cNvPr id="18468" name="TextBox 26"/>
          <p:cNvSpPr/>
          <p:nvPr/>
        </p:nvSpPr>
        <p:spPr>
          <a:xfrm>
            <a:off x="4564134" y="2916767"/>
            <a:ext cx="462280"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43%</a:t>
            </a:r>
          </a:p>
        </p:txBody>
      </p:sp>
      <p:sp>
        <p:nvSpPr>
          <p:cNvPr id="18469" name="TextBox 27"/>
          <p:cNvSpPr/>
          <p:nvPr/>
        </p:nvSpPr>
        <p:spPr>
          <a:xfrm>
            <a:off x="5804500" y="3333751"/>
            <a:ext cx="462280"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21%</a:t>
            </a:r>
          </a:p>
        </p:txBody>
      </p:sp>
      <p:sp>
        <p:nvSpPr>
          <p:cNvPr id="18470" name="TextBox 28"/>
          <p:cNvSpPr/>
          <p:nvPr/>
        </p:nvSpPr>
        <p:spPr>
          <a:xfrm>
            <a:off x="2894084" y="5956300"/>
            <a:ext cx="521335"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-45%</a:t>
            </a:r>
          </a:p>
        </p:txBody>
      </p:sp>
      <p:sp>
        <p:nvSpPr>
          <p:cNvPr id="18471" name="TextBox 29"/>
          <p:cNvSpPr/>
          <p:nvPr/>
        </p:nvSpPr>
        <p:spPr>
          <a:xfrm>
            <a:off x="3294134" y="5082117"/>
            <a:ext cx="521335"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-23%</a:t>
            </a:r>
          </a:p>
        </p:txBody>
      </p:sp>
      <p:sp>
        <p:nvSpPr>
          <p:cNvPr id="18472" name="TextBox 30"/>
          <p:cNvSpPr/>
          <p:nvPr/>
        </p:nvSpPr>
        <p:spPr>
          <a:xfrm>
            <a:off x="4951484" y="4732867"/>
            <a:ext cx="521335"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-12%</a:t>
            </a:r>
          </a:p>
        </p:txBody>
      </p:sp>
      <p:sp>
        <p:nvSpPr>
          <p:cNvPr id="18473" name="TextBox 31"/>
          <p:cNvSpPr/>
          <p:nvPr/>
        </p:nvSpPr>
        <p:spPr>
          <a:xfrm>
            <a:off x="5351534" y="4614333"/>
            <a:ext cx="521335" cy="255270"/>
          </a:xfrm>
          <a:prstGeom prst="rect">
            <a:avLst/>
          </a:prstGeom>
          <a:noFill/>
          <a:ln w="9525">
            <a:noFill/>
          </a:ln>
        </p:spPr>
        <p:txBody>
          <a:bodyPr wrap="none" lIns="91440" tIns="45720" rIns="91440" bIns="45720">
            <a:spAutoFit/>
          </a:bodyPr>
          <a:lstStyle/>
          <a:p>
            <a:pPr eaLnBrk="1" hangingPunct="1"/>
            <a:r>
              <a:rPr lang="en-US" altLang="zh-CN" sz="1065" dirty="0">
                <a:solidFill>
                  <a:schemeClr val="tx1"/>
                </a:solidFill>
                <a:latin typeface="微软雅黑" panose="020B0503020204020204" charset="-122"/>
                <a:ea typeface="微软雅黑" panose="020B0503020204020204" charset="-122"/>
                <a:sym typeface="Open Sans" panose="020B0606030504020204" pitchFamily="2" charset="-122"/>
              </a:rPr>
              <a:t>-05%</a:t>
            </a:r>
          </a:p>
        </p:txBody>
      </p:sp>
      <p:sp>
        <p:nvSpPr>
          <p:cNvPr id="18474" name="Rectangle 42"/>
          <p:cNvSpPr/>
          <p:nvPr/>
        </p:nvSpPr>
        <p:spPr>
          <a:xfrm>
            <a:off x="6824734" y="2167467"/>
            <a:ext cx="254000" cy="254000"/>
          </a:xfrm>
          <a:prstGeom prst="rect">
            <a:avLst/>
          </a:prstGeom>
          <a:gradFill>
            <a:gsLst>
              <a:gs pos="0">
                <a:srgbClr val="E30000"/>
              </a:gs>
              <a:gs pos="100000">
                <a:srgbClr val="760303"/>
              </a:gs>
            </a:gsLst>
            <a:lin ang="2700000" scaled="0"/>
          </a:gradFill>
          <a:ln w="25400">
            <a:noFill/>
          </a:ln>
        </p:spPr>
        <p:txBody>
          <a:bodyPr lIns="91440" tIns="45720" rIns="91440" bIns="45720" anchor="ctr"/>
          <a:lstStyle/>
          <a:p>
            <a:pPr algn="ctr" eaLnBrk="1" hangingPunct="1"/>
            <a:r>
              <a:rPr lang="en-US" altLang="zh-CN" sz="1465" b="1" dirty="0">
                <a:solidFill>
                  <a:schemeClr val="tx1"/>
                </a:solidFill>
                <a:latin typeface="微软雅黑" panose="020B0503020204020204" charset="-122"/>
                <a:ea typeface="微软雅黑" panose="020B0503020204020204" charset="-122"/>
                <a:sym typeface="Arial Unicode MS" panose="020B0604020202020204" charset="-122"/>
              </a:rPr>
              <a:t>+</a:t>
            </a:r>
          </a:p>
        </p:txBody>
      </p:sp>
      <p:sp>
        <p:nvSpPr>
          <p:cNvPr id="18475" name="Rectangle 40"/>
          <p:cNvSpPr/>
          <p:nvPr/>
        </p:nvSpPr>
        <p:spPr>
          <a:xfrm>
            <a:off x="6824734" y="3448051"/>
            <a:ext cx="254000" cy="254000"/>
          </a:xfrm>
          <a:prstGeom prst="rect">
            <a:avLst/>
          </a:prstGeom>
          <a:gradFill>
            <a:gsLst>
              <a:gs pos="0">
                <a:srgbClr val="E30000"/>
              </a:gs>
              <a:gs pos="100000">
                <a:srgbClr val="760303"/>
              </a:gs>
            </a:gsLst>
            <a:lin ang="2700000" scaled="0"/>
          </a:gradFill>
          <a:ln w="25400">
            <a:noFill/>
          </a:ln>
        </p:spPr>
        <p:txBody>
          <a:bodyPr lIns="91440" tIns="45720" rIns="91440" bIns="45720" anchor="ctr"/>
          <a:lstStyle/>
          <a:p>
            <a:pPr algn="ctr" eaLnBrk="1" hangingPunct="1"/>
            <a:r>
              <a:rPr lang="en-US" altLang="zh-CN" sz="1465" b="1" dirty="0">
                <a:solidFill>
                  <a:schemeClr val="tx1"/>
                </a:solidFill>
                <a:latin typeface="微软雅黑" panose="020B0503020204020204" charset="-122"/>
                <a:ea typeface="微软雅黑" panose="020B0503020204020204" charset="-122"/>
                <a:sym typeface="Arial Unicode MS" panose="020B0604020202020204" charset="-122"/>
              </a:rPr>
              <a:t>+</a:t>
            </a:r>
          </a:p>
        </p:txBody>
      </p:sp>
      <p:sp>
        <p:nvSpPr>
          <p:cNvPr id="18476" name="Rectangle 38"/>
          <p:cNvSpPr/>
          <p:nvPr/>
        </p:nvSpPr>
        <p:spPr>
          <a:xfrm>
            <a:off x="6824734" y="4705351"/>
            <a:ext cx="254000" cy="256116"/>
          </a:xfrm>
          <a:prstGeom prst="rect">
            <a:avLst/>
          </a:prstGeom>
          <a:gradFill>
            <a:gsLst>
              <a:gs pos="0">
                <a:srgbClr val="E30000"/>
              </a:gs>
              <a:gs pos="100000">
                <a:srgbClr val="760303"/>
              </a:gs>
            </a:gsLst>
            <a:lin ang="2700000" scaled="0"/>
          </a:gradFill>
          <a:ln w="25400">
            <a:noFill/>
          </a:ln>
        </p:spPr>
        <p:txBody>
          <a:bodyPr lIns="91440" tIns="45720" rIns="91440" bIns="45720" anchor="ctr"/>
          <a:lstStyle/>
          <a:p>
            <a:pPr algn="ctr" eaLnBrk="1" hangingPunct="1"/>
            <a:r>
              <a:rPr lang="en-US" altLang="zh-CN" sz="1465" b="1" dirty="0">
                <a:solidFill>
                  <a:schemeClr val="tx1"/>
                </a:solidFill>
                <a:latin typeface="微软雅黑" panose="020B0503020204020204" charset="-122"/>
                <a:ea typeface="微软雅黑" panose="020B0503020204020204" charset="-122"/>
                <a:sym typeface="Arial Unicode MS" panose="020B0604020202020204" charset="-122"/>
              </a:rPr>
              <a:t>-</a:t>
            </a:r>
          </a:p>
        </p:txBody>
      </p:sp>
      <p:sp>
        <p:nvSpPr>
          <p:cNvPr id="18477" name="Rectangle 4"/>
          <p:cNvSpPr/>
          <p:nvPr/>
        </p:nvSpPr>
        <p:spPr>
          <a:xfrm>
            <a:off x="7157051" y="2116667"/>
            <a:ext cx="4250267" cy="1137285"/>
          </a:xfrm>
          <a:prstGeom prst="rect">
            <a:avLst/>
          </a:prstGeom>
          <a:noFill/>
          <a:ln w="9525">
            <a:noFill/>
          </a:ln>
        </p:spPr>
        <p:txBody>
          <a:bodyPr lIns="91440" tIns="45720" rIns="91440" bIns="45720">
            <a:spAutoFit/>
          </a:bodyPr>
          <a:lstStyle/>
          <a:p>
            <a:pPr eaLnBrk="1" hangingPunct="1"/>
            <a:r>
              <a:rPr lang="zh-CN" altLang="en-US" sz="1465"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a:t>
            </a: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b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b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在此处添加详细描述文本，尽量与标题文本语言风格相符合，语言描述尽量简洁生动，尽可能概括出段落内容，尽量将每页幻灯片文字内容控制在</a:t>
            </a:r>
            <a:r>
              <a:rPr lang="en-US" altLang="zh-CN" sz="1065" dirty="0">
                <a:solidFill>
                  <a:schemeClr val="tx1"/>
                </a:solidFill>
                <a:latin typeface="微软雅黑" panose="020B0503020204020204" charset="-122"/>
                <a:ea typeface="微软雅黑" panose="020B0503020204020204" charset="-122"/>
                <a:sym typeface="微软雅黑" panose="020B0503020204020204" charset="-122"/>
              </a:rPr>
              <a:t>200</a:t>
            </a: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065" dirty="0">
                <a:solidFill>
                  <a:schemeClr val="tx1"/>
                </a:solidFill>
                <a:latin typeface="微软雅黑" panose="020B0503020204020204" charset="-122"/>
                <a:ea typeface="微软雅黑" panose="020B0503020204020204" charset="-122"/>
                <a:sym typeface="微软雅黑" panose="020B0503020204020204" charset="-122"/>
              </a:rPr>
              <a:t>5</a:t>
            </a: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分钟以内。</a:t>
            </a:r>
          </a:p>
        </p:txBody>
      </p:sp>
      <p:sp>
        <p:nvSpPr>
          <p:cNvPr id="18478" name="Rectangle 4"/>
          <p:cNvSpPr/>
          <p:nvPr/>
        </p:nvSpPr>
        <p:spPr>
          <a:xfrm>
            <a:off x="7157051" y="3416300"/>
            <a:ext cx="4250267" cy="1137285"/>
          </a:xfrm>
          <a:prstGeom prst="rect">
            <a:avLst/>
          </a:prstGeom>
          <a:noFill/>
          <a:ln w="9525">
            <a:noFill/>
          </a:ln>
        </p:spPr>
        <p:txBody>
          <a:bodyPr lIns="91440" tIns="45720" rIns="91440" bIns="45720">
            <a:spAutoFit/>
          </a:bodyPr>
          <a:lstStyle/>
          <a:p>
            <a:pPr eaLnBrk="1" hangingPunct="1"/>
            <a:r>
              <a:rPr lang="zh-CN" altLang="en-US" sz="1465"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a:t>
            </a: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b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b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在此处添加详细描述文本，尽量与标题文本语言风格相符合，语言描述尽量简洁生动，尽可能概括出段落内容，尽量将每页幻灯片文字内容控制在</a:t>
            </a:r>
            <a:r>
              <a:rPr lang="en-US" altLang="zh-CN" sz="1065" dirty="0">
                <a:solidFill>
                  <a:schemeClr val="tx1"/>
                </a:solidFill>
                <a:latin typeface="微软雅黑" panose="020B0503020204020204" charset="-122"/>
                <a:ea typeface="微软雅黑" panose="020B0503020204020204" charset="-122"/>
                <a:sym typeface="微软雅黑" panose="020B0503020204020204" charset="-122"/>
              </a:rPr>
              <a:t>200</a:t>
            </a: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065" dirty="0">
                <a:solidFill>
                  <a:schemeClr val="tx1"/>
                </a:solidFill>
                <a:latin typeface="微软雅黑" panose="020B0503020204020204" charset="-122"/>
                <a:ea typeface="微软雅黑" panose="020B0503020204020204" charset="-122"/>
                <a:sym typeface="微软雅黑" panose="020B0503020204020204" charset="-122"/>
              </a:rPr>
              <a:t>5</a:t>
            </a: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分钟以内。</a:t>
            </a:r>
          </a:p>
        </p:txBody>
      </p:sp>
      <p:sp>
        <p:nvSpPr>
          <p:cNvPr id="18479" name="Rectangle 4"/>
          <p:cNvSpPr/>
          <p:nvPr/>
        </p:nvSpPr>
        <p:spPr>
          <a:xfrm>
            <a:off x="7157051" y="4696884"/>
            <a:ext cx="4250267" cy="1137285"/>
          </a:xfrm>
          <a:prstGeom prst="rect">
            <a:avLst/>
          </a:prstGeom>
          <a:noFill/>
          <a:ln w="9525">
            <a:noFill/>
          </a:ln>
        </p:spPr>
        <p:txBody>
          <a:bodyPr lIns="91440" tIns="45720" rIns="91440" bIns="45720">
            <a:spAutoFit/>
          </a:bodyPr>
          <a:lstStyle/>
          <a:p>
            <a:pPr eaLnBrk="1" hangingPunct="1"/>
            <a:r>
              <a:rPr lang="zh-CN" altLang="en-US" sz="1465"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a:t>
            </a: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b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b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在此处添加详细描述文本，尽量与标题文本语言风格相符合，语言描述尽量简洁生动，尽可能概括出段落内容，尽量将每页幻灯片文字内容控制在</a:t>
            </a:r>
            <a:r>
              <a:rPr lang="en-US" altLang="zh-CN" sz="1065" dirty="0">
                <a:solidFill>
                  <a:schemeClr val="tx1"/>
                </a:solidFill>
                <a:latin typeface="微软雅黑" panose="020B0503020204020204" charset="-122"/>
                <a:ea typeface="微软雅黑" panose="020B0503020204020204" charset="-122"/>
                <a:sym typeface="微软雅黑" panose="020B0503020204020204" charset="-122"/>
              </a:rPr>
              <a:t>200</a:t>
            </a: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065" dirty="0">
                <a:solidFill>
                  <a:schemeClr val="tx1"/>
                </a:solidFill>
                <a:latin typeface="微软雅黑" panose="020B0503020204020204" charset="-122"/>
                <a:ea typeface="微软雅黑" panose="020B0503020204020204" charset="-122"/>
                <a:sym typeface="微软雅黑" panose="020B0503020204020204" charset="-122"/>
              </a:rPr>
              <a:t>5</a:t>
            </a:r>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分钟以内。</a:t>
            </a: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6" presetClass="entr" presetSubtype="37" fill="hold" nodeType="afterEffect">
                                  <p:stCondLst>
                                    <p:cond delay="0"/>
                                  </p:stCondLst>
                                  <p:childTnLst>
                                    <p:set>
                                      <p:cBhvr>
                                        <p:cTn id="25" dur="1" fill="hold">
                                          <p:stCondLst>
                                            <p:cond delay="0"/>
                                          </p:stCondLst>
                                        </p:cTn>
                                        <p:tgtEl>
                                          <p:spTgt spid="18447"/>
                                        </p:tgtEl>
                                        <p:attrNameLst>
                                          <p:attrName>style.visibility</p:attrName>
                                        </p:attrNameLst>
                                      </p:cBhvr>
                                      <p:to>
                                        <p:strVal val="visible"/>
                                      </p:to>
                                    </p:set>
                                    <p:animEffect filter="barn(outVertical)">
                                      <p:cBhvr>
                                        <p:cTn id="26" dur="500"/>
                                        <p:tgtEl>
                                          <p:spTgt spid="18447"/>
                                        </p:tgtEl>
                                      </p:cBhvr>
                                    </p:animEffect>
                                  </p:childTnLst>
                                </p:cTn>
                              </p:par>
                            </p:childTnLst>
                          </p:cTn>
                        </p:par>
                        <p:par>
                          <p:cTn id="27" fill="hold">
                            <p:stCondLst>
                              <p:cond delay="1700"/>
                            </p:stCondLst>
                            <p:childTnLst>
                              <p:par>
                                <p:cTn id="28" presetID="22" presetClass="entr" presetSubtype="4" fill="hold" nodeType="afterEffect">
                                  <p:stCondLst>
                                    <p:cond delay="0"/>
                                  </p:stCondLst>
                                  <p:childTnLst>
                                    <p:set>
                                      <p:cBhvr>
                                        <p:cTn id="29" dur="1" fill="hold">
                                          <p:stCondLst>
                                            <p:cond delay="0"/>
                                          </p:stCondLst>
                                        </p:cTn>
                                        <p:tgtEl>
                                          <p:spTgt spid="18453"/>
                                        </p:tgtEl>
                                        <p:attrNameLst>
                                          <p:attrName>style.visibility</p:attrName>
                                        </p:attrNameLst>
                                      </p:cBhvr>
                                      <p:to>
                                        <p:strVal val="visible"/>
                                      </p:to>
                                    </p:set>
                                    <p:animEffect filter="wipe(down)">
                                      <p:cBhvr>
                                        <p:cTn id="30" dur="3700"/>
                                        <p:tgtEl>
                                          <p:spTgt spid="18453"/>
                                        </p:tgtEl>
                                      </p:cBhvr>
                                    </p:animEffect>
                                  </p:childTnLst>
                                </p:cTn>
                              </p:par>
                              <p:par>
                                <p:cTn id="31" presetID="22" presetClass="entr" presetSubtype="1" fill="hold" nodeType="withEffect">
                                  <p:stCondLst>
                                    <p:cond delay="0"/>
                                  </p:stCondLst>
                                  <p:childTnLst>
                                    <p:set>
                                      <p:cBhvr>
                                        <p:cTn id="32" dur="1" fill="hold">
                                          <p:stCondLst>
                                            <p:cond delay="0"/>
                                          </p:stCondLst>
                                        </p:cTn>
                                        <p:tgtEl>
                                          <p:spTgt spid="18448"/>
                                        </p:tgtEl>
                                        <p:attrNameLst>
                                          <p:attrName>style.visibility</p:attrName>
                                        </p:attrNameLst>
                                      </p:cBhvr>
                                      <p:to>
                                        <p:strVal val="visible"/>
                                      </p:to>
                                    </p:set>
                                    <p:animEffect filter="wipe(up)">
                                      <p:cBhvr>
                                        <p:cTn id="33" dur="3700"/>
                                        <p:tgtEl>
                                          <p:spTgt spid="18448"/>
                                        </p:tgtEl>
                                      </p:cBhvr>
                                    </p:animEffect>
                                  </p:childTnLst>
                                </p:cTn>
                              </p:par>
                            </p:childTnLst>
                          </p:cTn>
                        </p:par>
                        <p:par>
                          <p:cTn id="34" fill="hold">
                            <p:stCondLst>
                              <p:cond delay="5700"/>
                            </p:stCondLst>
                            <p:childTnLst>
                              <p:par>
                                <p:cTn id="35" presetID="2" presetClass="entr" presetSubtype="1" fill="hold" grpId="0" nodeType="afterEffect">
                                  <p:stCondLst>
                                    <p:cond delay="0"/>
                                  </p:stCondLst>
                                  <p:childTnLst>
                                    <p:set>
                                      <p:cBhvr>
                                        <p:cTn id="36" dur="1" fill="hold">
                                          <p:stCondLst>
                                            <p:cond delay="0"/>
                                          </p:stCondLst>
                                        </p:cTn>
                                        <p:tgtEl>
                                          <p:spTgt spid="18462"/>
                                        </p:tgtEl>
                                        <p:attrNameLst>
                                          <p:attrName>style.visibility</p:attrName>
                                        </p:attrNameLst>
                                      </p:cBhvr>
                                      <p:to>
                                        <p:strVal val="visible"/>
                                      </p:to>
                                    </p:set>
                                    <p:anim calcmode="lin" valueType="num">
                                      <p:cBhvr>
                                        <p:cTn id="37" dur="500" fill="hold"/>
                                        <p:tgtEl>
                                          <p:spTgt spid="18462"/>
                                        </p:tgtEl>
                                        <p:attrNameLst>
                                          <p:attrName>ppt_x</p:attrName>
                                        </p:attrNameLst>
                                      </p:cBhvr>
                                      <p:tavLst>
                                        <p:tav tm="0">
                                          <p:val>
                                            <p:strVal val="#ppt_x"/>
                                          </p:val>
                                        </p:tav>
                                        <p:tav tm="100000">
                                          <p:val>
                                            <p:strVal val="#ppt_x"/>
                                          </p:val>
                                        </p:tav>
                                      </p:tavLst>
                                    </p:anim>
                                    <p:anim calcmode="lin" valueType="num">
                                      <p:cBhvr>
                                        <p:cTn id="38" dur="500" fill="hold"/>
                                        <p:tgtEl>
                                          <p:spTgt spid="18462"/>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200"/>
                                  </p:stCondLst>
                                  <p:childTnLst>
                                    <p:set>
                                      <p:cBhvr>
                                        <p:cTn id="40" dur="1" fill="hold">
                                          <p:stCondLst>
                                            <p:cond delay="0"/>
                                          </p:stCondLst>
                                        </p:cTn>
                                        <p:tgtEl>
                                          <p:spTgt spid="18463"/>
                                        </p:tgtEl>
                                        <p:attrNameLst>
                                          <p:attrName>style.visibility</p:attrName>
                                        </p:attrNameLst>
                                      </p:cBhvr>
                                      <p:to>
                                        <p:strVal val="visible"/>
                                      </p:to>
                                    </p:set>
                                    <p:anim calcmode="lin" valueType="num">
                                      <p:cBhvr>
                                        <p:cTn id="41" dur="500" fill="hold"/>
                                        <p:tgtEl>
                                          <p:spTgt spid="18463"/>
                                        </p:tgtEl>
                                        <p:attrNameLst>
                                          <p:attrName>ppt_x</p:attrName>
                                        </p:attrNameLst>
                                      </p:cBhvr>
                                      <p:tavLst>
                                        <p:tav tm="0">
                                          <p:val>
                                            <p:strVal val="#ppt_x"/>
                                          </p:val>
                                        </p:tav>
                                        <p:tav tm="100000">
                                          <p:val>
                                            <p:strVal val="#ppt_x"/>
                                          </p:val>
                                        </p:tav>
                                      </p:tavLst>
                                    </p:anim>
                                    <p:anim calcmode="lin" valueType="num">
                                      <p:cBhvr>
                                        <p:cTn id="42" dur="500" fill="hold"/>
                                        <p:tgtEl>
                                          <p:spTgt spid="18463"/>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18464"/>
                                        </p:tgtEl>
                                        <p:attrNameLst>
                                          <p:attrName>style.visibility</p:attrName>
                                        </p:attrNameLst>
                                      </p:cBhvr>
                                      <p:to>
                                        <p:strVal val="visible"/>
                                      </p:to>
                                    </p:set>
                                    <p:anim calcmode="lin" valueType="num">
                                      <p:cBhvr>
                                        <p:cTn id="45" dur="500" fill="hold"/>
                                        <p:tgtEl>
                                          <p:spTgt spid="18464"/>
                                        </p:tgtEl>
                                        <p:attrNameLst>
                                          <p:attrName>ppt_x</p:attrName>
                                        </p:attrNameLst>
                                      </p:cBhvr>
                                      <p:tavLst>
                                        <p:tav tm="0">
                                          <p:val>
                                            <p:strVal val="#ppt_x"/>
                                          </p:val>
                                        </p:tav>
                                        <p:tav tm="100000">
                                          <p:val>
                                            <p:strVal val="#ppt_x"/>
                                          </p:val>
                                        </p:tav>
                                      </p:tavLst>
                                    </p:anim>
                                    <p:anim calcmode="lin" valueType="num">
                                      <p:cBhvr>
                                        <p:cTn id="46" dur="500" fill="hold"/>
                                        <p:tgtEl>
                                          <p:spTgt spid="18464"/>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200"/>
                                  </p:stCondLst>
                                  <p:childTnLst>
                                    <p:set>
                                      <p:cBhvr>
                                        <p:cTn id="48" dur="1" fill="hold">
                                          <p:stCondLst>
                                            <p:cond delay="0"/>
                                          </p:stCondLst>
                                        </p:cTn>
                                        <p:tgtEl>
                                          <p:spTgt spid="18465"/>
                                        </p:tgtEl>
                                        <p:attrNameLst>
                                          <p:attrName>style.visibility</p:attrName>
                                        </p:attrNameLst>
                                      </p:cBhvr>
                                      <p:to>
                                        <p:strVal val="visible"/>
                                      </p:to>
                                    </p:set>
                                    <p:anim calcmode="lin" valueType="num">
                                      <p:cBhvr>
                                        <p:cTn id="49" dur="500" fill="hold"/>
                                        <p:tgtEl>
                                          <p:spTgt spid="18465"/>
                                        </p:tgtEl>
                                        <p:attrNameLst>
                                          <p:attrName>ppt_x</p:attrName>
                                        </p:attrNameLst>
                                      </p:cBhvr>
                                      <p:tavLst>
                                        <p:tav tm="0">
                                          <p:val>
                                            <p:strVal val="#ppt_x"/>
                                          </p:val>
                                        </p:tav>
                                        <p:tav tm="100000">
                                          <p:val>
                                            <p:strVal val="#ppt_x"/>
                                          </p:val>
                                        </p:tav>
                                      </p:tavLst>
                                    </p:anim>
                                    <p:anim calcmode="lin" valueType="num">
                                      <p:cBhvr>
                                        <p:cTn id="50" dur="500" fill="hold"/>
                                        <p:tgtEl>
                                          <p:spTgt spid="18465"/>
                                        </p:tgtEl>
                                        <p:attrNameLst>
                                          <p:attrName>ppt_y</p:attrName>
                                        </p:attrNameLst>
                                      </p:cBhvr>
                                      <p:tavLst>
                                        <p:tav tm="0">
                                          <p:val>
                                            <p:strVal val="0-#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18466"/>
                                        </p:tgtEl>
                                        <p:attrNameLst>
                                          <p:attrName>style.visibility</p:attrName>
                                        </p:attrNameLst>
                                      </p:cBhvr>
                                      <p:to>
                                        <p:strVal val="visible"/>
                                      </p:to>
                                    </p:set>
                                    <p:anim calcmode="lin" valueType="num">
                                      <p:cBhvr>
                                        <p:cTn id="53" dur="500" fill="hold"/>
                                        <p:tgtEl>
                                          <p:spTgt spid="18466"/>
                                        </p:tgtEl>
                                        <p:attrNameLst>
                                          <p:attrName>ppt_x</p:attrName>
                                        </p:attrNameLst>
                                      </p:cBhvr>
                                      <p:tavLst>
                                        <p:tav tm="0">
                                          <p:val>
                                            <p:strVal val="#ppt_x"/>
                                          </p:val>
                                        </p:tav>
                                        <p:tav tm="100000">
                                          <p:val>
                                            <p:strVal val="#ppt_x"/>
                                          </p:val>
                                        </p:tav>
                                      </p:tavLst>
                                    </p:anim>
                                    <p:anim calcmode="lin" valueType="num">
                                      <p:cBhvr>
                                        <p:cTn id="54" dur="500" fill="hold"/>
                                        <p:tgtEl>
                                          <p:spTgt spid="18466"/>
                                        </p:tgtEl>
                                        <p:attrNameLst>
                                          <p:attrName>ppt_y</p:attrName>
                                        </p:attrNameLst>
                                      </p:cBhvr>
                                      <p:tavLst>
                                        <p:tav tm="0">
                                          <p:val>
                                            <p:strVal val="0-#ppt_h/2"/>
                                          </p:val>
                                        </p:tav>
                                        <p:tav tm="100000">
                                          <p:val>
                                            <p:strVal val="#ppt_y"/>
                                          </p:val>
                                        </p:tav>
                                      </p:tavLst>
                                    </p:anim>
                                  </p:childTnLst>
                                </p:cTn>
                              </p:par>
                              <p:par>
                                <p:cTn id="55" presetID="2" presetClass="entr" presetSubtype="1" fill="hold" grpId="0" nodeType="withEffect">
                                  <p:stCondLst>
                                    <p:cond delay="200"/>
                                  </p:stCondLst>
                                  <p:childTnLst>
                                    <p:set>
                                      <p:cBhvr>
                                        <p:cTn id="56" dur="1" fill="hold">
                                          <p:stCondLst>
                                            <p:cond delay="0"/>
                                          </p:stCondLst>
                                        </p:cTn>
                                        <p:tgtEl>
                                          <p:spTgt spid="18467"/>
                                        </p:tgtEl>
                                        <p:attrNameLst>
                                          <p:attrName>style.visibility</p:attrName>
                                        </p:attrNameLst>
                                      </p:cBhvr>
                                      <p:to>
                                        <p:strVal val="visible"/>
                                      </p:to>
                                    </p:set>
                                    <p:anim calcmode="lin" valueType="num">
                                      <p:cBhvr>
                                        <p:cTn id="57" dur="500" fill="hold"/>
                                        <p:tgtEl>
                                          <p:spTgt spid="18467"/>
                                        </p:tgtEl>
                                        <p:attrNameLst>
                                          <p:attrName>ppt_x</p:attrName>
                                        </p:attrNameLst>
                                      </p:cBhvr>
                                      <p:tavLst>
                                        <p:tav tm="0">
                                          <p:val>
                                            <p:strVal val="#ppt_x"/>
                                          </p:val>
                                        </p:tav>
                                        <p:tav tm="100000">
                                          <p:val>
                                            <p:strVal val="#ppt_x"/>
                                          </p:val>
                                        </p:tav>
                                      </p:tavLst>
                                    </p:anim>
                                    <p:anim calcmode="lin" valueType="num">
                                      <p:cBhvr>
                                        <p:cTn id="58" dur="500" fill="hold"/>
                                        <p:tgtEl>
                                          <p:spTgt spid="18467"/>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18468"/>
                                        </p:tgtEl>
                                        <p:attrNameLst>
                                          <p:attrName>style.visibility</p:attrName>
                                        </p:attrNameLst>
                                      </p:cBhvr>
                                      <p:to>
                                        <p:strVal val="visible"/>
                                      </p:to>
                                    </p:set>
                                    <p:anim calcmode="lin" valueType="num">
                                      <p:cBhvr>
                                        <p:cTn id="61" dur="500" fill="hold"/>
                                        <p:tgtEl>
                                          <p:spTgt spid="18468"/>
                                        </p:tgtEl>
                                        <p:attrNameLst>
                                          <p:attrName>ppt_x</p:attrName>
                                        </p:attrNameLst>
                                      </p:cBhvr>
                                      <p:tavLst>
                                        <p:tav tm="0">
                                          <p:val>
                                            <p:strVal val="#ppt_x"/>
                                          </p:val>
                                        </p:tav>
                                        <p:tav tm="100000">
                                          <p:val>
                                            <p:strVal val="#ppt_x"/>
                                          </p:val>
                                        </p:tav>
                                      </p:tavLst>
                                    </p:anim>
                                    <p:anim calcmode="lin" valueType="num">
                                      <p:cBhvr>
                                        <p:cTn id="62" dur="500" fill="hold"/>
                                        <p:tgtEl>
                                          <p:spTgt spid="18468"/>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200"/>
                                  </p:stCondLst>
                                  <p:childTnLst>
                                    <p:set>
                                      <p:cBhvr>
                                        <p:cTn id="64" dur="1" fill="hold">
                                          <p:stCondLst>
                                            <p:cond delay="0"/>
                                          </p:stCondLst>
                                        </p:cTn>
                                        <p:tgtEl>
                                          <p:spTgt spid="18469"/>
                                        </p:tgtEl>
                                        <p:attrNameLst>
                                          <p:attrName>style.visibility</p:attrName>
                                        </p:attrNameLst>
                                      </p:cBhvr>
                                      <p:to>
                                        <p:strVal val="visible"/>
                                      </p:to>
                                    </p:set>
                                    <p:anim calcmode="lin" valueType="num">
                                      <p:cBhvr>
                                        <p:cTn id="65" dur="500" fill="hold"/>
                                        <p:tgtEl>
                                          <p:spTgt spid="18469"/>
                                        </p:tgtEl>
                                        <p:attrNameLst>
                                          <p:attrName>ppt_x</p:attrName>
                                        </p:attrNameLst>
                                      </p:cBhvr>
                                      <p:tavLst>
                                        <p:tav tm="0">
                                          <p:val>
                                            <p:strVal val="#ppt_x"/>
                                          </p:val>
                                        </p:tav>
                                        <p:tav tm="100000">
                                          <p:val>
                                            <p:strVal val="#ppt_x"/>
                                          </p:val>
                                        </p:tav>
                                      </p:tavLst>
                                    </p:anim>
                                    <p:anim calcmode="lin" valueType="num">
                                      <p:cBhvr>
                                        <p:cTn id="66" dur="500" fill="hold"/>
                                        <p:tgtEl>
                                          <p:spTgt spid="18469"/>
                                        </p:tgtEl>
                                        <p:attrNameLst>
                                          <p:attrName>ppt_y</p:attrName>
                                        </p:attrNameLst>
                                      </p:cBhvr>
                                      <p:tavLst>
                                        <p:tav tm="0">
                                          <p:val>
                                            <p:strVal val="0-#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8470"/>
                                        </p:tgtEl>
                                        <p:attrNameLst>
                                          <p:attrName>style.visibility</p:attrName>
                                        </p:attrNameLst>
                                      </p:cBhvr>
                                      <p:to>
                                        <p:strVal val="visible"/>
                                      </p:to>
                                    </p:set>
                                    <p:anim calcmode="lin" valueType="num">
                                      <p:cBhvr>
                                        <p:cTn id="69" dur="500" fill="hold"/>
                                        <p:tgtEl>
                                          <p:spTgt spid="18470"/>
                                        </p:tgtEl>
                                        <p:attrNameLst>
                                          <p:attrName>ppt_x</p:attrName>
                                        </p:attrNameLst>
                                      </p:cBhvr>
                                      <p:tavLst>
                                        <p:tav tm="0">
                                          <p:val>
                                            <p:strVal val="#ppt_x"/>
                                          </p:val>
                                        </p:tav>
                                        <p:tav tm="100000">
                                          <p:val>
                                            <p:strVal val="#ppt_x"/>
                                          </p:val>
                                        </p:tav>
                                      </p:tavLst>
                                    </p:anim>
                                    <p:anim calcmode="lin" valueType="num">
                                      <p:cBhvr>
                                        <p:cTn id="70" dur="500" fill="hold"/>
                                        <p:tgtEl>
                                          <p:spTgt spid="18470"/>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300"/>
                                  </p:stCondLst>
                                  <p:childTnLst>
                                    <p:set>
                                      <p:cBhvr>
                                        <p:cTn id="72" dur="1" fill="hold">
                                          <p:stCondLst>
                                            <p:cond delay="0"/>
                                          </p:stCondLst>
                                        </p:cTn>
                                        <p:tgtEl>
                                          <p:spTgt spid="18471"/>
                                        </p:tgtEl>
                                        <p:attrNameLst>
                                          <p:attrName>style.visibility</p:attrName>
                                        </p:attrNameLst>
                                      </p:cBhvr>
                                      <p:to>
                                        <p:strVal val="visible"/>
                                      </p:to>
                                    </p:set>
                                    <p:anim calcmode="lin" valueType="num">
                                      <p:cBhvr>
                                        <p:cTn id="73" dur="500" fill="hold"/>
                                        <p:tgtEl>
                                          <p:spTgt spid="18471"/>
                                        </p:tgtEl>
                                        <p:attrNameLst>
                                          <p:attrName>ppt_x</p:attrName>
                                        </p:attrNameLst>
                                      </p:cBhvr>
                                      <p:tavLst>
                                        <p:tav tm="0">
                                          <p:val>
                                            <p:strVal val="#ppt_x"/>
                                          </p:val>
                                        </p:tav>
                                        <p:tav tm="100000">
                                          <p:val>
                                            <p:strVal val="#ppt_x"/>
                                          </p:val>
                                        </p:tav>
                                      </p:tavLst>
                                    </p:anim>
                                    <p:anim calcmode="lin" valueType="num">
                                      <p:cBhvr>
                                        <p:cTn id="74" dur="500" fill="hold"/>
                                        <p:tgtEl>
                                          <p:spTgt spid="18471"/>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8472"/>
                                        </p:tgtEl>
                                        <p:attrNameLst>
                                          <p:attrName>style.visibility</p:attrName>
                                        </p:attrNameLst>
                                      </p:cBhvr>
                                      <p:to>
                                        <p:strVal val="visible"/>
                                      </p:to>
                                    </p:set>
                                    <p:anim calcmode="lin" valueType="num">
                                      <p:cBhvr>
                                        <p:cTn id="77" dur="500" fill="hold"/>
                                        <p:tgtEl>
                                          <p:spTgt spid="18472"/>
                                        </p:tgtEl>
                                        <p:attrNameLst>
                                          <p:attrName>ppt_x</p:attrName>
                                        </p:attrNameLst>
                                      </p:cBhvr>
                                      <p:tavLst>
                                        <p:tav tm="0">
                                          <p:val>
                                            <p:strVal val="#ppt_x"/>
                                          </p:val>
                                        </p:tav>
                                        <p:tav tm="100000">
                                          <p:val>
                                            <p:strVal val="#ppt_x"/>
                                          </p:val>
                                        </p:tav>
                                      </p:tavLst>
                                    </p:anim>
                                    <p:anim calcmode="lin" valueType="num">
                                      <p:cBhvr>
                                        <p:cTn id="78" dur="500" fill="hold"/>
                                        <p:tgtEl>
                                          <p:spTgt spid="18472"/>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400"/>
                                  </p:stCondLst>
                                  <p:childTnLst>
                                    <p:set>
                                      <p:cBhvr>
                                        <p:cTn id="80" dur="1" fill="hold">
                                          <p:stCondLst>
                                            <p:cond delay="0"/>
                                          </p:stCondLst>
                                        </p:cTn>
                                        <p:tgtEl>
                                          <p:spTgt spid="18473"/>
                                        </p:tgtEl>
                                        <p:attrNameLst>
                                          <p:attrName>style.visibility</p:attrName>
                                        </p:attrNameLst>
                                      </p:cBhvr>
                                      <p:to>
                                        <p:strVal val="visible"/>
                                      </p:to>
                                    </p:set>
                                    <p:anim calcmode="lin" valueType="num">
                                      <p:cBhvr>
                                        <p:cTn id="81" dur="500" fill="hold"/>
                                        <p:tgtEl>
                                          <p:spTgt spid="18473"/>
                                        </p:tgtEl>
                                        <p:attrNameLst>
                                          <p:attrName>ppt_x</p:attrName>
                                        </p:attrNameLst>
                                      </p:cBhvr>
                                      <p:tavLst>
                                        <p:tav tm="0">
                                          <p:val>
                                            <p:strVal val="#ppt_x"/>
                                          </p:val>
                                        </p:tav>
                                        <p:tav tm="100000">
                                          <p:val>
                                            <p:strVal val="#ppt_x"/>
                                          </p:val>
                                        </p:tav>
                                      </p:tavLst>
                                    </p:anim>
                                    <p:anim calcmode="lin" valueType="num">
                                      <p:cBhvr>
                                        <p:cTn id="82" dur="500" fill="hold"/>
                                        <p:tgtEl>
                                          <p:spTgt spid="18473"/>
                                        </p:tgtEl>
                                        <p:attrNameLst>
                                          <p:attrName>ppt_y</p:attrName>
                                        </p:attrNameLst>
                                      </p:cBhvr>
                                      <p:tavLst>
                                        <p:tav tm="0">
                                          <p:val>
                                            <p:strVal val="1+#ppt_h/2"/>
                                          </p:val>
                                        </p:tav>
                                        <p:tav tm="100000">
                                          <p:val>
                                            <p:strVal val="#ppt_y"/>
                                          </p:val>
                                        </p:tav>
                                      </p:tavLst>
                                    </p:anim>
                                  </p:childTnLst>
                                </p:cTn>
                              </p:par>
                            </p:childTnLst>
                          </p:cTn>
                        </p:par>
                        <p:par>
                          <p:cTn id="83" fill="hold">
                            <p:stCondLst>
                              <p:cond delay="6200"/>
                            </p:stCondLst>
                            <p:childTnLst>
                              <p:par>
                                <p:cTn id="84" presetID="10" presetClass="entr" presetSubtype="0" fill="hold" grpId="0" nodeType="afterEffect">
                                  <p:stCondLst>
                                    <p:cond delay="0"/>
                                  </p:stCondLst>
                                  <p:childTnLst>
                                    <p:set>
                                      <p:cBhvr>
                                        <p:cTn id="85" dur="1" fill="hold">
                                          <p:stCondLst>
                                            <p:cond delay="0"/>
                                          </p:stCondLst>
                                        </p:cTn>
                                        <p:tgtEl>
                                          <p:spTgt spid="18474"/>
                                        </p:tgtEl>
                                        <p:attrNameLst>
                                          <p:attrName>style.visibility</p:attrName>
                                        </p:attrNameLst>
                                      </p:cBhvr>
                                      <p:to>
                                        <p:strVal val="visible"/>
                                      </p:to>
                                    </p:set>
                                    <p:anim calcmode="lin" valueType="num">
                                      <p:cBhvr>
                                        <p:cTn id="86" dur="500" fill="hold"/>
                                        <p:tgtEl>
                                          <p:spTgt spid="18474"/>
                                        </p:tgtEl>
                                        <p:attrNameLst>
                                          <p:attrName>ppt_w</p:attrName>
                                        </p:attrNameLst>
                                      </p:cBhvr>
                                      <p:tavLst>
                                        <p:tav tm="0">
                                          <p:val>
                                            <p:fltVal val="0"/>
                                          </p:val>
                                        </p:tav>
                                        <p:tav tm="100000">
                                          <p:val>
                                            <p:strVal val="#ppt_w"/>
                                          </p:val>
                                        </p:tav>
                                      </p:tavLst>
                                    </p:anim>
                                    <p:anim calcmode="lin" valueType="num">
                                      <p:cBhvr>
                                        <p:cTn id="87" dur="500" fill="hold"/>
                                        <p:tgtEl>
                                          <p:spTgt spid="18474"/>
                                        </p:tgtEl>
                                        <p:attrNameLst>
                                          <p:attrName>ppt_h</p:attrName>
                                        </p:attrNameLst>
                                      </p:cBhvr>
                                      <p:tavLst>
                                        <p:tav tm="0">
                                          <p:val>
                                            <p:fltVal val="0"/>
                                          </p:val>
                                        </p:tav>
                                        <p:tav tm="100000">
                                          <p:val>
                                            <p:strVal val="#ppt_h"/>
                                          </p:val>
                                        </p:tav>
                                      </p:tavLst>
                                    </p:anim>
                                    <p:animEffect filter="fade">
                                      <p:cBhvr>
                                        <p:cTn id="88" dur="500"/>
                                        <p:tgtEl>
                                          <p:spTgt spid="1847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8475"/>
                                        </p:tgtEl>
                                        <p:attrNameLst>
                                          <p:attrName>style.visibility</p:attrName>
                                        </p:attrNameLst>
                                      </p:cBhvr>
                                      <p:to>
                                        <p:strVal val="visible"/>
                                      </p:to>
                                    </p:set>
                                    <p:anim calcmode="lin" valueType="num">
                                      <p:cBhvr>
                                        <p:cTn id="91" dur="500" fill="hold"/>
                                        <p:tgtEl>
                                          <p:spTgt spid="18475"/>
                                        </p:tgtEl>
                                        <p:attrNameLst>
                                          <p:attrName>ppt_w</p:attrName>
                                        </p:attrNameLst>
                                      </p:cBhvr>
                                      <p:tavLst>
                                        <p:tav tm="0">
                                          <p:val>
                                            <p:fltVal val="0"/>
                                          </p:val>
                                        </p:tav>
                                        <p:tav tm="100000">
                                          <p:val>
                                            <p:strVal val="#ppt_w"/>
                                          </p:val>
                                        </p:tav>
                                      </p:tavLst>
                                    </p:anim>
                                    <p:anim calcmode="lin" valueType="num">
                                      <p:cBhvr>
                                        <p:cTn id="92" dur="500" fill="hold"/>
                                        <p:tgtEl>
                                          <p:spTgt spid="18475"/>
                                        </p:tgtEl>
                                        <p:attrNameLst>
                                          <p:attrName>ppt_h</p:attrName>
                                        </p:attrNameLst>
                                      </p:cBhvr>
                                      <p:tavLst>
                                        <p:tav tm="0">
                                          <p:val>
                                            <p:fltVal val="0"/>
                                          </p:val>
                                        </p:tav>
                                        <p:tav tm="100000">
                                          <p:val>
                                            <p:strVal val="#ppt_h"/>
                                          </p:val>
                                        </p:tav>
                                      </p:tavLst>
                                    </p:anim>
                                    <p:animEffect filter="fade">
                                      <p:cBhvr>
                                        <p:cTn id="93" dur="500"/>
                                        <p:tgtEl>
                                          <p:spTgt spid="18475"/>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8476"/>
                                        </p:tgtEl>
                                        <p:attrNameLst>
                                          <p:attrName>style.visibility</p:attrName>
                                        </p:attrNameLst>
                                      </p:cBhvr>
                                      <p:to>
                                        <p:strVal val="visible"/>
                                      </p:to>
                                    </p:set>
                                    <p:anim calcmode="lin" valueType="num">
                                      <p:cBhvr>
                                        <p:cTn id="96" dur="500" fill="hold"/>
                                        <p:tgtEl>
                                          <p:spTgt spid="18476"/>
                                        </p:tgtEl>
                                        <p:attrNameLst>
                                          <p:attrName>ppt_w</p:attrName>
                                        </p:attrNameLst>
                                      </p:cBhvr>
                                      <p:tavLst>
                                        <p:tav tm="0">
                                          <p:val>
                                            <p:fltVal val="0"/>
                                          </p:val>
                                        </p:tav>
                                        <p:tav tm="100000">
                                          <p:val>
                                            <p:strVal val="#ppt_w"/>
                                          </p:val>
                                        </p:tav>
                                      </p:tavLst>
                                    </p:anim>
                                    <p:anim calcmode="lin" valueType="num">
                                      <p:cBhvr>
                                        <p:cTn id="97" dur="500" fill="hold"/>
                                        <p:tgtEl>
                                          <p:spTgt spid="18476"/>
                                        </p:tgtEl>
                                        <p:attrNameLst>
                                          <p:attrName>ppt_h</p:attrName>
                                        </p:attrNameLst>
                                      </p:cBhvr>
                                      <p:tavLst>
                                        <p:tav tm="0">
                                          <p:val>
                                            <p:fltVal val="0"/>
                                          </p:val>
                                        </p:tav>
                                        <p:tav tm="100000">
                                          <p:val>
                                            <p:strVal val="#ppt_h"/>
                                          </p:val>
                                        </p:tav>
                                      </p:tavLst>
                                    </p:anim>
                                    <p:animEffect filter="fade">
                                      <p:cBhvr>
                                        <p:cTn id="98" dur="500"/>
                                        <p:tgtEl>
                                          <p:spTgt spid="18476"/>
                                        </p:tgtEl>
                                      </p:cBhvr>
                                    </p:animEffect>
                                  </p:childTnLst>
                                </p:cTn>
                              </p:par>
                            </p:childTnLst>
                          </p:cTn>
                        </p:par>
                        <p:par>
                          <p:cTn id="99" fill="hold">
                            <p:stCondLst>
                              <p:cond delay="6700"/>
                            </p:stCondLst>
                            <p:childTnLst>
                              <p:par>
                                <p:cTn id="100" presetID="2" presetClass="entr" presetSubtype="2" fill="hold" grpId="0" nodeType="afterEffect">
                                  <p:stCondLst>
                                    <p:cond delay="0"/>
                                  </p:stCondLst>
                                  <p:childTnLst>
                                    <p:set>
                                      <p:cBhvr>
                                        <p:cTn id="101" dur="1" fill="hold">
                                          <p:stCondLst>
                                            <p:cond delay="0"/>
                                          </p:stCondLst>
                                        </p:cTn>
                                        <p:tgtEl>
                                          <p:spTgt spid="18477"/>
                                        </p:tgtEl>
                                        <p:attrNameLst>
                                          <p:attrName>style.visibility</p:attrName>
                                        </p:attrNameLst>
                                      </p:cBhvr>
                                      <p:to>
                                        <p:strVal val="visible"/>
                                      </p:to>
                                    </p:set>
                                    <p:anim calcmode="lin" valueType="num">
                                      <p:cBhvr>
                                        <p:cTn id="102" dur="500" fill="hold"/>
                                        <p:tgtEl>
                                          <p:spTgt spid="18477"/>
                                        </p:tgtEl>
                                        <p:attrNameLst>
                                          <p:attrName>ppt_x</p:attrName>
                                        </p:attrNameLst>
                                      </p:cBhvr>
                                      <p:tavLst>
                                        <p:tav tm="0">
                                          <p:val>
                                            <p:strVal val="1+#ppt_w/2"/>
                                          </p:val>
                                        </p:tav>
                                        <p:tav tm="100000">
                                          <p:val>
                                            <p:strVal val="#ppt_x"/>
                                          </p:val>
                                        </p:tav>
                                      </p:tavLst>
                                    </p:anim>
                                    <p:anim calcmode="lin" valueType="num">
                                      <p:cBhvr>
                                        <p:cTn id="103" dur="500" fill="hold"/>
                                        <p:tgtEl>
                                          <p:spTgt spid="18477"/>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200"/>
                                  </p:stCondLst>
                                  <p:childTnLst>
                                    <p:set>
                                      <p:cBhvr>
                                        <p:cTn id="105" dur="1" fill="hold">
                                          <p:stCondLst>
                                            <p:cond delay="0"/>
                                          </p:stCondLst>
                                        </p:cTn>
                                        <p:tgtEl>
                                          <p:spTgt spid="18478"/>
                                        </p:tgtEl>
                                        <p:attrNameLst>
                                          <p:attrName>style.visibility</p:attrName>
                                        </p:attrNameLst>
                                      </p:cBhvr>
                                      <p:to>
                                        <p:strVal val="visible"/>
                                      </p:to>
                                    </p:set>
                                    <p:anim calcmode="lin" valueType="num">
                                      <p:cBhvr>
                                        <p:cTn id="106" dur="500" fill="hold"/>
                                        <p:tgtEl>
                                          <p:spTgt spid="18478"/>
                                        </p:tgtEl>
                                        <p:attrNameLst>
                                          <p:attrName>ppt_x</p:attrName>
                                        </p:attrNameLst>
                                      </p:cBhvr>
                                      <p:tavLst>
                                        <p:tav tm="0">
                                          <p:val>
                                            <p:strVal val="1+#ppt_w/2"/>
                                          </p:val>
                                        </p:tav>
                                        <p:tav tm="100000">
                                          <p:val>
                                            <p:strVal val="#ppt_x"/>
                                          </p:val>
                                        </p:tav>
                                      </p:tavLst>
                                    </p:anim>
                                    <p:anim calcmode="lin" valueType="num">
                                      <p:cBhvr>
                                        <p:cTn id="107" dur="500" fill="hold"/>
                                        <p:tgtEl>
                                          <p:spTgt spid="18478"/>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300"/>
                                  </p:stCondLst>
                                  <p:childTnLst>
                                    <p:set>
                                      <p:cBhvr>
                                        <p:cTn id="109" dur="1" fill="hold">
                                          <p:stCondLst>
                                            <p:cond delay="0"/>
                                          </p:stCondLst>
                                        </p:cTn>
                                        <p:tgtEl>
                                          <p:spTgt spid="18479"/>
                                        </p:tgtEl>
                                        <p:attrNameLst>
                                          <p:attrName>style.visibility</p:attrName>
                                        </p:attrNameLst>
                                      </p:cBhvr>
                                      <p:to>
                                        <p:strVal val="visible"/>
                                      </p:to>
                                    </p:set>
                                    <p:anim calcmode="lin" valueType="num">
                                      <p:cBhvr>
                                        <p:cTn id="110" dur="500" fill="hold"/>
                                        <p:tgtEl>
                                          <p:spTgt spid="18479"/>
                                        </p:tgtEl>
                                        <p:attrNameLst>
                                          <p:attrName>ppt_x</p:attrName>
                                        </p:attrNameLst>
                                      </p:cBhvr>
                                      <p:tavLst>
                                        <p:tav tm="0">
                                          <p:val>
                                            <p:strVal val="1+#ppt_w/2"/>
                                          </p:val>
                                        </p:tav>
                                        <p:tav tm="100000">
                                          <p:val>
                                            <p:strVal val="#ppt_x"/>
                                          </p:val>
                                        </p:tav>
                                      </p:tavLst>
                                    </p:anim>
                                    <p:anim calcmode="lin" valueType="num">
                                      <p:cBhvr>
                                        <p:cTn id="111" dur="500" fill="hold"/>
                                        <p:tgtEl>
                                          <p:spTgt spid="184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18462" grpId="0" bldLvl="0"/>
      <p:bldP spid="18463" grpId="0" bldLvl="0"/>
      <p:bldP spid="18464" grpId="0" bldLvl="0"/>
      <p:bldP spid="18465" grpId="0" bldLvl="0"/>
      <p:bldP spid="18466" grpId="0" bldLvl="0"/>
      <p:bldP spid="18467" grpId="0" bldLvl="0"/>
      <p:bldP spid="18468" grpId="0" bldLvl="0"/>
      <p:bldP spid="18469" grpId="0" bldLvl="0"/>
      <p:bldP spid="18470" grpId="0" bldLvl="0"/>
      <p:bldP spid="18471" grpId="0" bldLvl="0"/>
      <p:bldP spid="18472" grpId="0" bldLvl="0"/>
      <p:bldP spid="18473" grpId="0" bldLvl="0"/>
      <p:bldP spid="18474" grpId="0" bldLvl="0" animBg="1"/>
      <p:bldP spid="18475" grpId="0" bldLvl="0" animBg="1"/>
      <p:bldP spid="18476" grpId="0" bldLvl="0" animBg="1"/>
      <p:bldP spid="18477" grpId="0" bldLvl="0"/>
      <p:bldP spid="18478" grpId="0" bldLvl="0"/>
      <p:bldP spid="18479"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gradFill>
            <a:gsLst>
              <a:gs pos="0">
                <a:srgbClr val="E30000"/>
              </a:gs>
              <a:gs pos="46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139825"/>
          </a:xfrm>
          <a:prstGeom prst="rect">
            <a:avLst/>
          </a:prstGeom>
          <a:noFill/>
        </p:spPr>
        <p:txBody>
          <a:bodyPr wrap="square" lIns="121890" tIns="60945" rIns="121890" bIns="60945" rtlCol="0">
            <a:spAutoFit/>
          </a:bodyPr>
          <a:lstStyle/>
          <a:p>
            <a:pPr>
              <a:lnSpc>
                <a:spcPct val="125000"/>
              </a:lnSpc>
            </a:pPr>
            <a:r>
              <a:rPr lang="zh-CN" altLang="en-US" sz="5300" b="1" dirty="0">
                <a:solidFill>
                  <a:schemeClr val="bg1"/>
                </a:solidFill>
                <a:latin typeface="微软雅黑" panose="020B0503020204020204" charset="-122"/>
                <a:ea typeface="微软雅黑" panose="020B0503020204020204" charset="-122"/>
              </a:rPr>
              <a:t>第三章</a:t>
            </a: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a:solidFill>
                  <a:srgbClr val="FFFFFF"/>
                </a:solidFill>
                <a:latin typeface="微软雅黑" panose="020B0503020204020204" charset="-122"/>
                <a:ea typeface="微软雅黑" panose="020B0503020204020204" charset="-122"/>
              </a:rPr>
              <a:t>这里输入党课的标题</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4247515" y="4034155"/>
            <a:ext cx="4863465" cy="397510"/>
          </a:xfrm>
          <a:prstGeom prst="rect">
            <a:avLst/>
          </a:prstGeom>
        </p:spPr>
        <p:txBody>
          <a:bodyPr wrap="square" lIns="121890" tIns="60945" rIns="121890" bIns="60945">
            <a:spAutoFit/>
          </a:bodyPr>
          <a:lstStyle/>
          <a:p>
            <a:pPr algn="dist" fontAlgn="auto">
              <a:spcBef>
                <a:spcPts val="0"/>
              </a:spcBef>
              <a:spcAft>
                <a:spcPts val="0"/>
              </a:spcAft>
              <a:defRPr/>
            </a:pPr>
            <a:r>
              <a:rPr lang="zh-CN" altLang="en-US" dirty="0">
                <a:solidFill>
                  <a:schemeClr val="bg1"/>
                </a:solidFill>
                <a:latin typeface="微软雅黑" panose="020B0503020204020204" charset="-122"/>
                <a:ea typeface="微软雅黑" panose="020B0503020204020204" charset="-122"/>
              </a:rPr>
              <a:t>勿忘国耻奋发图强微党课PPT模板</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xmlns="">
                  <a14:imgLayer r:embed="rId5">
                    <a14:imgEffect>
                      <a14:saturation sat="400000"/>
                    </a14:imgEffect>
                    <a14:imgEffect>
                      <a14:sharpenSoften amount="50000"/>
                    </a14:imgEffect>
                  </a14:imgLayer>
                </a14:imgProps>
              </a:ext>
              <a:ext uri="{28A0092B-C50C-407E-A947-70E740481C1C}">
                <a14:useLocalDpi xmlns:a14="http://schemas.microsoft.com/office/drawing/2010/main" xmlns="" val="0"/>
              </a:ext>
            </a:extLst>
          </a:blip>
          <a:srcRect t="65160" r="43538"/>
          <a:stretch>
            <a:fillRect/>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b="9741"/>
          <a:stretch>
            <a:fillRect/>
          </a:stretch>
        </p:blipFill>
        <p:spPr>
          <a:xfrm>
            <a:off x="9250610" y="712519"/>
            <a:ext cx="2941390" cy="6189953"/>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3" grpId="0" bldLvl="0" animBg="1"/>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sp>
        <p:nvSpPr>
          <p:cNvPr id="7183" name="Rectangle 6"/>
          <p:cNvSpPr/>
          <p:nvPr/>
        </p:nvSpPr>
        <p:spPr>
          <a:xfrm>
            <a:off x="1219800" y="2076451"/>
            <a:ext cx="2286000" cy="3657600"/>
          </a:xfrm>
          <a:prstGeom prst="rect">
            <a:avLst/>
          </a:prstGeom>
          <a:blipFill rotWithShape="1">
            <a:blip r:embed="rId4"/>
            <a:stretch>
              <a:fillRect/>
            </a:stretch>
          </a:blipFill>
          <a:ln w="25400">
            <a:noFill/>
          </a:ln>
        </p:spPr>
        <p:txBody>
          <a:bodyPr lIns="91440" tIns="45720" rIns="91440" bIns="45720" anchor="ctr"/>
          <a:lstStyle/>
          <a:p>
            <a:pPr algn="ctr" eaLnBrk="1" hangingPunct="1"/>
            <a:r>
              <a:rPr lang="en-US" altLang="zh-CN" sz="100" dirty="0">
                <a:solidFill>
                  <a:srgbClr val="262626"/>
                </a:solidFill>
                <a:latin typeface="微软雅黑" panose="020B0503020204020204" charset="-122"/>
                <a:ea typeface="微软雅黑" panose="020B0503020204020204" charset="-122"/>
                <a:sym typeface="微软雅黑" panose="020B0503020204020204" charset="-122"/>
              </a:rPr>
              <a:t>Image</a:t>
            </a:r>
          </a:p>
        </p:txBody>
      </p:sp>
      <p:sp>
        <p:nvSpPr>
          <p:cNvPr id="7184" name="Rectangle 8"/>
          <p:cNvSpPr/>
          <p:nvPr/>
        </p:nvSpPr>
        <p:spPr>
          <a:xfrm>
            <a:off x="8731851" y="2076451"/>
            <a:ext cx="2286000" cy="3657600"/>
          </a:xfrm>
          <a:prstGeom prst="rect">
            <a:avLst/>
          </a:prstGeom>
          <a:gradFill>
            <a:gsLst>
              <a:gs pos="0">
                <a:srgbClr val="E30000"/>
              </a:gs>
              <a:gs pos="100000">
                <a:srgbClr val="760303"/>
              </a:gs>
            </a:gsLst>
            <a:lin ang="2700000" scaled="0"/>
          </a:gradFill>
          <a:ln w="25400">
            <a:noFill/>
          </a:ln>
        </p:spPr>
        <p:txBody>
          <a:bodyPr lIns="91440" tIns="45720" rIns="91440" bIns="45720" anchor="ctr"/>
          <a:lstStyle/>
          <a:p>
            <a:pPr eaLnBrk="1" hangingPunct="1"/>
            <a:endParaRPr lang="zh-CN" altLang="zh-CN" sz="1065" dirty="0">
              <a:solidFill>
                <a:srgbClr val="F2F2F2"/>
              </a:solidFill>
              <a:latin typeface="Open Sans" panose="020B0606030504020204" pitchFamily="2" charset="-122"/>
              <a:ea typeface="Open Sans" panose="020B0606030504020204" pitchFamily="2" charset="-122"/>
              <a:sym typeface="Open Sans" panose="020B0606030504020204" pitchFamily="2" charset="-122"/>
            </a:endParaRPr>
          </a:p>
        </p:txBody>
      </p:sp>
      <p:sp>
        <p:nvSpPr>
          <p:cNvPr id="7185" name="Rectangle 9"/>
          <p:cNvSpPr/>
          <p:nvPr/>
        </p:nvSpPr>
        <p:spPr>
          <a:xfrm>
            <a:off x="6232067" y="2076451"/>
            <a:ext cx="2286000" cy="3657600"/>
          </a:xfrm>
          <a:prstGeom prst="rect">
            <a:avLst/>
          </a:prstGeom>
          <a:blipFill rotWithShape="1">
            <a:blip r:embed="rId5"/>
            <a:stretch>
              <a:fillRect/>
            </a:stretch>
          </a:blipFill>
          <a:ln w="25400">
            <a:noFill/>
          </a:ln>
        </p:spPr>
        <p:txBody>
          <a:bodyPr lIns="91440" tIns="45720" rIns="91440" bIns="45720" anchor="ctr"/>
          <a:lstStyle/>
          <a:p>
            <a:pPr algn="ctr" eaLnBrk="1" hangingPunct="1"/>
            <a:r>
              <a:rPr lang="en-US" altLang="zh-CN" sz="100" dirty="0">
                <a:solidFill>
                  <a:srgbClr val="262626"/>
                </a:solidFill>
                <a:latin typeface="微软雅黑" panose="020B0503020204020204" charset="-122"/>
                <a:ea typeface="微软雅黑" panose="020B0503020204020204" charset="-122"/>
                <a:sym typeface="微软雅黑" panose="020B0503020204020204" charset="-122"/>
              </a:rPr>
              <a:t>Image</a:t>
            </a:r>
          </a:p>
        </p:txBody>
      </p:sp>
      <p:sp>
        <p:nvSpPr>
          <p:cNvPr id="7186" name="Rectangle 10"/>
          <p:cNvSpPr/>
          <p:nvPr/>
        </p:nvSpPr>
        <p:spPr>
          <a:xfrm>
            <a:off x="3725934" y="2076451"/>
            <a:ext cx="2286000" cy="3657600"/>
          </a:xfrm>
          <a:prstGeom prst="rect">
            <a:avLst/>
          </a:prstGeom>
          <a:gradFill>
            <a:gsLst>
              <a:gs pos="0">
                <a:srgbClr val="E30000"/>
              </a:gs>
              <a:gs pos="100000">
                <a:srgbClr val="760303"/>
              </a:gs>
            </a:gsLst>
            <a:lin ang="2700000" scaled="0"/>
          </a:gradFill>
          <a:ln w="25400">
            <a:noFill/>
          </a:ln>
        </p:spPr>
        <p:txBody>
          <a:bodyPr lIns="91440" tIns="45720" rIns="91440" bIns="45720" anchor="ctr"/>
          <a:lstStyle/>
          <a:p>
            <a:pPr eaLnBrk="1" hangingPunct="1"/>
            <a:endParaRPr lang="zh-CN" altLang="zh-CN" sz="1065" dirty="0">
              <a:solidFill>
                <a:srgbClr val="F2F2F2"/>
              </a:solidFill>
              <a:latin typeface="Open Sans" panose="020B0606030504020204" pitchFamily="2" charset="-122"/>
              <a:ea typeface="Open Sans" panose="020B0606030504020204" pitchFamily="2" charset="-122"/>
              <a:sym typeface="Open Sans" panose="020B0606030504020204" pitchFamily="2" charset="-122"/>
            </a:endParaRPr>
          </a:p>
        </p:txBody>
      </p:sp>
      <p:sp>
        <p:nvSpPr>
          <p:cNvPr id="7187" name="TextBox 9"/>
          <p:cNvSpPr/>
          <p:nvPr/>
        </p:nvSpPr>
        <p:spPr>
          <a:xfrm>
            <a:off x="3791551" y="2595033"/>
            <a:ext cx="2156883" cy="2391410"/>
          </a:xfrm>
          <a:prstGeom prst="rect">
            <a:avLst/>
          </a:prstGeom>
          <a:noFill/>
          <a:ln w="9525">
            <a:noFill/>
          </a:ln>
        </p:spPr>
        <p:txBody>
          <a:bodyPr>
            <a:spAutoFit/>
          </a:bodyPr>
          <a:lstStyle/>
          <a:p>
            <a:pPr eaLnBrk="1" hangingPunct="1"/>
            <a:r>
              <a:rPr lang="zh-CN" altLang="en-US" sz="1335" dirty="0">
                <a:solidFill>
                  <a:schemeClr val="bg1"/>
                </a:solidFill>
                <a:latin typeface="微软雅黑" panose="020B0503020204020204" charset="-122"/>
                <a:ea typeface="微软雅黑" panose="020B0503020204020204" charset="-122"/>
                <a:sym typeface="微软雅黑" panose="020B0503020204020204" charset="-122"/>
              </a:rPr>
              <a:t>单击添加标题</a:t>
            </a:r>
            <a:endParaRPr lang="en-US" altLang="x-none" sz="1335" dirty="0">
              <a:solidFill>
                <a:schemeClr val="bg1"/>
              </a:solidFill>
              <a:latin typeface="微软雅黑" panose="020B0503020204020204" charset="-122"/>
              <a:ea typeface="微软雅黑" panose="020B0503020204020204" charset="-122"/>
              <a:sym typeface="微软雅黑" panose="020B0503020204020204" charset="-122"/>
            </a:endParaRPr>
          </a:p>
          <a:p>
            <a:pPr eaLnBrk="1" hangingPunct="1"/>
            <a:r>
              <a:rPr lang="zh-CN" altLang="en-US" sz="935" dirty="0">
                <a:solidFill>
                  <a:schemeClr val="bg1"/>
                </a:solidFill>
                <a:latin typeface="微软雅黑" panose="020B0503020204020204" charset="-122"/>
                <a:ea typeface="微软雅黑" panose="020B0503020204020204" charset="-122"/>
                <a:sym typeface="微软雅黑" panose="020B0503020204020204" charset="-122"/>
              </a:rPr>
              <a:t/>
            </a:r>
            <a:br>
              <a:rPr lang="zh-CN" altLang="en-US" sz="935" dirty="0">
                <a:solidFill>
                  <a:schemeClr val="bg1"/>
                </a:solidFill>
                <a:latin typeface="微软雅黑" panose="020B0503020204020204" charset="-122"/>
                <a:ea typeface="微软雅黑" panose="020B0503020204020204" charset="-122"/>
                <a:sym typeface="微软雅黑" panose="020B0503020204020204" charset="-122"/>
              </a:rPr>
            </a:br>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a:t>
            </a:r>
            <a:endParaRPr lang="en-US" altLang="x-none" sz="1065" dirty="0">
              <a:solidFill>
                <a:schemeClr val="bg1"/>
              </a:solidFill>
              <a:latin typeface="微软雅黑" panose="020B0503020204020204" charset="-122"/>
              <a:ea typeface="微软雅黑" panose="020B0503020204020204" charset="-122"/>
              <a:sym typeface="微软雅黑" panose="020B0503020204020204" charset="-122"/>
            </a:endParaRPr>
          </a:p>
          <a:p>
            <a:pPr eaLnBrk="1" hangingPunct="1"/>
            <a:endParaRPr lang="zh-CN" altLang="en-US" sz="935" dirty="0">
              <a:solidFill>
                <a:schemeClr val="bg1"/>
              </a:solidFill>
              <a:latin typeface="微软雅黑" panose="020B0503020204020204" charset="-122"/>
              <a:ea typeface="微软雅黑" panose="020B0503020204020204" charset="-122"/>
              <a:sym typeface="微软雅黑" panose="020B0503020204020204" charset="-122"/>
            </a:endParaRPr>
          </a:p>
          <a:p>
            <a:pPr eaLnBrk="1" hangingPunct="1"/>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尽可能概括出段落内容，尽量将每页幻灯片文字内容控制在</a:t>
            </a:r>
            <a:r>
              <a:rPr lang="en-US" altLang="zh-CN" sz="1065" dirty="0">
                <a:solidFill>
                  <a:schemeClr val="bg1"/>
                </a:solidFill>
                <a:latin typeface="微软雅黑" panose="020B0503020204020204" charset="-122"/>
                <a:ea typeface="微软雅黑" panose="020B0503020204020204" charset="-122"/>
                <a:sym typeface="微软雅黑" panose="020B0503020204020204" charset="-122"/>
              </a:rPr>
              <a:t>200</a:t>
            </a:r>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065" dirty="0">
                <a:solidFill>
                  <a:schemeClr val="bg1"/>
                </a:solidFill>
                <a:latin typeface="微软雅黑" panose="020B0503020204020204" charset="-122"/>
                <a:ea typeface="微软雅黑" panose="020B0503020204020204" charset="-122"/>
                <a:sym typeface="微软雅黑" panose="020B0503020204020204" charset="-122"/>
              </a:rPr>
              <a:t>5</a:t>
            </a:r>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分钟以内。</a:t>
            </a:r>
            <a:endParaRPr lang="en-US" altLang="x-none" sz="1065" dirty="0">
              <a:solidFill>
                <a:schemeClr val="bg1"/>
              </a:solidFill>
              <a:latin typeface="微软雅黑" panose="020B0503020204020204" charset="-122"/>
              <a:ea typeface="微软雅黑" panose="020B0503020204020204" charset="-122"/>
              <a:sym typeface="微软雅黑" panose="020B0503020204020204" charset="-122"/>
            </a:endParaRPr>
          </a:p>
          <a:p>
            <a:pPr eaLnBrk="1" hangingPunct="1"/>
            <a:endParaRPr lang="zh-CN" altLang="en-US" sz="1065" dirty="0">
              <a:solidFill>
                <a:schemeClr val="bg1"/>
              </a:solidFill>
              <a:latin typeface="微软雅黑" panose="020B0503020204020204" charset="-122"/>
              <a:ea typeface="微软雅黑" panose="020B0503020204020204" charset="-122"/>
              <a:sym typeface="微软雅黑" panose="020B0503020204020204" charset="-122"/>
            </a:endParaRPr>
          </a:p>
          <a:p>
            <a:pPr eaLnBrk="1" hangingPunct="1"/>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a:t>
            </a:r>
            <a:endParaRPr lang="en-US" altLang="x-none" sz="1065"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7188" name="TextBox 10"/>
          <p:cNvSpPr/>
          <p:nvPr/>
        </p:nvSpPr>
        <p:spPr>
          <a:xfrm>
            <a:off x="8795351" y="2595033"/>
            <a:ext cx="2156883" cy="2391410"/>
          </a:xfrm>
          <a:prstGeom prst="rect">
            <a:avLst/>
          </a:prstGeom>
          <a:noFill/>
          <a:ln w="9525">
            <a:noFill/>
          </a:ln>
        </p:spPr>
        <p:txBody>
          <a:bodyPr>
            <a:spAutoFit/>
          </a:bodyPr>
          <a:lstStyle/>
          <a:p>
            <a:pPr eaLnBrk="1" hangingPunct="1"/>
            <a:r>
              <a:rPr lang="zh-CN" altLang="en-US" sz="1335" dirty="0">
                <a:solidFill>
                  <a:schemeClr val="bg1"/>
                </a:solidFill>
                <a:latin typeface="微软雅黑" panose="020B0503020204020204" charset="-122"/>
                <a:ea typeface="微软雅黑" panose="020B0503020204020204" charset="-122"/>
                <a:sym typeface="微软雅黑" panose="020B0503020204020204" charset="-122"/>
              </a:rPr>
              <a:t>单击添加标题</a:t>
            </a:r>
            <a:endParaRPr lang="en-US" altLang="x-none" sz="1335" dirty="0">
              <a:solidFill>
                <a:schemeClr val="bg1"/>
              </a:solidFill>
              <a:latin typeface="微软雅黑" panose="020B0503020204020204" charset="-122"/>
              <a:ea typeface="微软雅黑" panose="020B0503020204020204" charset="-122"/>
              <a:sym typeface="微软雅黑" panose="020B0503020204020204" charset="-122"/>
            </a:endParaRPr>
          </a:p>
          <a:p>
            <a:pPr eaLnBrk="1" hangingPunct="1"/>
            <a:r>
              <a:rPr lang="zh-CN" altLang="en-US" sz="935" dirty="0">
                <a:solidFill>
                  <a:schemeClr val="bg1"/>
                </a:solidFill>
                <a:latin typeface="微软雅黑" panose="020B0503020204020204" charset="-122"/>
                <a:ea typeface="微软雅黑" panose="020B0503020204020204" charset="-122"/>
                <a:sym typeface="微软雅黑" panose="020B0503020204020204" charset="-122"/>
              </a:rPr>
              <a:t/>
            </a:r>
            <a:br>
              <a:rPr lang="zh-CN" altLang="en-US" sz="935" dirty="0">
                <a:solidFill>
                  <a:schemeClr val="bg1"/>
                </a:solidFill>
                <a:latin typeface="微软雅黑" panose="020B0503020204020204" charset="-122"/>
                <a:ea typeface="微软雅黑" panose="020B0503020204020204" charset="-122"/>
                <a:sym typeface="微软雅黑" panose="020B0503020204020204" charset="-122"/>
              </a:rPr>
            </a:br>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a:t>
            </a:r>
            <a:endParaRPr lang="en-US" altLang="x-none" sz="1065" dirty="0">
              <a:solidFill>
                <a:schemeClr val="bg1"/>
              </a:solidFill>
              <a:latin typeface="微软雅黑" panose="020B0503020204020204" charset="-122"/>
              <a:ea typeface="微软雅黑" panose="020B0503020204020204" charset="-122"/>
              <a:sym typeface="微软雅黑" panose="020B0503020204020204" charset="-122"/>
            </a:endParaRPr>
          </a:p>
          <a:p>
            <a:pPr eaLnBrk="1" hangingPunct="1"/>
            <a:endParaRPr lang="zh-CN" altLang="en-US" sz="935" dirty="0">
              <a:solidFill>
                <a:schemeClr val="bg1"/>
              </a:solidFill>
              <a:latin typeface="微软雅黑" panose="020B0503020204020204" charset="-122"/>
              <a:ea typeface="微软雅黑" panose="020B0503020204020204" charset="-122"/>
              <a:sym typeface="微软雅黑" panose="020B0503020204020204" charset="-122"/>
            </a:endParaRPr>
          </a:p>
          <a:p>
            <a:pPr eaLnBrk="1" hangingPunct="1"/>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尽可能概括出段落内容，尽量将每页幻灯片文字内容控制在</a:t>
            </a:r>
            <a:r>
              <a:rPr lang="en-US" altLang="zh-CN" sz="1065" dirty="0">
                <a:solidFill>
                  <a:schemeClr val="bg1"/>
                </a:solidFill>
                <a:latin typeface="微软雅黑" panose="020B0503020204020204" charset="-122"/>
                <a:ea typeface="微软雅黑" panose="020B0503020204020204" charset="-122"/>
                <a:sym typeface="微软雅黑" panose="020B0503020204020204" charset="-122"/>
              </a:rPr>
              <a:t>200</a:t>
            </a:r>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065" dirty="0">
                <a:solidFill>
                  <a:schemeClr val="bg1"/>
                </a:solidFill>
                <a:latin typeface="微软雅黑" panose="020B0503020204020204" charset="-122"/>
                <a:ea typeface="微软雅黑" panose="020B0503020204020204" charset="-122"/>
                <a:sym typeface="微软雅黑" panose="020B0503020204020204" charset="-122"/>
              </a:rPr>
              <a:t>5</a:t>
            </a:r>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分钟以内。</a:t>
            </a:r>
            <a:endParaRPr lang="en-US" altLang="x-none" sz="1065" dirty="0">
              <a:solidFill>
                <a:schemeClr val="bg1"/>
              </a:solidFill>
              <a:latin typeface="微软雅黑" panose="020B0503020204020204" charset="-122"/>
              <a:ea typeface="微软雅黑" panose="020B0503020204020204" charset="-122"/>
              <a:sym typeface="微软雅黑" panose="020B0503020204020204" charset="-122"/>
            </a:endParaRPr>
          </a:p>
          <a:p>
            <a:pPr eaLnBrk="1" hangingPunct="1"/>
            <a:endParaRPr lang="zh-CN" altLang="en-US" sz="1065" dirty="0">
              <a:solidFill>
                <a:schemeClr val="bg1"/>
              </a:solidFill>
              <a:latin typeface="微软雅黑" panose="020B0503020204020204" charset="-122"/>
              <a:ea typeface="微软雅黑" panose="020B0503020204020204" charset="-122"/>
              <a:sym typeface="微软雅黑" panose="020B0503020204020204" charset="-122"/>
            </a:endParaRPr>
          </a:p>
          <a:p>
            <a:pPr eaLnBrk="1" hangingPunct="1"/>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a:t>
            </a:r>
            <a:endParaRPr lang="en-US" altLang="x-none" sz="1065"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7189" name="Rectangle 42"/>
          <p:cNvSpPr/>
          <p:nvPr/>
        </p:nvSpPr>
        <p:spPr>
          <a:xfrm>
            <a:off x="5550500" y="5268384"/>
            <a:ext cx="254000" cy="254000"/>
          </a:xfrm>
          <a:prstGeom prst="rect">
            <a:avLst/>
          </a:prstGeom>
          <a:solidFill>
            <a:schemeClr val="bg1"/>
          </a:solidFill>
          <a:ln w="25400">
            <a:noFill/>
          </a:ln>
        </p:spPr>
        <p:txBody>
          <a:bodyPr lIns="91440" tIns="45720" rIns="91440" bIns="45720" anchor="ctr"/>
          <a:lstStyle/>
          <a:p>
            <a:pPr algn="ctr" eaLnBrk="1" hangingPunct="1"/>
            <a:r>
              <a:rPr lang="en-US" altLang="zh-CN" sz="1465" b="1" dirty="0">
                <a:solidFill>
                  <a:srgbClr val="0B2430"/>
                </a:solidFill>
                <a:latin typeface="微软雅黑" panose="020B0503020204020204" charset="-122"/>
                <a:ea typeface="微软雅黑" panose="020B0503020204020204" charset="-122"/>
                <a:sym typeface="Open Sans" panose="020B0606030504020204" pitchFamily="2" charset="-122"/>
              </a:rPr>
              <a:t>+</a:t>
            </a:r>
          </a:p>
        </p:txBody>
      </p:sp>
      <p:sp>
        <p:nvSpPr>
          <p:cNvPr id="7190" name="Rectangle 42"/>
          <p:cNvSpPr/>
          <p:nvPr/>
        </p:nvSpPr>
        <p:spPr>
          <a:xfrm>
            <a:off x="10567000" y="5268384"/>
            <a:ext cx="254000" cy="254000"/>
          </a:xfrm>
          <a:prstGeom prst="rect">
            <a:avLst/>
          </a:prstGeom>
          <a:solidFill>
            <a:schemeClr val="bg1"/>
          </a:solidFill>
          <a:ln w="25400">
            <a:noFill/>
          </a:ln>
        </p:spPr>
        <p:txBody>
          <a:bodyPr lIns="91440" tIns="45720" rIns="91440" bIns="45720" anchor="ctr"/>
          <a:lstStyle/>
          <a:p>
            <a:pPr algn="ctr" eaLnBrk="1" hangingPunct="1"/>
            <a:r>
              <a:rPr lang="en-US" altLang="zh-CN" sz="1465" b="1" dirty="0">
                <a:solidFill>
                  <a:srgbClr val="0B2430"/>
                </a:solidFill>
                <a:latin typeface="微软雅黑" panose="020B0503020204020204" charset="-122"/>
                <a:ea typeface="微软雅黑" panose="020B0503020204020204" charset="-122"/>
                <a:sym typeface="Open Sans" panose="020B0606030504020204" pitchFamily="2" charset="-122"/>
              </a:rPr>
              <a:t>+</a:t>
            </a: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4" fill="hold" grpId="0" nodeType="afterEffect">
                                  <p:stCondLst>
                                    <p:cond delay="0"/>
                                  </p:stCondLst>
                                  <p:childTnLst>
                                    <p:set>
                                      <p:cBhvr>
                                        <p:cTn id="25" dur="1" fill="hold">
                                          <p:stCondLst>
                                            <p:cond delay="0"/>
                                          </p:stCondLst>
                                        </p:cTn>
                                        <p:tgtEl>
                                          <p:spTgt spid="7183"/>
                                        </p:tgtEl>
                                        <p:attrNameLst>
                                          <p:attrName>style.visibility</p:attrName>
                                        </p:attrNameLst>
                                      </p:cBhvr>
                                      <p:to>
                                        <p:strVal val="visible"/>
                                      </p:to>
                                    </p:set>
                                    <p:anim calcmode="lin" valueType="num">
                                      <p:cBhvr>
                                        <p:cTn id="26" dur="500" fill="hold"/>
                                        <p:tgtEl>
                                          <p:spTgt spid="7183"/>
                                        </p:tgtEl>
                                        <p:attrNameLst>
                                          <p:attrName>ppt_x</p:attrName>
                                        </p:attrNameLst>
                                      </p:cBhvr>
                                      <p:tavLst>
                                        <p:tav tm="0">
                                          <p:val>
                                            <p:strVal val="#ppt_x"/>
                                          </p:val>
                                        </p:tav>
                                        <p:tav tm="100000">
                                          <p:val>
                                            <p:strVal val="#ppt_x"/>
                                          </p:val>
                                        </p:tav>
                                      </p:tavLst>
                                    </p:anim>
                                    <p:anim calcmode="lin" valueType="num">
                                      <p:cBhvr>
                                        <p:cTn id="27" dur="500" fill="hold"/>
                                        <p:tgtEl>
                                          <p:spTgt spid="7183"/>
                                        </p:tgtEl>
                                        <p:attrNameLst>
                                          <p:attrName>ppt_y</p:attrName>
                                        </p:attrNameLst>
                                      </p:cBhvr>
                                      <p:tavLst>
                                        <p:tav tm="0">
                                          <p:val>
                                            <p:strVal val="1+#ppt_h/2"/>
                                          </p:val>
                                        </p:tav>
                                        <p:tav tm="100000">
                                          <p:val>
                                            <p:strVal val="#ppt_y"/>
                                          </p:val>
                                        </p:tav>
                                      </p:tavLst>
                                    </p:anim>
                                  </p:childTnLst>
                                </p:cTn>
                              </p:par>
                              <p:par>
                                <p:cTn id="28" presetID="2" presetClass="entr" presetSubtype="1" fill="hold" grpId="0" nodeType="withEffect">
                                  <p:stCondLst>
                                    <p:cond delay="0"/>
                                  </p:stCondLst>
                                  <p:childTnLst>
                                    <p:set>
                                      <p:cBhvr>
                                        <p:cTn id="29" dur="1" fill="hold">
                                          <p:stCondLst>
                                            <p:cond delay="0"/>
                                          </p:stCondLst>
                                        </p:cTn>
                                        <p:tgtEl>
                                          <p:spTgt spid="7186"/>
                                        </p:tgtEl>
                                        <p:attrNameLst>
                                          <p:attrName>style.visibility</p:attrName>
                                        </p:attrNameLst>
                                      </p:cBhvr>
                                      <p:to>
                                        <p:strVal val="visible"/>
                                      </p:to>
                                    </p:set>
                                    <p:anim calcmode="lin" valueType="num">
                                      <p:cBhvr>
                                        <p:cTn id="30" dur="500" fill="hold"/>
                                        <p:tgtEl>
                                          <p:spTgt spid="7186"/>
                                        </p:tgtEl>
                                        <p:attrNameLst>
                                          <p:attrName>ppt_x</p:attrName>
                                        </p:attrNameLst>
                                      </p:cBhvr>
                                      <p:tavLst>
                                        <p:tav tm="0">
                                          <p:val>
                                            <p:strVal val="#ppt_x"/>
                                          </p:val>
                                        </p:tav>
                                        <p:tav tm="100000">
                                          <p:val>
                                            <p:strVal val="#ppt_x"/>
                                          </p:val>
                                        </p:tav>
                                      </p:tavLst>
                                    </p:anim>
                                    <p:anim calcmode="lin" valueType="num">
                                      <p:cBhvr>
                                        <p:cTn id="31" dur="500" fill="hold"/>
                                        <p:tgtEl>
                                          <p:spTgt spid="7186"/>
                                        </p:tgtEl>
                                        <p:attrNameLst>
                                          <p:attrName>ppt_y</p:attrName>
                                        </p:attrNameLst>
                                      </p:cBhvr>
                                      <p:tavLst>
                                        <p:tav tm="0">
                                          <p:val>
                                            <p:strVal val="0-#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7185"/>
                                        </p:tgtEl>
                                        <p:attrNameLst>
                                          <p:attrName>style.visibility</p:attrName>
                                        </p:attrNameLst>
                                      </p:cBhvr>
                                      <p:to>
                                        <p:strVal val="visible"/>
                                      </p:to>
                                    </p:set>
                                    <p:anim calcmode="lin" valueType="num">
                                      <p:cBhvr>
                                        <p:cTn id="34" dur="500" fill="hold"/>
                                        <p:tgtEl>
                                          <p:spTgt spid="7185"/>
                                        </p:tgtEl>
                                        <p:attrNameLst>
                                          <p:attrName>ppt_x</p:attrName>
                                        </p:attrNameLst>
                                      </p:cBhvr>
                                      <p:tavLst>
                                        <p:tav tm="0">
                                          <p:val>
                                            <p:strVal val="#ppt_x"/>
                                          </p:val>
                                        </p:tav>
                                        <p:tav tm="100000">
                                          <p:val>
                                            <p:strVal val="#ppt_x"/>
                                          </p:val>
                                        </p:tav>
                                      </p:tavLst>
                                    </p:anim>
                                    <p:anim calcmode="lin" valueType="num">
                                      <p:cBhvr>
                                        <p:cTn id="35" dur="500" fill="hold"/>
                                        <p:tgtEl>
                                          <p:spTgt spid="7185"/>
                                        </p:tgtEl>
                                        <p:attrNameLst>
                                          <p:attrName>ppt_y</p:attrName>
                                        </p:attrNameLst>
                                      </p:cBhvr>
                                      <p:tavLst>
                                        <p:tav tm="0">
                                          <p:val>
                                            <p:strVal val="1+#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7184"/>
                                        </p:tgtEl>
                                        <p:attrNameLst>
                                          <p:attrName>style.visibility</p:attrName>
                                        </p:attrNameLst>
                                      </p:cBhvr>
                                      <p:to>
                                        <p:strVal val="visible"/>
                                      </p:to>
                                    </p:set>
                                    <p:anim calcmode="lin" valueType="num">
                                      <p:cBhvr>
                                        <p:cTn id="38" dur="500" fill="hold"/>
                                        <p:tgtEl>
                                          <p:spTgt spid="7184"/>
                                        </p:tgtEl>
                                        <p:attrNameLst>
                                          <p:attrName>ppt_x</p:attrName>
                                        </p:attrNameLst>
                                      </p:cBhvr>
                                      <p:tavLst>
                                        <p:tav tm="0">
                                          <p:val>
                                            <p:strVal val="#ppt_x"/>
                                          </p:val>
                                        </p:tav>
                                        <p:tav tm="100000">
                                          <p:val>
                                            <p:strVal val="#ppt_x"/>
                                          </p:val>
                                        </p:tav>
                                      </p:tavLst>
                                    </p:anim>
                                    <p:anim calcmode="lin" valueType="num">
                                      <p:cBhvr>
                                        <p:cTn id="39" dur="500" fill="hold"/>
                                        <p:tgtEl>
                                          <p:spTgt spid="7184"/>
                                        </p:tgtEl>
                                        <p:attrNameLst>
                                          <p:attrName>ppt_y</p:attrName>
                                        </p:attrNameLst>
                                      </p:cBhvr>
                                      <p:tavLst>
                                        <p:tav tm="0">
                                          <p:val>
                                            <p:strVal val="0-#ppt_h/2"/>
                                          </p:val>
                                        </p:tav>
                                        <p:tav tm="100000">
                                          <p:val>
                                            <p:strVal val="#ppt_y"/>
                                          </p:val>
                                        </p:tav>
                                      </p:tavLst>
                                    </p:anim>
                                  </p:childTnLst>
                                </p:cTn>
                              </p:par>
                            </p:childTnLst>
                          </p:cTn>
                        </p:par>
                        <p:par>
                          <p:cTn id="40" fill="hold">
                            <p:stCondLst>
                              <p:cond delay="1700"/>
                            </p:stCondLst>
                            <p:childTnLst>
                              <p:par>
                                <p:cTn id="41" presetID="2" presetClass="entr" presetSubtype="4" fill="hold" grpId="0" nodeType="afterEffect">
                                  <p:stCondLst>
                                    <p:cond delay="0"/>
                                  </p:stCondLst>
                                  <p:childTnLst>
                                    <p:set>
                                      <p:cBhvr>
                                        <p:cTn id="42" dur="1" fill="hold">
                                          <p:stCondLst>
                                            <p:cond delay="0"/>
                                          </p:stCondLst>
                                        </p:cTn>
                                        <p:tgtEl>
                                          <p:spTgt spid="7187"/>
                                        </p:tgtEl>
                                        <p:attrNameLst>
                                          <p:attrName>style.visibility</p:attrName>
                                        </p:attrNameLst>
                                      </p:cBhvr>
                                      <p:to>
                                        <p:strVal val="visible"/>
                                      </p:to>
                                    </p:set>
                                    <p:anim calcmode="lin" valueType="num">
                                      <p:cBhvr>
                                        <p:cTn id="43" dur="500" fill="hold"/>
                                        <p:tgtEl>
                                          <p:spTgt spid="7187"/>
                                        </p:tgtEl>
                                        <p:attrNameLst>
                                          <p:attrName>ppt_x</p:attrName>
                                        </p:attrNameLst>
                                      </p:cBhvr>
                                      <p:tavLst>
                                        <p:tav tm="0">
                                          <p:val>
                                            <p:strVal val="#ppt_x"/>
                                          </p:val>
                                        </p:tav>
                                        <p:tav tm="100000">
                                          <p:val>
                                            <p:strVal val="#ppt_x"/>
                                          </p:val>
                                        </p:tav>
                                      </p:tavLst>
                                    </p:anim>
                                    <p:anim calcmode="lin" valueType="num">
                                      <p:cBhvr>
                                        <p:cTn id="44" dur="500" fill="hold"/>
                                        <p:tgtEl>
                                          <p:spTgt spid="718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7188"/>
                                        </p:tgtEl>
                                        <p:attrNameLst>
                                          <p:attrName>style.visibility</p:attrName>
                                        </p:attrNameLst>
                                      </p:cBhvr>
                                      <p:to>
                                        <p:strVal val="visible"/>
                                      </p:to>
                                    </p:set>
                                    <p:anim calcmode="lin" valueType="num">
                                      <p:cBhvr>
                                        <p:cTn id="47" dur="500" fill="hold"/>
                                        <p:tgtEl>
                                          <p:spTgt spid="7188"/>
                                        </p:tgtEl>
                                        <p:attrNameLst>
                                          <p:attrName>ppt_x</p:attrName>
                                        </p:attrNameLst>
                                      </p:cBhvr>
                                      <p:tavLst>
                                        <p:tav tm="0">
                                          <p:val>
                                            <p:strVal val="#ppt_x"/>
                                          </p:val>
                                        </p:tav>
                                        <p:tav tm="100000">
                                          <p:val>
                                            <p:strVal val="#ppt_x"/>
                                          </p:val>
                                        </p:tav>
                                      </p:tavLst>
                                    </p:anim>
                                    <p:anim calcmode="lin" valueType="num">
                                      <p:cBhvr>
                                        <p:cTn id="48" dur="500" fill="hold"/>
                                        <p:tgtEl>
                                          <p:spTgt spid="7188"/>
                                        </p:tgtEl>
                                        <p:attrNameLst>
                                          <p:attrName>ppt_y</p:attrName>
                                        </p:attrNameLst>
                                      </p:cBhvr>
                                      <p:tavLst>
                                        <p:tav tm="0">
                                          <p:val>
                                            <p:strVal val="1+#ppt_h/2"/>
                                          </p:val>
                                        </p:tav>
                                        <p:tav tm="100000">
                                          <p:val>
                                            <p:strVal val="#ppt_y"/>
                                          </p:val>
                                        </p:tav>
                                      </p:tavLst>
                                    </p:anim>
                                  </p:childTnLst>
                                </p:cTn>
                              </p:par>
                            </p:childTnLst>
                          </p:cTn>
                        </p:par>
                        <p:par>
                          <p:cTn id="49" fill="hold">
                            <p:stCondLst>
                              <p:cond delay="2200"/>
                            </p:stCondLst>
                            <p:childTnLst>
                              <p:par>
                                <p:cTn id="50" presetID="10" presetClass="entr" presetSubtype="0" fill="hold" grpId="0" nodeType="afterEffect">
                                  <p:stCondLst>
                                    <p:cond delay="0"/>
                                  </p:stCondLst>
                                  <p:childTnLst>
                                    <p:set>
                                      <p:cBhvr>
                                        <p:cTn id="51" dur="1" fill="hold">
                                          <p:stCondLst>
                                            <p:cond delay="0"/>
                                          </p:stCondLst>
                                        </p:cTn>
                                        <p:tgtEl>
                                          <p:spTgt spid="7189"/>
                                        </p:tgtEl>
                                        <p:attrNameLst>
                                          <p:attrName>style.visibility</p:attrName>
                                        </p:attrNameLst>
                                      </p:cBhvr>
                                      <p:to>
                                        <p:strVal val="visible"/>
                                      </p:to>
                                    </p:set>
                                    <p:anim calcmode="lin" valueType="num">
                                      <p:cBhvr>
                                        <p:cTn id="52" dur="500" fill="hold"/>
                                        <p:tgtEl>
                                          <p:spTgt spid="7189"/>
                                        </p:tgtEl>
                                        <p:attrNameLst>
                                          <p:attrName>ppt_w</p:attrName>
                                        </p:attrNameLst>
                                      </p:cBhvr>
                                      <p:tavLst>
                                        <p:tav tm="0">
                                          <p:val>
                                            <p:fltVal val="0"/>
                                          </p:val>
                                        </p:tav>
                                        <p:tav tm="100000">
                                          <p:val>
                                            <p:strVal val="#ppt_w"/>
                                          </p:val>
                                        </p:tav>
                                      </p:tavLst>
                                    </p:anim>
                                    <p:anim calcmode="lin" valueType="num">
                                      <p:cBhvr>
                                        <p:cTn id="53" dur="500" fill="hold"/>
                                        <p:tgtEl>
                                          <p:spTgt spid="7189"/>
                                        </p:tgtEl>
                                        <p:attrNameLst>
                                          <p:attrName>ppt_h</p:attrName>
                                        </p:attrNameLst>
                                      </p:cBhvr>
                                      <p:tavLst>
                                        <p:tav tm="0">
                                          <p:val>
                                            <p:fltVal val="0"/>
                                          </p:val>
                                        </p:tav>
                                        <p:tav tm="100000">
                                          <p:val>
                                            <p:strVal val="#ppt_h"/>
                                          </p:val>
                                        </p:tav>
                                      </p:tavLst>
                                    </p:anim>
                                    <p:animEffect filter="fade">
                                      <p:cBhvr>
                                        <p:cTn id="54" dur="500"/>
                                        <p:tgtEl>
                                          <p:spTgt spid="718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7190"/>
                                        </p:tgtEl>
                                        <p:attrNameLst>
                                          <p:attrName>style.visibility</p:attrName>
                                        </p:attrNameLst>
                                      </p:cBhvr>
                                      <p:to>
                                        <p:strVal val="visible"/>
                                      </p:to>
                                    </p:set>
                                    <p:anim calcmode="lin" valueType="num">
                                      <p:cBhvr>
                                        <p:cTn id="57" dur="500" fill="hold"/>
                                        <p:tgtEl>
                                          <p:spTgt spid="7190"/>
                                        </p:tgtEl>
                                        <p:attrNameLst>
                                          <p:attrName>ppt_w</p:attrName>
                                        </p:attrNameLst>
                                      </p:cBhvr>
                                      <p:tavLst>
                                        <p:tav tm="0">
                                          <p:val>
                                            <p:fltVal val="0"/>
                                          </p:val>
                                        </p:tav>
                                        <p:tav tm="100000">
                                          <p:val>
                                            <p:strVal val="#ppt_w"/>
                                          </p:val>
                                        </p:tav>
                                      </p:tavLst>
                                    </p:anim>
                                    <p:anim calcmode="lin" valueType="num">
                                      <p:cBhvr>
                                        <p:cTn id="58" dur="500" fill="hold"/>
                                        <p:tgtEl>
                                          <p:spTgt spid="7190"/>
                                        </p:tgtEl>
                                        <p:attrNameLst>
                                          <p:attrName>ppt_h</p:attrName>
                                        </p:attrNameLst>
                                      </p:cBhvr>
                                      <p:tavLst>
                                        <p:tav tm="0">
                                          <p:val>
                                            <p:fltVal val="0"/>
                                          </p:val>
                                        </p:tav>
                                        <p:tav tm="100000">
                                          <p:val>
                                            <p:strVal val="#ppt_h"/>
                                          </p:val>
                                        </p:tav>
                                      </p:tavLst>
                                    </p:anim>
                                    <p:animEffect filter="fade">
                                      <p:cBhvr>
                                        <p:cTn id="59" dur="500"/>
                                        <p:tgtEl>
                                          <p:spTgt spid="7190"/>
                                        </p:tgtEl>
                                      </p:cBhvr>
                                    </p:animEffect>
                                  </p:childTnLst>
                                </p:cTn>
                              </p:par>
                            </p:childTnLst>
                          </p:cTn>
                        </p:par>
                        <p:par>
                          <p:cTn id="60" fill="hold">
                            <p:stCondLst>
                              <p:cond delay="2700"/>
                            </p:stCondLst>
                            <p:childTnLst>
                              <p:par>
                                <p:cTn id="61" presetID="26" presetClass="emph" presetSubtype="0" fill="hold" grpId="1" nodeType="afterEffect">
                                  <p:stCondLst>
                                    <p:cond delay="0"/>
                                  </p:stCondLst>
                                  <p:childTnLst>
                                    <p:animEffect filter="fade">
                                      <p:cBhvr>
                                        <p:cTn id="62" dur="500" tmFilter="0, 0; .2, .5; .8, .5; 1, 0"/>
                                        <p:tgtEl>
                                          <p:spTgt spid="7183"/>
                                        </p:tgtEl>
                                      </p:cBhvr>
                                    </p:animEffect>
                                    <p:animScale>
                                      <p:cBhvr>
                                        <p:cTn id="63" dur="250" autoRev="1" fill="hold"/>
                                        <p:tgtEl>
                                          <p:spTgt spid="7183"/>
                                        </p:tgtEl>
                                      </p:cBhvr>
                                      <p:by x="105000" y="105000"/>
                                    </p:animScale>
                                  </p:childTnLst>
                                </p:cTn>
                              </p:par>
                            </p:childTnLst>
                          </p:cTn>
                        </p:par>
                        <p:par>
                          <p:cTn id="64" fill="hold">
                            <p:stCondLst>
                              <p:cond delay="3200"/>
                            </p:stCondLst>
                            <p:childTnLst>
                              <p:par>
                                <p:cTn id="65" presetID="26" presetClass="emph" presetSubtype="0" fill="hold" grpId="1" nodeType="afterEffect">
                                  <p:stCondLst>
                                    <p:cond delay="0"/>
                                  </p:stCondLst>
                                  <p:childTnLst>
                                    <p:animEffect filter="fade">
                                      <p:cBhvr>
                                        <p:cTn id="66" dur="500" tmFilter="0, 0; .2, .5; .8, .5; 1, 0"/>
                                        <p:tgtEl>
                                          <p:spTgt spid="7186"/>
                                        </p:tgtEl>
                                      </p:cBhvr>
                                    </p:animEffect>
                                    <p:animScale>
                                      <p:cBhvr>
                                        <p:cTn id="67" dur="250" autoRev="1" fill="hold"/>
                                        <p:tgtEl>
                                          <p:spTgt spid="7186"/>
                                        </p:tgtEl>
                                      </p:cBhvr>
                                      <p:by x="105000" y="105000"/>
                                    </p:animScale>
                                  </p:childTnLst>
                                </p:cTn>
                              </p:par>
                            </p:childTnLst>
                          </p:cTn>
                        </p:par>
                        <p:par>
                          <p:cTn id="68" fill="hold">
                            <p:stCondLst>
                              <p:cond delay="3700"/>
                            </p:stCondLst>
                            <p:childTnLst>
                              <p:par>
                                <p:cTn id="69" presetID="26" presetClass="emph" presetSubtype="0" fill="hold" grpId="1" nodeType="afterEffect">
                                  <p:stCondLst>
                                    <p:cond delay="0"/>
                                  </p:stCondLst>
                                  <p:childTnLst>
                                    <p:animEffect filter="fade">
                                      <p:cBhvr>
                                        <p:cTn id="70" dur="500" tmFilter="0, 0; .2, .5; .8, .5; 1, 0"/>
                                        <p:tgtEl>
                                          <p:spTgt spid="7185"/>
                                        </p:tgtEl>
                                      </p:cBhvr>
                                    </p:animEffect>
                                    <p:animScale>
                                      <p:cBhvr>
                                        <p:cTn id="71" dur="250" autoRev="1" fill="hold"/>
                                        <p:tgtEl>
                                          <p:spTgt spid="7185"/>
                                        </p:tgtEl>
                                      </p:cBhvr>
                                      <p:by x="105000" y="105000"/>
                                    </p:animScale>
                                  </p:childTnLst>
                                </p:cTn>
                              </p:par>
                            </p:childTnLst>
                          </p:cTn>
                        </p:par>
                        <p:par>
                          <p:cTn id="72" fill="hold">
                            <p:stCondLst>
                              <p:cond delay="4200"/>
                            </p:stCondLst>
                            <p:childTnLst>
                              <p:par>
                                <p:cTn id="73" presetID="26" presetClass="emph" presetSubtype="0" fill="hold" grpId="1" nodeType="afterEffect">
                                  <p:stCondLst>
                                    <p:cond delay="0"/>
                                  </p:stCondLst>
                                  <p:childTnLst>
                                    <p:animEffect filter="fade">
                                      <p:cBhvr>
                                        <p:cTn id="74" dur="500" tmFilter="0, 0; .2, .5; .8, .5; 1, 0"/>
                                        <p:tgtEl>
                                          <p:spTgt spid="7184"/>
                                        </p:tgtEl>
                                      </p:cBhvr>
                                    </p:animEffect>
                                    <p:animScale>
                                      <p:cBhvr>
                                        <p:cTn id="75" dur="250" autoRev="1" fill="hold"/>
                                        <p:tgtEl>
                                          <p:spTgt spid="718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7183" grpId="0" bldLvl="0" animBg="1"/>
      <p:bldP spid="7183" grpId="1" bldLvl="0" animBg="1"/>
      <p:bldP spid="7184" grpId="0" bldLvl="0" animBg="1"/>
      <p:bldP spid="7184" grpId="1" bldLvl="0" animBg="1"/>
      <p:bldP spid="7185" grpId="0" bldLvl="0" animBg="1"/>
      <p:bldP spid="7185" grpId="1" bldLvl="0" animBg="1"/>
      <p:bldP spid="7186" grpId="0" bldLvl="0" animBg="1"/>
      <p:bldP spid="7186" grpId="1" bldLvl="0" animBg="1"/>
      <p:bldP spid="7187" grpId="0" bldLvl="0"/>
      <p:bldP spid="7188" grpId="0" bldLvl="0"/>
      <p:bldP spid="7189" grpId="0" bldLvl="0" animBg="1"/>
      <p:bldP spid="7190"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sp>
        <p:nvSpPr>
          <p:cNvPr id="10" name="Hexagon 4"/>
          <p:cNvSpPr/>
          <p:nvPr/>
        </p:nvSpPr>
        <p:spPr>
          <a:xfrm>
            <a:off x="2094354" y="3338492"/>
            <a:ext cx="2316572" cy="1997043"/>
          </a:xfrm>
          <a:prstGeom prst="hexagon">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latin typeface="微软雅黑" panose="020B0503020204020204" charset="-122"/>
              <a:ea typeface="微软雅黑" panose="020B0503020204020204" charset="-122"/>
            </a:endParaRPr>
          </a:p>
        </p:txBody>
      </p:sp>
      <p:sp>
        <p:nvSpPr>
          <p:cNvPr id="11" name="Hexagon 6"/>
          <p:cNvSpPr/>
          <p:nvPr/>
        </p:nvSpPr>
        <p:spPr>
          <a:xfrm>
            <a:off x="7831278" y="2263161"/>
            <a:ext cx="2316572" cy="1997043"/>
          </a:xfrm>
          <a:prstGeom prst="hexagon">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latin typeface="微软雅黑" panose="020B0503020204020204" charset="-122"/>
              <a:ea typeface="微软雅黑" panose="020B0503020204020204" charset="-122"/>
            </a:endParaRPr>
          </a:p>
        </p:txBody>
      </p:sp>
      <p:sp>
        <p:nvSpPr>
          <p:cNvPr id="12" name="Hexagon 7"/>
          <p:cNvSpPr/>
          <p:nvPr/>
        </p:nvSpPr>
        <p:spPr>
          <a:xfrm>
            <a:off x="4005541" y="2263703"/>
            <a:ext cx="2316572" cy="1997043"/>
          </a:xfrm>
          <a:prstGeom prst="hexagon">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latin typeface="微软雅黑" panose="020B0503020204020204" charset="-122"/>
              <a:ea typeface="微软雅黑" panose="020B0503020204020204" charset="-122"/>
            </a:endParaRPr>
          </a:p>
        </p:txBody>
      </p:sp>
      <p:sp>
        <p:nvSpPr>
          <p:cNvPr id="13" name="Hexagon 10"/>
          <p:cNvSpPr/>
          <p:nvPr/>
        </p:nvSpPr>
        <p:spPr>
          <a:xfrm>
            <a:off x="5917834" y="3300324"/>
            <a:ext cx="2316572" cy="1997043"/>
          </a:xfrm>
          <a:prstGeom prst="hexagon">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00" dirty="0">
              <a:latin typeface="微软雅黑" panose="020B0503020204020204" charset="-122"/>
              <a:ea typeface="微软雅黑" panose="020B0503020204020204" charset="-122"/>
            </a:endParaRPr>
          </a:p>
        </p:txBody>
      </p:sp>
      <p:sp>
        <p:nvSpPr>
          <p:cNvPr id="14" name="Freeform 83"/>
          <p:cNvSpPr/>
          <p:nvPr/>
        </p:nvSpPr>
        <p:spPr bwMode="auto">
          <a:xfrm>
            <a:off x="2966616" y="3830783"/>
            <a:ext cx="572045" cy="572045"/>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15" name="Freeform 23"/>
          <p:cNvSpPr>
            <a:spLocks noEditPoints="1"/>
          </p:cNvSpPr>
          <p:nvPr/>
        </p:nvSpPr>
        <p:spPr bwMode="auto">
          <a:xfrm>
            <a:off x="4897457" y="2782943"/>
            <a:ext cx="532736" cy="532733"/>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47" y="21"/>
              </a:cxn>
              <a:cxn ang="0">
                <a:pos x="51" y="16"/>
              </a:cxn>
              <a:cxn ang="0">
                <a:pos x="45" y="19"/>
              </a:cxn>
              <a:cxn ang="0">
                <a:pos x="39" y="16"/>
              </a:cxn>
              <a:cxn ang="0">
                <a:pos x="31" y="24"/>
              </a:cxn>
              <a:cxn ang="0">
                <a:pos x="31" y="26"/>
              </a:cxn>
              <a:cxn ang="0">
                <a:pos x="14" y="17"/>
              </a:cxn>
              <a:cxn ang="0">
                <a:pos x="12" y="22"/>
              </a:cxn>
              <a:cxn ang="0">
                <a:pos x="16" y="29"/>
              </a:cxn>
              <a:cxn ang="0">
                <a:pos x="12" y="28"/>
              </a:cxn>
              <a:cxn ang="0">
                <a:pos x="12" y="28"/>
              </a:cxn>
              <a:cxn ang="0">
                <a:pos x="19" y="36"/>
              </a:cxn>
              <a:cxn ang="0">
                <a:pos x="17" y="36"/>
              </a:cxn>
              <a:cxn ang="0">
                <a:pos x="15" y="36"/>
              </a:cxn>
              <a:cxn ang="0">
                <a:pos x="23" y="42"/>
              </a:cxn>
              <a:cxn ang="0">
                <a:pos x="13" y="46"/>
              </a:cxn>
              <a:cxn ang="0">
                <a:pos x="11" y="46"/>
              </a:cxn>
              <a:cxn ang="0">
                <a:pos x="24" y="49"/>
              </a:cxn>
              <a:cxn ang="0">
                <a:pos x="48" y="25"/>
              </a:cxn>
              <a:cxn ang="0">
                <a:pos x="48" y="24"/>
              </a:cxn>
              <a:cxn ang="0">
                <a:pos x="52" y="20"/>
              </a:cxn>
              <a:cxn ang="0">
                <a:pos x="47" y="21"/>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47" y="21"/>
                </a:moveTo>
                <a:cubicBezTo>
                  <a:pt x="49" y="20"/>
                  <a:pt x="50" y="18"/>
                  <a:pt x="51" y="16"/>
                </a:cubicBezTo>
                <a:cubicBezTo>
                  <a:pt x="49" y="17"/>
                  <a:pt x="47" y="18"/>
                  <a:pt x="45" y="19"/>
                </a:cubicBezTo>
                <a:cubicBezTo>
                  <a:pt x="44" y="17"/>
                  <a:pt x="42" y="16"/>
                  <a:pt x="39" y="16"/>
                </a:cubicBezTo>
                <a:cubicBezTo>
                  <a:pt x="35" y="16"/>
                  <a:pt x="31" y="20"/>
                  <a:pt x="31" y="24"/>
                </a:cubicBezTo>
                <a:cubicBezTo>
                  <a:pt x="31" y="25"/>
                  <a:pt x="31" y="26"/>
                  <a:pt x="31" y="26"/>
                </a:cubicBezTo>
                <a:cubicBezTo>
                  <a:pt x="24" y="26"/>
                  <a:pt x="18" y="23"/>
                  <a:pt x="14" y="17"/>
                </a:cubicBezTo>
                <a:cubicBezTo>
                  <a:pt x="13" y="19"/>
                  <a:pt x="12" y="20"/>
                  <a:pt x="12" y="22"/>
                </a:cubicBezTo>
                <a:cubicBezTo>
                  <a:pt x="12" y="25"/>
                  <a:pt x="14" y="27"/>
                  <a:pt x="16" y="29"/>
                </a:cubicBezTo>
                <a:cubicBezTo>
                  <a:pt x="15" y="29"/>
                  <a:pt x="13" y="28"/>
                  <a:pt x="12" y="28"/>
                </a:cubicBezTo>
                <a:cubicBezTo>
                  <a:pt x="12" y="28"/>
                  <a:pt x="12" y="28"/>
                  <a:pt x="12" y="28"/>
                </a:cubicBezTo>
                <a:cubicBezTo>
                  <a:pt x="12" y="32"/>
                  <a:pt x="15" y="35"/>
                  <a:pt x="19" y="36"/>
                </a:cubicBezTo>
                <a:cubicBezTo>
                  <a:pt x="18" y="36"/>
                  <a:pt x="18" y="36"/>
                  <a:pt x="17" y="36"/>
                </a:cubicBezTo>
                <a:cubicBezTo>
                  <a:pt x="16" y="36"/>
                  <a:pt x="16" y="36"/>
                  <a:pt x="15" y="36"/>
                </a:cubicBezTo>
                <a:cubicBezTo>
                  <a:pt x="16" y="39"/>
                  <a:pt x="20" y="42"/>
                  <a:pt x="23" y="42"/>
                </a:cubicBezTo>
                <a:cubicBezTo>
                  <a:pt x="20" y="44"/>
                  <a:pt x="17" y="46"/>
                  <a:pt x="13" y="46"/>
                </a:cubicBezTo>
                <a:cubicBezTo>
                  <a:pt x="12" y="46"/>
                  <a:pt x="11" y="46"/>
                  <a:pt x="11" y="46"/>
                </a:cubicBezTo>
                <a:cubicBezTo>
                  <a:pt x="14" y="48"/>
                  <a:pt x="19" y="49"/>
                  <a:pt x="24" y="49"/>
                </a:cubicBezTo>
                <a:cubicBezTo>
                  <a:pt x="39" y="49"/>
                  <a:pt x="48" y="36"/>
                  <a:pt x="48" y="25"/>
                </a:cubicBezTo>
                <a:cubicBezTo>
                  <a:pt x="48" y="25"/>
                  <a:pt x="48" y="25"/>
                  <a:pt x="48" y="24"/>
                </a:cubicBezTo>
                <a:cubicBezTo>
                  <a:pt x="49" y="23"/>
                  <a:pt x="51" y="22"/>
                  <a:pt x="52" y="20"/>
                </a:cubicBezTo>
                <a:cubicBezTo>
                  <a:pt x="50" y="20"/>
                  <a:pt x="49" y="21"/>
                  <a:pt x="47" y="2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16" name="Freeform 104"/>
          <p:cNvSpPr>
            <a:spLocks noEditPoints="1"/>
          </p:cNvSpPr>
          <p:nvPr/>
        </p:nvSpPr>
        <p:spPr bwMode="auto">
          <a:xfrm>
            <a:off x="8703541" y="2750069"/>
            <a:ext cx="572043" cy="572043"/>
          </a:xfrm>
          <a:custGeom>
            <a:avLst/>
            <a:gdLst/>
            <a:ahLst/>
            <a:cxnLst>
              <a:cxn ang="0">
                <a:pos x="62" y="51"/>
              </a:cxn>
              <a:cxn ang="0">
                <a:pos x="51" y="62"/>
              </a:cxn>
              <a:cxn ang="0">
                <a:pos x="12" y="62"/>
              </a:cxn>
              <a:cxn ang="0">
                <a:pos x="0" y="51"/>
              </a:cxn>
              <a:cxn ang="0">
                <a:pos x="0" y="12"/>
              </a:cxn>
              <a:cxn ang="0">
                <a:pos x="12" y="0"/>
              </a:cxn>
              <a:cxn ang="0">
                <a:pos x="51" y="0"/>
              </a:cxn>
              <a:cxn ang="0">
                <a:pos x="62" y="12"/>
              </a:cxn>
              <a:cxn ang="0">
                <a:pos x="62" y="51"/>
              </a:cxn>
              <a:cxn ang="0">
                <a:pos x="15" y="11"/>
              </a:cxn>
              <a:cxn ang="0">
                <a:pos x="9" y="16"/>
              </a:cxn>
              <a:cxn ang="0">
                <a:pos x="15" y="20"/>
              </a:cxn>
              <a:cxn ang="0">
                <a:pos x="15" y="20"/>
              </a:cxn>
              <a:cxn ang="0">
                <a:pos x="20" y="16"/>
              </a:cxn>
              <a:cxn ang="0">
                <a:pos x="15" y="11"/>
              </a:cxn>
              <a:cxn ang="0">
                <a:pos x="19" y="52"/>
              </a:cxn>
              <a:cxn ang="0">
                <a:pos x="19" y="24"/>
              </a:cxn>
              <a:cxn ang="0">
                <a:pos x="10" y="24"/>
              </a:cxn>
              <a:cxn ang="0">
                <a:pos x="10" y="52"/>
              </a:cxn>
              <a:cxn ang="0">
                <a:pos x="19" y="52"/>
              </a:cxn>
              <a:cxn ang="0">
                <a:pos x="53" y="52"/>
              </a:cxn>
              <a:cxn ang="0">
                <a:pos x="53" y="36"/>
              </a:cxn>
              <a:cxn ang="0">
                <a:pos x="42" y="24"/>
              </a:cxn>
              <a:cxn ang="0">
                <a:pos x="34" y="28"/>
              </a:cxn>
              <a:cxn ang="0">
                <a:pos x="34" y="28"/>
              </a:cxn>
              <a:cxn ang="0">
                <a:pos x="34" y="24"/>
              </a:cxn>
              <a:cxn ang="0">
                <a:pos x="24" y="24"/>
              </a:cxn>
              <a:cxn ang="0">
                <a:pos x="24" y="52"/>
              </a:cxn>
              <a:cxn ang="0">
                <a:pos x="34" y="52"/>
              </a:cxn>
              <a:cxn ang="0">
                <a:pos x="34" y="37"/>
              </a:cxn>
              <a:cxn ang="0">
                <a:pos x="34" y="34"/>
              </a:cxn>
              <a:cxn ang="0">
                <a:pos x="39" y="31"/>
              </a:cxn>
              <a:cxn ang="0">
                <a:pos x="43" y="37"/>
              </a:cxn>
              <a:cxn ang="0">
                <a:pos x="43" y="52"/>
              </a:cxn>
              <a:cxn ang="0">
                <a:pos x="53" y="52"/>
              </a:cxn>
            </a:cxnLst>
            <a:rect l="0" t="0" r="r" b="b"/>
            <a:pathLst>
              <a:path w="62" h="62">
                <a:moveTo>
                  <a:pt x="62" y="51"/>
                </a:moveTo>
                <a:cubicBezTo>
                  <a:pt x="62" y="57"/>
                  <a:pt x="57" y="62"/>
                  <a:pt x="51" y="62"/>
                </a:cubicBezTo>
                <a:cubicBezTo>
                  <a:pt x="12" y="62"/>
                  <a:pt x="12" y="62"/>
                  <a:pt x="12" y="62"/>
                </a:cubicBezTo>
                <a:cubicBezTo>
                  <a:pt x="6" y="62"/>
                  <a:pt x="0" y="57"/>
                  <a:pt x="0" y="51"/>
                </a:cubicBezTo>
                <a:cubicBezTo>
                  <a:pt x="0" y="12"/>
                  <a:pt x="0" y="12"/>
                  <a:pt x="0" y="12"/>
                </a:cubicBezTo>
                <a:cubicBezTo>
                  <a:pt x="0" y="6"/>
                  <a:pt x="6" y="0"/>
                  <a:pt x="12" y="0"/>
                </a:cubicBezTo>
                <a:cubicBezTo>
                  <a:pt x="51" y="0"/>
                  <a:pt x="51" y="0"/>
                  <a:pt x="51" y="0"/>
                </a:cubicBezTo>
                <a:cubicBezTo>
                  <a:pt x="57" y="0"/>
                  <a:pt x="62" y="6"/>
                  <a:pt x="62" y="12"/>
                </a:cubicBezTo>
                <a:lnTo>
                  <a:pt x="62" y="51"/>
                </a:lnTo>
                <a:close/>
                <a:moveTo>
                  <a:pt x="15" y="11"/>
                </a:moveTo>
                <a:cubicBezTo>
                  <a:pt x="12" y="11"/>
                  <a:pt x="9" y="13"/>
                  <a:pt x="9" y="16"/>
                </a:cubicBezTo>
                <a:cubicBezTo>
                  <a:pt x="9" y="18"/>
                  <a:pt x="11" y="20"/>
                  <a:pt x="15" y="20"/>
                </a:cubicBezTo>
                <a:cubicBezTo>
                  <a:pt x="15" y="20"/>
                  <a:pt x="15" y="20"/>
                  <a:pt x="15" y="20"/>
                </a:cubicBezTo>
                <a:cubicBezTo>
                  <a:pt x="18" y="20"/>
                  <a:pt x="20" y="18"/>
                  <a:pt x="20" y="16"/>
                </a:cubicBezTo>
                <a:cubicBezTo>
                  <a:pt x="20" y="13"/>
                  <a:pt x="18" y="11"/>
                  <a:pt x="15" y="11"/>
                </a:cubicBezTo>
                <a:close/>
                <a:moveTo>
                  <a:pt x="19" y="52"/>
                </a:moveTo>
                <a:cubicBezTo>
                  <a:pt x="19" y="24"/>
                  <a:pt x="19" y="24"/>
                  <a:pt x="19" y="24"/>
                </a:cubicBezTo>
                <a:cubicBezTo>
                  <a:pt x="10" y="24"/>
                  <a:pt x="10" y="24"/>
                  <a:pt x="10" y="24"/>
                </a:cubicBezTo>
                <a:cubicBezTo>
                  <a:pt x="10" y="52"/>
                  <a:pt x="10" y="52"/>
                  <a:pt x="10" y="52"/>
                </a:cubicBezTo>
                <a:lnTo>
                  <a:pt x="19" y="52"/>
                </a:lnTo>
                <a:close/>
                <a:moveTo>
                  <a:pt x="53" y="52"/>
                </a:moveTo>
                <a:cubicBezTo>
                  <a:pt x="53" y="36"/>
                  <a:pt x="53" y="36"/>
                  <a:pt x="53" y="36"/>
                </a:cubicBezTo>
                <a:cubicBezTo>
                  <a:pt x="53" y="28"/>
                  <a:pt x="48" y="24"/>
                  <a:pt x="42" y="24"/>
                </a:cubicBezTo>
                <a:cubicBezTo>
                  <a:pt x="37" y="24"/>
                  <a:pt x="35" y="26"/>
                  <a:pt x="34" y="28"/>
                </a:cubicBezTo>
                <a:cubicBezTo>
                  <a:pt x="34" y="28"/>
                  <a:pt x="34" y="28"/>
                  <a:pt x="34" y="28"/>
                </a:cubicBezTo>
                <a:cubicBezTo>
                  <a:pt x="34" y="24"/>
                  <a:pt x="34" y="24"/>
                  <a:pt x="34" y="24"/>
                </a:cubicBezTo>
                <a:cubicBezTo>
                  <a:pt x="24" y="24"/>
                  <a:pt x="24" y="24"/>
                  <a:pt x="24" y="24"/>
                </a:cubicBezTo>
                <a:cubicBezTo>
                  <a:pt x="24" y="24"/>
                  <a:pt x="24" y="27"/>
                  <a:pt x="24" y="52"/>
                </a:cubicBezTo>
                <a:cubicBezTo>
                  <a:pt x="34" y="52"/>
                  <a:pt x="34" y="52"/>
                  <a:pt x="34" y="52"/>
                </a:cubicBezTo>
                <a:cubicBezTo>
                  <a:pt x="34" y="37"/>
                  <a:pt x="34" y="37"/>
                  <a:pt x="34" y="37"/>
                </a:cubicBezTo>
                <a:cubicBezTo>
                  <a:pt x="34" y="36"/>
                  <a:pt x="34" y="35"/>
                  <a:pt x="34" y="34"/>
                </a:cubicBezTo>
                <a:cubicBezTo>
                  <a:pt x="35" y="33"/>
                  <a:pt x="36" y="31"/>
                  <a:pt x="39" y="31"/>
                </a:cubicBezTo>
                <a:cubicBezTo>
                  <a:pt x="42" y="31"/>
                  <a:pt x="43" y="33"/>
                  <a:pt x="43" y="37"/>
                </a:cubicBezTo>
                <a:cubicBezTo>
                  <a:pt x="43" y="52"/>
                  <a:pt x="43" y="52"/>
                  <a:pt x="43" y="52"/>
                </a:cubicBezTo>
                <a:lnTo>
                  <a:pt x="53" y="52"/>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17" name="Freeform 211"/>
          <p:cNvSpPr>
            <a:spLocks noEditPoints="1"/>
          </p:cNvSpPr>
          <p:nvPr/>
        </p:nvSpPr>
        <p:spPr bwMode="auto">
          <a:xfrm>
            <a:off x="6807623" y="3825970"/>
            <a:ext cx="536992" cy="532733"/>
          </a:xfrm>
          <a:custGeom>
            <a:avLst/>
            <a:gdLst/>
            <a:ahLst/>
            <a:cxnLst>
              <a:cxn ang="0">
                <a:pos x="58" y="50"/>
              </a:cxn>
              <a:cxn ang="0">
                <a:pos x="51" y="58"/>
              </a:cxn>
              <a:cxn ang="0">
                <a:pos x="7" y="58"/>
              </a:cxn>
              <a:cxn ang="0">
                <a:pos x="0" y="50"/>
              </a:cxn>
              <a:cxn ang="0">
                <a:pos x="0" y="7"/>
              </a:cxn>
              <a:cxn ang="0">
                <a:pos x="7" y="0"/>
              </a:cxn>
              <a:cxn ang="0">
                <a:pos x="51" y="0"/>
              </a:cxn>
              <a:cxn ang="0">
                <a:pos x="58" y="7"/>
              </a:cxn>
              <a:cxn ang="0">
                <a:pos x="58" y="50"/>
              </a:cxn>
              <a:cxn ang="0">
                <a:pos x="51" y="24"/>
              </a:cxn>
              <a:cxn ang="0">
                <a:pos x="46" y="24"/>
              </a:cxn>
              <a:cxn ang="0">
                <a:pos x="47" y="29"/>
              </a:cxn>
              <a:cxn ang="0">
                <a:pos x="29" y="47"/>
              </a:cxn>
              <a:cxn ang="0">
                <a:pos x="11" y="29"/>
              </a:cxn>
              <a:cxn ang="0">
                <a:pos x="12" y="24"/>
              </a:cxn>
              <a:cxn ang="0">
                <a:pos x="6" y="24"/>
              </a:cxn>
              <a:cxn ang="0">
                <a:pos x="6" y="49"/>
              </a:cxn>
              <a:cxn ang="0">
                <a:pos x="9" y="51"/>
              </a:cxn>
              <a:cxn ang="0">
                <a:pos x="49" y="51"/>
              </a:cxn>
              <a:cxn ang="0">
                <a:pos x="51" y="49"/>
              </a:cxn>
              <a:cxn ang="0">
                <a:pos x="51" y="24"/>
              </a:cxn>
              <a:cxn ang="0">
                <a:pos x="29" y="17"/>
              </a:cxn>
              <a:cxn ang="0">
                <a:pos x="17" y="29"/>
              </a:cxn>
              <a:cxn ang="0">
                <a:pos x="29" y="40"/>
              </a:cxn>
              <a:cxn ang="0">
                <a:pos x="41" y="29"/>
              </a:cxn>
              <a:cxn ang="0">
                <a:pos x="29" y="17"/>
              </a:cxn>
              <a:cxn ang="0">
                <a:pos x="51" y="9"/>
              </a:cxn>
              <a:cxn ang="0">
                <a:pos x="49" y="6"/>
              </a:cxn>
              <a:cxn ang="0">
                <a:pos x="42" y="6"/>
              </a:cxn>
              <a:cxn ang="0">
                <a:pos x="40" y="9"/>
              </a:cxn>
              <a:cxn ang="0">
                <a:pos x="40" y="15"/>
              </a:cxn>
              <a:cxn ang="0">
                <a:pos x="42" y="18"/>
              </a:cxn>
              <a:cxn ang="0">
                <a:pos x="49" y="18"/>
              </a:cxn>
              <a:cxn ang="0">
                <a:pos x="51" y="15"/>
              </a:cxn>
              <a:cxn ang="0">
                <a:pos x="51" y="9"/>
              </a:cxn>
            </a:cxnLst>
            <a:rect l="0" t="0" r="r" b="b"/>
            <a:pathLst>
              <a:path w="58" h="58">
                <a:moveTo>
                  <a:pt x="58" y="50"/>
                </a:moveTo>
                <a:cubicBezTo>
                  <a:pt x="58" y="54"/>
                  <a:pt x="55" y="58"/>
                  <a:pt x="51" y="58"/>
                </a:cubicBezTo>
                <a:cubicBezTo>
                  <a:pt x="7" y="58"/>
                  <a:pt x="7" y="58"/>
                  <a:pt x="7" y="58"/>
                </a:cubicBezTo>
                <a:cubicBezTo>
                  <a:pt x="3" y="58"/>
                  <a:pt x="0" y="54"/>
                  <a:pt x="0" y="50"/>
                </a:cubicBezTo>
                <a:cubicBezTo>
                  <a:pt x="0" y="7"/>
                  <a:pt x="0" y="7"/>
                  <a:pt x="0" y="7"/>
                </a:cubicBezTo>
                <a:cubicBezTo>
                  <a:pt x="0" y="3"/>
                  <a:pt x="3" y="0"/>
                  <a:pt x="7" y="0"/>
                </a:cubicBezTo>
                <a:cubicBezTo>
                  <a:pt x="51" y="0"/>
                  <a:pt x="51" y="0"/>
                  <a:pt x="51" y="0"/>
                </a:cubicBezTo>
                <a:cubicBezTo>
                  <a:pt x="55" y="0"/>
                  <a:pt x="58" y="3"/>
                  <a:pt x="58" y="7"/>
                </a:cubicBezTo>
                <a:lnTo>
                  <a:pt x="58" y="50"/>
                </a:lnTo>
                <a:close/>
                <a:moveTo>
                  <a:pt x="51" y="24"/>
                </a:moveTo>
                <a:cubicBezTo>
                  <a:pt x="46" y="24"/>
                  <a:pt x="46" y="24"/>
                  <a:pt x="46" y="24"/>
                </a:cubicBezTo>
                <a:cubicBezTo>
                  <a:pt x="47" y="26"/>
                  <a:pt x="47" y="27"/>
                  <a:pt x="47" y="29"/>
                </a:cubicBezTo>
                <a:cubicBezTo>
                  <a:pt x="47" y="39"/>
                  <a:pt x="39" y="47"/>
                  <a:pt x="29" y="47"/>
                </a:cubicBezTo>
                <a:cubicBezTo>
                  <a:pt x="19" y="47"/>
                  <a:pt x="11" y="39"/>
                  <a:pt x="11" y="29"/>
                </a:cubicBezTo>
                <a:cubicBezTo>
                  <a:pt x="11" y="27"/>
                  <a:pt x="11" y="26"/>
                  <a:pt x="12" y="24"/>
                </a:cubicBezTo>
                <a:cubicBezTo>
                  <a:pt x="6" y="24"/>
                  <a:pt x="6" y="24"/>
                  <a:pt x="6" y="24"/>
                </a:cubicBezTo>
                <a:cubicBezTo>
                  <a:pt x="6" y="49"/>
                  <a:pt x="6" y="49"/>
                  <a:pt x="6" y="49"/>
                </a:cubicBezTo>
                <a:cubicBezTo>
                  <a:pt x="6" y="50"/>
                  <a:pt x="7" y="51"/>
                  <a:pt x="9" y="51"/>
                </a:cubicBezTo>
                <a:cubicBezTo>
                  <a:pt x="49" y="51"/>
                  <a:pt x="49" y="51"/>
                  <a:pt x="49" y="51"/>
                </a:cubicBezTo>
                <a:cubicBezTo>
                  <a:pt x="50" y="51"/>
                  <a:pt x="51" y="50"/>
                  <a:pt x="51" y="49"/>
                </a:cubicBezTo>
                <a:lnTo>
                  <a:pt x="51" y="24"/>
                </a:lnTo>
                <a:close/>
                <a:moveTo>
                  <a:pt x="29" y="17"/>
                </a:moveTo>
                <a:cubicBezTo>
                  <a:pt x="23" y="17"/>
                  <a:pt x="17" y="22"/>
                  <a:pt x="17" y="29"/>
                </a:cubicBezTo>
                <a:cubicBezTo>
                  <a:pt x="17" y="35"/>
                  <a:pt x="23" y="40"/>
                  <a:pt x="29" y="40"/>
                </a:cubicBezTo>
                <a:cubicBezTo>
                  <a:pt x="35" y="40"/>
                  <a:pt x="41" y="35"/>
                  <a:pt x="41" y="29"/>
                </a:cubicBezTo>
                <a:cubicBezTo>
                  <a:pt x="41" y="22"/>
                  <a:pt x="35" y="17"/>
                  <a:pt x="29" y="17"/>
                </a:cubicBezTo>
                <a:close/>
                <a:moveTo>
                  <a:pt x="51" y="9"/>
                </a:moveTo>
                <a:cubicBezTo>
                  <a:pt x="51" y="7"/>
                  <a:pt x="50" y="6"/>
                  <a:pt x="49" y="6"/>
                </a:cubicBezTo>
                <a:cubicBezTo>
                  <a:pt x="42" y="6"/>
                  <a:pt x="42" y="6"/>
                  <a:pt x="42" y="6"/>
                </a:cubicBezTo>
                <a:cubicBezTo>
                  <a:pt x="41" y="6"/>
                  <a:pt x="40" y="7"/>
                  <a:pt x="40" y="9"/>
                </a:cubicBezTo>
                <a:cubicBezTo>
                  <a:pt x="40" y="15"/>
                  <a:pt x="40" y="15"/>
                  <a:pt x="40" y="15"/>
                </a:cubicBezTo>
                <a:cubicBezTo>
                  <a:pt x="40" y="16"/>
                  <a:pt x="41" y="18"/>
                  <a:pt x="42" y="18"/>
                </a:cubicBezTo>
                <a:cubicBezTo>
                  <a:pt x="49" y="18"/>
                  <a:pt x="49" y="18"/>
                  <a:pt x="49" y="18"/>
                </a:cubicBezTo>
                <a:cubicBezTo>
                  <a:pt x="50" y="18"/>
                  <a:pt x="51" y="16"/>
                  <a:pt x="51" y="15"/>
                </a:cubicBezTo>
                <a:lnTo>
                  <a:pt x="51" y="9"/>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18" name="TextBox 16"/>
          <p:cNvSpPr txBox="1"/>
          <p:nvPr/>
        </p:nvSpPr>
        <p:spPr>
          <a:xfrm>
            <a:off x="2536360" y="4502518"/>
            <a:ext cx="1432560" cy="284480"/>
          </a:xfrm>
          <a:prstGeom prst="rect">
            <a:avLst/>
          </a:prstGeom>
          <a:noFill/>
        </p:spPr>
        <p:txBody>
          <a:bodyPr wrap="none" lIns="0" tIns="0" rIns="0" bIns="0" rtlCol="0">
            <a:spAutoFit/>
          </a:bodyPr>
          <a:lstStyle/>
          <a:p>
            <a:pPr algn="ctr"/>
            <a:r>
              <a:rPr lang="en-US" sz="1865" b="1" dirty="0">
                <a:solidFill>
                  <a:schemeClr val="bg1"/>
                </a:solidFill>
                <a:latin typeface="微软雅黑" panose="020B0503020204020204" charset="-122"/>
                <a:ea typeface="微软雅黑" panose="020B0503020204020204" charset="-122"/>
              </a:rPr>
              <a:t>此处添加名称</a:t>
            </a:r>
          </a:p>
        </p:txBody>
      </p:sp>
      <p:sp>
        <p:nvSpPr>
          <p:cNvPr id="19" name="TextBox 18"/>
          <p:cNvSpPr txBox="1"/>
          <p:nvPr/>
        </p:nvSpPr>
        <p:spPr>
          <a:xfrm>
            <a:off x="4447546" y="3397418"/>
            <a:ext cx="1432560" cy="284480"/>
          </a:xfrm>
          <a:prstGeom prst="rect">
            <a:avLst/>
          </a:prstGeom>
          <a:noFill/>
        </p:spPr>
        <p:txBody>
          <a:bodyPr wrap="none" lIns="0" tIns="0" rIns="0" bIns="0" rtlCol="0">
            <a:spAutoFit/>
          </a:bodyPr>
          <a:lstStyle/>
          <a:p>
            <a:pPr algn="ctr"/>
            <a:r>
              <a:rPr lang="en-US" sz="1865" b="1" dirty="0">
                <a:solidFill>
                  <a:schemeClr val="bg1"/>
                </a:solidFill>
                <a:latin typeface="微软雅黑" panose="020B0503020204020204" charset="-122"/>
                <a:ea typeface="微软雅黑" panose="020B0503020204020204" charset="-122"/>
              </a:rPr>
              <a:t>此处添加名称</a:t>
            </a:r>
          </a:p>
        </p:txBody>
      </p:sp>
      <p:sp>
        <p:nvSpPr>
          <p:cNvPr id="20" name="TextBox 19"/>
          <p:cNvSpPr txBox="1"/>
          <p:nvPr/>
        </p:nvSpPr>
        <p:spPr>
          <a:xfrm>
            <a:off x="8256875" y="3405640"/>
            <a:ext cx="1432560" cy="284480"/>
          </a:xfrm>
          <a:prstGeom prst="rect">
            <a:avLst/>
          </a:prstGeom>
          <a:noFill/>
        </p:spPr>
        <p:txBody>
          <a:bodyPr wrap="none" lIns="0" tIns="0" rIns="0" bIns="0" rtlCol="0">
            <a:spAutoFit/>
          </a:bodyPr>
          <a:lstStyle/>
          <a:p>
            <a:pPr algn="ctr"/>
            <a:r>
              <a:rPr lang="en-US" sz="1865" b="1" dirty="0">
                <a:solidFill>
                  <a:schemeClr val="bg1"/>
                </a:solidFill>
                <a:latin typeface="微软雅黑" panose="020B0503020204020204" charset="-122"/>
                <a:ea typeface="微软雅黑" panose="020B0503020204020204" charset="-122"/>
              </a:rPr>
              <a:t>此处添加名称</a:t>
            </a:r>
          </a:p>
        </p:txBody>
      </p:sp>
      <p:sp>
        <p:nvSpPr>
          <p:cNvPr id="21" name="TextBox 20"/>
          <p:cNvSpPr txBox="1"/>
          <p:nvPr/>
        </p:nvSpPr>
        <p:spPr>
          <a:xfrm>
            <a:off x="6372321" y="4445556"/>
            <a:ext cx="1432560" cy="284480"/>
          </a:xfrm>
          <a:prstGeom prst="rect">
            <a:avLst/>
          </a:prstGeom>
          <a:noFill/>
        </p:spPr>
        <p:txBody>
          <a:bodyPr wrap="none" lIns="0" tIns="0" rIns="0" bIns="0" rtlCol="0">
            <a:spAutoFit/>
          </a:bodyPr>
          <a:lstStyle/>
          <a:p>
            <a:pPr algn="ctr"/>
            <a:r>
              <a:rPr lang="en-US" sz="1865" b="1" dirty="0">
                <a:solidFill>
                  <a:schemeClr val="bg1"/>
                </a:solidFill>
                <a:latin typeface="微软雅黑" panose="020B0503020204020204" charset="-122"/>
                <a:ea typeface="微软雅黑" panose="020B0503020204020204" charset="-122"/>
              </a:rPr>
              <a:t>此处添加名称</a:t>
            </a:r>
          </a:p>
        </p:txBody>
      </p:sp>
      <p:grpSp>
        <p:nvGrpSpPr>
          <p:cNvPr id="22" name="Group 31"/>
          <p:cNvGrpSpPr/>
          <p:nvPr/>
        </p:nvGrpSpPr>
        <p:grpSpPr>
          <a:xfrm>
            <a:off x="1875054" y="3396472"/>
            <a:ext cx="821877" cy="821877"/>
            <a:chOff x="2138721" y="2867884"/>
            <a:chExt cx="616408" cy="616408"/>
          </a:xfrm>
        </p:grpSpPr>
        <p:grpSp>
          <p:nvGrpSpPr>
            <p:cNvPr id="23" name="Group 21"/>
            <p:cNvGrpSpPr/>
            <p:nvPr/>
          </p:nvGrpSpPr>
          <p:grpSpPr>
            <a:xfrm>
              <a:off x="2138721" y="2867884"/>
              <a:ext cx="616408" cy="616408"/>
              <a:chOff x="2786183" y="1189182"/>
              <a:chExt cx="921712" cy="921712"/>
            </a:xfrm>
          </p:grpSpPr>
          <p:sp>
            <p:nvSpPr>
              <p:cNvPr id="24" name="Oval 22"/>
              <p:cNvSpPr/>
              <p:nvPr/>
            </p:nvSpPr>
            <p:spPr>
              <a:xfrm>
                <a:off x="2786183" y="1189182"/>
                <a:ext cx="921712" cy="921712"/>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25" name="Oval 23"/>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grpSp>
        <p:sp>
          <p:nvSpPr>
            <p:cNvPr id="26" name="Freeform 9"/>
            <p:cNvSpPr>
              <a:spLocks noEditPoints="1"/>
            </p:cNvSpPr>
            <p:nvPr/>
          </p:nvSpPr>
          <p:spPr bwMode="auto">
            <a:xfrm>
              <a:off x="2299058" y="2994314"/>
              <a:ext cx="284074" cy="324058"/>
            </a:xfrm>
            <a:custGeom>
              <a:avLst/>
              <a:gdLst/>
              <a:ahLst/>
              <a:cxnLst>
                <a:cxn ang="0">
                  <a:pos x="128" y="0"/>
                </a:cxn>
                <a:cxn ang="0">
                  <a:pos x="128" y="82"/>
                </a:cxn>
                <a:cxn ang="0">
                  <a:pos x="148" y="109"/>
                </a:cxn>
                <a:cxn ang="0">
                  <a:pos x="146" y="84"/>
                </a:cxn>
                <a:cxn ang="0">
                  <a:pos x="100" y="86"/>
                </a:cxn>
                <a:cxn ang="0">
                  <a:pos x="130" y="106"/>
                </a:cxn>
                <a:cxn ang="0">
                  <a:pos x="155" y="113"/>
                </a:cxn>
                <a:cxn ang="0">
                  <a:pos x="192" y="151"/>
                </a:cxn>
                <a:cxn ang="0">
                  <a:pos x="192" y="76"/>
                </a:cxn>
                <a:cxn ang="0">
                  <a:pos x="130" y="190"/>
                </a:cxn>
                <a:cxn ang="0">
                  <a:pos x="130" y="115"/>
                </a:cxn>
                <a:cxn ang="0">
                  <a:pos x="130" y="190"/>
                </a:cxn>
                <a:cxn ang="0">
                  <a:pos x="114" y="193"/>
                </a:cxn>
                <a:cxn ang="0">
                  <a:pos x="66" y="280"/>
                </a:cxn>
                <a:cxn ang="0">
                  <a:pos x="69" y="281"/>
                </a:cxn>
                <a:cxn ang="0">
                  <a:pos x="191" y="281"/>
                </a:cxn>
                <a:cxn ang="0">
                  <a:pos x="194" y="280"/>
                </a:cxn>
                <a:cxn ang="0">
                  <a:pos x="146" y="193"/>
                </a:cxn>
                <a:cxn ang="0">
                  <a:pos x="177" y="154"/>
                </a:cxn>
                <a:cxn ang="0">
                  <a:pos x="203" y="241"/>
                </a:cxn>
                <a:cxn ang="0">
                  <a:pos x="254" y="242"/>
                </a:cxn>
                <a:cxn ang="0">
                  <a:pos x="256" y="241"/>
                </a:cxn>
                <a:cxn ang="0">
                  <a:pos x="208" y="154"/>
                </a:cxn>
                <a:cxn ang="0">
                  <a:pos x="84" y="145"/>
                </a:cxn>
                <a:cxn ang="0">
                  <a:pos x="102" y="114"/>
                </a:cxn>
                <a:cxn ang="0">
                  <a:pos x="27" y="114"/>
                </a:cxn>
                <a:cxn ang="0">
                  <a:pos x="98" y="186"/>
                </a:cxn>
                <a:cxn ang="0">
                  <a:pos x="80" y="154"/>
                </a:cxn>
                <a:cxn ang="0">
                  <a:pos x="0" y="202"/>
                </a:cxn>
                <a:cxn ang="0">
                  <a:pos x="0" y="242"/>
                </a:cxn>
                <a:cxn ang="0">
                  <a:pos x="57" y="253"/>
                </a:cxn>
                <a:cxn ang="0">
                  <a:pos x="98" y="186"/>
                </a:cxn>
                <a:cxn ang="0">
                  <a:pos x="98" y="186"/>
                </a:cxn>
              </a:cxnLst>
              <a:rect l="0" t="0" r="r" b="b"/>
              <a:pathLst>
                <a:path w="256" h="292">
                  <a:moveTo>
                    <a:pt x="87" y="41"/>
                  </a:moveTo>
                  <a:cubicBezTo>
                    <a:pt x="87" y="18"/>
                    <a:pt x="106" y="0"/>
                    <a:pt x="128" y="0"/>
                  </a:cubicBezTo>
                  <a:cubicBezTo>
                    <a:pt x="151" y="0"/>
                    <a:pt x="169" y="18"/>
                    <a:pt x="169" y="41"/>
                  </a:cubicBezTo>
                  <a:cubicBezTo>
                    <a:pt x="169" y="63"/>
                    <a:pt x="151" y="82"/>
                    <a:pt x="128" y="82"/>
                  </a:cubicBezTo>
                  <a:cubicBezTo>
                    <a:pt x="106" y="82"/>
                    <a:pt x="87" y="63"/>
                    <a:pt x="87" y="41"/>
                  </a:cubicBezTo>
                  <a:close/>
                  <a:moveTo>
                    <a:pt x="148" y="109"/>
                  </a:moveTo>
                  <a:cubicBezTo>
                    <a:pt x="148" y="101"/>
                    <a:pt x="151" y="92"/>
                    <a:pt x="156" y="86"/>
                  </a:cubicBezTo>
                  <a:cubicBezTo>
                    <a:pt x="153" y="85"/>
                    <a:pt x="149" y="84"/>
                    <a:pt x="146" y="84"/>
                  </a:cubicBezTo>
                  <a:cubicBezTo>
                    <a:pt x="111" y="84"/>
                    <a:pt x="111" y="84"/>
                    <a:pt x="111" y="84"/>
                  </a:cubicBezTo>
                  <a:cubicBezTo>
                    <a:pt x="107" y="84"/>
                    <a:pt x="104" y="85"/>
                    <a:pt x="100" y="86"/>
                  </a:cubicBezTo>
                  <a:cubicBezTo>
                    <a:pt x="105" y="93"/>
                    <a:pt x="109" y="102"/>
                    <a:pt x="109" y="111"/>
                  </a:cubicBezTo>
                  <a:cubicBezTo>
                    <a:pt x="115" y="108"/>
                    <a:pt x="122" y="106"/>
                    <a:pt x="130" y="106"/>
                  </a:cubicBezTo>
                  <a:cubicBezTo>
                    <a:pt x="136" y="106"/>
                    <a:pt x="142" y="107"/>
                    <a:pt x="148" y="109"/>
                  </a:cubicBezTo>
                  <a:close/>
                  <a:moveTo>
                    <a:pt x="155" y="113"/>
                  </a:moveTo>
                  <a:cubicBezTo>
                    <a:pt x="167" y="121"/>
                    <a:pt x="175" y="133"/>
                    <a:pt x="176" y="148"/>
                  </a:cubicBezTo>
                  <a:cubicBezTo>
                    <a:pt x="181" y="150"/>
                    <a:pt x="187" y="151"/>
                    <a:pt x="192" y="151"/>
                  </a:cubicBezTo>
                  <a:cubicBezTo>
                    <a:pt x="213" y="151"/>
                    <a:pt x="230" y="134"/>
                    <a:pt x="230" y="114"/>
                  </a:cubicBezTo>
                  <a:cubicBezTo>
                    <a:pt x="230" y="93"/>
                    <a:pt x="213" y="76"/>
                    <a:pt x="192" y="76"/>
                  </a:cubicBezTo>
                  <a:cubicBezTo>
                    <a:pt x="172" y="76"/>
                    <a:pt x="155" y="93"/>
                    <a:pt x="155" y="113"/>
                  </a:cubicBezTo>
                  <a:close/>
                  <a:moveTo>
                    <a:pt x="130" y="190"/>
                  </a:moveTo>
                  <a:cubicBezTo>
                    <a:pt x="151" y="190"/>
                    <a:pt x="168" y="173"/>
                    <a:pt x="168" y="152"/>
                  </a:cubicBezTo>
                  <a:cubicBezTo>
                    <a:pt x="168" y="132"/>
                    <a:pt x="151" y="115"/>
                    <a:pt x="130" y="115"/>
                  </a:cubicBezTo>
                  <a:cubicBezTo>
                    <a:pt x="109" y="115"/>
                    <a:pt x="92" y="132"/>
                    <a:pt x="92" y="152"/>
                  </a:cubicBezTo>
                  <a:cubicBezTo>
                    <a:pt x="92" y="173"/>
                    <a:pt x="109" y="190"/>
                    <a:pt x="130" y="190"/>
                  </a:cubicBezTo>
                  <a:close/>
                  <a:moveTo>
                    <a:pt x="146" y="193"/>
                  </a:moveTo>
                  <a:cubicBezTo>
                    <a:pt x="114" y="193"/>
                    <a:pt x="114" y="193"/>
                    <a:pt x="114" y="193"/>
                  </a:cubicBezTo>
                  <a:cubicBezTo>
                    <a:pt x="88" y="193"/>
                    <a:pt x="66" y="214"/>
                    <a:pt x="66" y="241"/>
                  </a:cubicBezTo>
                  <a:cubicBezTo>
                    <a:pt x="66" y="280"/>
                    <a:pt x="66" y="280"/>
                    <a:pt x="66" y="280"/>
                  </a:cubicBezTo>
                  <a:cubicBezTo>
                    <a:pt x="66" y="280"/>
                    <a:pt x="66" y="280"/>
                    <a:pt x="66" y="280"/>
                  </a:cubicBezTo>
                  <a:cubicBezTo>
                    <a:pt x="69" y="281"/>
                    <a:pt x="69" y="281"/>
                    <a:pt x="69" y="281"/>
                  </a:cubicBezTo>
                  <a:cubicBezTo>
                    <a:pt x="94" y="289"/>
                    <a:pt x="116" y="292"/>
                    <a:pt x="134" y="292"/>
                  </a:cubicBezTo>
                  <a:cubicBezTo>
                    <a:pt x="170" y="292"/>
                    <a:pt x="190" y="282"/>
                    <a:pt x="191" y="281"/>
                  </a:cubicBezTo>
                  <a:cubicBezTo>
                    <a:pt x="194" y="280"/>
                    <a:pt x="194" y="280"/>
                    <a:pt x="194" y="280"/>
                  </a:cubicBezTo>
                  <a:cubicBezTo>
                    <a:pt x="194" y="280"/>
                    <a:pt x="194" y="280"/>
                    <a:pt x="194" y="280"/>
                  </a:cubicBezTo>
                  <a:cubicBezTo>
                    <a:pt x="194" y="241"/>
                    <a:pt x="194" y="241"/>
                    <a:pt x="194" y="241"/>
                  </a:cubicBezTo>
                  <a:cubicBezTo>
                    <a:pt x="194" y="214"/>
                    <a:pt x="173" y="193"/>
                    <a:pt x="146" y="193"/>
                  </a:cubicBezTo>
                  <a:close/>
                  <a:moveTo>
                    <a:pt x="208" y="154"/>
                  </a:moveTo>
                  <a:cubicBezTo>
                    <a:pt x="177" y="154"/>
                    <a:pt x="177" y="154"/>
                    <a:pt x="177" y="154"/>
                  </a:cubicBezTo>
                  <a:cubicBezTo>
                    <a:pt x="176" y="167"/>
                    <a:pt x="171" y="178"/>
                    <a:pt x="162" y="186"/>
                  </a:cubicBezTo>
                  <a:cubicBezTo>
                    <a:pt x="186" y="193"/>
                    <a:pt x="203" y="215"/>
                    <a:pt x="203" y="241"/>
                  </a:cubicBezTo>
                  <a:cubicBezTo>
                    <a:pt x="203" y="253"/>
                    <a:pt x="203" y="253"/>
                    <a:pt x="203" y="253"/>
                  </a:cubicBezTo>
                  <a:cubicBezTo>
                    <a:pt x="234" y="252"/>
                    <a:pt x="252" y="243"/>
                    <a:pt x="254" y="242"/>
                  </a:cubicBezTo>
                  <a:cubicBezTo>
                    <a:pt x="256" y="241"/>
                    <a:pt x="256" y="241"/>
                    <a:pt x="256" y="241"/>
                  </a:cubicBezTo>
                  <a:cubicBezTo>
                    <a:pt x="256" y="241"/>
                    <a:pt x="256" y="241"/>
                    <a:pt x="256" y="241"/>
                  </a:cubicBezTo>
                  <a:cubicBezTo>
                    <a:pt x="256" y="202"/>
                    <a:pt x="256" y="202"/>
                    <a:pt x="256" y="202"/>
                  </a:cubicBezTo>
                  <a:cubicBezTo>
                    <a:pt x="256" y="175"/>
                    <a:pt x="235" y="154"/>
                    <a:pt x="208" y="154"/>
                  </a:cubicBezTo>
                  <a:close/>
                  <a:moveTo>
                    <a:pt x="64" y="151"/>
                  </a:moveTo>
                  <a:cubicBezTo>
                    <a:pt x="71" y="151"/>
                    <a:pt x="78" y="149"/>
                    <a:pt x="84" y="145"/>
                  </a:cubicBezTo>
                  <a:cubicBezTo>
                    <a:pt x="86" y="133"/>
                    <a:pt x="92" y="123"/>
                    <a:pt x="102" y="116"/>
                  </a:cubicBezTo>
                  <a:cubicBezTo>
                    <a:pt x="102" y="115"/>
                    <a:pt x="102" y="114"/>
                    <a:pt x="102" y="114"/>
                  </a:cubicBezTo>
                  <a:cubicBezTo>
                    <a:pt x="102" y="93"/>
                    <a:pt x="85" y="76"/>
                    <a:pt x="64" y="76"/>
                  </a:cubicBezTo>
                  <a:cubicBezTo>
                    <a:pt x="43" y="76"/>
                    <a:pt x="27" y="93"/>
                    <a:pt x="27" y="114"/>
                  </a:cubicBezTo>
                  <a:cubicBezTo>
                    <a:pt x="27" y="134"/>
                    <a:pt x="43" y="151"/>
                    <a:pt x="64" y="151"/>
                  </a:cubicBezTo>
                  <a:close/>
                  <a:moveTo>
                    <a:pt x="98" y="186"/>
                  </a:moveTo>
                  <a:cubicBezTo>
                    <a:pt x="89" y="178"/>
                    <a:pt x="84" y="167"/>
                    <a:pt x="84" y="154"/>
                  </a:cubicBezTo>
                  <a:cubicBezTo>
                    <a:pt x="82" y="154"/>
                    <a:pt x="81" y="154"/>
                    <a:pt x="80" y="154"/>
                  </a:cubicBezTo>
                  <a:cubicBezTo>
                    <a:pt x="48" y="154"/>
                    <a:pt x="48" y="154"/>
                    <a:pt x="48" y="154"/>
                  </a:cubicBezTo>
                  <a:cubicBezTo>
                    <a:pt x="22" y="154"/>
                    <a:pt x="0" y="175"/>
                    <a:pt x="0" y="202"/>
                  </a:cubicBezTo>
                  <a:cubicBezTo>
                    <a:pt x="0" y="241"/>
                    <a:pt x="0" y="241"/>
                    <a:pt x="0" y="241"/>
                  </a:cubicBezTo>
                  <a:cubicBezTo>
                    <a:pt x="0" y="242"/>
                    <a:pt x="0" y="242"/>
                    <a:pt x="0" y="242"/>
                  </a:cubicBezTo>
                  <a:cubicBezTo>
                    <a:pt x="3" y="242"/>
                    <a:pt x="3" y="242"/>
                    <a:pt x="3" y="242"/>
                  </a:cubicBezTo>
                  <a:cubicBezTo>
                    <a:pt x="23" y="249"/>
                    <a:pt x="41" y="252"/>
                    <a:pt x="57" y="253"/>
                  </a:cubicBezTo>
                  <a:cubicBezTo>
                    <a:pt x="57" y="241"/>
                    <a:pt x="57" y="241"/>
                    <a:pt x="57" y="241"/>
                  </a:cubicBezTo>
                  <a:cubicBezTo>
                    <a:pt x="57" y="215"/>
                    <a:pt x="74" y="193"/>
                    <a:pt x="98" y="186"/>
                  </a:cubicBezTo>
                  <a:close/>
                  <a:moveTo>
                    <a:pt x="98" y="186"/>
                  </a:moveTo>
                  <a:cubicBezTo>
                    <a:pt x="98" y="186"/>
                    <a:pt x="98" y="186"/>
                    <a:pt x="98" y="186"/>
                  </a:cubicBezTo>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grpSp>
        <p:nvGrpSpPr>
          <p:cNvPr id="27" name="Group 32"/>
          <p:cNvGrpSpPr/>
          <p:nvPr/>
        </p:nvGrpSpPr>
        <p:grpSpPr>
          <a:xfrm>
            <a:off x="4752887" y="1879115"/>
            <a:ext cx="821877" cy="821877"/>
            <a:chOff x="6412691" y="2896967"/>
            <a:chExt cx="616408" cy="616408"/>
          </a:xfrm>
        </p:grpSpPr>
        <p:grpSp>
          <p:nvGrpSpPr>
            <p:cNvPr id="28" name="Group 25"/>
            <p:cNvGrpSpPr/>
            <p:nvPr/>
          </p:nvGrpSpPr>
          <p:grpSpPr>
            <a:xfrm>
              <a:off x="6412691" y="2896967"/>
              <a:ext cx="616408" cy="616408"/>
              <a:chOff x="2786183" y="1189182"/>
              <a:chExt cx="921712" cy="921712"/>
            </a:xfrm>
          </p:grpSpPr>
          <p:sp>
            <p:nvSpPr>
              <p:cNvPr id="29" name="Oval 26"/>
              <p:cNvSpPr/>
              <p:nvPr/>
            </p:nvSpPr>
            <p:spPr>
              <a:xfrm>
                <a:off x="2786183" y="1189182"/>
                <a:ext cx="921712" cy="921712"/>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30" name="Oval 27"/>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grpSp>
        <p:grpSp>
          <p:nvGrpSpPr>
            <p:cNvPr id="31" name="Group 28"/>
            <p:cNvGrpSpPr/>
            <p:nvPr/>
          </p:nvGrpSpPr>
          <p:grpSpPr>
            <a:xfrm>
              <a:off x="6566423" y="3063819"/>
              <a:ext cx="319678" cy="300106"/>
              <a:chOff x="504825" y="971550"/>
              <a:chExt cx="1089026" cy="1022350"/>
            </a:xfrm>
            <a:solidFill>
              <a:schemeClr val="accent4"/>
            </a:solidFill>
          </p:grpSpPr>
          <p:sp>
            <p:nvSpPr>
              <p:cNvPr id="32" name="Freeform 29"/>
              <p:cNvSpPr>
                <a:spLocks noEditPoints="1"/>
              </p:cNvSpPr>
              <p:nvPr/>
            </p:nvSpPr>
            <p:spPr bwMode="auto">
              <a:xfrm>
                <a:off x="782638" y="971550"/>
                <a:ext cx="811213" cy="841375"/>
              </a:xfrm>
              <a:custGeom>
                <a:avLst/>
                <a:gdLst/>
                <a:ahLst/>
                <a:cxnLst>
                  <a:cxn ang="0">
                    <a:pos x="0" y="0"/>
                  </a:cxn>
                  <a:cxn ang="0">
                    <a:pos x="0" y="382"/>
                  </a:cxn>
                  <a:cxn ang="0">
                    <a:pos x="286" y="382"/>
                  </a:cxn>
                  <a:cxn ang="0">
                    <a:pos x="420" y="530"/>
                  </a:cxn>
                  <a:cxn ang="0">
                    <a:pos x="420" y="382"/>
                  </a:cxn>
                  <a:cxn ang="0">
                    <a:pos x="511" y="382"/>
                  </a:cxn>
                  <a:cxn ang="0">
                    <a:pos x="511" y="0"/>
                  </a:cxn>
                  <a:cxn ang="0">
                    <a:pos x="0" y="0"/>
                  </a:cxn>
                  <a:cxn ang="0">
                    <a:pos x="0" y="0"/>
                  </a:cxn>
                  <a:cxn ang="0">
                    <a:pos x="0" y="0"/>
                  </a:cxn>
                </a:cxnLst>
                <a:rect l="0" t="0" r="r" b="b"/>
                <a:pathLst>
                  <a:path w="511" h="530">
                    <a:moveTo>
                      <a:pt x="0" y="0"/>
                    </a:moveTo>
                    <a:lnTo>
                      <a:pt x="0" y="382"/>
                    </a:lnTo>
                    <a:lnTo>
                      <a:pt x="286" y="382"/>
                    </a:lnTo>
                    <a:lnTo>
                      <a:pt x="420" y="530"/>
                    </a:lnTo>
                    <a:lnTo>
                      <a:pt x="420" y="382"/>
                    </a:lnTo>
                    <a:lnTo>
                      <a:pt x="511" y="382"/>
                    </a:lnTo>
                    <a:lnTo>
                      <a:pt x="511" y="0"/>
                    </a:lnTo>
                    <a:lnTo>
                      <a:pt x="0" y="0"/>
                    </a:lnTo>
                    <a:close/>
                    <a:moveTo>
                      <a:pt x="0" y="0"/>
                    </a:moveTo>
                    <a:lnTo>
                      <a:pt x="0" y="0"/>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33" name="Freeform 31"/>
              <p:cNvSpPr>
                <a:spLocks noEditPoints="1"/>
              </p:cNvSpPr>
              <p:nvPr/>
            </p:nvSpPr>
            <p:spPr bwMode="auto">
              <a:xfrm>
                <a:off x="504825" y="1274763"/>
                <a:ext cx="695325" cy="719137"/>
              </a:xfrm>
              <a:custGeom>
                <a:avLst/>
                <a:gdLst/>
                <a:ahLst/>
                <a:cxnLst>
                  <a:cxn ang="0">
                    <a:pos x="426" y="226"/>
                  </a:cxn>
                  <a:cxn ang="0">
                    <a:pos x="139" y="226"/>
                  </a:cxn>
                  <a:cxn ang="0">
                    <a:pos x="139" y="0"/>
                  </a:cxn>
                  <a:cxn ang="0">
                    <a:pos x="0" y="0"/>
                  </a:cxn>
                  <a:cxn ang="0">
                    <a:pos x="0" y="327"/>
                  </a:cxn>
                  <a:cxn ang="0">
                    <a:pos x="79" y="327"/>
                  </a:cxn>
                  <a:cxn ang="0">
                    <a:pos x="79" y="453"/>
                  </a:cxn>
                  <a:cxn ang="0">
                    <a:pos x="192" y="327"/>
                  </a:cxn>
                  <a:cxn ang="0">
                    <a:pos x="438" y="327"/>
                  </a:cxn>
                  <a:cxn ang="0">
                    <a:pos x="438" y="241"/>
                  </a:cxn>
                  <a:cxn ang="0">
                    <a:pos x="426" y="226"/>
                  </a:cxn>
                  <a:cxn ang="0">
                    <a:pos x="426" y="226"/>
                  </a:cxn>
                  <a:cxn ang="0">
                    <a:pos x="426" y="226"/>
                  </a:cxn>
                </a:cxnLst>
                <a:rect l="0" t="0" r="r" b="b"/>
                <a:pathLst>
                  <a:path w="438" h="453">
                    <a:moveTo>
                      <a:pt x="426" y="226"/>
                    </a:moveTo>
                    <a:lnTo>
                      <a:pt x="139" y="226"/>
                    </a:lnTo>
                    <a:lnTo>
                      <a:pt x="139" y="0"/>
                    </a:lnTo>
                    <a:lnTo>
                      <a:pt x="0" y="0"/>
                    </a:lnTo>
                    <a:lnTo>
                      <a:pt x="0" y="327"/>
                    </a:lnTo>
                    <a:lnTo>
                      <a:pt x="79" y="327"/>
                    </a:lnTo>
                    <a:lnTo>
                      <a:pt x="79" y="453"/>
                    </a:lnTo>
                    <a:lnTo>
                      <a:pt x="192" y="327"/>
                    </a:lnTo>
                    <a:lnTo>
                      <a:pt x="438" y="327"/>
                    </a:lnTo>
                    <a:lnTo>
                      <a:pt x="438" y="241"/>
                    </a:lnTo>
                    <a:lnTo>
                      <a:pt x="426" y="226"/>
                    </a:lnTo>
                    <a:close/>
                    <a:moveTo>
                      <a:pt x="426" y="226"/>
                    </a:moveTo>
                    <a:lnTo>
                      <a:pt x="426" y="226"/>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grpSp>
      <p:grpSp>
        <p:nvGrpSpPr>
          <p:cNvPr id="34" name="Group 41"/>
          <p:cNvGrpSpPr/>
          <p:nvPr/>
        </p:nvGrpSpPr>
        <p:grpSpPr>
          <a:xfrm>
            <a:off x="6665180" y="4875690"/>
            <a:ext cx="821877" cy="821877"/>
            <a:chOff x="5664096" y="2537414"/>
            <a:chExt cx="616408" cy="616408"/>
          </a:xfrm>
        </p:grpSpPr>
        <p:grpSp>
          <p:nvGrpSpPr>
            <p:cNvPr id="35" name="Group 33"/>
            <p:cNvGrpSpPr/>
            <p:nvPr/>
          </p:nvGrpSpPr>
          <p:grpSpPr>
            <a:xfrm>
              <a:off x="5664096" y="2537414"/>
              <a:ext cx="616408" cy="616408"/>
              <a:chOff x="2786183" y="1189182"/>
              <a:chExt cx="921712" cy="921712"/>
            </a:xfrm>
          </p:grpSpPr>
          <p:sp>
            <p:nvSpPr>
              <p:cNvPr id="36" name="Oval 34"/>
              <p:cNvSpPr/>
              <p:nvPr/>
            </p:nvSpPr>
            <p:spPr>
              <a:xfrm>
                <a:off x="2786183" y="1189182"/>
                <a:ext cx="921712" cy="921712"/>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37" name="Oval 35"/>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grpSp>
        <p:grpSp>
          <p:nvGrpSpPr>
            <p:cNvPr id="38" name="Group 36"/>
            <p:cNvGrpSpPr/>
            <p:nvPr/>
          </p:nvGrpSpPr>
          <p:grpSpPr>
            <a:xfrm>
              <a:off x="5828448" y="2733085"/>
              <a:ext cx="308466" cy="233388"/>
              <a:chOff x="6629400" y="2008188"/>
              <a:chExt cx="600075" cy="454025"/>
            </a:xfrm>
            <a:solidFill>
              <a:schemeClr val="accent3"/>
            </a:solidFill>
          </p:grpSpPr>
          <p:sp>
            <p:nvSpPr>
              <p:cNvPr id="39" name="Freeform 17"/>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close/>
                    <a:moveTo>
                      <a:pt x="354" y="262"/>
                    </a:moveTo>
                    <a:lnTo>
                      <a:pt x="24" y="262"/>
                    </a:lnTo>
                    <a:lnTo>
                      <a:pt x="24" y="24"/>
                    </a:lnTo>
                    <a:lnTo>
                      <a:pt x="354" y="24"/>
                    </a:lnTo>
                    <a:lnTo>
                      <a:pt x="354" y="262"/>
                    </a:lnTo>
                    <a:close/>
                    <a:moveTo>
                      <a:pt x="354" y="262"/>
                    </a:moveTo>
                    <a:lnTo>
                      <a:pt x="354" y="262"/>
                    </a:lnTo>
                    <a:close/>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40" name="Freeform 18"/>
              <p:cNvSpPr>
                <a:spLocks noEditPoints="1"/>
              </p:cNvSpPr>
              <p:nvPr/>
            </p:nvSpPr>
            <p:spPr bwMode="auto">
              <a:xfrm>
                <a:off x="6629400" y="2008188"/>
                <a:ext cx="600075" cy="454025"/>
              </a:xfrm>
              <a:custGeom>
                <a:avLst/>
                <a:gdLst/>
                <a:ahLst/>
                <a:cxnLst>
                  <a:cxn ang="0">
                    <a:pos x="0" y="0"/>
                  </a:cxn>
                  <a:cxn ang="0">
                    <a:pos x="0" y="286"/>
                  </a:cxn>
                  <a:cxn ang="0">
                    <a:pos x="378" y="286"/>
                  </a:cxn>
                  <a:cxn ang="0">
                    <a:pos x="378" y="0"/>
                  </a:cxn>
                  <a:cxn ang="0">
                    <a:pos x="0" y="0"/>
                  </a:cxn>
                  <a:cxn ang="0">
                    <a:pos x="354" y="262"/>
                  </a:cxn>
                  <a:cxn ang="0">
                    <a:pos x="24" y="262"/>
                  </a:cxn>
                  <a:cxn ang="0">
                    <a:pos x="24" y="24"/>
                  </a:cxn>
                  <a:cxn ang="0">
                    <a:pos x="354" y="24"/>
                  </a:cxn>
                  <a:cxn ang="0">
                    <a:pos x="354" y="262"/>
                  </a:cxn>
                  <a:cxn ang="0">
                    <a:pos x="354" y="262"/>
                  </a:cxn>
                  <a:cxn ang="0">
                    <a:pos x="354" y="262"/>
                  </a:cxn>
                </a:cxnLst>
                <a:rect l="0" t="0" r="r" b="b"/>
                <a:pathLst>
                  <a:path w="378" h="286">
                    <a:moveTo>
                      <a:pt x="0" y="0"/>
                    </a:moveTo>
                    <a:lnTo>
                      <a:pt x="0" y="286"/>
                    </a:lnTo>
                    <a:lnTo>
                      <a:pt x="378" y="286"/>
                    </a:lnTo>
                    <a:lnTo>
                      <a:pt x="378" y="0"/>
                    </a:lnTo>
                    <a:lnTo>
                      <a:pt x="0" y="0"/>
                    </a:lnTo>
                    <a:moveTo>
                      <a:pt x="354" y="262"/>
                    </a:moveTo>
                    <a:lnTo>
                      <a:pt x="24" y="262"/>
                    </a:lnTo>
                    <a:lnTo>
                      <a:pt x="24" y="24"/>
                    </a:lnTo>
                    <a:lnTo>
                      <a:pt x="354" y="24"/>
                    </a:lnTo>
                    <a:lnTo>
                      <a:pt x="354" y="262"/>
                    </a:lnTo>
                    <a:moveTo>
                      <a:pt x="354" y="262"/>
                    </a:moveTo>
                    <a:lnTo>
                      <a:pt x="354" y="262"/>
                    </a:lnTo>
                  </a:path>
                </a:pathLst>
              </a:custGeom>
              <a:solidFill>
                <a:srgbClr val="870605"/>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41" name="Freeform 19"/>
              <p:cNvSpPr>
                <a:spLocks noEditPoints="1"/>
              </p:cNvSpPr>
              <p:nvPr/>
            </p:nvSpPr>
            <p:spPr bwMode="auto">
              <a:xfrm>
                <a:off x="7042150" y="2084388"/>
                <a:ext cx="111125" cy="112713"/>
              </a:xfrm>
              <a:custGeom>
                <a:avLst/>
                <a:gdLst/>
                <a:ahLst/>
                <a:cxnLst>
                  <a:cxn ang="0">
                    <a:pos x="29" y="15"/>
                  </a:cxn>
                  <a:cxn ang="0">
                    <a:pos x="15" y="29"/>
                  </a:cxn>
                  <a:cxn ang="0">
                    <a:pos x="0" y="15"/>
                  </a:cxn>
                  <a:cxn ang="0">
                    <a:pos x="15" y="0"/>
                  </a:cxn>
                  <a:cxn ang="0">
                    <a:pos x="29" y="15"/>
                  </a:cxn>
                  <a:cxn ang="0">
                    <a:pos x="29" y="15"/>
                  </a:cxn>
                  <a:cxn ang="0">
                    <a:pos x="29" y="15"/>
                  </a:cxn>
                </a:cxnLst>
                <a:rect l="0" t="0" r="r" b="b"/>
                <a:pathLst>
                  <a:path w="29" h="29">
                    <a:moveTo>
                      <a:pt x="29" y="15"/>
                    </a:moveTo>
                    <a:cubicBezTo>
                      <a:pt x="29" y="23"/>
                      <a:pt x="23" y="29"/>
                      <a:pt x="15" y="29"/>
                    </a:cubicBezTo>
                    <a:cubicBezTo>
                      <a:pt x="7" y="29"/>
                      <a:pt x="0" y="23"/>
                      <a:pt x="0" y="15"/>
                    </a:cubicBezTo>
                    <a:cubicBezTo>
                      <a:pt x="0" y="7"/>
                      <a:pt x="7" y="0"/>
                      <a:pt x="15" y="0"/>
                    </a:cubicBezTo>
                    <a:cubicBezTo>
                      <a:pt x="23" y="0"/>
                      <a:pt x="29" y="7"/>
                      <a:pt x="29" y="15"/>
                    </a:cubicBezTo>
                    <a:close/>
                    <a:moveTo>
                      <a:pt x="29" y="15"/>
                    </a:moveTo>
                    <a:cubicBezTo>
                      <a:pt x="29" y="15"/>
                      <a:pt x="29" y="15"/>
                      <a:pt x="29" y="15"/>
                    </a:cubicBezTo>
                  </a:path>
                </a:pathLst>
              </a:custGeom>
              <a:solidFill>
                <a:schemeClr val="accent4"/>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sp>
            <p:nvSpPr>
              <p:cNvPr id="42" name="Freeform 20"/>
              <p:cNvSpPr>
                <a:spLocks noEditPoints="1"/>
              </p:cNvSpPr>
              <p:nvPr/>
            </p:nvSpPr>
            <p:spPr bwMode="auto">
              <a:xfrm>
                <a:off x="6705600" y="2122488"/>
                <a:ext cx="455613" cy="266700"/>
              </a:xfrm>
              <a:custGeom>
                <a:avLst/>
                <a:gdLst/>
                <a:ahLst/>
                <a:cxnLst>
                  <a:cxn ang="0">
                    <a:pos x="79" y="29"/>
                  </a:cxn>
                  <a:cxn ang="0">
                    <a:pos x="59" y="48"/>
                  </a:cxn>
                  <a:cxn ang="0">
                    <a:pos x="25" y="0"/>
                  </a:cxn>
                  <a:cxn ang="0">
                    <a:pos x="0" y="69"/>
                  </a:cxn>
                  <a:cxn ang="0">
                    <a:pos x="119" y="69"/>
                  </a:cxn>
                  <a:cxn ang="0">
                    <a:pos x="79" y="29"/>
                  </a:cxn>
                  <a:cxn ang="0">
                    <a:pos x="79" y="29"/>
                  </a:cxn>
                  <a:cxn ang="0">
                    <a:pos x="79" y="29"/>
                  </a:cxn>
                </a:cxnLst>
                <a:rect l="0" t="0" r="r" b="b"/>
                <a:pathLst>
                  <a:path w="119" h="69">
                    <a:moveTo>
                      <a:pt x="79" y="29"/>
                    </a:moveTo>
                    <a:cubicBezTo>
                      <a:pt x="70" y="29"/>
                      <a:pt x="71" y="48"/>
                      <a:pt x="59" y="48"/>
                    </a:cubicBezTo>
                    <a:cubicBezTo>
                      <a:pt x="47" y="48"/>
                      <a:pt x="40" y="0"/>
                      <a:pt x="25" y="0"/>
                    </a:cubicBezTo>
                    <a:cubicBezTo>
                      <a:pt x="10" y="0"/>
                      <a:pt x="0" y="69"/>
                      <a:pt x="0" y="69"/>
                    </a:cubicBezTo>
                    <a:cubicBezTo>
                      <a:pt x="119" y="69"/>
                      <a:pt x="119" y="69"/>
                      <a:pt x="119" y="69"/>
                    </a:cubicBezTo>
                    <a:cubicBezTo>
                      <a:pt x="119" y="69"/>
                      <a:pt x="88" y="29"/>
                      <a:pt x="79" y="29"/>
                    </a:cubicBezTo>
                    <a:close/>
                    <a:moveTo>
                      <a:pt x="79" y="29"/>
                    </a:moveTo>
                    <a:cubicBezTo>
                      <a:pt x="79" y="29"/>
                      <a:pt x="79" y="29"/>
                      <a:pt x="79" y="29"/>
                    </a:cubicBezTo>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grpSp>
      <p:grpSp>
        <p:nvGrpSpPr>
          <p:cNvPr id="43" name="Group 48"/>
          <p:cNvGrpSpPr/>
          <p:nvPr/>
        </p:nvGrpSpPr>
        <p:grpSpPr>
          <a:xfrm>
            <a:off x="9540843" y="2304258"/>
            <a:ext cx="842781" cy="842781"/>
            <a:chOff x="3323671" y="3667874"/>
            <a:chExt cx="632086" cy="632086"/>
          </a:xfrm>
        </p:grpSpPr>
        <p:grpSp>
          <p:nvGrpSpPr>
            <p:cNvPr id="44" name="Group 42"/>
            <p:cNvGrpSpPr/>
            <p:nvPr/>
          </p:nvGrpSpPr>
          <p:grpSpPr>
            <a:xfrm>
              <a:off x="3323671" y="3667874"/>
              <a:ext cx="632086" cy="632086"/>
              <a:chOff x="2786183" y="1189182"/>
              <a:chExt cx="921712" cy="921712"/>
            </a:xfrm>
          </p:grpSpPr>
          <p:sp>
            <p:nvSpPr>
              <p:cNvPr id="45" name="Oval 43"/>
              <p:cNvSpPr/>
              <p:nvPr/>
            </p:nvSpPr>
            <p:spPr>
              <a:xfrm>
                <a:off x="2786183" y="1189182"/>
                <a:ext cx="921712" cy="921712"/>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sp>
            <p:nvSpPr>
              <p:cNvPr id="46" name="Oval 44"/>
              <p:cNvSpPr/>
              <p:nvPr/>
            </p:nvSpPr>
            <p:spPr>
              <a:xfrm>
                <a:off x="2878354" y="1281353"/>
                <a:ext cx="737370" cy="73737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a typeface="微软雅黑" panose="020B0503020204020204" charset="-122"/>
                </a:endParaRPr>
              </a:p>
            </p:txBody>
          </p:sp>
        </p:grpSp>
        <p:sp>
          <p:nvSpPr>
            <p:cNvPr id="48" name="Freeform 36"/>
            <p:cNvSpPr>
              <a:spLocks noEditPoints="1"/>
            </p:cNvSpPr>
            <p:nvPr/>
          </p:nvSpPr>
          <p:spPr bwMode="auto">
            <a:xfrm>
              <a:off x="3562067" y="3831227"/>
              <a:ext cx="155296" cy="252226"/>
            </a:xfrm>
            <a:custGeom>
              <a:avLst/>
              <a:gdLst/>
              <a:ahLst/>
              <a:cxnLst>
                <a:cxn ang="0">
                  <a:pos x="13" y="197"/>
                </a:cxn>
                <a:cxn ang="0">
                  <a:pos x="27" y="191"/>
                </a:cxn>
                <a:cxn ang="0">
                  <a:pos x="29" y="189"/>
                </a:cxn>
                <a:cxn ang="0">
                  <a:pos x="32" y="181"/>
                </a:cxn>
                <a:cxn ang="0">
                  <a:pos x="36" y="176"/>
                </a:cxn>
                <a:cxn ang="0">
                  <a:pos x="37" y="174"/>
                </a:cxn>
                <a:cxn ang="0">
                  <a:pos x="39" y="162"/>
                </a:cxn>
                <a:cxn ang="0">
                  <a:pos x="38" y="160"/>
                </a:cxn>
                <a:cxn ang="0">
                  <a:pos x="31" y="146"/>
                </a:cxn>
                <a:cxn ang="0">
                  <a:pos x="29" y="138"/>
                </a:cxn>
                <a:cxn ang="0">
                  <a:pos x="26" y="127"/>
                </a:cxn>
                <a:cxn ang="0">
                  <a:pos x="26" y="124"/>
                </a:cxn>
                <a:cxn ang="0">
                  <a:pos x="28" y="119"/>
                </a:cxn>
                <a:cxn ang="0">
                  <a:pos x="29" y="117"/>
                </a:cxn>
                <a:cxn ang="0">
                  <a:pos x="29" y="100"/>
                </a:cxn>
                <a:cxn ang="0">
                  <a:pos x="29" y="89"/>
                </a:cxn>
                <a:cxn ang="0">
                  <a:pos x="38" y="74"/>
                </a:cxn>
                <a:cxn ang="0">
                  <a:pos x="63" y="63"/>
                </a:cxn>
                <a:cxn ang="0">
                  <a:pos x="77" y="61"/>
                </a:cxn>
                <a:cxn ang="0">
                  <a:pos x="81" y="61"/>
                </a:cxn>
                <a:cxn ang="0">
                  <a:pos x="81" y="62"/>
                </a:cxn>
                <a:cxn ang="0">
                  <a:pos x="78" y="64"/>
                </a:cxn>
                <a:cxn ang="0">
                  <a:pos x="79" y="69"/>
                </a:cxn>
                <a:cxn ang="0">
                  <a:pos x="91" y="80"/>
                </a:cxn>
                <a:cxn ang="0">
                  <a:pos x="96" y="92"/>
                </a:cxn>
                <a:cxn ang="0">
                  <a:pos x="96" y="117"/>
                </a:cxn>
                <a:cxn ang="0">
                  <a:pos x="98" y="121"/>
                </a:cxn>
                <a:cxn ang="0">
                  <a:pos x="99" y="122"/>
                </a:cxn>
                <a:cxn ang="0">
                  <a:pos x="98" y="135"/>
                </a:cxn>
                <a:cxn ang="0">
                  <a:pos x="98" y="136"/>
                </a:cxn>
                <a:cxn ang="0">
                  <a:pos x="91" y="154"/>
                </a:cxn>
                <a:cxn ang="0">
                  <a:pos x="90" y="155"/>
                </a:cxn>
                <a:cxn ang="0">
                  <a:pos x="87" y="174"/>
                </a:cxn>
                <a:cxn ang="0">
                  <a:pos x="88" y="176"/>
                </a:cxn>
                <a:cxn ang="0">
                  <a:pos x="91" y="181"/>
                </a:cxn>
                <a:cxn ang="0">
                  <a:pos x="94" y="190"/>
                </a:cxn>
                <a:cxn ang="0">
                  <a:pos x="97" y="192"/>
                </a:cxn>
                <a:cxn ang="0">
                  <a:pos x="124" y="203"/>
                </a:cxn>
                <a:cxn ang="0">
                  <a:pos x="124" y="0"/>
                </a:cxn>
                <a:cxn ang="0">
                  <a:pos x="0" y="0"/>
                </a:cxn>
                <a:cxn ang="0">
                  <a:pos x="0" y="203"/>
                </a:cxn>
                <a:cxn ang="0">
                  <a:pos x="13" y="197"/>
                </a:cxn>
                <a:cxn ang="0">
                  <a:pos x="13" y="197"/>
                </a:cxn>
                <a:cxn ang="0">
                  <a:pos x="13" y="197"/>
                </a:cxn>
              </a:cxnLst>
              <a:rect l="0" t="0" r="r" b="b"/>
              <a:pathLst>
                <a:path w="124" h="203">
                  <a:moveTo>
                    <a:pt x="13" y="197"/>
                  </a:moveTo>
                  <a:cubicBezTo>
                    <a:pt x="17" y="195"/>
                    <a:pt x="22" y="194"/>
                    <a:pt x="27" y="191"/>
                  </a:cubicBezTo>
                  <a:cubicBezTo>
                    <a:pt x="28" y="191"/>
                    <a:pt x="29" y="190"/>
                    <a:pt x="29" y="189"/>
                  </a:cubicBezTo>
                  <a:cubicBezTo>
                    <a:pt x="30" y="187"/>
                    <a:pt x="31" y="184"/>
                    <a:pt x="32" y="181"/>
                  </a:cubicBezTo>
                  <a:cubicBezTo>
                    <a:pt x="33" y="179"/>
                    <a:pt x="33" y="177"/>
                    <a:pt x="36" y="176"/>
                  </a:cubicBezTo>
                  <a:cubicBezTo>
                    <a:pt x="36" y="176"/>
                    <a:pt x="37" y="175"/>
                    <a:pt x="37" y="174"/>
                  </a:cubicBezTo>
                  <a:cubicBezTo>
                    <a:pt x="38" y="170"/>
                    <a:pt x="38" y="166"/>
                    <a:pt x="39" y="162"/>
                  </a:cubicBezTo>
                  <a:cubicBezTo>
                    <a:pt x="39" y="161"/>
                    <a:pt x="38" y="160"/>
                    <a:pt x="38" y="160"/>
                  </a:cubicBezTo>
                  <a:cubicBezTo>
                    <a:pt x="34" y="156"/>
                    <a:pt x="32" y="151"/>
                    <a:pt x="31" y="146"/>
                  </a:cubicBezTo>
                  <a:cubicBezTo>
                    <a:pt x="31" y="143"/>
                    <a:pt x="29" y="141"/>
                    <a:pt x="29" y="138"/>
                  </a:cubicBezTo>
                  <a:cubicBezTo>
                    <a:pt x="28" y="135"/>
                    <a:pt x="27" y="131"/>
                    <a:pt x="26" y="127"/>
                  </a:cubicBezTo>
                  <a:cubicBezTo>
                    <a:pt x="26" y="126"/>
                    <a:pt x="26" y="125"/>
                    <a:pt x="26" y="124"/>
                  </a:cubicBezTo>
                  <a:cubicBezTo>
                    <a:pt x="25" y="122"/>
                    <a:pt x="25" y="120"/>
                    <a:pt x="28" y="119"/>
                  </a:cubicBezTo>
                  <a:cubicBezTo>
                    <a:pt x="28" y="119"/>
                    <a:pt x="29" y="118"/>
                    <a:pt x="29" y="117"/>
                  </a:cubicBezTo>
                  <a:cubicBezTo>
                    <a:pt x="29" y="111"/>
                    <a:pt x="29" y="105"/>
                    <a:pt x="29" y="100"/>
                  </a:cubicBezTo>
                  <a:cubicBezTo>
                    <a:pt x="29" y="96"/>
                    <a:pt x="29" y="93"/>
                    <a:pt x="29" y="89"/>
                  </a:cubicBezTo>
                  <a:cubicBezTo>
                    <a:pt x="30" y="83"/>
                    <a:pt x="34" y="78"/>
                    <a:pt x="38" y="74"/>
                  </a:cubicBezTo>
                  <a:cubicBezTo>
                    <a:pt x="46" y="68"/>
                    <a:pt x="54" y="65"/>
                    <a:pt x="63" y="63"/>
                  </a:cubicBezTo>
                  <a:cubicBezTo>
                    <a:pt x="68" y="62"/>
                    <a:pt x="72" y="62"/>
                    <a:pt x="77" y="61"/>
                  </a:cubicBezTo>
                  <a:cubicBezTo>
                    <a:pt x="78" y="61"/>
                    <a:pt x="79" y="61"/>
                    <a:pt x="81" y="61"/>
                  </a:cubicBezTo>
                  <a:cubicBezTo>
                    <a:pt x="81" y="61"/>
                    <a:pt x="81" y="61"/>
                    <a:pt x="81" y="62"/>
                  </a:cubicBezTo>
                  <a:cubicBezTo>
                    <a:pt x="80" y="62"/>
                    <a:pt x="79" y="63"/>
                    <a:pt x="78" y="64"/>
                  </a:cubicBezTo>
                  <a:cubicBezTo>
                    <a:pt x="77" y="66"/>
                    <a:pt x="77" y="67"/>
                    <a:pt x="79" y="69"/>
                  </a:cubicBezTo>
                  <a:cubicBezTo>
                    <a:pt x="83" y="72"/>
                    <a:pt x="87" y="76"/>
                    <a:pt x="91" y="80"/>
                  </a:cubicBezTo>
                  <a:cubicBezTo>
                    <a:pt x="95" y="83"/>
                    <a:pt x="96" y="87"/>
                    <a:pt x="96" y="92"/>
                  </a:cubicBezTo>
                  <a:cubicBezTo>
                    <a:pt x="96" y="100"/>
                    <a:pt x="96" y="109"/>
                    <a:pt x="96" y="117"/>
                  </a:cubicBezTo>
                  <a:cubicBezTo>
                    <a:pt x="96" y="118"/>
                    <a:pt x="96" y="120"/>
                    <a:pt x="98" y="121"/>
                  </a:cubicBezTo>
                  <a:cubicBezTo>
                    <a:pt x="99" y="121"/>
                    <a:pt x="99" y="122"/>
                    <a:pt x="99" y="122"/>
                  </a:cubicBezTo>
                  <a:cubicBezTo>
                    <a:pt x="99" y="127"/>
                    <a:pt x="98" y="131"/>
                    <a:pt x="98" y="135"/>
                  </a:cubicBezTo>
                  <a:cubicBezTo>
                    <a:pt x="98" y="135"/>
                    <a:pt x="98" y="135"/>
                    <a:pt x="98" y="136"/>
                  </a:cubicBezTo>
                  <a:cubicBezTo>
                    <a:pt x="94" y="141"/>
                    <a:pt x="93" y="148"/>
                    <a:pt x="91" y="154"/>
                  </a:cubicBezTo>
                  <a:cubicBezTo>
                    <a:pt x="91" y="154"/>
                    <a:pt x="91" y="154"/>
                    <a:pt x="90" y="155"/>
                  </a:cubicBezTo>
                  <a:cubicBezTo>
                    <a:pt x="85" y="160"/>
                    <a:pt x="87" y="168"/>
                    <a:pt x="87" y="174"/>
                  </a:cubicBezTo>
                  <a:cubicBezTo>
                    <a:pt x="87" y="175"/>
                    <a:pt x="87" y="176"/>
                    <a:pt x="88" y="176"/>
                  </a:cubicBezTo>
                  <a:cubicBezTo>
                    <a:pt x="90" y="177"/>
                    <a:pt x="91" y="179"/>
                    <a:pt x="91" y="181"/>
                  </a:cubicBezTo>
                  <a:cubicBezTo>
                    <a:pt x="92" y="184"/>
                    <a:pt x="93" y="187"/>
                    <a:pt x="94" y="190"/>
                  </a:cubicBezTo>
                  <a:cubicBezTo>
                    <a:pt x="95" y="191"/>
                    <a:pt x="96" y="191"/>
                    <a:pt x="97" y="192"/>
                  </a:cubicBezTo>
                  <a:cubicBezTo>
                    <a:pt x="106" y="195"/>
                    <a:pt x="115" y="199"/>
                    <a:pt x="124" y="203"/>
                  </a:cubicBezTo>
                  <a:cubicBezTo>
                    <a:pt x="124" y="0"/>
                    <a:pt x="124" y="0"/>
                    <a:pt x="124" y="0"/>
                  </a:cubicBezTo>
                  <a:cubicBezTo>
                    <a:pt x="0" y="0"/>
                    <a:pt x="0" y="0"/>
                    <a:pt x="0" y="0"/>
                  </a:cubicBezTo>
                  <a:cubicBezTo>
                    <a:pt x="0" y="203"/>
                    <a:pt x="0" y="203"/>
                    <a:pt x="0" y="203"/>
                  </a:cubicBezTo>
                  <a:cubicBezTo>
                    <a:pt x="4" y="201"/>
                    <a:pt x="8" y="199"/>
                    <a:pt x="13" y="197"/>
                  </a:cubicBezTo>
                  <a:close/>
                  <a:moveTo>
                    <a:pt x="13" y="197"/>
                  </a:moveTo>
                  <a:cubicBezTo>
                    <a:pt x="13" y="197"/>
                    <a:pt x="13" y="197"/>
                    <a:pt x="13" y="197"/>
                  </a:cubicBezTo>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dirty="0">
                <a:latin typeface="微软雅黑" panose="020B0503020204020204" charset="-122"/>
                <a:ea typeface="微软雅黑" panose="020B0503020204020204" charset="-122"/>
              </a:endParaRPr>
            </a:p>
          </p:txBody>
        </p:sp>
      </p:grpSp>
      <p:grpSp>
        <p:nvGrpSpPr>
          <p:cNvPr id="50" name="Group 25"/>
          <p:cNvGrpSpPr/>
          <p:nvPr/>
        </p:nvGrpSpPr>
        <p:grpSpPr>
          <a:xfrm>
            <a:off x="4230241" y="4535582"/>
            <a:ext cx="1972137" cy="901961"/>
            <a:chOff x="764014" y="1586941"/>
            <a:chExt cx="1544637" cy="676471"/>
          </a:xfrm>
        </p:grpSpPr>
        <p:sp>
          <p:nvSpPr>
            <p:cNvPr id="51" name="Text Placeholder 3"/>
            <p:cNvSpPr txBox="1"/>
            <p:nvPr/>
          </p:nvSpPr>
          <p:spPr>
            <a:xfrm>
              <a:off x="1055891" y="1586941"/>
              <a:ext cx="960882" cy="1828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600" b="1" dirty="0">
                  <a:solidFill>
                    <a:schemeClr val="tx1"/>
                  </a:solidFill>
                  <a:latin typeface="微软雅黑" panose="020B0503020204020204" charset="-122"/>
                  <a:ea typeface="微软雅黑" panose="020B0503020204020204" charset="-122"/>
                </a:rPr>
                <a:t>此处添加名称</a:t>
              </a:r>
            </a:p>
          </p:txBody>
        </p:sp>
        <p:sp>
          <p:nvSpPr>
            <p:cNvPr id="52" name="Text Placeholder 3"/>
            <p:cNvSpPr txBox="1"/>
            <p:nvPr/>
          </p:nvSpPr>
          <p:spPr>
            <a:xfrm>
              <a:off x="764014" y="1804783"/>
              <a:ext cx="1544637" cy="4586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335"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grpSp>
      <p:grpSp>
        <p:nvGrpSpPr>
          <p:cNvPr id="53" name="Group 25"/>
          <p:cNvGrpSpPr/>
          <p:nvPr/>
        </p:nvGrpSpPr>
        <p:grpSpPr>
          <a:xfrm>
            <a:off x="6085253" y="2150473"/>
            <a:ext cx="1972137" cy="901961"/>
            <a:chOff x="764014" y="1586941"/>
            <a:chExt cx="1544637" cy="676471"/>
          </a:xfrm>
        </p:grpSpPr>
        <p:sp>
          <p:nvSpPr>
            <p:cNvPr id="54" name="Text Placeholder 3"/>
            <p:cNvSpPr txBox="1"/>
            <p:nvPr/>
          </p:nvSpPr>
          <p:spPr>
            <a:xfrm>
              <a:off x="1055891" y="1586941"/>
              <a:ext cx="960882" cy="1828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600" b="1" dirty="0">
                  <a:solidFill>
                    <a:schemeClr val="tx1"/>
                  </a:solidFill>
                  <a:latin typeface="微软雅黑" panose="020B0503020204020204" charset="-122"/>
                  <a:ea typeface="微软雅黑" panose="020B0503020204020204" charset="-122"/>
                </a:rPr>
                <a:t>此处添加名称</a:t>
              </a:r>
            </a:p>
          </p:txBody>
        </p:sp>
        <p:sp>
          <p:nvSpPr>
            <p:cNvPr id="55" name="Text Placeholder 3"/>
            <p:cNvSpPr txBox="1"/>
            <p:nvPr/>
          </p:nvSpPr>
          <p:spPr>
            <a:xfrm>
              <a:off x="764014" y="1804783"/>
              <a:ext cx="1544637" cy="4586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335"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grpSp>
      <p:grpSp>
        <p:nvGrpSpPr>
          <p:cNvPr id="56" name="Group 25"/>
          <p:cNvGrpSpPr/>
          <p:nvPr/>
        </p:nvGrpSpPr>
        <p:grpSpPr>
          <a:xfrm>
            <a:off x="8109633" y="4535582"/>
            <a:ext cx="1972137" cy="901961"/>
            <a:chOff x="764014" y="1586941"/>
            <a:chExt cx="1544637" cy="676471"/>
          </a:xfrm>
        </p:grpSpPr>
        <p:sp>
          <p:nvSpPr>
            <p:cNvPr id="57" name="Text Placeholder 3"/>
            <p:cNvSpPr txBox="1"/>
            <p:nvPr/>
          </p:nvSpPr>
          <p:spPr>
            <a:xfrm>
              <a:off x="1055891" y="1586941"/>
              <a:ext cx="960882" cy="1828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600" b="1" dirty="0">
                  <a:solidFill>
                    <a:schemeClr val="tx1"/>
                  </a:solidFill>
                  <a:latin typeface="微软雅黑" panose="020B0503020204020204" charset="-122"/>
                  <a:ea typeface="微软雅黑" panose="020B0503020204020204" charset="-122"/>
                </a:rPr>
                <a:t>此处添加名称</a:t>
              </a:r>
            </a:p>
          </p:txBody>
        </p:sp>
        <p:sp>
          <p:nvSpPr>
            <p:cNvPr id="58" name="Text Placeholder 3"/>
            <p:cNvSpPr txBox="1"/>
            <p:nvPr/>
          </p:nvSpPr>
          <p:spPr>
            <a:xfrm>
              <a:off x="764014" y="1804783"/>
              <a:ext cx="1544637" cy="4586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335"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grpSp>
      <p:grpSp>
        <p:nvGrpSpPr>
          <p:cNvPr id="59" name="Group 25"/>
          <p:cNvGrpSpPr/>
          <p:nvPr/>
        </p:nvGrpSpPr>
        <p:grpSpPr>
          <a:xfrm>
            <a:off x="2258104" y="2150473"/>
            <a:ext cx="1972137" cy="901961"/>
            <a:chOff x="764014" y="1586941"/>
            <a:chExt cx="1544637" cy="676471"/>
          </a:xfrm>
        </p:grpSpPr>
        <p:sp>
          <p:nvSpPr>
            <p:cNvPr id="60" name="Text Placeholder 3"/>
            <p:cNvSpPr txBox="1"/>
            <p:nvPr/>
          </p:nvSpPr>
          <p:spPr>
            <a:xfrm>
              <a:off x="1055891" y="1586941"/>
              <a:ext cx="960882" cy="1828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600" b="1" dirty="0">
                  <a:solidFill>
                    <a:schemeClr val="tx1"/>
                  </a:solidFill>
                  <a:latin typeface="微软雅黑" panose="020B0503020204020204" charset="-122"/>
                  <a:ea typeface="微软雅黑" panose="020B0503020204020204" charset="-122"/>
                </a:rPr>
                <a:t>此处添加名称</a:t>
              </a:r>
            </a:p>
          </p:txBody>
        </p:sp>
        <p:sp>
          <p:nvSpPr>
            <p:cNvPr id="61" name="Text Placeholder 3"/>
            <p:cNvSpPr txBox="1"/>
            <p:nvPr/>
          </p:nvSpPr>
          <p:spPr>
            <a:xfrm>
              <a:off x="764014" y="1804783"/>
              <a:ext cx="1544637" cy="458629"/>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335" dirty="0">
                  <a:solidFill>
                    <a:schemeClr val="tx1"/>
                  </a:solidFill>
                  <a:latin typeface="微软雅黑" panose="020B0503020204020204" charset="-122"/>
                  <a:ea typeface="微软雅黑" panose="020B0503020204020204" charset="-122"/>
                </a:rPr>
                <a:t>您的内容打在这里，或者通过复制您的文本后，在此框中选择粘贴。 </a:t>
              </a:r>
            </a:p>
          </p:txBody>
        </p:sp>
      </p:gr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17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500"/>
                                        <p:tgtEl>
                                          <p:spTgt spid="18"/>
                                        </p:tgtEl>
                                      </p:cBhvr>
                                    </p:animEffect>
                                    <p:anim calcmode="lin" valueType="num">
                                      <p:cBhvr>
                                        <p:cTn id="38" dur="500" fill="hold"/>
                                        <p:tgtEl>
                                          <p:spTgt spid="18"/>
                                        </p:tgtEl>
                                        <p:attrNameLst>
                                          <p:attrName>ppt_x</p:attrName>
                                        </p:attrNameLst>
                                      </p:cBhvr>
                                      <p:tavLst>
                                        <p:tav tm="0">
                                          <p:val>
                                            <p:strVal val="#ppt_x"/>
                                          </p:val>
                                        </p:tav>
                                        <p:tav tm="100000">
                                          <p:val>
                                            <p:strVal val="#ppt_x"/>
                                          </p:val>
                                        </p:tav>
                                      </p:tavLst>
                                    </p:anim>
                                    <p:anim calcmode="lin" valueType="num">
                                      <p:cBhvr>
                                        <p:cTn id="39" dur="50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2200"/>
                            </p:stCondLst>
                            <p:childTnLst>
                              <p:par>
                                <p:cTn id="41" presetID="53" presetClass="entr" presetSubtype="16"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par>
                          <p:cTn id="46" fill="hold">
                            <p:stCondLst>
                              <p:cond delay="2700"/>
                            </p:stCondLst>
                            <p:childTnLst>
                              <p:par>
                                <p:cTn id="47" presetID="2" presetClass="entr" presetSubtype="1" accel="50000" decel="50000"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additive="base">
                                        <p:cTn id="49" dur="500" fill="hold"/>
                                        <p:tgtEl>
                                          <p:spTgt spid="59"/>
                                        </p:tgtEl>
                                        <p:attrNameLst>
                                          <p:attrName>ppt_x</p:attrName>
                                        </p:attrNameLst>
                                      </p:cBhvr>
                                      <p:tavLst>
                                        <p:tav tm="0">
                                          <p:val>
                                            <p:strVal val="#ppt_x"/>
                                          </p:val>
                                        </p:tav>
                                        <p:tav tm="100000">
                                          <p:val>
                                            <p:strVal val="#ppt_x"/>
                                          </p:val>
                                        </p:tav>
                                      </p:tavLst>
                                    </p:anim>
                                    <p:anim calcmode="lin" valueType="num">
                                      <p:cBhvr additive="base">
                                        <p:cTn id="50" dur="500" fill="hold"/>
                                        <p:tgtEl>
                                          <p:spTgt spid="59"/>
                                        </p:tgtEl>
                                        <p:attrNameLst>
                                          <p:attrName>ppt_y</p:attrName>
                                        </p:attrNameLst>
                                      </p:cBhvr>
                                      <p:tavLst>
                                        <p:tav tm="0">
                                          <p:val>
                                            <p:strVal val="0-#ppt_h/2"/>
                                          </p:val>
                                        </p:tav>
                                        <p:tav tm="100000">
                                          <p:val>
                                            <p:strVal val="#ppt_y"/>
                                          </p:val>
                                        </p:tav>
                                      </p:tavLst>
                                    </p:anim>
                                  </p:childTnLst>
                                </p:cTn>
                              </p:par>
                            </p:childTnLst>
                          </p:cTn>
                        </p:par>
                        <p:par>
                          <p:cTn id="51" fill="hold">
                            <p:stCondLst>
                              <p:cond delay="3200"/>
                            </p:stCondLst>
                            <p:childTnLst>
                              <p:par>
                                <p:cTn id="52" presetID="53" presetClass="entr" presetSubtype="16"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childTnLst>
                          </p:cTn>
                        </p:par>
                        <p:par>
                          <p:cTn id="57" fill="hold">
                            <p:stCondLst>
                              <p:cond delay="3700"/>
                            </p:stCondLst>
                            <p:childTnLst>
                              <p:par>
                                <p:cTn id="58" presetID="53" presetClass="entr" presetSubtype="16"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anim calcmode="lin" valueType="num">
                                      <p:cBhvr>
                                        <p:cTn id="66" dur="500" fill="hold"/>
                                        <p:tgtEl>
                                          <p:spTgt spid="19"/>
                                        </p:tgtEl>
                                        <p:attrNameLst>
                                          <p:attrName>ppt_x</p:attrName>
                                        </p:attrNameLst>
                                      </p:cBhvr>
                                      <p:tavLst>
                                        <p:tav tm="0">
                                          <p:val>
                                            <p:strVal val="#ppt_x"/>
                                          </p:val>
                                        </p:tav>
                                        <p:tav tm="100000">
                                          <p:val>
                                            <p:strVal val="#ppt_x"/>
                                          </p:val>
                                        </p:tav>
                                      </p:tavLst>
                                    </p:anim>
                                    <p:anim calcmode="lin" valueType="num">
                                      <p:cBhvr>
                                        <p:cTn id="67" dur="500" fill="hold"/>
                                        <p:tgtEl>
                                          <p:spTgt spid="19"/>
                                        </p:tgtEl>
                                        <p:attrNameLst>
                                          <p:attrName>ppt_y</p:attrName>
                                        </p:attrNameLst>
                                      </p:cBhvr>
                                      <p:tavLst>
                                        <p:tav tm="0">
                                          <p:val>
                                            <p:strVal val="#ppt_y+.1"/>
                                          </p:val>
                                        </p:tav>
                                        <p:tav tm="100000">
                                          <p:val>
                                            <p:strVal val="#ppt_y"/>
                                          </p:val>
                                        </p:tav>
                                      </p:tavLst>
                                    </p:anim>
                                  </p:childTnLst>
                                </p:cTn>
                              </p:par>
                            </p:childTnLst>
                          </p:cTn>
                        </p:par>
                        <p:par>
                          <p:cTn id="68" fill="hold">
                            <p:stCondLst>
                              <p:cond delay="4200"/>
                            </p:stCondLst>
                            <p:childTnLst>
                              <p:par>
                                <p:cTn id="69" presetID="53" presetClass="entr" presetSubtype="16" fill="hold" nodeType="after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p:cTn id="71" dur="500" fill="hold"/>
                                        <p:tgtEl>
                                          <p:spTgt spid="27"/>
                                        </p:tgtEl>
                                        <p:attrNameLst>
                                          <p:attrName>ppt_w</p:attrName>
                                        </p:attrNameLst>
                                      </p:cBhvr>
                                      <p:tavLst>
                                        <p:tav tm="0">
                                          <p:val>
                                            <p:fltVal val="0"/>
                                          </p:val>
                                        </p:tav>
                                        <p:tav tm="100000">
                                          <p:val>
                                            <p:strVal val="#ppt_w"/>
                                          </p:val>
                                        </p:tav>
                                      </p:tavLst>
                                    </p:anim>
                                    <p:anim calcmode="lin" valueType="num">
                                      <p:cBhvr>
                                        <p:cTn id="72" dur="500" fill="hold"/>
                                        <p:tgtEl>
                                          <p:spTgt spid="27"/>
                                        </p:tgtEl>
                                        <p:attrNameLst>
                                          <p:attrName>ppt_h</p:attrName>
                                        </p:attrNameLst>
                                      </p:cBhvr>
                                      <p:tavLst>
                                        <p:tav tm="0">
                                          <p:val>
                                            <p:fltVal val="0"/>
                                          </p:val>
                                        </p:tav>
                                        <p:tav tm="100000">
                                          <p:val>
                                            <p:strVal val="#ppt_h"/>
                                          </p:val>
                                        </p:tav>
                                      </p:tavLst>
                                    </p:anim>
                                    <p:animEffect transition="in" filter="fade">
                                      <p:cBhvr>
                                        <p:cTn id="73" dur="500"/>
                                        <p:tgtEl>
                                          <p:spTgt spid="27"/>
                                        </p:tgtEl>
                                      </p:cBhvr>
                                    </p:animEffect>
                                  </p:childTnLst>
                                </p:cTn>
                              </p:par>
                            </p:childTnLst>
                          </p:cTn>
                        </p:par>
                        <p:par>
                          <p:cTn id="74" fill="hold">
                            <p:stCondLst>
                              <p:cond delay="4700"/>
                            </p:stCondLst>
                            <p:childTnLst>
                              <p:par>
                                <p:cTn id="75" presetID="2" presetClass="entr" presetSubtype="4" accel="50000" decel="50000" fill="hold" nodeType="afterEffect">
                                  <p:stCondLst>
                                    <p:cond delay="0"/>
                                  </p:stCondLst>
                                  <p:childTnLst>
                                    <p:set>
                                      <p:cBhvr>
                                        <p:cTn id="76" dur="1" fill="hold">
                                          <p:stCondLst>
                                            <p:cond delay="0"/>
                                          </p:stCondLst>
                                        </p:cTn>
                                        <p:tgtEl>
                                          <p:spTgt spid="50"/>
                                        </p:tgtEl>
                                        <p:attrNameLst>
                                          <p:attrName>style.visibility</p:attrName>
                                        </p:attrNameLst>
                                      </p:cBhvr>
                                      <p:to>
                                        <p:strVal val="visible"/>
                                      </p:to>
                                    </p:set>
                                    <p:anim calcmode="lin" valueType="num">
                                      <p:cBhvr additive="base">
                                        <p:cTn id="77" dur="500" fill="hold"/>
                                        <p:tgtEl>
                                          <p:spTgt spid="50"/>
                                        </p:tgtEl>
                                        <p:attrNameLst>
                                          <p:attrName>ppt_x</p:attrName>
                                        </p:attrNameLst>
                                      </p:cBhvr>
                                      <p:tavLst>
                                        <p:tav tm="0">
                                          <p:val>
                                            <p:strVal val="#ppt_x"/>
                                          </p:val>
                                        </p:tav>
                                        <p:tav tm="100000">
                                          <p:val>
                                            <p:strVal val="#ppt_x"/>
                                          </p:val>
                                        </p:tav>
                                      </p:tavLst>
                                    </p:anim>
                                    <p:anim calcmode="lin" valueType="num">
                                      <p:cBhvr additive="base">
                                        <p:cTn id="78" dur="500" fill="hold"/>
                                        <p:tgtEl>
                                          <p:spTgt spid="50"/>
                                        </p:tgtEl>
                                        <p:attrNameLst>
                                          <p:attrName>ppt_y</p:attrName>
                                        </p:attrNameLst>
                                      </p:cBhvr>
                                      <p:tavLst>
                                        <p:tav tm="0">
                                          <p:val>
                                            <p:strVal val="1+#ppt_h/2"/>
                                          </p:val>
                                        </p:tav>
                                        <p:tav tm="100000">
                                          <p:val>
                                            <p:strVal val="#ppt_y"/>
                                          </p:val>
                                        </p:tav>
                                      </p:tavLst>
                                    </p:anim>
                                  </p:childTnLst>
                                </p:cTn>
                              </p:par>
                            </p:childTnLst>
                          </p:cTn>
                        </p:par>
                        <p:par>
                          <p:cTn id="79" fill="hold">
                            <p:stCondLst>
                              <p:cond delay="5200"/>
                            </p:stCondLst>
                            <p:childTnLst>
                              <p:par>
                                <p:cTn id="80" presetID="53" presetClass="entr" presetSubtype="16"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500" fill="hold"/>
                                        <p:tgtEl>
                                          <p:spTgt spid="13"/>
                                        </p:tgtEl>
                                        <p:attrNameLst>
                                          <p:attrName>ppt_w</p:attrName>
                                        </p:attrNameLst>
                                      </p:cBhvr>
                                      <p:tavLst>
                                        <p:tav tm="0">
                                          <p:val>
                                            <p:fltVal val="0"/>
                                          </p:val>
                                        </p:tav>
                                        <p:tav tm="100000">
                                          <p:val>
                                            <p:strVal val="#ppt_w"/>
                                          </p:val>
                                        </p:tav>
                                      </p:tavLst>
                                    </p:anim>
                                    <p:anim calcmode="lin" valueType="num">
                                      <p:cBhvr>
                                        <p:cTn id="83" dur="500" fill="hold"/>
                                        <p:tgtEl>
                                          <p:spTgt spid="13"/>
                                        </p:tgtEl>
                                        <p:attrNameLst>
                                          <p:attrName>ppt_h</p:attrName>
                                        </p:attrNameLst>
                                      </p:cBhvr>
                                      <p:tavLst>
                                        <p:tav tm="0">
                                          <p:val>
                                            <p:fltVal val="0"/>
                                          </p:val>
                                        </p:tav>
                                        <p:tav tm="100000">
                                          <p:val>
                                            <p:strVal val="#ppt_h"/>
                                          </p:val>
                                        </p:tav>
                                      </p:tavLst>
                                    </p:anim>
                                    <p:animEffect transition="in" filter="fade">
                                      <p:cBhvr>
                                        <p:cTn id="84" dur="500"/>
                                        <p:tgtEl>
                                          <p:spTgt spid="13"/>
                                        </p:tgtEl>
                                      </p:cBhvr>
                                    </p:animEffect>
                                  </p:childTnLst>
                                </p:cTn>
                              </p:par>
                            </p:childTnLst>
                          </p:cTn>
                        </p:par>
                        <p:par>
                          <p:cTn id="85" fill="hold">
                            <p:stCondLst>
                              <p:cond delay="5700"/>
                            </p:stCondLst>
                            <p:childTnLst>
                              <p:par>
                                <p:cTn id="86" presetID="53" presetClass="entr" presetSubtype="16" fill="hold" grpId="0" nodeType="after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500" fill="hold"/>
                                        <p:tgtEl>
                                          <p:spTgt spid="17"/>
                                        </p:tgtEl>
                                        <p:attrNameLst>
                                          <p:attrName>ppt_w</p:attrName>
                                        </p:attrNameLst>
                                      </p:cBhvr>
                                      <p:tavLst>
                                        <p:tav tm="0">
                                          <p:val>
                                            <p:fltVal val="0"/>
                                          </p:val>
                                        </p:tav>
                                        <p:tav tm="100000">
                                          <p:val>
                                            <p:strVal val="#ppt_w"/>
                                          </p:val>
                                        </p:tav>
                                      </p:tavLst>
                                    </p:anim>
                                    <p:anim calcmode="lin" valueType="num">
                                      <p:cBhvr>
                                        <p:cTn id="89" dur="500" fill="hold"/>
                                        <p:tgtEl>
                                          <p:spTgt spid="17"/>
                                        </p:tgtEl>
                                        <p:attrNameLst>
                                          <p:attrName>ppt_h</p:attrName>
                                        </p:attrNameLst>
                                      </p:cBhvr>
                                      <p:tavLst>
                                        <p:tav tm="0">
                                          <p:val>
                                            <p:fltVal val="0"/>
                                          </p:val>
                                        </p:tav>
                                        <p:tav tm="100000">
                                          <p:val>
                                            <p:strVal val="#ppt_h"/>
                                          </p:val>
                                        </p:tav>
                                      </p:tavLst>
                                    </p:anim>
                                    <p:animEffect transition="in" filter="fade">
                                      <p:cBhvr>
                                        <p:cTn id="90" dur="500"/>
                                        <p:tgtEl>
                                          <p:spTgt spid="17"/>
                                        </p:tgtEl>
                                      </p:cBhvr>
                                    </p:animEffect>
                                  </p:childTnLst>
                                </p:cTn>
                              </p:par>
                              <p:par>
                                <p:cTn id="91" presetID="42" presetClass="entr" presetSubtype="0"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fade">
                                      <p:cBhvr>
                                        <p:cTn id="93" dur="500"/>
                                        <p:tgtEl>
                                          <p:spTgt spid="21"/>
                                        </p:tgtEl>
                                      </p:cBhvr>
                                    </p:animEffect>
                                    <p:anim calcmode="lin" valueType="num">
                                      <p:cBhvr>
                                        <p:cTn id="94" dur="500" fill="hold"/>
                                        <p:tgtEl>
                                          <p:spTgt spid="21"/>
                                        </p:tgtEl>
                                        <p:attrNameLst>
                                          <p:attrName>ppt_x</p:attrName>
                                        </p:attrNameLst>
                                      </p:cBhvr>
                                      <p:tavLst>
                                        <p:tav tm="0">
                                          <p:val>
                                            <p:strVal val="#ppt_x"/>
                                          </p:val>
                                        </p:tav>
                                        <p:tav tm="100000">
                                          <p:val>
                                            <p:strVal val="#ppt_x"/>
                                          </p:val>
                                        </p:tav>
                                      </p:tavLst>
                                    </p:anim>
                                    <p:anim calcmode="lin" valueType="num">
                                      <p:cBhvr>
                                        <p:cTn id="95" dur="500" fill="hold"/>
                                        <p:tgtEl>
                                          <p:spTgt spid="21"/>
                                        </p:tgtEl>
                                        <p:attrNameLst>
                                          <p:attrName>ppt_y</p:attrName>
                                        </p:attrNameLst>
                                      </p:cBhvr>
                                      <p:tavLst>
                                        <p:tav tm="0">
                                          <p:val>
                                            <p:strVal val="#ppt_y+.1"/>
                                          </p:val>
                                        </p:tav>
                                        <p:tav tm="100000">
                                          <p:val>
                                            <p:strVal val="#ppt_y"/>
                                          </p:val>
                                        </p:tav>
                                      </p:tavLst>
                                    </p:anim>
                                  </p:childTnLst>
                                </p:cTn>
                              </p:par>
                            </p:childTnLst>
                          </p:cTn>
                        </p:par>
                        <p:par>
                          <p:cTn id="96" fill="hold">
                            <p:stCondLst>
                              <p:cond delay="6200"/>
                            </p:stCondLst>
                            <p:childTnLst>
                              <p:par>
                                <p:cTn id="97" presetID="53" presetClass="entr" presetSubtype="16" fill="hold" nodeType="after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p:cTn id="99" dur="500" fill="hold"/>
                                        <p:tgtEl>
                                          <p:spTgt spid="34"/>
                                        </p:tgtEl>
                                        <p:attrNameLst>
                                          <p:attrName>ppt_w</p:attrName>
                                        </p:attrNameLst>
                                      </p:cBhvr>
                                      <p:tavLst>
                                        <p:tav tm="0">
                                          <p:val>
                                            <p:fltVal val="0"/>
                                          </p:val>
                                        </p:tav>
                                        <p:tav tm="100000">
                                          <p:val>
                                            <p:strVal val="#ppt_w"/>
                                          </p:val>
                                        </p:tav>
                                      </p:tavLst>
                                    </p:anim>
                                    <p:anim calcmode="lin" valueType="num">
                                      <p:cBhvr>
                                        <p:cTn id="100" dur="500" fill="hold"/>
                                        <p:tgtEl>
                                          <p:spTgt spid="34"/>
                                        </p:tgtEl>
                                        <p:attrNameLst>
                                          <p:attrName>ppt_h</p:attrName>
                                        </p:attrNameLst>
                                      </p:cBhvr>
                                      <p:tavLst>
                                        <p:tav tm="0">
                                          <p:val>
                                            <p:fltVal val="0"/>
                                          </p:val>
                                        </p:tav>
                                        <p:tav tm="100000">
                                          <p:val>
                                            <p:strVal val="#ppt_h"/>
                                          </p:val>
                                        </p:tav>
                                      </p:tavLst>
                                    </p:anim>
                                    <p:animEffect transition="in" filter="fade">
                                      <p:cBhvr>
                                        <p:cTn id="101" dur="500"/>
                                        <p:tgtEl>
                                          <p:spTgt spid="34"/>
                                        </p:tgtEl>
                                      </p:cBhvr>
                                    </p:animEffect>
                                  </p:childTnLst>
                                </p:cTn>
                              </p:par>
                            </p:childTnLst>
                          </p:cTn>
                        </p:par>
                        <p:par>
                          <p:cTn id="102" fill="hold">
                            <p:stCondLst>
                              <p:cond delay="6700"/>
                            </p:stCondLst>
                            <p:childTnLst>
                              <p:par>
                                <p:cTn id="103" presetID="2" presetClass="entr" presetSubtype="1" accel="50000" decel="50000" fill="hold" nodeType="afterEffect">
                                  <p:stCondLst>
                                    <p:cond delay="0"/>
                                  </p:stCondLst>
                                  <p:childTnLst>
                                    <p:set>
                                      <p:cBhvr>
                                        <p:cTn id="104" dur="1" fill="hold">
                                          <p:stCondLst>
                                            <p:cond delay="0"/>
                                          </p:stCondLst>
                                        </p:cTn>
                                        <p:tgtEl>
                                          <p:spTgt spid="53"/>
                                        </p:tgtEl>
                                        <p:attrNameLst>
                                          <p:attrName>style.visibility</p:attrName>
                                        </p:attrNameLst>
                                      </p:cBhvr>
                                      <p:to>
                                        <p:strVal val="visible"/>
                                      </p:to>
                                    </p:set>
                                    <p:anim calcmode="lin" valueType="num">
                                      <p:cBhvr additive="base">
                                        <p:cTn id="105" dur="500" fill="hold"/>
                                        <p:tgtEl>
                                          <p:spTgt spid="53"/>
                                        </p:tgtEl>
                                        <p:attrNameLst>
                                          <p:attrName>ppt_x</p:attrName>
                                        </p:attrNameLst>
                                      </p:cBhvr>
                                      <p:tavLst>
                                        <p:tav tm="0">
                                          <p:val>
                                            <p:strVal val="#ppt_x"/>
                                          </p:val>
                                        </p:tav>
                                        <p:tav tm="100000">
                                          <p:val>
                                            <p:strVal val="#ppt_x"/>
                                          </p:val>
                                        </p:tav>
                                      </p:tavLst>
                                    </p:anim>
                                    <p:anim calcmode="lin" valueType="num">
                                      <p:cBhvr additive="base">
                                        <p:cTn id="106" dur="500" fill="hold"/>
                                        <p:tgtEl>
                                          <p:spTgt spid="53"/>
                                        </p:tgtEl>
                                        <p:attrNameLst>
                                          <p:attrName>ppt_y</p:attrName>
                                        </p:attrNameLst>
                                      </p:cBhvr>
                                      <p:tavLst>
                                        <p:tav tm="0">
                                          <p:val>
                                            <p:strVal val="0-#ppt_h/2"/>
                                          </p:val>
                                        </p:tav>
                                        <p:tav tm="100000">
                                          <p:val>
                                            <p:strVal val="#ppt_y"/>
                                          </p:val>
                                        </p:tav>
                                      </p:tavLst>
                                    </p:anim>
                                  </p:childTnLst>
                                </p:cTn>
                              </p:par>
                            </p:childTnLst>
                          </p:cTn>
                        </p:par>
                        <p:par>
                          <p:cTn id="107" fill="hold">
                            <p:stCondLst>
                              <p:cond delay="7200"/>
                            </p:stCondLst>
                            <p:childTnLst>
                              <p:par>
                                <p:cTn id="108" presetID="53" presetClass="entr" presetSubtype="16" fill="hold" grpId="0" nodeType="afterEffect">
                                  <p:stCondLst>
                                    <p:cond delay="0"/>
                                  </p:stCondLst>
                                  <p:childTnLst>
                                    <p:set>
                                      <p:cBhvr>
                                        <p:cTn id="109" dur="1" fill="hold">
                                          <p:stCondLst>
                                            <p:cond delay="0"/>
                                          </p:stCondLst>
                                        </p:cTn>
                                        <p:tgtEl>
                                          <p:spTgt spid="11"/>
                                        </p:tgtEl>
                                        <p:attrNameLst>
                                          <p:attrName>style.visibility</p:attrName>
                                        </p:attrNameLst>
                                      </p:cBhvr>
                                      <p:to>
                                        <p:strVal val="visible"/>
                                      </p:to>
                                    </p:set>
                                    <p:anim calcmode="lin" valueType="num">
                                      <p:cBhvr>
                                        <p:cTn id="110" dur="500" fill="hold"/>
                                        <p:tgtEl>
                                          <p:spTgt spid="11"/>
                                        </p:tgtEl>
                                        <p:attrNameLst>
                                          <p:attrName>ppt_w</p:attrName>
                                        </p:attrNameLst>
                                      </p:cBhvr>
                                      <p:tavLst>
                                        <p:tav tm="0">
                                          <p:val>
                                            <p:fltVal val="0"/>
                                          </p:val>
                                        </p:tav>
                                        <p:tav tm="100000">
                                          <p:val>
                                            <p:strVal val="#ppt_w"/>
                                          </p:val>
                                        </p:tav>
                                      </p:tavLst>
                                    </p:anim>
                                    <p:anim calcmode="lin" valueType="num">
                                      <p:cBhvr>
                                        <p:cTn id="111" dur="500" fill="hold"/>
                                        <p:tgtEl>
                                          <p:spTgt spid="11"/>
                                        </p:tgtEl>
                                        <p:attrNameLst>
                                          <p:attrName>ppt_h</p:attrName>
                                        </p:attrNameLst>
                                      </p:cBhvr>
                                      <p:tavLst>
                                        <p:tav tm="0">
                                          <p:val>
                                            <p:fltVal val="0"/>
                                          </p:val>
                                        </p:tav>
                                        <p:tav tm="100000">
                                          <p:val>
                                            <p:strVal val="#ppt_h"/>
                                          </p:val>
                                        </p:tav>
                                      </p:tavLst>
                                    </p:anim>
                                    <p:animEffect transition="in" filter="fade">
                                      <p:cBhvr>
                                        <p:cTn id="112" dur="500"/>
                                        <p:tgtEl>
                                          <p:spTgt spid="11"/>
                                        </p:tgtEl>
                                      </p:cBhvr>
                                    </p:animEffect>
                                  </p:childTnLst>
                                </p:cTn>
                              </p:par>
                            </p:childTnLst>
                          </p:cTn>
                        </p:par>
                        <p:par>
                          <p:cTn id="113" fill="hold">
                            <p:stCondLst>
                              <p:cond delay="7700"/>
                            </p:stCondLst>
                            <p:childTnLst>
                              <p:par>
                                <p:cTn id="114" presetID="53" presetClass="entr" presetSubtype="16" fill="hold" grpId="0" nodeType="afterEffect">
                                  <p:stCondLst>
                                    <p:cond delay="0"/>
                                  </p:stCondLst>
                                  <p:childTnLst>
                                    <p:set>
                                      <p:cBhvr>
                                        <p:cTn id="115" dur="1" fill="hold">
                                          <p:stCondLst>
                                            <p:cond delay="0"/>
                                          </p:stCondLst>
                                        </p:cTn>
                                        <p:tgtEl>
                                          <p:spTgt spid="16"/>
                                        </p:tgtEl>
                                        <p:attrNameLst>
                                          <p:attrName>style.visibility</p:attrName>
                                        </p:attrNameLst>
                                      </p:cBhvr>
                                      <p:to>
                                        <p:strVal val="visible"/>
                                      </p:to>
                                    </p:set>
                                    <p:anim calcmode="lin" valueType="num">
                                      <p:cBhvr>
                                        <p:cTn id="116" dur="500" fill="hold"/>
                                        <p:tgtEl>
                                          <p:spTgt spid="16"/>
                                        </p:tgtEl>
                                        <p:attrNameLst>
                                          <p:attrName>ppt_w</p:attrName>
                                        </p:attrNameLst>
                                      </p:cBhvr>
                                      <p:tavLst>
                                        <p:tav tm="0">
                                          <p:val>
                                            <p:fltVal val="0"/>
                                          </p:val>
                                        </p:tav>
                                        <p:tav tm="100000">
                                          <p:val>
                                            <p:strVal val="#ppt_w"/>
                                          </p:val>
                                        </p:tav>
                                      </p:tavLst>
                                    </p:anim>
                                    <p:anim calcmode="lin" valueType="num">
                                      <p:cBhvr>
                                        <p:cTn id="117" dur="500" fill="hold"/>
                                        <p:tgtEl>
                                          <p:spTgt spid="16"/>
                                        </p:tgtEl>
                                        <p:attrNameLst>
                                          <p:attrName>ppt_h</p:attrName>
                                        </p:attrNameLst>
                                      </p:cBhvr>
                                      <p:tavLst>
                                        <p:tav tm="0">
                                          <p:val>
                                            <p:fltVal val="0"/>
                                          </p:val>
                                        </p:tav>
                                        <p:tav tm="100000">
                                          <p:val>
                                            <p:strVal val="#ppt_h"/>
                                          </p:val>
                                        </p:tav>
                                      </p:tavLst>
                                    </p:anim>
                                    <p:animEffect transition="in" filter="fade">
                                      <p:cBhvr>
                                        <p:cTn id="118" dur="500"/>
                                        <p:tgtEl>
                                          <p:spTgt spid="16"/>
                                        </p:tgtEl>
                                      </p:cBhvr>
                                    </p:animEffect>
                                  </p:childTnLst>
                                </p:cTn>
                              </p:par>
                              <p:par>
                                <p:cTn id="119" presetID="42" presetClass="entr" presetSubtype="0" fill="hold" grpId="0" nodeType="with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fade">
                                      <p:cBhvr>
                                        <p:cTn id="121" dur="500"/>
                                        <p:tgtEl>
                                          <p:spTgt spid="20"/>
                                        </p:tgtEl>
                                      </p:cBhvr>
                                    </p:animEffect>
                                    <p:anim calcmode="lin" valueType="num">
                                      <p:cBhvr>
                                        <p:cTn id="122" dur="500" fill="hold"/>
                                        <p:tgtEl>
                                          <p:spTgt spid="20"/>
                                        </p:tgtEl>
                                        <p:attrNameLst>
                                          <p:attrName>ppt_x</p:attrName>
                                        </p:attrNameLst>
                                      </p:cBhvr>
                                      <p:tavLst>
                                        <p:tav tm="0">
                                          <p:val>
                                            <p:strVal val="#ppt_x"/>
                                          </p:val>
                                        </p:tav>
                                        <p:tav tm="100000">
                                          <p:val>
                                            <p:strVal val="#ppt_x"/>
                                          </p:val>
                                        </p:tav>
                                      </p:tavLst>
                                    </p:anim>
                                    <p:anim calcmode="lin" valueType="num">
                                      <p:cBhvr>
                                        <p:cTn id="123" dur="500" fill="hold"/>
                                        <p:tgtEl>
                                          <p:spTgt spid="20"/>
                                        </p:tgtEl>
                                        <p:attrNameLst>
                                          <p:attrName>ppt_y</p:attrName>
                                        </p:attrNameLst>
                                      </p:cBhvr>
                                      <p:tavLst>
                                        <p:tav tm="0">
                                          <p:val>
                                            <p:strVal val="#ppt_y+.1"/>
                                          </p:val>
                                        </p:tav>
                                        <p:tav tm="100000">
                                          <p:val>
                                            <p:strVal val="#ppt_y"/>
                                          </p:val>
                                        </p:tav>
                                      </p:tavLst>
                                    </p:anim>
                                  </p:childTnLst>
                                </p:cTn>
                              </p:par>
                            </p:childTnLst>
                          </p:cTn>
                        </p:par>
                        <p:par>
                          <p:cTn id="124" fill="hold">
                            <p:stCondLst>
                              <p:cond delay="8200"/>
                            </p:stCondLst>
                            <p:childTnLst>
                              <p:par>
                                <p:cTn id="125" presetID="53" presetClass="entr" presetSubtype="16" fill="hold" nodeType="afterEffect">
                                  <p:stCondLst>
                                    <p:cond delay="0"/>
                                  </p:stCondLst>
                                  <p:childTnLst>
                                    <p:set>
                                      <p:cBhvr>
                                        <p:cTn id="126" dur="1" fill="hold">
                                          <p:stCondLst>
                                            <p:cond delay="0"/>
                                          </p:stCondLst>
                                        </p:cTn>
                                        <p:tgtEl>
                                          <p:spTgt spid="43"/>
                                        </p:tgtEl>
                                        <p:attrNameLst>
                                          <p:attrName>style.visibility</p:attrName>
                                        </p:attrNameLst>
                                      </p:cBhvr>
                                      <p:to>
                                        <p:strVal val="visible"/>
                                      </p:to>
                                    </p:set>
                                    <p:anim calcmode="lin" valueType="num">
                                      <p:cBhvr>
                                        <p:cTn id="127" dur="500" fill="hold"/>
                                        <p:tgtEl>
                                          <p:spTgt spid="43"/>
                                        </p:tgtEl>
                                        <p:attrNameLst>
                                          <p:attrName>ppt_w</p:attrName>
                                        </p:attrNameLst>
                                      </p:cBhvr>
                                      <p:tavLst>
                                        <p:tav tm="0">
                                          <p:val>
                                            <p:fltVal val="0"/>
                                          </p:val>
                                        </p:tav>
                                        <p:tav tm="100000">
                                          <p:val>
                                            <p:strVal val="#ppt_w"/>
                                          </p:val>
                                        </p:tav>
                                      </p:tavLst>
                                    </p:anim>
                                    <p:anim calcmode="lin" valueType="num">
                                      <p:cBhvr>
                                        <p:cTn id="128" dur="500" fill="hold"/>
                                        <p:tgtEl>
                                          <p:spTgt spid="43"/>
                                        </p:tgtEl>
                                        <p:attrNameLst>
                                          <p:attrName>ppt_h</p:attrName>
                                        </p:attrNameLst>
                                      </p:cBhvr>
                                      <p:tavLst>
                                        <p:tav tm="0">
                                          <p:val>
                                            <p:fltVal val="0"/>
                                          </p:val>
                                        </p:tav>
                                        <p:tav tm="100000">
                                          <p:val>
                                            <p:strVal val="#ppt_h"/>
                                          </p:val>
                                        </p:tav>
                                      </p:tavLst>
                                    </p:anim>
                                    <p:animEffect transition="in" filter="fade">
                                      <p:cBhvr>
                                        <p:cTn id="129" dur="500"/>
                                        <p:tgtEl>
                                          <p:spTgt spid="43"/>
                                        </p:tgtEl>
                                      </p:cBhvr>
                                    </p:animEffect>
                                  </p:childTnLst>
                                </p:cTn>
                              </p:par>
                            </p:childTnLst>
                          </p:cTn>
                        </p:par>
                        <p:par>
                          <p:cTn id="130" fill="hold">
                            <p:stCondLst>
                              <p:cond delay="8700"/>
                            </p:stCondLst>
                            <p:childTnLst>
                              <p:par>
                                <p:cTn id="131" presetID="2" presetClass="entr" presetSubtype="4" accel="50000" decel="50000" fill="hold" nodeType="afterEffect">
                                  <p:stCondLst>
                                    <p:cond delay="0"/>
                                  </p:stCondLst>
                                  <p:childTnLst>
                                    <p:set>
                                      <p:cBhvr>
                                        <p:cTn id="132" dur="1" fill="hold">
                                          <p:stCondLst>
                                            <p:cond delay="0"/>
                                          </p:stCondLst>
                                        </p:cTn>
                                        <p:tgtEl>
                                          <p:spTgt spid="56"/>
                                        </p:tgtEl>
                                        <p:attrNameLst>
                                          <p:attrName>style.visibility</p:attrName>
                                        </p:attrNameLst>
                                      </p:cBhvr>
                                      <p:to>
                                        <p:strVal val="visible"/>
                                      </p:to>
                                    </p:set>
                                    <p:anim calcmode="lin" valueType="num">
                                      <p:cBhvr additive="base">
                                        <p:cTn id="133" dur="500" fill="hold"/>
                                        <p:tgtEl>
                                          <p:spTgt spid="56"/>
                                        </p:tgtEl>
                                        <p:attrNameLst>
                                          <p:attrName>ppt_x</p:attrName>
                                        </p:attrNameLst>
                                      </p:cBhvr>
                                      <p:tavLst>
                                        <p:tav tm="0">
                                          <p:val>
                                            <p:strVal val="#ppt_x"/>
                                          </p:val>
                                        </p:tav>
                                        <p:tav tm="100000">
                                          <p:val>
                                            <p:strVal val="#ppt_x"/>
                                          </p:val>
                                        </p:tav>
                                      </p:tavLst>
                                    </p:anim>
                                    <p:anim calcmode="lin" valueType="num">
                                      <p:cBhvr additive="base">
                                        <p:cTn id="13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sp>
        <p:nvSpPr>
          <p:cNvPr id="16399" name="Oval 2"/>
          <p:cNvSpPr/>
          <p:nvPr/>
        </p:nvSpPr>
        <p:spPr>
          <a:xfrm>
            <a:off x="1141484" y="2010833"/>
            <a:ext cx="1860549" cy="1862667"/>
          </a:xfrm>
          <a:prstGeom prst="ellipse">
            <a:avLst/>
          </a:prstGeom>
          <a:blipFill rotWithShape="1">
            <a:blip r:embed="rId4"/>
            <a:stretch>
              <a:fillRect/>
            </a:stretch>
          </a:blipFill>
          <a:ln w="19050" cap="flat" cmpd="sng">
            <a:solidFill>
              <a:srgbClr val="C00000"/>
            </a:solidFill>
            <a:prstDash val="solid"/>
            <a:bevel/>
            <a:headEnd type="none" w="med" len="med"/>
            <a:tailEnd type="none" w="med" len="med"/>
          </a:ln>
        </p:spPr>
        <p:txBody>
          <a:bodyPr lIns="91440" tIns="45720" rIns="91440" bIns="45720" anchor="ctr"/>
          <a:lstStyle/>
          <a:p>
            <a:pPr algn="ctr" eaLnBrk="1" hangingPunct="1"/>
            <a:endParaRPr lang="zh-CN" altLang="zh-CN" sz="100" dirty="0">
              <a:solidFill>
                <a:srgbClr val="262626"/>
              </a:solidFill>
              <a:latin typeface="微软雅黑" panose="020B0503020204020204" charset="-122"/>
              <a:ea typeface="微软雅黑" panose="020B0503020204020204" charset="-122"/>
              <a:sym typeface="微软雅黑" panose="020B0503020204020204" charset="-122"/>
            </a:endParaRPr>
          </a:p>
        </p:txBody>
      </p:sp>
      <p:sp>
        <p:nvSpPr>
          <p:cNvPr id="16400" name="TextBox 6"/>
          <p:cNvSpPr/>
          <p:nvPr/>
        </p:nvSpPr>
        <p:spPr>
          <a:xfrm>
            <a:off x="921351" y="4171951"/>
            <a:ext cx="2305049" cy="1137285"/>
          </a:xfrm>
          <a:prstGeom prst="rect">
            <a:avLst/>
          </a:prstGeom>
          <a:noFill/>
          <a:ln w="9525">
            <a:noFill/>
          </a:ln>
        </p:spPr>
        <p:txBody>
          <a:bodyPr>
            <a:spAutoFit/>
          </a:bodyPr>
          <a:lstStyle/>
          <a:p>
            <a:pPr algn="ct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添加标题</a:t>
            </a:r>
          </a:p>
          <a:p>
            <a:pPr algn="ctr" eaLnBrk="1" hangingPunct="1"/>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符合</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语言描述尽量简洁生动。</a:t>
            </a:r>
          </a:p>
        </p:txBody>
      </p:sp>
      <p:sp>
        <p:nvSpPr>
          <p:cNvPr id="16401" name="Oval 8"/>
          <p:cNvSpPr/>
          <p:nvPr/>
        </p:nvSpPr>
        <p:spPr>
          <a:xfrm>
            <a:off x="3825418" y="2010833"/>
            <a:ext cx="1860549" cy="1862667"/>
          </a:xfrm>
          <a:prstGeom prst="ellipse">
            <a:avLst/>
          </a:prstGeom>
          <a:blipFill rotWithShape="1">
            <a:blip r:embed="rId5"/>
            <a:stretch>
              <a:fillRect/>
            </a:stretch>
          </a:blipFill>
          <a:ln w="19050" cap="flat" cmpd="sng">
            <a:solidFill>
              <a:srgbClr val="C00000"/>
            </a:solidFill>
            <a:prstDash val="solid"/>
            <a:bevel/>
            <a:headEnd type="none" w="med" len="med"/>
            <a:tailEnd type="none" w="med" len="med"/>
          </a:ln>
        </p:spPr>
        <p:txBody>
          <a:bodyPr lIns="91440" tIns="45720" rIns="91440" bIns="45720" anchor="ctr"/>
          <a:lstStyle/>
          <a:p>
            <a:pPr algn="ctr" eaLnBrk="1" hangingPunct="1"/>
            <a:endParaRPr lang="zh-CN" altLang="zh-CN" sz="100" dirty="0">
              <a:solidFill>
                <a:srgbClr val="262626"/>
              </a:solidFill>
              <a:latin typeface="微软雅黑" panose="020B0503020204020204" charset="-122"/>
              <a:ea typeface="微软雅黑" panose="020B0503020204020204" charset="-122"/>
              <a:sym typeface="微软雅黑" panose="020B0503020204020204" charset="-122"/>
            </a:endParaRPr>
          </a:p>
        </p:txBody>
      </p:sp>
      <p:sp>
        <p:nvSpPr>
          <p:cNvPr id="16402" name="TextBox 8"/>
          <p:cNvSpPr/>
          <p:nvPr/>
        </p:nvSpPr>
        <p:spPr>
          <a:xfrm>
            <a:off x="3603167" y="4171951"/>
            <a:ext cx="2305051" cy="1137285"/>
          </a:xfrm>
          <a:prstGeom prst="rect">
            <a:avLst/>
          </a:prstGeom>
          <a:noFill/>
          <a:ln w="9525">
            <a:noFill/>
          </a:ln>
        </p:spPr>
        <p:txBody>
          <a:bodyPr>
            <a:spAutoFit/>
          </a:bodyPr>
          <a:lstStyle/>
          <a:p>
            <a:pPr algn="ct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添加标题</a:t>
            </a:r>
          </a:p>
          <a:p>
            <a:pPr algn="ctr" eaLnBrk="1" hangingPunct="1"/>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符合</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语言描述尽量简洁生动。</a:t>
            </a:r>
          </a:p>
        </p:txBody>
      </p:sp>
      <p:sp>
        <p:nvSpPr>
          <p:cNvPr id="16403" name="Oval 13"/>
          <p:cNvSpPr/>
          <p:nvPr/>
        </p:nvSpPr>
        <p:spPr>
          <a:xfrm>
            <a:off x="6507234" y="2010833"/>
            <a:ext cx="1860551" cy="1862667"/>
          </a:xfrm>
          <a:prstGeom prst="ellipse">
            <a:avLst/>
          </a:prstGeom>
          <a:blipFill rotWithShape="1">
            <a:blip r:embed="rId6"/>
            <a:stretch>
              <a:fillRect/>
            </a:stretch>
          </a:blipFill>
          <a:ln w="19050" cap="flat" cmpd="sng">
            <a:solidFill>
              <a:srgbClr val="C00000"/>
            </a:solidFill>
            <a:prstDash val="solid"/>
            <a:bevel/>
            <a:headEnd type="none" w="med" len="med"/>
            <a:tailEnd type="none" w="med" len="med"/>
          </a:ln>
        </p:spPr>
        <p:txBody>
          <a:bodyPr lIns="91440" tIns="45720" rIns="91440" bIns="45720" anchor="ctr"/>
          <a:lstStyle/>
          <a:p>
            <a:pPr algn="ctr" eaLnBrk="1" hangingPunct="1"/>
            <a:endParaRPr lang="zh-CN" altLang="zh-CN" sz="100" dirty="0">
              <a:solidFill>
                <a:srgbClr val="262626"/>
              </a:solidFill>
              <a:latin typeface="微软雅黑" panose="020B0503020204020204" charset="-122"/>
              <a:ea typeface="微软雅黑" panose="020B0503020204020204" charset="-122"/>
              <a:sym typeface="微软雅黑" panose="020B0503020204020204" charset="-122"/>
            </a:endParaRPr>
          </a:p>
        </p:txBody>
      </p:sp>
      <p:sp>
        <p:nvSpPr>
          <p:cNvPr id="16404" name="TextBox 10"/>
          <p:cNvSpPr/>
          <p:nvPr/>
        </p:nvSpPr>
        <p:spPr>
          <a:xfrm>
            <a:off x="6284984" y="4171951"/>
            <a:ext cx="2305049" cy="1137285"/>
          </a:xfrm>
          <a:prstGeom prst="rect">
            <a:avLst/>
          </a:prstGeom>
          <a:noFill/>
          <a:ln w="9525">
            <a:noFill/>
          </a:ln>
        </p:spPr>
        <p:txBody>
          <a:bodyPr>
            <a:spAutoFit/>
          </a:bodyPr>
          <a:lstStyle/>
          <a:p>
            <a:pPr algn="ct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添加标题</a:t>
            </a:r>
          </a:p>
          <a:p>
            <a:pPr algn="ctr" eaLnBrk="1" hangingPunct="1"/>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符合</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语言描述尽量简洁生动。</a:t>
            </a:r>
          </a:p>
        </p:txBody>
      </p:sp>
      <p:sp>
        <p:nvSpPr>
          <p:cNvPr id="16405" name="Oval 9"/>
          <p:cNvSpPr/>
          <p:nvPr/>
        </p:nvSpPr>
        <p:spPr>
          <a:xfrm>
            <a:off x="9189051" y="2010833"/>
            <a:ext cx="1860549" cy="1862667"/>
          </a:xfrm>
          <a:prstGeom prst="ellipse">
            <a:avLst/>
          </a:prstGeom>
          <a:blipFill rotWithShape="1">
            <a:blip r:embed="rId7"/>
            <a:stretch>
              <a:fillRect/>
            </a:stretch>
          </a:blipFill>
          <a:ln w="19050" cap="flat" cmpd="sng">
            <a:solidFill>
              <a:srgbClr val="C00000"/>
            </a:solidFill>
            <a:prstDash val="solid"/>
            <a:bevel/>
            <a:headEnd type="none" w="med" len="med"/>
            <a:tailEnd type="none" w="med" len="med"/>
          </a:ln>
        </p:spPr>
        <p:txBody>
          <a:bodyPr lIns="91440" tIns="45720" rIns="91440" bIns="45720" anchor="ctr"/>
          <a:lstStyle/>
          <a:p>
            <a:pPr algn="ctr" eaLnBrk="1" hangingPunct="1"/>
            <a:endParaRPr lang="zh-CN" altLang="zh-CN" sz="100" dirty="0">
              <a:solidFill>
                <a:srgbClr val="262626"/>
              </a:solidFill>
              <a:latin typeface="微软雅黑" panose="020B0503020204020204" charset="-122"/>
              <a:ea typeface="微软雅黑" panose="020B0503020204020204" charset="-122"/>
              <a:sym typeface="微软雅黑" panose="020B0503020204020204" charset="-122"/>
            </a:endParaRPr>
          </a:p>
        </p:txBody>
      </p:sp>
      <p:sp>
        <p:nvSpPr>
          <p:cNvPr id="16406" name="TextBox 12"/>
          <p:cNvSpPr/>
          <p:nvPr/>
        </p:nvSpPr>
        <p:spPr>
          <a:xfrm>
            <a:off x="8968918" y="4171951"/>
            <a:ext cx="2305049" cy="1137285"/>
          </a:xfrm>
          <a:prstGeom prst="rect">
            <a:avLst/>
          </a:prstGeom>
          <a:noFill/>
          <a:ln w="9525">
            <a:noFill/>
          </a:ln>
        </p:spPr>
        <p:txBody>
          <a:bodyPr>
            <a:spAutoFit/>
          </a:bodyPr>
          <a:lstStyle/>
          <a:p>
            <a:pPr algn="ct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添加标题</a:t>
            </a:r>
          </a:p>
          <a:p>
            <a:pPr algn="ctr" eaLnBrk="1" hangingPunct="1"/>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符合</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语言描述尽量简洁生动。</a:t>
            </a:r>
          </a:p>
        </p:txBody>
      </p:sp>
      <p:sp>
        <p:nvSpPr>
          <p:cNvPr id="16407" name="矩形 13"/>
          <p:cNvSpPr/>
          <p:nvPr/>
        </p:nvSpPr>
        <p:spPr>
          <a:xfrm>
            <a:off x="1541534" y="5594351"/>
            <a:ext cx="1058333" cy="332316"/>
          </a:xfrm>
          <a:prstGeom prst="rect">
            <a:avLst/>
          </a:prstGeom>
          <a:noFill/>
          <a:ln w="9525" cap="flat" cmpd="sng">
            <a:solidFill>
              <a:srgbClr val="C00000"/>
            </a:solidFill>
            <a:prstDash val="solid"/>
            <a:bevel/>
            <a:headEnd type="none" w="med" len="med"/>
            <a:tailEnd type="none" w="med" len="med"/>
          </a:ln>
        </p:spPr>
        <p:txBody>
          <a:bodyPr anchor="ctr"/>
          <a:lstStyle/>
          <a:p>
            <a:pPr algn="ctr" eaLnBrk="1" hangingPunct="1"/>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相关文字</a:t>
            </a:r>
          </a:p>
        </p:txBody>
      </p:sp>
      <p:sp>
        <p:nvSpPr>
          <p:cNvPr id="16408" name="矩形 14"/>
          <p:cNvSpPr/>
          <p:nvPr/>
        </p:nvSpPr>
        <p:spPr>
          <a:xfrm>
            <a:off x="4225467" y="5594351"/>
            <a:ext cx="1060451" cy="332316"/>
          </a:xfrm>
          <a:prstGeom prst="rect">
            <a:avLst/>
          </a:prstGeom>
          <a:noFill/>
          <a:ln w="9525" cap="flat" cmpd="sng">
            <a:solidFill>
              <a:srgbClr val="C00000"/>
            </a:solidFill>
            <a:prstDash val="solid"/>
            <a:bevel/>
            <a:headEnd type="none" w="med" len="med"/>
            <a:tailEnd type="none" w="med" len="med"/>
          </a:ln>
        </p:spPr>
        <p:txBody>
          <a:bodyPr anchor="ctr"/>
          <a:lstStyle/>
          <a:p>
            <a:pPr algn="ctr" eaLnBrk="1" hangingPunct="1"/>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相关文字</a:t>
            </a:r>
          </a:p>
        </p:txBody>
      </p:sp>
      <p:sp>
        <p:nvSpPr>
          <p:cNvPr id="16409" name="矩形 15"/>
          <p:cNvSpPr/>
          <p:nvPr/>
        </p:nvSpPr>
        <p:spPr>
          <a:xfrm>
            <a:off x="6909400" y="5594351"/>
            <a:ext cx="1058333" cy="332316"/>
          </a:xfrm>
          <a:prstGeom prst="rect">
            <a:avLst/>
          </a:prstGeom>
          <a:noFill/>
          <a:ln w="9525" cap="flat" cmpd="sng">
            <a:solidFill>
              <a:srgbClr val="C00000"/>
            </a:solidFill>
            <a:prstDash val="solid"/>
            <a:bevel/>
            <a:headEnd type="none" w="med" len="med"/>
            <a:tailEnd type="none" w="med" len="med"/>
          </a:ln>
        </p:spPr>
        <p:txBody>
          <a:bodyPr anchor="ctr"/>
          <a:lstStyle/>
          <a:p>
            <a:pPr algn="ctr" eaLnBrk="1" hangingPunct="1"/>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相关文字</a:t>
            </a:r>
          </a:p>
        </p:txBody>
      </p:sp>
      <p:sp>
        <p:nvSpPr>
          <p:cNvPr id="16410" name="矩形 16"/>
          <p:cNvSpPr/>
          <p:nvPr/>
        </p:nvSpPr>
        <p:spPr>
          <a:xfrm>
            <a:off x="9591218" y="5594351"/>
            <a:ext cx="1058333" cy="332316"/>
          </a:xfrm>
          <a:prstGeom prst="rect">
            <a:avLst/>
          </a:prstGeom>
          <a:noFill/>
          <a:ln w="9525" cap="flat" cmpd="sng">
            <a:solidFill>
              <a:srgbClr val="C00000"/>
            </a:solidFill>
            <a:prstDash val="solid"/>
            <a:bevel/>
            <a:headEnd type="none" w="med" len="med"/>
            <a:tailEnd type="none" w="med" len="med"/>
          </a:ln>
        </p:spPr>
        <p:txBody>
          <a:bodyPr anchor="ctr"/>
          <a:lstStyle/>
          <a:p>
            <a:pPr algn="ctr" eaLnBrk="1" hangingPunct="1"/>
            <a:r>
              <a:rPr lang="zh-CN" altLang="en-US" sz="1335" dirty="0">
                <a:solidFill>
                  <a:schemeClr val="tx1"/>
                </a:solidFill>
                <a:latin typeface="微软雅黑" panose="020B0503020204020204" charset="-122"/>
                <a:ea typeface="微软雅黑" panose="020B0503020204020204" charset="-122"/>
                <a:sym typeface="微软雅黑" panose="020B0503020204020204" charset="-122"/>
              </a:rPr>
              <a:t>相关文字</a:t>
            </a: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4" fill="hold" grpId="0" nodeType="afterEffect">
                                  <p:stCondLst>
                                    <p:cond delay="0"/>
                                  </p:stCondLst>
                                  <p:childTnLst>
                                    <p:set>
                                      <p:cBhvr>
                                        <p:cTn id="25" dur="1" fill="hold">
                                          <p:stCondLst>
                                            <p:cond delay="0"/>
                                          </p:stCondLst>
                                        </p:cTn>
                                        <p:tgtEl>
                                          <p:spTgt spid="16399"/>
                                        </p:tgtEl>
                                        <p:attrNameLst>
                                          <p:attrName>style.visibility</p:attrName>
                                        </p:attrNameLst>
                                      </p:cBhvr>
                                      <p:to>
                                        <p:strVal val="visible"/>
                                      </p:to>
                                    </p:set>
                                    <p:anim calcmode="lin" valueType="num">
                                      <p:cBhvr>
                                        <p:cTn id="26" dur="500" fill="hold"/>
                                        <p:tgtEl>
                                          <p:spTgt spid="16399"/>
                                        </p:tgtEl>
                                        <p:attrNameLst>
                                          <p:attrName>ppt_x</p:attrName>
                                        </p:attrNameLst>
                                      </p:cBhvr>
                                      <p:tavLst>
                                        <p:tav tm="0">
                                          <p:val>
                                            <p:strVal val="#ppt_x"/>
                                          </p:val>
                                        </p:tav>
                                        <p:tav tm="100000">
                                          <p:val>
                                            <p:strVal val="#ppt_x"/>
                                          </p:val>
                                        </p:tav>
                                      </p:tavLst>
                                    </p:anim>
                                    <p:anim calcmode="lin" valueType="num">
                                      <p:cBhvr>
                                        <p:cTn id="27" dur="500" fill="hold"/>
                                        <p:tgtEl>
                                          <p:spTgt spid="1639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16401"/>
                                        </p:tgtEl>
                                        <p:attrNameLst>
                                          <p:attrName>style.visibility</p:attrName>
                                        </p:attrNameLst>
                                      </p:cBhvr>
                                      <p:to>
                                        <p:strVal val="visible"/>
                                      </p:to>
                                    </p:set>
                                    <p:anim calcmode="lin" valueType="num">
                                      <p:cBhvr>
                                        <p:cTn id="30" dur="500" fill="hold"/>
                                        <p:tgtEl>
                                          <p:spTgt spid="16401"/>
                                        </p:tgtEl>
                                        <p:attrNameLst>
                                          <p:attrName>ppt_x</p:attrName>
                                        </p:attrNameLst>
                                      </p:cBhvr>
                                      <p:tavLst>
                                        <p:tav tm="0">
                                          <p:val>
                                            <p:strVal val="#ppt_x"/>
                                          </p:val>
                                        </p:tav>
                                        <p:tav tm="100000">
                                          <p:val>
                                            <p:strVal val="#ppt_x"/>
                                          </p:val>
                                        </p:tav>
                                      </p:tavLst>
                                    </p:anim>
                                    <p:anim calcmode="lin" valueType="num">
                                      <p:cBhvr>
                                        <p:cTn id="31" dur="500" fill="hold"/>
                                        <p:tgtEl>
                                          <p:spTgt spid="1640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300"/>
                                  </p:stCondLst>
                                  <p:childTnLst>
                                    <p:set>
                                      <p:cBhvr>
                                        <p:cTn id="33" dur="1" fill="hold">
                                          <p:stCondLst>
                                            <p:cond delay="0"/>
                                          </p:stCondLst>
                                        </p:cTn>
                                        <p:tgtEl>
                                          <p:spTgt spid="16403"/>
                                        </p:tgtEl>
                                        <p:attrNameLst>
                                          <p:attrName>style.visibility</p:attrName>
                                        </p:attrNameLst>
                                      </p:cBhvr>
                                      <p:to>
                                        <p:strVal val="visible"/>
                                      </p:to>
                                    </p:set>
                                    <p:anim calcmode="lin" valueType="num">
                                      <p:cBhvr>
                                        <p:cTn id="34" dur="500" fill="hold"/>
                                        <p:tgtEl>
                                          <p:spTgt spid="16403"/>
                                        </p:tgtEl>
                                        <p:attrNameLst>
                                          <p:attrName>ppt_x</p:attrName>
                                        </p:attrNameLst>
                                      </p:cBhvr>
                                      <p:tavLst>
                                        <p:tav tm="0">
                                          <p:val>
                                            <p:strVal val="#ppt_x"/>
                                          </p:val>
                                        </p:tav>
                                        <p:tav tm="100000">
                                          <p:val>
                                            <p:strVal val="#ppt_x"/>
                                          </p:val>
                                        </p:tav>
                                      </p:tavLst>
                                    </p:anim>
                                    <p:anim calcmode="lin" valueType="num">
                                      <p:cBhvr>
                                        <p:cTn id="35" dur="500" fill="hold"/>
                                        <p:tgtEl>
                                          <p:spTgt spid="1640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16405"/>
                                        </p:tgtEl>
                                        <p:attrNameLst>
                                          <p:attrName>style.visibility</p:attrName>
                                        </p:attrNameLst>
                                      </p:cBhvr>
                                      <p:to>
                                        <p:strVal val="visible"/>
                                      </p:to>
                                    </p:set>
                                    <p:anim calcmode="lin" valueType="num">
                                      <p:cBhvr>
                                        <p:cTn id="38" dur="500" fill="hold"/>
                                        <p:tgtEl>
                                          <p:spTgt spid="16405"/>
                                        </p:tgtEl>
                                        <p:attrNameLst>
                                          <p:attrName>ppt_x</p:attrName>
                                        </p:attrNameLst>
                                      </p:cBhvr>
                                      <p:tavLst>
                                        <p:tav tm="0">
                                          <p:val>
                                            <p:strVal val="#ppt_x"/>
                                          </p:val>
                                        </p:tav>
                                        <p:tav tm="100000">
                                          <p:val>
                                            <p:strVal val="#ppt_x"/>
                                          </p:val>
                                        </p:tav>
                                      </p:tavLst>
                                    </p:anim>
                                    <p:anim calcmode="lin" valueType="num">
                                      <p:cBhvr>
                                        <p:cTn id="39" dur="500" fill="hold"/>
                                        <p:tgtEl>
                                          <p:spTgt spid="16405"/>
                                        </p:tgtEl>
                                        <p:attrNameLst>
                                          <p:attrName>ppt_y</p:attrName>
                                        </p:attrNameLst>
                                      </p:cBhvr>
                                      <p:tavLst>
                                        <p:tav tm="0">
                                          <p:val>
                                            <p:strVal val="1+#ppt_h/2"/>
                                          </p:val>
                                        </p:tav>
                                        <p:tav tm="100000">
                                          <p:val>
                                            <p:strVal val="#ppt_y"/>
                                          </p:val>
                                        </p:tav>
                                      </p:tavLst>
                                    </p:anim>
                                  </p:childTnLst>
                                </p:cTn>
                              </p:par>
                            </p:childTnLst>
                          </p:cTn>
                        </p:par>
                        <p:par>
                          <p:cTn id="40" fill="hold">
                            <p:stCondLst>
                              <p:cond delay="1700"/>
                            </p:stCondLst>
                            <p:childTnLst>
                              <p:par>
                                <p:cTn id="41" presetID="2" presetClass="entr" presetSubtype="1" fill="hold" grpId="0" nodeType="afterEffect">
                                  <p:stCondLst>
                                    <p:cond delay="0"/>
                                  </p:stCondLst>
                                  <p:childTnLst>
                                    <p:set>
                                      <p:cBhvr>
                                        <p:cTn id="42" dur="1" fill="hold">
                                          <p:stCondLst>
                                            <p:cond delay="0"/>
                                          </p:stCondLst>
                                        </p:cTn>
                                        <p:tgtEl>
                                          <p:spTgt spid="16400"/>
                                        </p:tgtEl>
                                        <p:attrNameLst>
                                          <p:attrName>style.visibility</p:attrName>
                                        </p:attrNameLst>
                                      </p:cBhvr>
                                      <p:to>
                                        <p:strVal val="visible"/>
                                      </p:to>
                                    </p:set>
                                    <p:anim calcmode="lin" valueType="num">
                                      <p:cBhvr>
                                        <p:cTn id="43" dur="500" fill="hold"/>
                                        <p:tgtEl>
                                          <p:spTgt spid="16400"/>
                                        </p:tgtEl>
                                        <p:attrNameLst>
                                          <p:attrName>ppt_x</p:attrName>
                                        </p:attrNameLst>
                                      </p:cBhvr>
                                      <p:tavLst>
                                        <p:tav tm="0">
                                          <p:val>
                                            <p:strVal val="#ppt_x"/>
                                          </p:val>
                                        </p:tav>
                                        <p:tav tm="100000">
                                          <p:val>
                                            <p:strVal val="#ppt_x"/>
                                          </p:val>
                                        </p:tav>
                                      </p:tavLst>
                                    </p:anim>
                                    <p:anim calcmode="lin" valueType="num">
                                      <p:cBhvr>
                                        <p:cTn id="44" dur="500" fill="hold"/>
                                        <p:tgtEl>
                                          <p:spTgt spid="16400"/>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200"/>
                                  </p:stCondLst>
                                  <p:childTnLst>
                                    <p:set>
                                      <p:cBhvr>
                                        <p:cTn id="46" dur="1" fill="hold">
                                          <p:stCondLst>
                                            <p:cond delay="0"/>
                                          </p:stCondLst>
                                        </p:cTn>
                                        <p:tgtEl>
                                          <p:spTgt spid="16402"/>
                                        </p:tgtEl>
                                        <p:attrNameLst>
                                          <p:attrName>style.visibility</p:attrName>
                                        </p:attrNameLst>
                                      </p:cBhvr>
                                      <p:to>
                                        <p:strVal val="visible"/>
                                      </p:to>
                                    </p:set>
                                    <p:anim calcmode="lin" valueType="num">
                                      <p:cBhvr>
                                        <p:cTn id="47" dur="500" fill="hold"/>
                                        <p:tgtEl>
                                          <p:spTgt spid="16402"/>
                                        </p:tgtEl>
                                        <p:attrNameLst>
                                          <p:attrName>ppt_x</p:attrName>
                                        </p:attrNameLst>
                                      </p:cBhvr>
                                      <p:tavLst>
                                        <p:tav tm="0">
                                          <p:val>
                                            <p:strVal val="#ppt_x"/>
                                          </p:val>
                                        </p:tav>
                                        <p:tav tm="100000">
                                          <p:val>
                                            <p:strVal val="#ppt_x"/>
                                          </p:val>
                                        </p:tav>
                                      </p:tavLst>
                                    </p:anim>
                                    <p:anim calcmode="lin" valueType="num">
                                      <p:cBhvr>
                                        <p:cTn id="48" dur="500" fill="hold"/>
                                        <p:tgtEl>
                                          <p:spTgt spid="16402"/>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300"/>
                                  </p:stCondLst>
                                  <p:childTnLst>
                                    <p:set>
                                      <p:cBhvr>
                                        <p:cTn id="50" dur="1" fill="hold">
                                          <p:stCondLst>
                                            <p:cond delay="0"/>
                                          </p:stCondLst>
                                        </p:cTn>
                                        <p:tgtEl>
                                          <p:spTgt spid="16404"/>
                                        </p:tgtEl>
                                        <p:attrNameLst>
                                          <p:attrName>style.visibility</p:attrName>
                                        </p:attrNameLst>
                                      </p:cBhvr>
                                      <p:to>
                                        <p:strVal val="visible"/>
                                      </p:to>
                                    </p:set>
                                    <p:anim calcmode="lin" valueType="num">
                                      <p:cBhvr>
                                        <p:cTn id="51" dur="500" fill="hold"/>
                                        <p:tgtEl>
                                          <p:spTgt spid="16404"/>
                                        </p:tgtEl>
                                        <p:attrNameLst>
                                          <p:attrName>ppt_x</p:attrName>
                                        </p:attrNameLst>
                                      </p:cBhvr>
                                      <p:tavLst>
                                        <p:tav tm="0">
                                          <p:val>
                                            <p:strVal val="#ppt_x"/>
                                          </p:val>
                                        </p:tav>
                                        <p:tav tm="100000">
                                          <p:val>
                                            <p:strVal val="#ppt_x"/>
                                          </p:val>
                                        </p:tav>
                                      </p:tavLst>
                                    </p:anim>
                                    <p:anim calcmode="lin" valueType="num">
                                      <p:cBhvr>
                                        <p:cTn id="52" dur="500" fill="hold"/>
                                        <p:tgtEl>
                                          <p:spTgt spid="16404"/>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400"/>
                                  </p:stCondLst>
                                  <p:childTnLst>
                                    <p:set>
                                      <p:cBhvr>
                                        <p:cTn id="54" dur="1" fill="hold">
                                          <p:stCondLst>
                                            <p:cond delay="0"/>
                                          </p:stCondLst>
                                        </p:cTn>
                                        <p:tgtEl>
                                          <p:spTgt spid="16406"/>
                                        </p:tgtEl>
                                        <p:attrNameLst>
                                          <p:attrName>style.visibility</p:attrName>
                                        </p:attrNameLst>
                                      </p:cBhvr>
                                      <p:to>
                                        <p:strVal val="visible"/>
                                      </p:to>
                                    </p:set>
                                    <p:anim calcmode="lin" valueType="num">
                                      <p:cBhvr>
                                        <p:cTn id="55" dur="500" fill="hold"/>
                                        <p:tgtEl>
                                          <p:spTgt spid="16406"/>
                                        </p:tgtEl>
                                        <p:attrNameLst>
                                          <p:attrName>ppt_x</p:attrName>
                                        </p:attrNameLst>
                                      </p:cBhvr>
                                      <p:tavLst>
                                        <p:tav tm="0">
                                          <p:val>
                                            <p:strVal val="#ppt_x"/>
                                          </p:val>
                                        </p:tav>
                                        <p:tav tm="100000">
                                          <p:val>
                                            <p:strVal val="#ppt_x"/>
                                          </p:val>
                                        </p:tav>
                                      </p:tavLst>
                                    </p:anim>
                                    <p:anim calcmode="lin" valueType="num">
                                      <p:cBhvr>
                                        <p:cTn id="56" dur="500" fill="hold"/>
                                        <p:tgtEl>
                                          <p:spTgt spid="16406"/>
                                        </p:tgtEl>
                                        <p:attrNameLst>
                                          <p:attrName>ppt_y</p:attrName>
                                        </p:attrNameLst>
                                      </p:cBhvr>
                                      <p:tavLst>
                                        <p:tav tm="0">
                                          <p:val>
                                            <p:strVal val="0-#ppt_h/2"/>
                                          </p:val>
                                        </p:tav>
                                        <p:tav tm="100000">
                                          <p:val>
                                            <p:strVal val="#ppt_y"/>
                                          </p:val>
                                        </p:tav>
                                      </p:tavLst>
                                    </p:anim>
                                  </p:childTnLst>
                                </p:cTn>
                              </p:par>
                            </p:childTnLst>
                          </p:cTn>
                        </p:par>
                        <p:par>
                          <p:cTn id="57" fill="hold">
                            <p:stCondLst>
                              <p:cond delay="2200"/>
                            </p:stCondLst>
                            <p:childTnLst>
                              <p:par>
                                <p:cTn id="58" presetID="2" presetClass="entr" presetSubtype="4" fill="hold" grpId="0" nodeType="afterEffect">
                                  <p:stCondLst>
                                    <p:cond delay="0"/>
                                  </p:stCondLst>
                                  <p:childTnLst>
                                    <p:set>
                                      <p:cBhvr>
                                        <p:cTn id="59" dur="1" fill="hold">
                                          <p:stCondLst>
                                            <p:cond delay="0"/>
                                          </p:stCondLst>
                                        </p:cTn>
                                        <p:tgtEl>
                                          <p:spTgt spid="16407"/>
                                        </p:tgtEl>
                                        <p:attrNameLst>
                                          <p:attrName>style.visibility</p:attrName>
                                        </p:attrNameLst>
                                      </p:cBhvr>
                                      <p:to>
                                        <p:strVal val="visible"/>
                                      </p:to>
                                    </p:set>
                                    <p:anim calcmode="lin" valueType="num">
                                      <p:cBhvr>
                                        <p:cTn id="60" dur="500" fill="hold"/>
                                        <p:tgtEl>
                                          <p:spTgt spid="16407"/>
                                        </p:tgtEl>
                                        <p:attrNameLst>
                                          <p:attrName>ppt_x</p:attrName>
                                        </p:attrNameLst>
                                      </p:cBhvr>
                                      <p:tavLst>
                                        <p:tav tm="0">
                                          <p:val>
                                            <p:strVal val="#ppt_x"/>
                                          </p:val>
                                        </p:tav>
                                        <p:tav tm="100000">
                                          <p:val>
                                            <p:strVal val="#ppt_x"/>
                                          </p:val>
                                        </p:tav>
                                      </p:tavLst>
                                    </p:anim>
                                    <p:anim calcmode="lin" valueType="num">
                                      <p:cBhvr>
                                        <p:cTn id="61" dur="500" fill="hold"/>
                                        <p:tgtEl>
                                          <p:spTgt spid="16407"/>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200"/>
                                  </p:stCondLst>
                                  <p:childTnLst>
                                    <p:set>
                                      <p:cBhvr>
                                        <p:cTn id="63" dur="1" fill="hold">
                                          <p:stCondLst>
                                            <p:cond delay="0"/>
                                          </p:stCondLst>
                                        </p:cTn>
                                        <p:tgtEl>
                                          <p:spTgt spid="16408"/>
                                        </p:tgtEl>
                                        <p:attrNameLst>
                                          <p:attrName>style.visibility</p:attrName>
                                        </p:attrNameLst>
                                      </p:cBhvr>
                                      <p:to>
                                        <p:strVal val="visible"/>
                                      </p:to>
                                    </p:set>
                                    <p:anim calcmode="lin" valueType="num">
                                      <p:cBhvr>
                                        <p:cTn id="64" dur="500" fill="hold"/>
                                        <p:tgtEl>
                                          <p:spTgt spid="16408"/>
                                        </p:tgtEl>
                                        <p:attrNameLst>
                                          <p:attrName>ppt_x</p:attrName>
                                        </p:attrNameLst>
                                      </p:cBhvr>
                                      <p:tavLst>
                                        <p:tav tm="0">
                                          <p:val>
                                            <p:strVal val="#ppt_x"/>
                                          </p:val>
                                        </p:tav>
                                        <p:tav tm="100000">
                                          <p:val>
                                            <p:strVal val="#ppt_x"/>
                                          </p:val>
                                        </p:tav>
                                      </p:tavLst>
                                    </p:anim>
                                    <p:anim calcmode="lin" valueType="num">
                                      <p:cBhvr>
                                        <p:cTn id="65" dur="500" fill="hold"/>
                                        <p:tgtEl>
                                          <p:spTgt spid="16408"/>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300"/>
                                  </p:stCondLst>
                                  <p:childTnLst>
                                    <p:set>
                                      <p:cBhvr>
                                        <p:cTn id="67" dur="1" fill="hold">
                                          <p:stCondLst>
                                            <p:cond delay="0"/>
                                          </p:stCondLst>
                                        </p:cTn>
                                        <p:tgtEl>
                                          <p:spTgt spid="16409"/>
                                        </p:tgtEl>
                                        <p:attrNameLst>
                                          <p:attrName>style.visibility</p:attrName>
                                        </p:attrNameLst>
                                      </p:cBhvr>
                                      <p:to>
                                        <p:strVal val="visible"/>
                                      </p:to>
                                    </p:set>
                                    <p:anim calcmode="lin" valueType="num">
                                      <p:cBhvr>
                                        <p:cTn id="68" dur="500" fill="hold"/>
                                        <p:tgtEl>
                                          <p:spTgt spid="16409"/>
                                        </p:tgtEl>
                                        <p:attrNameLst>
                                          <p:attrName>ppt_x</p:attrName>
                                        </p:attrNameLst>
                                      </p:cBhvr>
                                      <p:tavLst>
                                        <p:tav tm="0">
                                          <p:val>
                                            <p:strVal val="#ppt_x"/>
                                          </p:val>
                                        </p:tav>
                                        <p:tav tm="100000">
                                          <p:val>
                                            <p:strVal val="#ppt_x"/>
                                          </p:val>
                                        </p:tav>
                                      </p:tavLst>
                                    </p:anim>
                                    <p:anim calcmode="lin" valueType="num">
                                      <p:cBhvr>
                                        <p:cTn id="69" dur="500" fill="hold"/>
                                        <p:tgtEl>
                                          <p:spTgt spid="16409"/>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400"/>
                                  </p:stCondLst>
                                  <p:childTnLst>
                                    <p:set>
                                      <p:cBhvr>
                                        <p:cTn id="71" dur="1" fill="hold">
                                          <p:stCondLst>
                                            <p:cond delay="0"/>
                                          </p:stCondLst>
                                        </p:cTn>
                                        <p:tgtEl>
                                          <p:spTgt spid="16410"/>
                                        </p:tgtEl>
                                        <p:attrNameLst>
                                          <p:attrName>style.visibility</p:attrName>
                                        </p:attrNameLst>
                                      </p:cBhvr>
                                      <p:to>
                                        <p:strVal val="visible"/>
                                      </p:to>
                                    </p:set>
                                    <p:anim calcmode="lin" valueType="num">
                                      <p:cBhvr>
                                        <p:cTn id="72" dur="500" fill="hold"/>
                                        <p:tgtEl>
                                          <p:spTgt spid="16410"/>
                                        </p:tgtEl>
                                        <p:attrNameLst>
                                          <p:attrName>ppt_x</p:attrName>
                                        </p:attrNameLst>
                                      </p:cBhvr>
                                      <p:tavLst>
                                        <p:tav tm="0">
                                          <p:val>
                                            <p:strVal val="#ppt_x"/>
                                          </p:val>
                                        </p:tav>
                                        <p:tav tm="100000">
                                          <p:val>
                                            <p:strVal val="#ppt_x"/>
                                          </p:val>
                                        </p:tav>
                                      </p:tavLst>
                                    </p:anim>
                                    <p:anim calcmode="lin" valueType="num">
                                      <p:cBhvr>
                                        <p:cTn id="73" dur="500" fill="hold"/>
                                        <p:tgtEl>
                                          <p:spTgt spid="164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16399" grpId="0" bldLvl="0" animBg="1"/>
      <p:bldP spid="16400" grpId="0" bldLvl="0"/>
      <p:bldP spid="16401" grpId="0" bldLvl="0" animBg="1"/>
      <p:bldP spid="16402" grpId="0" bldLvl="0"/>
      <p:bldP spid="16403" grpId="0" bldLvl="0" animBg="1"/>
      <p:bldP spid="16404" grpId="0" bldLvl="0"/>
      <p:bldP spid="16405" grpId="0" bldLvl="0" animBg="1"/>
      <p:bldP spid="16406" grpId="0" bldLvl="0"/>
      <p:bldP spid="16407" grpId="0" bldLvl="0" animBg="1"/>
      <p:bldP spid="16408" grpId="0" bldLvl="0" animBg="1"/>
      <p:bldP spid="16409" grpId="0" bldLvl="0" animBg="1"/>
      <p:bldP spid="1641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grpSp>
        <p:nvGrpSpPr>
          <p:cNvPr id="10" name="Group 34"/>
          <p:cNvGrpSpPr/>
          <p:nvPr/>
        </p:nvGrpSpPr>
        <p:grpSpPr>
          <a:xfrm>
            <a:off x="3613783" y="5268425"/>
            <a:ext cx="4964435" cy="854185"/>
            <a:chOff x="2710337" y="3951318"/>
            <a:chExt cx="3723326" cy="640639"/>
          </a:xfrm>
          <a:gradFill>
            <a:gsLst>
              <a:gs pos="0">
                <a:srgbClr val="E30000"/>
              </a:gs>
              <a:gs pos="100000">
                <a:srgbClr val="760303"/>
              </a:gs>
            </a:gsLst>
            <a:lin ang="2700000" scaled="0"/>
          </a:gradFill>
        </p:grpSpPr>
        <p:sp>
          <p:nvSpPr>
            <p:cNvPr id="11" name="Trapezoid 4"/>
            <p:cNvSpPr/>
            <p:nvPr/>
          </p:nvSpPr>
          <p:spPr bwMode="auto">
            <a:xfrm>
              <a:off x="2710337" y="3951318"/>
              <a:ext cx="3723326" cy="266933"/>
            </a:xfrm>
            <a:prstGeom prst="trapezoid">
              <a:avLst>
                <a:gd name="adj" fmla="val 61522"/>
              </a:avLst>
            </a:prstGeom>
            <a:grpFill/>
            <a:ln w="9525">
              <a:solidFill>
                <a:schemeClr val="bg1"/>
              </a:solidFill>
              <a:round/>
            </a:ln>
          </p:spPr>
          <p:txBody>
            <a:bodyPr vert="horz" wrap="square" lIns="121920" tIns="60960" rIns="121920" bIns="60960" numCol="1" rtlCol="0" anchor="t" anchorCtr="0" compatLnSpc="1"/>
            <a:lstStyle/>
            <a:p>
              <a:pPr algn="ctr"/>
              <a:endParaRPr lang="en-US" sz="2400">
                <a:solidFill>
                  <a:schemeClr val="tx1"/>
                </a:solidFill>
                <a:latin typeface="微软雅黑" panose="020B0503020204020204" charset="-122"/>
                <a:ea typeface="微软雅黑" panose="020B0503020204020204" charset="-122"/>
              </a:endParaRPr>
            </a:p>
          </p:txBody>
        </p:sp>
        <p:sp>
          <p:nvSpPr>
            <p:cNvPr id="12" name="Rectangle 5"/>
            <p:cNvSpPr/>
            <p:nvPr/>
          </p:nvSpPr>
          <p:spPr bwMode="auto">
            <a:xfrm>
              <a:off x="2710337" y="4218251"/>
              <a:ext cx="3723326" cy="373706"/>
            </a:xfrm>
            <a:prstGeom prst="rect">
              <a:avLst/>
            </a:prstGeom>
            <a:grpFill/>
            <a:ln w="9525">
              <a:solidFill>
                <a:schemeClr val="bg1"/>
              </a:solidFill>
              <a:round/>
            </a:ln>
          </p:spPr>
          <p:txBody>
            <a:bodyPr vert="horz" wrap="square" lIns="121920" tIns="60960" rIns="121920" bIns="60960" numCol="1" rtlCol="0" anchor="t" anchorCtr="0" compatLnSpc="1"/>
            <a:lstStyle/>
            <a:p>
              <a:pPr algn="ctr"/>
              <a:endParaRPr lang="en-US" sz="2400">
                <a:solidFill>
                  <a:schemeClr val="tx1"/>
                </a:solidFill>
                <a:latin typeface="微软雅黑" panose="020B0503020204020204" charset="-122"/>
                <a:ea typeface="微软雅黑" panose="020B0503020204020204" charset="-122"/>
              </a:endParaRPr>
            </a:p>
          </p:txBody>
        </p:sp>
      </p:grpSp>
      <p:grpSp>
        <p:nvGrpSpPr>
          <p:cNvPr id="13" name="Group 15"/>
          <p:cNvGrpSpPr/>
          <p:nvPr/>
        </p:nvGrpSpPr>
        <p:grpSpPr>
          <a:xfrm>
            <a:off x="3834968" y="4414240"/>
            <a:ext cx="4521200" cy="854185"/>
            <a:chOff x="3002152" y="3271013"/>
            <a:chExt cx="3172771" cy="640639"/>
          </a:xfrm>
          <a:gradFill>
            <a:gsLst>
              <a:gs pos="0">
                <a:srgbClr val="E30000"/>
              </a:gs>
              <a:gs pos="100000">
                <a:srgbClr val="760303"/>
              </a:gs>
            </a:gsLst>
            <a:lin ang="2700000" scaled="0"/>
          </a:gradFill>
        </p:grpSpPr>
        <p:sp>
          <p:nvSpPr>
            <p:cNvPr id="14" name="Rectangle 8"/>
            <p:cNvSpPr/>
            <p:nvPr/>
          </p:nvSpPr>
          <p:spPr bwMode="auto">
            <a:xfrm>
              <a:off x="3002152" y="3537946"/>
              <a:ext cx="3172771" cy="373706"/>
            </a:xfrm>
            <a:prstGeom prst="rect">
              <a:avLst/>
            </a:prstGeom>
            <a:grpFill/>
            <a:ln w="9525">
              <a:solidFill>
                <a:schemeClr val="bg1"/>
              </a:solidFill>
              <a:round/>
            </a:ln>
          </p:spPr>
          <p:txBody>
            <a:bodyPr vert="horz" wrap="square" lIns="121920" tIns="60960" rIns="121920" bIns="60960" numCol="1" rtlCol="0" anchor="t" anchorCtr="0" compatLnSpc="1"/>
            <a:lstStyle/>
            <a:p>
              <a:pPr algn="ctr"/>
              <a:endParaRPr lang="en-US" sz="2400">
                <a:solidFill>
                  <a:schemeClr val="tx1"/>
                </a:solidFill>
                <a:latin typeface="微软雅黑" panose="020B0503020204020204" charset="-122"/>
                <a:ea typeface="微软雅黑" panose="020B0503020204020204" charset="-122"/>
              </a:endParaRPr>
            </a:p>
          </p:txBody>
        </p:sp>
        <p:sp>
          <p:nvSpPr>
            <p:cNvPr id="15" name="Trapezoid 9"/>
            <p:cNvSpPr/>
            <p:nvPr/>
          </p:nvSpPr>
          <p:spPr bwMode="auto">
            <a:xfrm>
              <a:off x="3002152" y="3271013"/>
              <a:ext cx="3172770" cy="266933"/>
            </a:xfrm>
            <a:prstGeom prst="trapezoid">
              <a:avLst>
                <a:gd name="adj" fmla="val 61522"/>
              </a:avLst>
            </a:prstGeom>
            <a:grpFill/>
            <a:ln w="9525">
              <a:solidFill>
                <a:schemeClr val="bg1"/>
              </a:solidFill>
              <a:round/>
            </a:ln>
          </p:spPr>
          <p:txBody>
            <a:bodyPr vert="horz" wrap="square" lIns="121920" tIns="60960" rIns="121920" bIns="60960" numCol="1" rtlCol="0" anchor="t" anchorCtr="0" compatLnSpc="1"/>
            <a:lstStyle/>
            <a:p>
              <a:pPr algn="ctr"/>
              <a:endParaRPr lang="en-US" sz="2400">
                <a:solidFill>
                  <a:schemeClr val="tx1"/>
                </a:solidFill>
                <a:latin typeface="微软雅黑" panose="020B0503020204020204" charset="-122"/>
                <a:ea typeface="微软雅黑" panose="020B0503020204020204" charset="-122"/>
              </a:endParaRPr>
            </a:p>
          </p:txBody>
        </p:sp>
      </p:grpSp>
      <p:grpSp>
        <p:nvGrpSpPr>
          <p:cNvPr id="16" name="Group 16"/>
          <p:cNvGrpSpPr/>
          <p:nvPr/>
        </p:nvGrpSpPr>
        <p:grpSpPr>
          <a:xfrm>
            <a:off x="4055100" y="3560054"/>
            <a:ext cx="4084320" cy="854185"/>
            <a:chOff x="3280267" y="2630374"/>
            <a:chExt cx="2615411" cy="640639"/>
          </a:xfrm>
          <a:gradFill>
            <a:gsLst>
              <a:gs pos="0">
                <a:srgbClr val="E30000"/>
              </a:gs>
              <a:gs pos="100000">
                <a:srgbClr val="760303"/>
              </a:gs>
            </a:gsLst>
            <a:lin ang="2700000" scaled="0"/>
          </a:gradFill>
        </p:grpSpPr>
        <p:sp>
          <p:nvSpPr>
            <p:cNvPr id="17" name="Rectangle 10"/>
            <p:cNvSpPr/>
            <p:nvPr/>
          </p:nvSpPr>
          <p:spPr bwMode="auto">
            <a:xfrm>
              <a:off x="3280267" y="2897307"/>
              <a:ext cx="2615409" cy="373706"/>
            </a:xfrm>
            <a:prstGeom prst="rect">
              <a:avLst/>
            </a:prstGeom>
            <a:grpFill/>
            <a:ln w="9525">
              <a:solidFill>
                <a:schemeClr val="bg1"/>
              </a:solidFill>
              <a:round/>
            </a:ln>
          </p:spPr>
          <p:txBody>
            <a:bodyPr vert="horz" wrap="square" lIns="121920" tIns="60960" rIns="121920" bIns="60960" numCol="1" rtlCol="0" anchor="t" anchorCtr="0" compatLnSpc="1"/>
            <a:lstStyle/>
            <a:p>
              <a:pPr algn="ctr"/>
              <a:endParaRPr lang="en-US" sz="2400">
                <a:solidFill>
                  <a:schemeClr val="tx1"/>
                </a:solidFill>
                <a:latin typeface="微软雅黑" panose="020B0503020204020204" charset="-122"/>
                <a:ea typeface="微软雅黑" panose="020B0503020204020204" charset="-122"/>
              </a:endParaRPr>
            </a:p>
          </p:txBody>
        </p:sp>
        <p:sp>
          <p:nvSpPr>
            <p:cNvPr id="18" name="Trapezoid 11"/>
            <p:cNvSpPr/>
            <p:nvPr/>
          </p:nvSpPr>
          <p:spPr bwMode="auto">
            <a:xfrm>
              <a:off x="3281398" y="2630374"/>
              <a:ext cx="2614280" cy="266933"/>
            </a:xfrm>
            <a:prstGeom prst="trapezoid">
              <a:avLst>
                <a:gd name="adj" fmla="val 61522"/>
              </a:avLst>
            </a:prstGeom>
            <a:grpFill/>
            <a:ln w="9525">
              <a:solidFill>
                <a:schemeClr val="bg1"/>
              </a:solidFill>
              <a:round/>
            </a:ln>
          </p:spPr>
          <p:txBody>
            <a:bodyPr vert="horz" wrap="square" lIns="121920" tIns="60960" rIns="121920" bIns="60960" numCol="1" rtlCol="0" anchor="t" anchorCtr="0" compatLnSpc="1"/>
            <a:lstStyle/>
            <a:p>
              <a:pPr algn="ctr"/>
              <a:endParaRPr lang="en-US" sz="2400">
                <a:solidFill>
                  <a:schemeClr val="tx1"/>
                </a:solidFill>
                <a:latin typeface="微软雅黑" panose="020B0503020204020204" charset="-122"/>
                <a:ea typeface="微软雅黑" panose="020B0503020204020204" charset="-122"/>
              </a:endParaRPr>
            </a:p>
          </p:txBody>
        </p:sp>
      </p:grpSp>
      <p:grpSp>
        <p:nvGrpSpPr>
          <p:cNvPr id="19" name="Group 17"/>
          <p:cNvGrpSpPr/>
          <p:nvPr/>
        </p:nvGrpSpPr>
        <p:grpSpPr>
          <a:xfrm>
            <a:off x="4273119" y="2567490"/>
            <a:ext cx="3645408" cy="992564"/>
            <a:chOff x="3564057" y="1885951"/>
            <a:chExt cx="2059635" cy="744423"/>
          </a:xfrm>
          <a:gradFill>
            <a:gsLst>
              <a:gs pos="0">
                <a:srgbClr val="E30000"/>
              </a:gs>
              <a:gs pos="100000">
                <a:srgbClr val="760303"/>
              </a:gs>
            </a:gsLst>
            <a:lin ang="2700000" scaled="0"/>
          </a:gradFill>
        </p:grpSpPr>
        <p:sp>
          <p:nvSpPr>
            <p:cNvPr id="20" name="Rectangle 12"/>
            <p:cNvSpPr/>
            <p:nvPr/>
          </p:nvSpPr>
          <p:spPr bwMode="auto">
            <a:xfrm>
              <a:off x="3564057" y="2256668"/>
              <a:ext cx="2059635" cy="373706"/>
            </a:xfrm>
            <a:prstGeom prst="rect">
              <a:avLst/>
            </a:prstGeom>
            <a:grpFill/>
            <a:ln w="9525">
              <a:solidFill>
                <a:schemeClr val="bg1"/>
              </a:solidFill>
              <a:round/>
            </a:ln>
          </p:spPr>
          <p:txBody>
            <a:bodyPr vert="horz" wrap="square" lIns="121920" tIns="60960" rIns="121920" bIns="60960" numCol="1" rtlCol="0" anchor="t" anchorCtr="0" compatLnSpc="1"/>
            <a:lstStyle/>
            <a:p>
              <a:pPr algn="ctr"/>
              <a:endParaRPr lang="en-US" sz="2400">
                <a:solidFill>
                  <a:schemeClr val="tx1"/>
                </a:solidFill>
                <a:latin typeface="微软雅黑" panose="020B0503020204020204" charset="-122"/>
                <a:ea typeface="微软雅黑" panose="020B0503020204020204" charset="-122"/>
              </a:endParaRPr>
            </a:p>
          </p:txBody>
        </p:sp>
        <p:sp>
          <p:nvSpPr>
            <p:cNvPr id="21" name="Trapezoid 13"/>
            <p:cNvSpPr/>
            <p:nvPr/>
          </p:nvSpPr>
          <p:spPr bwMode="auto">
            <a:xfrm>
              <a:off x="3564057" y="1885951"/>
              <a:ext cx="2059634" cy="370718"/>
            </a:xfrm>
            <a:prstGeom prst="trapezoid">
              <a:avLst>
                <a:gd name="adj" fmla="val 61522"/>
              </a:avLst>
            </a:prstGeom>
            <a:grpFill/>
            <a:ln w="9525">
              <a:solidFill>
                <a:schemeClr val="bg1"/>
              </a:solidFill>
              <a:round/>
            </a:ln>
          </p:spPr>
          <p:txBody>
            <a:bodyPr vert="horz" wrap="square" lIns="121920" tIns="60960" rIns="121920" bIns="60960" numCol="1" rtlCol="0" anchor="t" anchorCtr="0" compatLnSpc="1"/>
            <a:lstStyle/>
            <a:p>
              <a:pPr algn="ctr"/>
              <a:endParaRPr lang="en-US" sz="2400">
                <a:solidFill>
                  <a:schemeClr val="tx1"/>
                </a:solidFill>
                <a:latin typeface="微软雅黑" panose="020B0503020204020204" charset="-122"/>
                <a:ea typeface="微软雅黑" panose="020B0503020204020204" charset="-122"/>
              </a:endParaRPr>
            </a:p>
          </p:txBody>
        </p:sp>
      </p:grpSp>
      <p:grpSp>
        <p:nvGrpSpPr>
          <p:cNvPr id="22" name="Group 57"/>
          <p:cNvGrpSpPr/>
          <p:nvPr/>
        </p:nvGrpSpPr>
        <p:grpSpPr>
          <a:xfrm>
            <a:off x="458281" y="5266173"/>
            <a:ext cx="2996119" cy="687274"/>
            <a:chOff x="-267404" y="3206989"/>
            <a:chExt cx="2247089" cy="515455"/>
          </a:xfrm>
        </p:grpSpPr>
        <p:sp>
          <p:nvSpPr>
            <p:cNvPr id="23" name="TextBox 17"/>
            <p:cNvSpPr txBox="1"/>
            <p:nvPr/>
          </p:nvSpPr>
          <p:spPr>
            <a:xfrm>
              <a:off x="-267404" y="3416692"/>
              <a:ext cx="2247089" cy="305752"/>
            </a:xfrm>
            <a:prstGeom prst="rect">
              <a:avLst/>
            </a:prstGeom>
            <a:noFill/>
          </p:spPr>
          <p:txBody>
            <a:bodyPr wrap="square" lIns="0" tIns="0" rIns="0" bIns="0" rtlCol="0">
              <a:spAutoFit/>
            </a:bodyPr>
            <a:lstStyle/>
            <a:p>
              <a:pPr algn="r" defTabSz="1218565">
                <a:spcBef>
                  <a:spcPct val="20000"/>
                </a:spcBef>
                <a:defRPr/>
              </a:pPr>
              <a:r>
                <a:rPr lang="en-US" sz="1335"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sp>
          <p:nvSpPr>
            <p:cNvPr id="24" name="Rectangle 18"/>
            <p:cNvSpPr/>
            <p:nvPr/>
          </p:nvSpPr>
          <p:spPr>
            <a:xfrm>
              <a:off x="547125" y="3206989"/>
              <a:ext cx="1432560" cy="213360"/>
            </a:xfrm>
            <a:prstGeom prst="rect">
              <a:avLst/>
            </a:prstGeom>
          </p:spPr>
          <p:txBody>
            <a:bodyPr wrap="none" lIns="0" tIns="0" rIns="0" bIns="0">
              <a:spAutoFit/>
            </a:bodyPr>
            <a:lstStyle/>
            <a:p>
              <a:pPr algn="r"/>
              <a:r>
                <a:rPr lang="en-US" sz="1865" b="1" dirty="0">
                  <a:solidFill>
                    <a:schemeClr val="tx1"/>
                  </a:solidFill>
                  <a:latin typeface="微软雅黑" panose="020B0503020204020204" charset="-122"/>
                  <a:ea typeface="微软雅黑" panose="020B0503020204020204" charset="-122"/>
                </a:rPr>
                <a:t>单击此处添加名称</a:t>
              </a:r>
            </a:p>
          </p:txBody>
        </p:sp>
      </p:grpSp>
      <p:grpSp>
        <p:nvGrpSpPr>
          <p:cNvPr id="25" name="Group 58"/>
          <p:cNvGrpSpPr/>
          <p:nvPr/>
        </p:nvGrpSpPr>
        <p:grpSpPr>
          <a:xfrm>
            <a:off x="8033402" y="2659806"/>
            <a:ext cx="3034927" cy="687274"/>
            <a:chOff x="7174424" y="1390692"/>
            <a:chExt cx="2276195" cy="515455"/>
          </a:xfrm>
        </p:grpSpPr>
        <p:sp>
          <p:nvSpPr>
            <p:cNvPr id="26" name="TextBox 20"/>
            <p:cNvSpPr txBox="1"/>
            <p:nvPr/>
          </p:nvSpPr>
          <p:spPr>
            <a:xfrm>
              <a:off x="7174424" y="1600395"/>
              <a:ext cx="2276195" cy="305752"/>
            </a:xfrm>
            <a:prstGeom prst="rect">
              <a:avLst/>
            </a:prstGeom>
            <a:noFill/>
          </p:spPr>
          <p:txBody>
            <a:bodyPr wrap="square" lIns="0" tIns="0" rIns="0" bIns="0" rtlCol="0">
              <a:spAutoFit/>
            </a:bodyPr>
            <a:lstStyle/>
            <a:p>
              <a:pPr defTabSz="1218565">
                <a:spcBef>
                  <a:spcPct val="20000"/>
                </a:spcBef>
                <a:defRPr/>
              </a:pPr>
              <a:r>
                <a:rPr lang="en-US" sz="1335"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sp>
          <p:nvSpPr>
            <p:cNvPr id="27" name="Rectangle 21"/>
            <p:cNvSpPr/>
            <p:nvPr/>
          </p:nvSpPr>
          <p:spPr>
            <a:xfrm>
              <a:off x="7174424" y="1390692"/>
              <a:ext cx="1432560" cy="213360"/>
            </a:xfrm>
            <a:prstGeom prst="rect">
              <a:avLst/>
            </a:prstGeom>
          </p:spPr>
          <p:txBody>
            <a:bodyPr wrap="none" lIns="0" tIns="0" rIns="0" bIns="0">
              <a:spAutoFit/>
            </a:bodyPr>
            <a:lstStyle/>
            <a:p>
              <a:pPr algn="l"/>
              <a:r>
                <a:rPr lang="en-US" sz="1865" b="1" dirty="0">
                  <a:solidFill>
                    <a:schemeClr val="tx1"/>
                  </a:solidFill>
                  <a:latin typeface="微软雅黑" panose="020B0503020204020204" charset="-122"/>
                  <a:ea typeface="微软雅黑" panose="020B0503020204020204" charset="-122"/>
                </a:rPr>
                <a:t>单击此处添加名称</a:t>
              </a:r>
            </a:p>
          </p:txBody>
        </p:sp>
      </p:grpSp>
      <p:grpSp>
        <p:nvGrpSpPr>
          <p:cNvPr id="28" name="Group 56"/>
          <p:cNvGrpSpPr/>
          <p:nvPr/>
        </p:nvGrpSpPr>
        <p:grpSpPr>
          <a:xfrm>
            <a:off x="914220" y="3468386"/>
            <a:ext cx="3034929" cy="687274"/>
            <a:chOff x="-296510" y="1401601"/>
            <a:chExt cx="2276197" cy="515455"/>
          </a:xfrm>
        </p:grpSpPr>
        <p:sp>
          <p:nvSpPr>
            <p:cNvPr id="29" name="TextBox 23"/>
            <p:cNvSpPr txBox="1"/>
            <p:nvPr/>
          </p:nvSpPr>
          <p:spPr>
            <a:xfrm>
              <a:off x="-296510" y="1611304"/>
              <a:ext cx="2276196" cy="305752"/>
            </a:xfrm>
            <a:prstGeom prst="rect">
              <a:avLst/>
            </a:prstGeom>
            <a:noFill/>
          </p:spPr>
          <p:txBody>
            <a:bodyPr wrap="square" lIns="0" tIns="0" rIns="0" bIns="0" rtlCol="0">
              <a:spAutoFit/>
            </a:bodyPr>
            <a:lstStyle/>
            <a:p>
              <a:pPr algn="r" defTabSz="1218565">
                <a:spcBef>
                  <a:spcPct val="20000"/>
                </a:spcBef>
                <a:defRPr/>
              </a:pPr>
              <a:r>
                <a:rPr lang="en-US" sz="1335"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sp>
          <p:nvSpPr>
            <p:cNvPr id="30" name="Rectangle 24"/>
            <p:cNvSpPr/>
            <p:nvPr/>
          </p:nvSpPr>
          <p:spPr>
            <a:xfrm>
              <a:off x="547127" y="1401601"/>
              <a:ext cx="1432560" cy="213360"/>
            </a:xfrm>
            <a:prstGeom prst="rect">
              <a:avLst/>
            </a:prstGeom>
          </p:spPr>
          <p:txBody>
            <a:bodyPr wrap="none" lIns="0" tIns="0" rIns="0" bIns="0">
              <a:spAutoFit/>
            </a:bodyPr>
            <a:lstStyle/>
            <a:p>
              <a:pPr algn="r"/>
              <a:r>
                <a:rPr lang="en-US" sz="1865" b="1" dirty="0">
                  <a:solidFill>
                    <a:schemeClr val="tx1"/>
                  </a:solidFill>
                  <a:latin typeface="微软雅黑" panose="020B0503020204020204" charset="-122"/>
                  <a:ea typeface="微软雅黑" panose="020B0503020204020204" charset="-122"/>
                </a:rPr>
                <a:t>单击此处添加名称</a:t>
              </a:r>
            </a:p>
          </p:txBody>
        </p:sp>
      </p:grpSp>
      <p:grpSp>
        <p:nvGrpSpPr>
          <p:cNvPr id="31" name="Group 58"/>
          <p:cNvGrpSpPr/>
          <p:nvPr/>
        </p:nvGrpSpPr>
        <p:grpSpPr>
          <a:xfrm>
            <a:off x="8454710" y="4373268"/>
            <a:ext cx="3034927" cy="687274"/>
            <a:chOff x="7174424" y="1390692"/>
            <a:chExt cx="2276195" cy="515455"/>
          </a:xfrm>
        </p:grpSpPr>
        <p:sp>
          <p:nvSpPr>
            <p:cNvPr id="32" name="TextBox 26"/>
            <p:cNvSpPr txBox="1"/>
            <p:nvPr/>
          </p:nvSpPr>
          <p:spPr>
            <a:xfrm>
              <a:off x="7174424" y="1600395"/>
              <a:ext cx="2276195" cy="305752"/>
            </a:xfrm>
            <a:prstGeom prst="rect">
              <a:avLst/>
            </a:prstGeom>
            <a:noFill/>
          </p:spPr>
          <p:txBody>
            <a:bodyPr wrap="square" lIns="0" tIns="0" rIns="0" bIns="0" rtlCol="0">
              <a:spAutoFit/>
            </a:bodyPr>
            <a:lstStyle/>
            <a:p>
              <a:pPr defTabSz="1218565">
                <a:spcBef>
                  <a:spcPct val="20000"/>
                </a:spcBef>
                <a:defRPr/>
              </a:pPr>
              <a:r>
                <a:rPr lang="en-US" sz="1335" dirty="0">
                  <a:solidFill>
                    <a:schemeClr val="tx1"/>
                  </a:solidFill>
                  <a:latin typeface="微软雅黑" panose="020B0503020204020204" charset="-122"/>
                  <a:ea typeface="微软雅黑" panose="020B0503020204020204" charset="-122"/>
                </a:rPr>
                <a:t>您的内容打在这里，或者通过复制您的文本后，在此框中选择粘贴。</a:t>
              </a:r>
            </a:p>
          </p:txBody>
        </p:sp>
        <p:sp>
          <p:nvSpPr>
            <p:cNvPr id="33" name="Rectangle 27"/>
            <p:cNvSpPr/>
            <p:nvPr/>
          </p:nvSpPr>
          <p:spPr>
            <a:xfrm>
              <a:off x="7174424" y="1390692"/>
              <a:ext cx="1432560" cy="213360"/>
            </a:xfrm>
            <a:prstGeom prst="rect">
              <a:avLst/>
            </a:prstGeom>
          </p:spPr>
          <p:txBody>
            <a:bodyPr wrap="none" lIns="0" tIns="0" rIns="0" bIns="0">
              <a:spAutoFit/>
            </a:bodyPr>
            <a:lstStyle/>
            <a:p>
              <a:pPr algn="l"/>
              <a:r>
                <a:rPr lang="en-US" sz="1865" b="1" dirty="0">
                  <a:solidFill>
                    <a:schemeClr val="tx1"/>
                  </a:solidFill>
                  <a:latin typeface="微软雅黑" panose="020B0503020204020204" charset="-122"/>
                  <a:ea typeface="微软雅黑" panose="020B0503020204020204" charset="-122"/>
                </a:rPr>
                <a:t>单击此处添加名称</a:t>
              </a:r>
            </a:p>
          </p:txBody>
        </p:sp>
      </p:grpSp>
      <p:sp>
        <p:nvSpPr>
          <p:cNvPr id="34" name="Freeform 5"/>
          <p:cNvSpPr>
            <a:spLocks noEditPoints="1"/>
          </p:cNvSpPr>
          <p:nvPr/>
        </p:nvSpPr>
        <p:spPr bwMode="auto">
          <a:xfrm>
            <a:off x="5493127" y="1600200"/>
            <a:ext cx="1205747" cy="1170488"/>
          </a:xfrm>
          <a:custGeom>
            <a:avLst/>
            <a:gdLst/>
            <a:ahLst/>
            <a:cxnLst>
              <a:cxn ang="0">
                <a:pos x="671" y="73"/>
              </a:cxn>
              <a:cxn ang="0">
                <a:pos x="569" y="25"/>
              </a:cxn>
              <a:cxn ang="0">
                <a:pos x="576" y="4"/>
              </a:cxn>
              <a:cxn ang="0">
                <a:pos x="567" y="0"/>
              </a:cxn>
              <a:cxn ang="0">
                <a:pos x="111" y="1"/>
              </a:cxn>
              <a:cxn ang="0">
                <a:pos x="107" y="18"/>
              </a:cxn>
              <a:cxn ang="0">
                <a:pos x="103" y="73"/>
              </a:cxn>
              <a:cxn ang="0">
                <a:pos x="4" y="77"/>
              </a:cxn>
              <a:cxn ang="0">
                <a:pos x="67" y="254"/>
              </a:cxn>
              <a:cxn ang="0">
                <a:pos x="241" y="392"/>
              </a:cxn>
              <a:cxn ang="0">
                <a:pos x="271" y="444"/>
              </a:cxn>
              <a:cxn ang="0">
                <a:pos x="292" y="590"/>
              </a:cxn>
              <a:cxn ang="0">
                <a:pos x="254" y="594"/>
              </a:cxn>
              <a:cxn ang="0">
                <a:pos x="204" y="629"/>
              </a:cxn>
              <a:cxn ang="0">
                <a:pos x="213" y="662"/>
              </a:cxn>
              <a:cxn ang="0">
                <a:pos x="479" y="654"/>
              </a:cxn>
              <a:cxn ang="0">
                <a:pos x="472" y="617"/>
              </a:cxn>
              <a:cxn ang="0">
                <a:pos x="414" y="590"/>
              </a:cxn>
              <a:cxn ang="0">
                <a:pos x="416" y="455"/>
              </a:cxn>
              <a:cxn ang="0">
                <a:pos x="406" y="437"/>
              </a:cxn>
              <a:cxn ang="0">
                <a:pos x="431" y="397"/>
              </a:cxn>
              <a:cxn ang="0">
                <a:pos x="455" y="357"/>
              </a:cxn>
              <a:cxn ang="0">
                <a:pos x="683" y="85"/>
              </a:cxn>
              <a:cxn ang="0">
                <a:pos x="146" y="288"/>
              </a:cxn>
              <a:cxn ang="0">
                <a:pos x="95" y="244"/>
              </a:cxn>
              <a:cxn ang="0">
                <a:pos x="81" y="229"/>
              </a:cxn>
              <a:cxn ang="0">
                <a:pos x="78" y="224"/>
              </a:cxn>
              <a:cxn ang="0">
                <a:pos x="43" y="166"/>
              </a:cxn>
              <a:cxn ang="0">
                <a:pos x="41" y="161"/>
              </a:cxn>
              <a:cxn ang="0">
                <a:pos x="30" y="130"/>
              </a:cxn>
              <a:cxn ang="0">
                <a:pos x="23" y="97"/>
              </a:cxn>
              <a:cxn ang="0">
                <a:pos x="180" y="307"/>
              </a:cxn>
              <a:cxn ang="0">
                <a:pos x="453" y="141"/>
              </a:cxn>
              <a:cxn ang="0">
                <a:pos x="413" y="266"/>
              </a:cxn>
              <a:cxn ang="0">
                <a:pos x="342" y="222"/>
              </a:cxn>
              <a:cxn ang="0">
                <a:pos x="271" y="266"/>
              </a:cxn>
              <a:cxn ang="0">
                <a:pos x="230" y="141"/>
              </a:cxn>
              <a:cxn ang="0">
                <a:pos x="314" y="135"/>
              </a:cxn>
              <a:cxn ang="0">
                <a:pos x="345" y="57"/>
              </a:cxn>
              <a:cxn ang="0">
                <a:pos x="452" y="135"/>
              </a:cxn>
              <a:cxn ang="0">
                <a:pos x="653" y="103"/>
              </a:cxn>
              <a:cxn ang="0">
                <a:pos x="638" y="156"/>
              </a:cxn>
              <a:cxn ang="0">
                <a:pos x="635" y="163"/>
              </a:cxn>
              <a:cxn ang="0">
                <a:pos x="627" y="179"/>
              </a:cxn>
              <a:cxn ang="0">
                <a:pos x="598" y="226"/>
              </a:cxn>
              <a:cxn ang="0">
                <a:pos x="591" y="234"/>
              </a:cxn>
              <a:cxn ang="0">
                <a:pos x="563" y="263"/>
              </a:cxn>
              <a:cxn ang="0">
                <a:pos x="497" y="307"/>
              </a:cxn>
              <a:cxn ang="0">
                <a:pos x="654" y="97"/>
              </a:cxn>
              <a:cxn ang="0">
                <a:pos x="653" y="103"/>
              </a:cxn>
            </a:cxnLst>
            <a:rect l="0" t="0" r="r" b="b"/>
            <a:pathLst>
              <a:path w="683" h="662">
                <a:moveTo>
                  <a:pt x="680" y="78"/>
                </a:moveTo>
                <a:cubicBezTo>
                  <a:pt x="678" y="75"/>
                  <a:pt x="675" y="73"/>
                  <a:pt x="671" y="73"/>
                </a:cubicBezTo>
                <a:cubicBezTo>
                  <a:pt x="580" y="73"/>
                  <a:pt x="580" y="73"/>
                  <a:pt x="580" y="73"/>
                </a:cubicBezTo>
                <a:cubicBezTo>
                  <a:pt x="577" y="49"/>
                  <a:pt x="571" y="32"/>
                  <a:pt x="569" y="25"/>
                </a:cubicBezTo>
                <a:cubicBezTo>
                  <a:pt x="572" y="23"/>
                  <a:pt x="574" y="20"/>
                  <a:pt x="576" y="18"/>
                </a:cubicBezTo>
                <a:cubicBezTo>
                  <a:pt x="580" y="14"/>
                  <a:pt x="580" y="8"/>
                  <a:pt x="576" y="4"/>
                </a:cubicBezTo>
                <a:cubicBezTo>
                  <a:pt x="575" y="3"/>
                  <a:pt x="574" y="2"/>
                  <a:pt x="572" y="1"/>
                </a:cubicBezTo>
                <a:cubicBezTo>
                  <a:pt x="571" y="1"/>
                  <a:pt x="569" y="0"/>
                  <a:pt x="567" y="0"/>
                </a:cubicBezTo>
                <a:cubicBezTo>
                  <a:pt x="116" y="0"/>
                  <a:pt x="116" y="0"/>
                  <a:pt x="116" y="0"/>
                </a:cubicBezTo>
                <a:cubicBezTo>
                  <a:pt x="114" y="0"/>
                  <a:pt x="112" y="1"/>
                  <a:pt x="111" y="1"/>
                </a:cubicBezTo>
                <a:cubicBezTo>
                  <a:pt x="109" y="2"/>
                  <a:pt x="108" y="3"/>
                  <a:pt x="107" y="4"/>
                </a:cubicBezTo>
                <a:cubicBezTo>
                  <a:pt x="103" y="8"/>
                  <a:pt x="103" y="14"/>
                  <a:pt x="107" y="18"/>
                </a:cubicBezTo>
                <a:cubicBezTo>
                  <a:pt x="109" y="20"/>
                  <a:pt x="111" y="23"/>
                  <a:pt x="114" y="25"/>
                </a:cubicBezTo>
                <a:cubicBezTo>
                  <a:pt x="112" y="32"/>
                  <a:pt x="107" y="49"/>
                  <a:pt x="103" y="73"/>
                </a:cubicBezTo>
                <a:cubicBezTo>
                  <a:pt x="13" y="73"/>
                  <a:pt x="13" y="73"/>
                  <a:pt x="13" y="73"/>
                </a:cubicBezTo>
                <a:cubicBezTo>
                  <a:pt x="8" y="73"/>
                  <a:pt x="6" y="75"/>
                  <a:pt x="4" y="77"/>
                </a:cubicBezTo>
                <a:cubicBezTo>
                  <a:pt x="1" y="79"/>
                  <a:pt x="0" y="82"/>
                  <a:pt x="0" y="85"/>
                </a:cubicBezTo>
                <a:cubicBezTo>
                  <a:pt x="5" y="147"/>
                  <a:pt x="28" y="206"/>
                  <a:pt x="67" y="254"/>
                </a:cubicBezTo>
                <a:cubicBezTo>
                  <a:pt x="108" y="304"/>
                  <a:pt x="165" y="341"/>
                  <a:pt x="228" y="357"/>
                </a:cubicBezTo>
                <a:cubicBezTo>
                  <a:pt x="225" y="368"/>
                  <a:pt x="224" y="385"/>
                  <a:pt x="241" y="392"/>
                </a:cubicBezTo>
                <a:cubicBezTo>
                  <a:pt x="253" y="397"/>
                  <a:pt x="266" y="403"/>
                  <a:pt x="275" y="413"/>
                </a:cubicBezTo>
                <a:cubicBezTo>
                  <a:pt x="284" y="423"/>
                  <a:pt x="281" y="435"/>
                  <a:pt x="271" y="444"/>
                </a:cubicBezTo>
                <a:cubicBezTo>
                  <a:pt x="268" y="447"/>
                  <a:pt x="267" y="450"/>
                  <a:pt x="268" y="455"/>
                </a:cubicBezTo>
                <a:cubicBezTo>
                  <a:pt x="292" y="590"/>
                  <a:pt x="292" y="590"/>
                  <a:pt x="292" y="590"/>
                </a:cubicBezTo>
                <a:cubicBezTo>
                  <a:pt x="269" y="590"/>
                  <a:pt x="269" y="590"/>
                  <a:pt x="269" y="590"/>
                </a:cubicBezTo>
                <a:cubicBezTo>
                  <a:pt x="264" y="590"/>
                  <a:pt x="258" y="591"/>
                  <a:pt x="254" y="594"/>
                </a:cubicBezTo>
                <a:cubicBezTo>
                  <a:pt x="212" y="617"/>
                  <a:pt x="212" y="617"/>
                  <a:pt x="212" y="617"/>
                </a:cubicBezTo>
                <a:cubicBezTo>
                  <a:pt x="208" y="619"/>
                  <a:pt x="204" y="624"/>
                  <a:pt x="204" y="629"/>
                </a:cubicBezTo>
                <a:cubicBezTo>
                  <a:pt x="204" y="654"/>
                  <a:pt x="204" y="654"/>
                  <a:pt x="204" y="654"/>
                </a:cubicBezTo>
                <a:cubicBezTo>
                  <a:pt x="204" y="659"/>
                  <a:pt x="208" y="662"/>
                  <a:pt x="213" y="662"/>
                </a:cubicBezTo>
                <a:cubicBezTo>
                  <a:pt x="471" y="662"/>
                  <a:pt x="471" y="662"/>
                  <a:pt x="471" y="662"/>
                </a:cubicBezTo>
                <a:cubicBezTo>
                  <a:pt x="475" y="662"/>
                  <a:pt x="479" y="659"/>
                  <a:pt x="479" y="654"/>
                </a:cubicBezTo>
                <a:cubicBezTo>
                  <a:pt x="479" y="628"/>
                  <a:pt x="479" y="628"/>
                  <a:pt x="479" y="628"/>
                </a:cubicBezTo>
                <a:cubicBezTo>
                  <a:pt x="479" y="624"/>
                  <a:pt x="476" y="619"/>
                  <a:pt x="472" y="617"/>
                </a:cubicBezTo>
                <a:cubicBezTo>
                  <a:pt x="461" y="611"/>
                  <a:pt x="440" y="600"/>
                  <a:pt x="429" y="594"/>
                </a:cubicBezTo>
                <a:cubicBezTo>
                  <a:pt x="426" y="591"/>
                  <a:pt x="419" y="590"/>
                  <a:pt x="414" y="590"/>
                </a:cubicBezTo>
                <a:cubicBezTo>
                  <a:pt x="392" y="590"/>
                  <a:pt x="392" y="590"/>
                  <a:pt x="392" y="590"/>
                </a:cubicBezTo>
                <a:cubicBezTo>
                  <a:pt x="392" y="590"/>
                  <a:pt x="415" y="456"/>
                  <a:pt x="416" y="455"/>
                </a:cubicBezTo>
                <a:cubicBezTo>
                  <a:pt x="416" y="452"/>
                  <a:pt x="416" y="448"/>
                  <a:pt x="414" y="446"/>
                </a:cubicBezTo>
                <a:cubicBezTo>
                  <a:pt x="411" y="443"/>
                  <a:pt x="408" y="440"/>
                  <a:pt x="406" y="437"/>
                </a:cubicBezTo>
                <a:cubicBezTo>
                  <a:pt x="403" y="432"/>
                  <a:pt x="402" y="427"/>
                  <a:pt x="403" y="421"/>
                </a:cubicBezTo>
                <a:cubicBezTo>
                  <a:pt x="407" y="409"/>
                  <a:pt x="421" y="402"/>
                  <a:pt x="431" y="397"/>
                </a:cubicBezTo>
                <a:cubicBezTo>
                  <a:pt x="435" y="395"/>
                  <a:pt x="438" y="394"/>
                  <a:pt x="442" y="392"/>
                </a:cubicBezTo>
                <a:cubicBezTo>
                  <a:pt x="460" y="385"/>
                  <a:pt x="458" y="368"/>
                  <a:pt x="455" y="357"/>
                </a:cubicBezTo>
                <a:cubicBezTo>
                  <a:pt x="518" y="340"/>
                  <a:pt x="575" y="304"/>
                  <a:pt x="616" y="254"/>
                </a:cubicBezTo>
                <a:cubicBezTo>
                  <a:pt x="655" y="206"/>
                  <a:pt x="679" y="147"/>
                  <a:pt x="683" y="85"/>
                </a:cubicBezTo>
                <a:cubicBezTo>
                  <a:pt x="683" y="83"/>
                  <a:pt x="682" y="80"/>
                  <a:pt x="680" y="78"/>
                </a:cubicBezTo>
                <a:close/>
                <a:moveTo>
                  <a:pt x="146" y="288"/>
                </a:moveTo>
                <a:cubicBezTo>
                  <a:pt x="133" y="279"/>
                  <a:pt x="125" y="273"/>
                  <a:pt x="114" y="263"/>
                </a:cubicBezTo>
                <a:cubicBezTo>
                  <a:pt x="108" y="257"/>
                  <a:pt x="101" y="251"/>
                  <a:pt x="95" y="244"/>
                </a:cubicBezTo>
                <a:cubicBezTo>
                  <a:pt x="91" y="241"/>
                  <a:pt x="88" y="237"/>
                  <a:pt x="85" y="234"/>
                </a:cubicBezTo>
                <a:cubicBezTo>
                  <a:pt x="84" y="232"/>
                  <a:pt x="82" y="230"/>
                  <a:pt x="81" y="229"/>
                </a:cubicBezTo>
                <a:cubicBezTo>
                  <a:pt x="80" y="228"/>
                  <a:pt x="80" y="227"/>
                  <a:pt x="79" y="226"/>
                </a:cubicBezTo>
                <a:cubicBezTo>
                  <a:pt x="79" y="226"/>
                  <a:pt x="78" y="225"/>
                  <a:pt x="78" y="224"/>
                </a:cubicBezTo>
                <a:cubicBezTo>
                  <a:pt x="67" y="210"/>
                  <a:pt x="57" y="195"/>
                  <a:pt x="49" y="179"/>
                </a:cubicBezTo>
                <a:cubicBezTo>
                  <a:pt x="47" y="175"/>
                  <a:pt x="45" y="171"/>
                  <a:pt x="43" y="166"/>
                </a:cubicBezTo>
                <a:cubicBezTo>
                  <a:pt x="42" y="163"/>
                  <a:pt x="42" y="163"/>
                  <a:pt x="42" y="163"/>
                </a:cubicBezTo>
                <a:cubicBezTo>
                  <a:pt x="42" y="163"/>
                  <a:pt x="41" y="161"/>
                  <a:pt x="41" y="161"/>
                </a:cubicBezTo>
                <a:cubicBezTo>
                  <a:pt x="40" y="159"/>
                  <a:pt x="40" y="158"/>
                  <a:pt x="39" y="156"/>
                </a:cubicBezTo>
                <a:cubicBezTo>
                  <a:pt x="36" y="147"/>
                  <a:pt x="33" y="139"/>
                  <a:pt x="30" y="130"/>
                </a:cubicBezTo>
                <a:cubicBezTo>
                  <a:pt x="28" y="121"/>
                  <a:pt x="26" y="112"/>
                  <a:pt x="24" y="103"/>
                </a:cubicBezTo>
                <a:cubicBezTo>
                  <a:pt x="24" y="101"/>
                  <a:pt x="23" y="99"/>
                  <a:pt x="23" y="97"/>
                </a:cubicBezTo>
                <a:cubicBezTo>
                  <a:pt x="97" y="97"/>
                  <a:pt x="97" y="97"/>
                  <a:pt x="97" y="97"/>
                </a:cubicBezTo>
                <a:cubicBezTo>
                  <a:pt x="93" y="159"/>
                  <a:pt x="105" y="244"/>
                  <a:pt x="180" y="307"/>
                </a:cubicBezTo>
                <a:cubicBezTo>
                  <a:pt x="168" y="301"/>
                  <a:pt x="156" y="295"/>
                  <a:pt x="146" y="288"/>
                </a:cubicBezTo>
                <a:close/>
                <a:moveTo>
                  <a:pt x="453" y="141"/>
                </a:moveTo>
                <a:cubicBezTo>
                  <a:pt x="388" y="188"/>
                  <a:pt x="388" y="188"/>
                  <a:pt x="388" y="188"/>
                </a:cubicBezTo>
                <a:cubicBezTo>
                  <a:pt x="413" y="266"/>
                  <a:pt x="413" y="266"/>
                  <a:pt x="413" y="266"/>
                </a:cubicBezTo>
                <a:cubicBezTo>
                  <a:pt x="415" y="271"/>
                  <a:pt x="412" y="273"/>
                  <a:pt x="408" y="270"/>
                </a:cubicBezTo>
                <a:cubicBezTo>
                  <a:pt x="342" y="222"/>
                  <a:pt x="342" y="222"/>
                  <a:pt x="342" y="222"/>
                </a:cubicBezTo>
                <a:cubicBezTo>
                  <a:pt x="276" y="270"/>
                  <a:pt x="276" y="270"/>
                  <a:pt x="276" y="270"/>
                </a:cubicBezTo>
                <a:cubicBezTo>
                  <a:pt x="271" y="273"/>
                  <a:pt x="269" y="271"/>
                  <a:pt x="271" y="266"/>
                </a:cubicBezTo>
                <a:cubicBezTo>
                  <a:pt x="296" y="188"/>
                  <a:pt x="296" y="188"/>
                  <a:pt x="296" y="188"/>
                </a:cubicBezTo>
                <a:cubicBezTo>
                  <a:pt x="230" y="141"/>
                  <a:pt x="230" y="141"/>
                  <a:pt x="230" y="141"/>
                </a:cubicBezTo>
                <a:cubicBezTo>
                  <a:pt x="225" y="137"/>
                  <a:pt x="226" y="135"/>
                  <a:pt x="232" y="135"/>
                </a:cubicBezTo>
                <a:cubicBezTo>
                  <a:pt x="314" y="135"/>
                  <a:pt x="314" y="135"/>
                  <a:pt x="314" y="135"/>
                </a:cubicBezTo>
                <a:cubicBezTo>
                  <a:pt x="339" y="57"/>
                  <a:pt x="339" y="57"/>
                  <a:pt x="339" y="57"/>
                </a:cubicBezTo>
                <a:cubicBezTo>
                  <a:pt x="340" y="52"/>
                  <a:pt x="343" y="52"/>
                  <a:pt x="345" y="57"/>
                </a:cubicBezTo>
                <a:cubicBezTo>
                  <a:pt x="370" y="135"/>
                  <a:pt x="370" y="135"/>
                  <a:pt x="370" y="135"/>
                </a:cubicBezTo>
                <a:cubicBezTo>
                  <a:pt x="452" y="135"/>
                  <a:pt x="452" y="135"/>
                  <a:pt x="452" y="135"/>
                </a:cubicBezTo>
                <a:cubicBezTo>
                  <a:pt x="457" y="134"/>
                  <a:pt x="458" y="137"/>
                  <a:pt x="453" y="141"/>
                </a:cubicBezTo>
                <a:close/>
                <a:moveTo>
                  <a:pt x="653" y="103"/>
                </a:moveTo>
                <a:cubicBezTo>
                  <a:pt x="651" y="112"/>
                  <a:pt x="649" y="121"/>
                  <a:pt x="647" y="130"/>
                </a:cubicBezTo>
                <a:cubicBezTo>
                  <a:pt x="644" y="139"/>
                  <a:pt x="641" y="147"/>
                  <a:pt x="638" y="156"/>
                </a:cubicBezTo>
                <a:cubicBezTo>
                  <a:pt x="637" y="158"/>
                  <a:pt x="636" y="159"/>
                  <a:pt x="636" y="161"/>
                </a:cubicBezTo>
                <a:cubicBezTo>
                  <a:pt x="636" y="161"/>
                  <a:pt x="635" y="163"/>
                  <a:pt x="635" y="163"/>
                </a:cubicBezTo>
                <a:cubicBezTo>
                  <a:pt x="634" y="166"/>
                  <a:pt x="634" y="166"/>
                  <a:pt x="634" y="166"/>
                </a:cubicBezTo>
                <a:cubicBezTo>
                  <a:pt x="632" y="171"/>
                  <a:pt x="630" y="175"/>
                  <a:pt x="627" y="179"/>
                </a:cubicBezTo>
                <a:cubicBezTo>
                  <a:pt x="619" y="195"/>
                  <a:pt x="610" y="210"/>
                  <a:pt x="599" y="224"/>
                </a:cubicBezTo>
                <a:cubicBezTo>
                  <a:pt x="599" y="225"/>
                  <a:pt x="598" y="226"/>
                  <a:pt x="598" y="226"/>
                </a:cubicBezTo>
                <a:cubicBezTo>
                  <a:pt x="597" y="227"/>
                  <a:pt x="596" y="228"/>
                  <a:pt x="596" y="229"/>
                </a:cubicBezTo>
                <a:cubicBezTo>
                  <a:pt x="594" y="230"/>
                  <a:pt x="593" y="232"/>
                  <a:pt x="591" y="234"/>
                </a:cubicBezTo>
                <a:cubicBezTo>
                  <a:pt x="588" y="237"/>
                  <a:pt x="585" y="241"/>
                  <a:pt x="582" y="244"/>
                </a:cubicBezTo>
                <a:cubicBezTo>
                  <a:pt x="576" y="251"/>
                  <a:pt x="569" y="257"/>
                  <a:pt x="563" y="263"/>
                </a:cubicBezTo>
                <a:cubicBezTo>
                  <a:pt x="551" y="273"/>
                  <a:pt x="544" y="279"/>
                  <a:pt x="531" y="288"/>
                </a:cubicBezTo>
                <a:cubicBezTo>
                  <a:pt x="520" y="295"/>
                  <a:pt x="509" y="301"/>
                  <a:pt x="497" y="307"/>
                </a:cubicBezTo>
                <a:cubicBezTo>
                  <a:pt x="571" y="244"/>
                  <a:pt x="584" y="159"/>
                  <a:pt x="580" y="97"/>
                </a:cubicBezTo>
                <a:cubicBezTo>
                  <a:pt x="654" y="97"/>
                  <a:pt x="654" y="97"/>
                  <a:pt x="654" y="97"/>
                </a:cubicBezTo>
                <a:cubicBezTo>
                  <a:pt x="653" y="99"/>
                  <a:pt x="653" y="101"/>
                  <a:pt x="653" y="103"/>
                </a:cubicBezTo>
                <a:close/>
                <a:moveTo>
                  <a:pt x="653" y="103"/>
                </a:moveTo>
                <a:cubicBezTo>
                  <a:pt x="653" y="103"/>
                  <a:pt x="653" y="103"/>
                  <a:pt x="653" y="103"/>
                </a:cubicBezTo>
              </a:path>
            </a:pathLst>
          </a:custGeom>
          <a:gradFill>
            <a:gsLst>
              <a:gs pos="0">
                <a:srgbClr val="E30000"/>
              </a:gs>
              <a:gs pos="100000">
                <a:srgbClr val="760303"/>
              </a:gs>
            </a:gsLst>
            <a:lin ang="2700000" scaled="0"/>
          </a:gradFill>
          <a:ln w="9525">
            <a:noFill/>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en-US" sz="2400">
              <a:solidFill>
                <a:schemeClr val="tx1"/>
              </a:solidFill>
              <a:latin typeface="微软雅黑" panose="020B0503020204020204" charset="-122"/>
              <a:ea typeface="微软雅黑" panose="020B0503020204020204" charset="-122"/>
            </a:endParaRPr>
          </a:p>
        </p:txBody>
      </p:sp>
      <p:sp>
        <p:nvSpPr>
          <p:cNvPr id="35" name="Freeform 228"/>
          <p:cNvSpPr/>
          <p:nvPr/>
        </p:nvSpPr>
        <p:spPr bwMode="auto">
          <a:xfrm>
            <a:off x="5880323" y="3938979"/>
            <a:ext cx="431355" cy="434288"/>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ln>
        </p:spPr>
        <p:txBody>
          <a:bodyPr vert="horz" wrap="square" lIns="121920" tIns="60960" rIns="121920" bIns="60960" numCol="1" anchor="t" anchorCtr="0" compatLnSpc="1"/>
          <a:lstStyle/>
          <a:p>
            <a:endParaRPr lang="en-US" sz="2400">
              <a:solidFill>
                <a:schemeClr val="tx1"/>
              </a:solidFill>
              <a:latin typeface="微软雅黑" panose="020B0503020204020204" charset="-122"/>
              <a:ea typeface="微软雅黑" panose="020B0503020204020204" charset="-122"/>
            </a:endParaRPr>
          </a:p>
        </p:txBody>
      </p:sp>
      <p:sp>
        <p:nvSpPr>
          <p:cNvPr id="36" name="Freeform 135"/>
          <p:cNvSpPr>
            <a:spLocks noEditPoints="1"/>
          </p:cNvSpPr>
          <p:nvPr/>
        </p:nvSpPr>
        <p:spPr bwMode="auto">
          <a:xfrm>
            <a:off x="5909154" y="4832321"/>
            <a:ext cx="373693" cy="35004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37" name="Freeform 103"/>
          <p:cNvSpPr>
            <a:spLocks noEditPoints="1"/>
          </p:cNvSpPr>
          <p:nvPr/>
        </p:nvSpPr>
        <p:spPr bwMode="auto">
          <a:xfrm>
            <a:off x="5959708" y="5684479"/>
            <a:ext cx="272584" cy="40138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38" name="Freeform 62"/>
          <p:cNvSpPr>
            <a:spLocks noEditPoints="1"/>
          </p:cNvSpPr>
          <p:nvPr/>
        </p:nvSpPr>
        <p:spPr bwMode="auto">
          <a:xfrm>
            <a:off x="5914995" y="3103481"/>
            <a:ext cx="362011" cy="36490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2" presetClass="entr" presetSubtype="4"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par>
                          <p:cTn id="27" fill="hold">
                            <p:stCondLst>
                              <p:cond delay="1700"/>
                            </p:stCondLst>
                            <p:childTnLst>
                              <p:par>
                                <p:cTn id="28" presetID="53" presetClass="entr" presetSubtype="16"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animEffect transition="in" filter="fade">
                                      <p:cBhvr>
                                        <p:cTn id="32" dur="500"/>
                                        <p:tgtEl>
                                          <p:spTgt spid="37"/>
                                        </p:tgtEl>
                                      </p:cBhvr>
                                    </p:animEffect>
                                  </p:childTnLst>
                                </p:cTn>
                              </p:par>
                            </p:childTnLst>
                          </p:cTn>
                        </p:par>
                        <p:par>
                          <p:cTn id="33" fill="hold">
                            <p:stCondLst>
                              <p:cond delay="2200"/>
                            </p:stCondLst>
                            <p:childTnLst>
                              <p:par>
                                <p:cTn id="34" presetID="22" presetClass="entr" presetSubtype="2"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right)">
                                      <p:cBhvr>
                                        <p:cTn id="36" dur="500"/>
                                        <p:tgtEl>
                                          <p:spTgt spid="22"/>
                                        </p:tgtEl>
                                      </p:cBhvr>
                                    </p:animEffect>
                                  </p:childTnLst>
                                </p:cTn>
                              </p:par>
                            </p:childTnLst>
                          </p:cTn>
                        </p:par>
                        <p:par>
                          <p:cTn id="37" fill="hold">
                            <p:stCondLst>
                              <p:cond delay="2700"/>
                            </p:stCondLst>
                            <p:childTnLst>
                              <p:par>
                                <p:cTn id="38" presetID="22" presetClass="entr" presetSubtype="4"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3200"/>
                            </p:stCondLst>
                            <p:childTnLst>
                              <p:par>
                                <p:cTn id="42" presetID="53" presetClass="entr" presetSubtype="16"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p:cTn id="44" dur="500" fill="hold"/>
                                        <p:tgtEl>
                                          <p:spTgt spid="36"/>
                                        </p:tgtEl>
                                        <p:attrNameLst>
                                          <p:attrName>ppt_w</p:attrName>
                                        </p:attrNameLst>
                                      </p:cBhvr>
                                      <p:tavLst>
                                        <p:tav tm="0">
                                          <p:val>
                                            <p:fltVal val="0"/>
                                          </p:val>
                                        </p:tav>
                                        <p:tav tm="100000">
                                          <p:val>
                                            <p:strVal val="#ppt_w"/>
                                          </p:val>
                                        </p:tav>
                                      </p:tavLst>
                                    </p:anim>
                                    <p:anim calcmode="lin" valueType="num">
                                      <p:cBhvr>
                                        <p:cTn id="45" dur="500" fill="hold"/>
                                        <p:tgtEl>
                                          <p:spTgt spid="36"/>
                                        </p:tgtEl>
                                        <p:attrNameLst>
                                          <p:attrName>ppt_h</p:attrName>
                                        </p:attrNameLst>
                                      </p:cBhvr>
                                      <p:tavLst>
                                        <p:tav tm="0">
                                          <p:val>
                                            <p:fltVal val="0"/>
                                          </p:val>
                                        </p:tav>
                                        <p:tav tm="100000">
                                          <p:val>
                                            <p:strVal val="#ppt_h"/>
                                          </p:val>
                                        </p:tav>
                                      </p:tavLst>
                                    </p:anim>
                                    <p:animEffect transition="in" filter="fade">
                                      <p:cBhvr>
                                        <p:cTn id="46" dur="500"/>
                                        <p:tgtEl>
                                          <p:spTgt spid="36"/>
                                        </p:tgtEl>
                                      </p:cBhvr>
                                    </p:animEffect>
                                  </p:childTnLst>
                                </p:cTn>
                              </p:par>
                            </p:childTnLst>
                          </p:cTn>
                        </p:par>
                        <p:par>
                          <p:cTn id="47" fill="hold">
                            <p:stCondLst>
                              <p:cond delay="3700"/>
                            </p:stCondLst>
                            <p:childTnLst>
                              <p:par>
                                <p:cTn id="48" presetID="22" presetClass="entr" presetSubtype="8" fill="hold"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childTnLst>
                          </p:cTn>
                        </p:par>
                        <p:par>
                          <p:cTn id="51" fill="hold">
                            <p:stCondLst>
                              <p:cond delay="4200"/>
                            </p:stCondLst>
                            <p:childTnLst>
                              <p:par>
                                <p:cTn id="52" presetID="22" presetClass="entr" presetSubtype="4"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childTnLst>
                          </p:cTn>
                        </p:par>
                        <p:par>
                          <p:cTn id="55" fill="hold">
                            <p:stCondLst>
                              <p:cond delay="4700"/>
                            </p:stCondLst>
                            <p:childTnLst>
                              <p:par>
                                <p:cTn id="56" presetID="53" presetClass="entr" presetSubtype="16"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p:cTn id="58" dur="500" fill="hold"/>
                                        <p:tgtEl>
                                          <p:spTgt spid="35"/>
                                        </p:tgtEl>
                                        <p:attrNameLst>
                                          <p:attrName>ppt_w</p:attrName>
                                        </p:attrNameLst>
                                      </p:cBhvr>
                                      <p:tavLst>
                                        <p:tav tm="0">
                                          <p:val>
                                            <p:fltVal val="0"/>
                                          </p:val>
                                        </p:tav>
                                        <p:tav tm="100000">
                                          <p:val>
                                            <p:strVal val="#ppt_w"/>
                                          </p:val>
                                        </p:tav>
                                      </p:tavLst>
                                    </p:anim>
                                    <p:anim calcmode="lin" valueType="num">
                                      <p:cBhvr>
                                        <p:cTn id="59" dur="500" fill="hold"/>
                                        <p:tgtEl>
                                          <p:spTgt spid="35"/>
                                        </p:tgtEl>
                                        <p:attrNameLst>
                                          <p:attrName>ppt_h</p:attrName>
                                        </p:attrNameLst>
                                      </p:cBhvr>
                                      <p:tavLst>
                                        <p:tav tm="0">
                                          <p:val>
                                            <p:fltVal val="0"/>
                                          </p:val>
                                        </p:tav>
                                        <p:tav tm="100000">
                                          <p:val>
                                            <p:strVal val="#ppt_h"/>
                                          </p:val>
                                        </p:tav>
                                      </p:tavLst>
                                    </p:anim>
                                    <p:animEffect transition="in" filter="fade">
                                      <p:cBhvr>
                                        <p:cTn id="60" dur="500"/>
                                        <p:tgtEl>
                                          <p:spTgt spid="35"/>
                                        </p:tgtEl>
                                      </p:cBhvr>
                                    </p:animEffect>
                                  </p:childTnLst>
                                </p:cTn>
                              </p:par>
                            </p:childTnLst>
                          </p:cTn>
                        </p:par>
                        <p:par>
                          <p:cTn id="61" fill="hold">
                            <p:stCondLst>
                              <p:cond delay="5200"/>
                            </p:stCondLst>
                            <p:childTnLst>
                              <p:par>
                                <p:cTn id="62" presetID="22" presetClass="entr" presetSubtype="2" fill="hold"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right)">
                                      <p:cBhvr>
                                        <p:cTn id="64" dur="500"/>
                                        <p:tgtEl>
                                          <p:spTgt spid="28"/>
                                        </p:tgtEl>
                                      </p:cBhvr>
                                    </p:animEffect>
                                  </p:childTnLst>
                                </p:cTn>
                              </p:par>
                            </p:childTnLst>
                          </p:cTn>
                        </p:par>
                        <p:par>
                          <p:cTn id="65" fill="hold">
                            <p:stCondLst>
                              <p:cond delay="5700"/>
                            </p:stCondLst>
                            <p:childTnLst>
                              <p:par>
                                <p:cTn id="66" presetID="22" presetClass="entr" presetSubtype="4" fill="hold"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down)">
                                      <p:cBhvr>
                                        <p:cTn id="68" dur="500"/>
                                        <p:tgtEl>
                                          <p:spTgt spid="19"/>
                                        </p:tgtEl>
                                      </p:cBhvr>
                                    </p:animEffect>
                                  </p:childTnLst>
                                </p:cTn>
                              </p:par>
                            </p:childTnLst>
                          </p:cTn>
                        </p:par>
                        <p:par>
                          <p:cTn id="69" fill="hold">
                            <p:stCondLst>
                              <p:cond delay="6200"/>
                            </p:stCondLst>
                            <p:childTnLst>
                              <p:par>
                                <p:cTn id="70" presetID="53" presetClass="entr" presetSubtype="16"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 calcmode="lin" valueType="num">
                                      <p:cBhvr>
                                        <p:cTn id="72" dur="500" fill="hold"/>
                                        <p:tgtEl>
                                          <p:spTgt spid="38"/>
                                        </p:tgtEl>
                                        <p:attrNameLst>
                                          <p:attrName>ppt_w</p:attrName>
                                        </p:attrNameLst>
                                      </p:cBhvr>
                                      <p:tavLst>
                                        <p:tav tm="0">
                                          <p:val>
                                            <p:fltVal val="0"/>
                                          </p:val>
                                        </p:tav>
                                        <p:tav tm="100000">
                                          <p:val>
                                            <p:strVal val="#ppt_w"/>
                                          </p:val>
                                        </p:tav>
                                      </p:tavLst>
                                    </p:anim>
                                    <p:anim calcmode="lin" valueType="num">
                                      <p:cBhvr>
                                        <p:cTn id="73" dur="500" fill="hold"/>
                                        <p:tgtEl>
                                          <p:spTgt spid="38"/>
                                        </p:tgtEl>
                                        <p:attrNameLst>
                                          <p:attrName>ppt_h</p:attrName>
                                        </p:attrNameLst>
                                      </p:cBhvr>
                                      <p:tavLst>
                                        <p:tav tm="0">
                                          <p:val>
                                            <p:fltVal val="0"/>
                                          </p:val>
                                        </p:tav>
                                        <p:tav tm="100000">
                                          <p:val>
                                            <p:strVal val="#ppt_h"/>
                                          </p:val>
                                        </p:tav>
                                      </p:tavLst>
                                    </p:anim>
                                    <p:animEffect transition="in" filter="fade">
                                      <p:cBhvr>
                                        <p:cTn id="74" dur="500"/>
                                        <p:tgtEl>
                                          <p:spTgt spid="38"/>
                                        </p:tgtEl>
                                      </p:cBhvr>
                                    </p:animEffect>
                                  </p:childTnLst>
                                </p:cTn>
                              </p:par>
                            </p:childTnLst>
                          </p:cTn>
                        </p:par>
                        <p:par>
                          <p:cTn id="75" fill="hold">
                            <p:stCondLst>
                              <p:cond delay="6700"/>
                            </p:stCondLst>
                            <p:childTnLst>
                              <p:par>
                                <p:cTn id="76" presetID="22" presetClass="entr" presetSubtype="8" fill="hold" nodeType="after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childTnLst>
                          </p:cTn>
                        </p:par>
                        <p:par>
                          <p:cTn id="79" fill="hold">
                            <p:stCondLst>
                              <p:cond delay="7200"/>
                            </p:stCondLst>
                            <p:childTnLst>
                              <p:par>
                                <p:cTn id="80" presetID="2" presetClass="entr" presetSubtype="1" accel="50000" decel="50000" fill="hold" grpId="0" nodeType="afterEffect">
                                  <p:stCondLst>
                                    <p:cond delay="0"/>
                                  </p:stCondLst>
                                  <p:childTnLst>
                                    <p:set>
                                      <p:cBhvr>
                                        <p:cTn id="81" dur="1" fill="hold">
                                          <p:stCondLst>
                                            <p:cond delay="0"/>
                                          </p:stCondLst>
                                        </p:cTn>
                                        <p:tgtEl>
                                          <p:spTgt spid="34"/>
                                        </p:tgtEl>
                                        <p:attrNameLst>
                                          <p:attrName>style.visibility</p:attrName>
                                        </p:attrNameLst>
                                      </p:cBhvr>
                                      <p:to>
                                        <p:strVal val="visible"/>
                                      </p:to>
                                    </p:set>
                                    <p:anim calcmode="lin" valueType="num">
                                      <p:cBhvr additive="base">
                                        <p:cTn id="82" dur="500" fill="hold"/>
                                        <p:tgtEl>
                                          <p:spTgt spid="34"/>
                                        </p:tgtEl>
                                        <p:attrNameLst>
                                          <p:attrName>ppt_x</p:attrName>
                                        </p:attrNameLst>
                                      </p:cBhvr>
                                      <p:tavLst>
                                        <p:tav tm="0">
                                          <p:val>
                                            <p:strVal val="#ppt_x"/>
                                          </p:val>
                                        </p:tav>
                                        <p:tav tm="100000">
                                          <p:val>
                                            <p:strVal val="#ppt_x"/>
                                          </p:val>
                                        </p:tav>
                                      </p:tavLst>
                                    </p:anim>
                                    <p:anim calcmode="lin" valueType="num">
                                      <p:cBhvr additive="base">
                                        <p:cTn id="83"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34" grpId="0" bldLvl="0" animBg="1"/>
      <p:bldP spid="35" grpId="0" bldLvl="0" animBg="1"/>
      <p:bldP spid="36" grpId="0" bldLvl="0" animBg="1"/>
      <p:bldP spid="37" grpId="0" bldLvl="0" animBg="1"/>
      <p:bldP spid="3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gy hju56764"/>
          <p:cNvPicPr>
            <a:picLocks noChangeAspect="1"/>
          </p:cNvPicPr>
          <p:nvPr/>
        </p:nvPicPr>
        <p:blipFill>
          <a:blip r:embed="rId3"/>
          <a:stretch>
            <a:fillRect/>
          </a:stretch>
        </p:blipFill>
        <p:spPr>
          <a:xfrm>
            <a:off x="-41910" y="-176530"/>
            <a:ext cx="2519045" cy="7044690"/>
          </a:xfrm>
          <a:prstGeom prst="rect">
            <a:avLst/>
          </a:prstGeom>
        </p:spPr>
      </p:pic>
      <p:grpSp>
        <p:nvGrpSpPr>
          <p:cNvPr id="2" name="组合 1"/>
          <p:cNvGrpSpPr/>
          <p:nvPr/>
        </p:nvGrpSpPr>
        <p:grpSpPr>
          <a:xfrm>
            <a:off x="5206509" y="935270"/>
            <a:ext cx="4120738" cy="558141"/>
            <a:chOff x="6102748" y="1607214"/>
            <a:chExt cx="4120738" cy="558141"/>
          </a:xfrm>
        </p:grpSpPr>
        <p:sp>
          <p:nvSpPr>
            <p:cNvPr id="4" name="椭圆 3"/>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6102748" y="1607214"/>
              <a:ext cx="4120738" cy="558141"/>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188786" y="1643647"/>
              <a:ext cx="3843048" cy="477054"/>
              <a:chOff x="5590100" y="1744227"/>
              <a:chExt cx="3843048" cy="477054"/>
            </a:xfrm>
          </p:grpSpPr>
          <p:sp>
            <p:nvSpPr>
              <p:cNvPr id="10" name="矩形 9"/>
              <p:cNvSpPr/>
              <p:nvPr/>
            </p:nvSpPr>
            <p:spPr>
              <a:xfrm>
                <a:off x="6170716" y="1802198"/>
                <a:ext cx="3262432" cy="400110"/>
              </a:xfrm>
              <a:prstGeom prst="rect">
                <a:avLst/>
              </a:prstGeom>
            </p:spPr>
            <p:txBody>
              <a:bodyPr wrap="none">
                <a:spAutoFit/>
              </a:bodyPr>
              <a:lstStyle/>
              <a:p>
                <a:pPr algn="ctr"/>
                <a:r>
                  <a:rPr lang="zh-CN" altLang="en-US" sz="2000" b="1" kern="0" dirty="0">
                    <a:solidFill>
                      <a:srgbClr val="870605"/>
                    </a:solidFill>
                    <a:latin typeface="微软雅黑" panose="020B0503020204020204" charset="-122"/>
                    <a:ea typeface="微软雅黑" panose="020B0503020204020204" charset="-122"/>
                  </a:rPr>
                  <a:t>第一章：单击这里添加文字</a:t>
                </a:r>
              </a:p>
            </p:txBody>
          </p:sp>
          <p:sp>
            <p:nvSpPr>
              <p:cNvPr id="11" name="矩形 10"/>
              <p:cNvSpPr/>
              <p:nvPr/>
            </p:nvSpPr>
            <p:spPr>
              <a:xfrm>
                <a:off x="5590100" y="1744227"/>
                <a:ext cx="579005" cy="477054"/>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01</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grpSp>
        <p:nvGrpSpPr>
          <p:cNvPr id="12" name="组合 11"/>
          <p:cNvGrpSpPr/>
          <p:nvPr/>
        </p:nvGrpSpPr>
        <p:grpSpPr>
          <a:xfrm>
            <a:off x="5206509" y="1809641"/>
            <a:ext cx="4120738" cy="557530"/>
            <a:chOff x="6102748" y="1607214"/>
            <a:chExt cx="4120738" cy="558141"/>
          </a:xfrm>
        </p:grpSpPr>
        <p:sp>
          <p:nvSpPr>
            <p:cNvPr id="13" name="椭圆 12"/>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6102748" y="1607214"/>
              <a:ext cx="4120738" cy="558141"/>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196801" y="1643647"/>
              <a:ext cx="3835032" cy="461665"/>
              <a:chOff x="5598115" y="1744227"/>
              <a:chExt cx="3835032" cy="461665"/>
            </a:xfrm>
          </p:grpSpPr>
          <p:sp>
            <p:nvSpPr>
              <p:cNvPr id="16" name="矩形 15"/>
              <p:cNvSpPr/>
              <p:nvPr/>
            </p:nvSpPr>
            <p:spPr>
              <a:xfrm>
                <a:off x="6170714" y="1802198"/>
                <a:ext cx="3262433" cy="400110"/>
              </a:xfrm>
              <a:prstGeom prst="rect">
                <a:avLst/>
              </a:prstGeom>
            </p:spPr>
            <p:txBody>
              <a:bodyPr wrap="none">
                <a:spAutoFit/>
              </a:bodyPr>
              <a:lstStyle/>
              <a:p>
                <a:pPr algn="ctr"/>
                <a:r>
                  <a:rPr lang="zh-CN" altLang="en-US" sz="2000" b="1" kern="0" dirty="0">
                    <a:solidFill>
                      <a:srgbClr val="870605"/>
                    </a:solidFill>
                    <a:latin typeface="微软雅黑" panose="020B0503020204020204" charset="-122"/>
                    <a:ea typeface="微软雅黑" panose="020B0503020204020204" charset="-122"/>
                  </a:rPr>
                  <a:t>第二章：单击这里添加文字</a:t>
                </a:r>
              </a:p>
            </p:txBody>
          </p:sp>
          <p:sp>
            <p:nvSpPr>
              <p:cNvPr id="17" name="矩形 16"/>
              <p:cNvSpPr/>
              <p:nvPr/>
            </p:nvSpPr>
            <p:spPr>
              <a:xfrm>
                <a:off x="5598115" y="1744227"/>
                <a:ext cx="562975" cy="46166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02</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grpSp>
        <p:nvGrpSpPr>
          <p:cNvPr id="19" name="组合 18"/>
          <p:cNvGrpSpPr/>
          <p:nvPr/>
        </p:nvGrpSpPr>
        <p:grpSpPr>
          <a:xfrm>
            <a:off x="5206509" y="2683401"/>
            <a:ext cx="4120738" cy="557530"/>
            <a:chOff x="6102748" y="1607214"/>
            <a:chExt cx="4120738" cy="558141"/>
          </a:xfrm>
        </p:grpSpPr>
        <p:sp>
          <p:nvSpPr>
            <p:cNvPr id="20" name="椭圆 19"/>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6102748" y="1607214"/>
              <a:ext cx="4120738" cy="558141"/>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6196801" y="1643647"/>
              <a:ext cx="3835032" cy="461665"/>
              <a:chOff x="5598115" y="1744227"/>
              <a:chExt cx="3835032" cy="461665"/>
            </a:xfrm>
          </p:grpSpPr>
          <p:sp>
            <p:nvSpPr>
              <p:cNvPr id="76" name="矩形 75"/>
              <p:cNvSpPr/>
              <p:nvPr/>
            </p:nvSpPr>
            <p:spPr>
              <a:xfrm>
                <a:off x="6170714" y="1802198"/>
                <a:ext cx="3262433" cy="400110"/>
              </a:xfrm>
              <a:prstGeom prst="rect">
                <a:avLst/>
              </a:prstGeom>
            </p:spPr>
            <p:txBody>
              <a:bodyPr wrap="none">
                <a:spAutoFit/>
              </a:bodyPr>
              <a:lstStyle/>
              <a:p>
                <a:pPr algn="ctr"/>
                <a:r>
                  <a:rPr lang="zh-CN" altLang="en-US" sz="2000" b="1" kern="0" dirty="0">
                    <a:solidFill>
                      <a:srgbClr val="870605"/>
                    </a:solidFill>
                    <a:latin typeface="微软雅黑" panose="020B0503020204020204" charset="-122"/>
                    <a:ea typeface="微软雅黑" panose="020B0503020204020204" charset="-122"/>
                  </a:rPr>
                  <a:t>第三章：单击这里添加文字</a:t>
                </a:r>
              </a:p>
            </p:txBody>
          </p:sp>
          <p:sp>
            <p:nvSpPr>
              <p:cNvPr id="77" name="矩形 76"/>
              <p:cNvSpPr/>
              <p:nvPr/>
            </p:nvSpPr>
            <p:spPr>
              <a:xfrm>
                <a:off x="5598115" y="1744227"/>
                <a:ext cx="562975" cy="46166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03</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grpSp>
        <p:nvGrpSpPr>
          <p:cNvPr id="78" name="组合 77"/>
          <p:cNvGrpSpPr/>
          <p:nvPr/>
        </p:nvGrpSpPr>
        <p:grpSpPr>
          <a:xfrm>
            <a:off x="5206509" y="3557161"/>
            <a:ext cx="4120738" cy="557530"/>
            <a:chOff x="6102748" y="1607214"/>
            <a:chExt cx="4120738" cy="558141"/>
          </a:xfrm>
        </p:grpSpPr>
        <p:sp>
          <p:nvSpPr>
            <p:cNvPr id="79" name="椭圆 78"/>
            <p:cNvSpPr/>
            <p:nvPr/>
          </p:nvSpPr>
          <p:spPr>
            <a:xfrm>
              <a:off x="6222670" y="1654117"/>
              <a:ext cx="487488" cy="4874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6102748" y="1607214"/>
              <a:ext cx="4120738" cy="558141"/>
            </a:xfrm>
            <a:prstGeom prst="roundRect">
              <a:avLst/>
            </a:prstGeom>
            <a:noFill/>
            <a:ln>
              <a:solidFill>
                <a:srgbClr val="870605"/>
              </a:solidFill>
              <a:prstDash val="sysDot"/>
            </a:ln>
            <a:effectLst>
              <a:outerShdw blurRad="76200" dir="18900000" sy="23000" kx="-1200000" algn="bl" rotWithShape="0">
                <a:prstClr val="black">
                  <a:alpha val="20000"/>
                </a:prstClr>
              </a:outerShdw>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6196801" y="1655522"/>
              <a:ext cx="3835031" cy="461665"/>
              <a:chOff x="5598115" y="1756102"/>
              <a:chExt cx="3835031" cy="461665"/>
            </a:xfrm>
          </p:grpSpPr>
          <p:sp>
            <p:nvSpPr>
              <p:cNvPr id="82" name="矩形 81"/>
              <p:cNvSpPr/>
              <p:nvPr/>
            </p:nvSpPr>
            <p:spPr>
              <a:xfrm>
                <a:off x="6170714" y="1802198"/>
                <a:ext cx="3262432" cy="400110"/>
              </a:xfrm>
              <a:prstGeom prst="rect">
                <a:avLst/>
              </a:prstGeom>
            </p:spPr>
            <p:txBody>
              <a:bodyPr wrap="none">
                <a:spAutoFit/>
              </a:bodyPr>
              <a:lstStyle/>
              <a:p>
                <a:pPr algn="ctr"/>
                <a:r>
                  <a:rPr lang="zh-CN" altLang="en-US" sz="2000" b="1" kern="0" dirty="0">
                    <a:solidFill>
                      <a:srgbClr val="870605"/>
                    </a:solidFill>
                    <a:latin typeface="微软雅黑" panose="020B0503020204020204" charset="-122"/>
                    <a:ea typeface="微软雅黑" panose="020B0503020204020204" charset="-122"/>
                  </a:rPr>
                  <a:t>第四章：单击这里添加文字</a:t>
                </a:r>
              </a:p>
            </p:txBody>
          </p:sp>
          <p:sp>
            <p:nvSpPr>
              <p:cNvPr id="83" name="矩形 82"/>
              <p:cNvSpPr/>
              <p:nvPr/>
            </p:nvSpPr>
            <p:spPr>
              <a:xfrm>
                <a:off x="5598115" y="1756102"/>
                <a:ext cx="562975" cy="461665"/>
              </a:xfrm>
              <a:prstGeom prst="rect">
                <a:avLst/>
              </a:prstGeom>
            </p:spPr>
            <p:txBody>
              <a:bodyPr wrap="none">
                <a:spAutoFit/>
              </a:bodyPr>
              <a:lstStyle/>
              <a:p>
                <a:pPr algn="ctr"/>
                <a:r>
                  <a:rPr lang="en-US" altLang="zh-CN"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04</a:t>
                </a:r>
                <a:endParaRPr lang="zh-CN" altLang="en-US" sz="24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grpSp>
      </p:grpSp>
      <p:sp>
        <p:nvSpPr>
          <p:cNvPr id="87" name="TextBox 86"/>
          <p:cNvSpPr txBox="1"/>
          <p:nvPr/>
        </p:nvSpPr>
        <p:spPr>
          <a:xfrm>
            <a:off x="2936810" y="1853724"/>
            <a:ext cx="1851789" cy="1554272"/>
          </a:xfrm>
          <a:prstGeom prst="rect">
            <a:avLst/>
          </a:prstGeom>
          <a:noFill/>
        </p:spPr>
        <p:txBody>
          <a:bodyPr wrap="none" rtlCol="0">
            <a:spAutoFit/>
          </a:bodyPr>
          <a:lstStyle/>
          <a:p>
            <a:r>
              <a:rPr lang="zh-CN" altLang="en-US" sz="6500" b="1" dirty="0">
                <a:solidFill>
                  <a:srgbClr val="870605"/>
                </a:solidFill>
                <a:effectLst>
                  <a:outerShdw blurRad="38100" dist="38100" dir="2700000" algn="tl">
                    <a:srgbClr val="000000">
                      <a:alpha val="43137"/>
                    </a:srgbClr>
                  </a:outerShdw>
                </a:effectLst>
                <a:latin typeface="微软雅黑" panose="020B0503020204020204" charset="-122"/>
                <a:ea typeface="微软雅黑" panose="020B0503020204020204" charset="-122"/>
              </a:rPr>
              <a:t>目录</a:t>
            </a:r>
          </a:p>
          <a:p>
            <a:r>
              <a:rPr lang="en-US" altLang="zh-CN" sz="3000" b="1" dirty="0">
                <a:solidFill>
                  <a:srgbClr val="870605"/>
                </a:solidFill>
                <a:latin typeface="微软雅黑" panose="020B0503020204020204" charset="-122"/>
                <a:ea typeface="微软雅黑" panose="020B0503020204020204" charset="-122"/>
              </a:rPr>
              <a:t> content</a:t>
            </a:r>
          </a:p>
        </p:txBody>
      </p:sp>
      <p:pic>
        <p:nvPicPr>
          <p:cNvPr id="26" name="图片 25" descr="1"/>
          <p:cNvPicPr>
            <a:picLocks noChangeAspect="1"/>
          </p:cNvPicPr>
          <p:nvPr/>
        </p:nvPicPr>
        <p:blipFill>
          <a:blip r:embed="rId4" cstate="print"/>
          <a:stretch>
            <a:fillRect/>
          </a:stretch>
        </p:blipFill>
        <p:spPr>
          <a:xfrm>
            <a:off x="9326880" y="-38735"/>
            <a:ext cx="2533650" cy="2148840"/>
          </a:xfrm>
          <a:prstGeom prst="rect">
            <a:avLst/>
          </a:prstGeom>
        </p:spPr>
      </p:pic>
      <p:pic>
        <p:nvPicPr>
          <p:cNvPr id="27" name="图片 26" descr="79635965ab865913f6d479a0024f737f"/>
          <p:cNvPicPr>
            <a:picLocks noChangeAspect="1"/>
          </p:cNvPicPr>
          <p:nvPr/>
        </p:nvPicPr>
        <p:blipFill>
          <a:blip r:embed="rId5"/>
          <a:stretch>
            <a:fillRect/>
          </a:stretch>
        </p:blipFill>
        <p:spPr>
          <a:xfrm>
            <a:off x="13970" y="3590925"/>
            <a:ext cx="12206605" cy="329374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childTnLst>
                                    <p:set>
                                      <p:cBhvr>
                                        <p:cTn id="12" dur="1" fill="hold">
                                          <p:stCondLst>
                                            <p:cond delay="0"/>
                                          </p:stCondLst>
                                        </p:cTn>
                                        <p:tgtEl>
                                          <p:spTgt spid="87"/>
                                        </p:tgtEl>
                                        <p:attrNameLst>
                                          <p:attrName>style.visibility</p:attrName>
                                        </p:attrNameLst>
                                      </p:cBhvr>
                                      <p:to>
                                        <p:strVal val="visible"/>
                                      </p:to>
                                    </p:set>
                                    <p:anim calcmode="lin" valueType="num">
                                      <p:cBhvr>
                                        <p:cTn id="13" dur="500" fill="hold"/>
                                        <p:tgtEl>
                                          <p:spTgt spid="87"/>
                                        </p:tgtEl>
                                        <p:attrNameLst>
                                          <p:attrName>ppt_w</p:attrName>
                                        </p:attrNameLst>
                                      </p:cBhvr>
                                      <p:tavLst>
                                        <p:tav tm="0">
                                          <p:val>
                                            <p:fltVal val="0"/>
                                          </p:val>
                                        </p:tav>
                                        <p:tav tm="100000">
                                          <p:val>
                                            <p:strVal val="#ppt_w"/>
                                          </p:val>
                                        </p:tav>
                                      </p:tavLst>
                                    </p:anim>
                                    <p:anim calcmode="lin" valueType="num">
                                      <p:cBhvr>
                                        <p:cTn id="14" dur="500" fill="hold"/>
                                        <p:tgtEl>
                                          <p:spTgt spid="87"/>
                                        </p:tgtEl>
                                        <p:attrNameLst>
                                          <p:attrName>ppt_h</p:attrName>
                                        </p:attrNameLst>
                                      </p:cBhvr>
                                      <p:tavLst>
                                        <p:tav tm="0">
                                          <p:val>
                                            <p:fltVal val="0"/>
                                          </p:val>
                                        </p:tav>
                                        <p:tav tm="100000">
                                          <p:val>
                                            <p:strVal val="#ppt_h"/>
                                          </p:val>
                                        </p:tav>
                                      </p:tavLst>
                                    </p:anim>
                                    <p:animEffect transition="in" filter="fade">
                                      <p:cBhvr>
                                        <p:cTn id="15" dur="500"/>
                                        <p:tgtEl>
                                          <p:spTgt spid="87"/>
                                        </p:tgtEl>
                                      </p:cBhvr>
                                    </p:animEffect>
                                    <p:anim calcmode="lin" valueType="num">
                                      <p:cBhvr>
                                        <p:cTn id="16" dur="500" fill="hold"/>
                                        <p:tgtEl>
                                          <p:spTgt spid="87"/>
                                        </p:tgtEl>
                                        <p:attrNameLst>
                                          <p:attrName>ppt_x</p:attrName>
                                        </p:attrNameLst>
                                      </p:cBhvr>
                                      <p:tavLst>
                                        <p:tav tm="0">
                                          <p:val>
                                            <p:fltVal val="0.5"/>
                                          </p:val>
                                        </p:tav>
                                        <p:tav tm="100000">
                                          <p:val>
                                            <p:strVal val="#ppt_x"/>
                                          </p:val>
                                        </p:tav>
                                      </p:tavLst>
                                    </p:anim>
                                    <p:anim calcmode="lin" valueType="num">
                                      <p:cBhvr>
                                        <p:cTn id="17" dur="500" fill="hold"/>
                                        <p:tgtEl>
                                          <p:spTgt spid="87"/>
                                        </p:tgtEl>
                                        <p:attrNameLst>
                                          <p:attrName>ppt_y</p:attrName>
                                        </p:attrNameLst>
                                      </p:cBhvr>
                                      <p:tavLst>
                                        <p:tav tm="0">
                                          <p:val>
                                            <p:fltVal val="0.5"/>
                                          </p:val>
                                        </p:tav>
                                        <p:tav tm="100000">
                                          <p:val>
                                            <p:strVal val="#ppt_y"/>
                                          </p:val>
                                        </p:tav>
                                      </p:tavLst>
                                    </p:anim>
                                  </p:childTnLst>
                                </p:cTn>
                              </p:par>
                            </p:childTnLst>
                          </p:cTn>
                        </p:par>
                        <p:par>
                          <p:cTn id="18" fill="hold">
                            <p:stCondLst>
                              <p:cond delay="1500"/>
                            </p:stCondLst>
                            <p:childTnLst>
                              <p:par>
                                <p:cTn id="19" presetID="2" presetClass="entr" presetSubtype="1" decel="10000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750" fill="hold"/>
                                        <p:tgtEl>
                                          <p:spTgt spid="2"/>
                                        </p:tgtEl>
                                        <p:attrNameLst>
                                          <p:attrName>ppt_x</p:attrName>
                                        </p:attrNameLst>
                                      </p:cBhvr>
                                      <p:tavLst>
                                        <p:tav tm="0">
                                          <p:val>
                                            <p:strVal val="#ppt_x"/>
                                          </p:val>
                                        </p:tav>
                                        <p:tav tm="100000">
                                          <p:val>
                                            <p:strVal val="#ppt_x"/>
                                          </p:val>
                                        </p:tav>
                                      </p:tavLst>
                                    </p:anim>
                                    <p:anim calcmode="lin" valueType="num">
                                      <p:cBhvr additive="base">
                                        <p:cTn id="22" dur="750" fill="hold"/>
                                        <p:tgtEl>
                                          <p:spTgt spid="2"/>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1" decel="10000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fill="hold"/>
                                        <p:tgtEl>
                                          <p:spTgt spid="12"/>
                                        </p:tgtEl>
                                        <p:attrNameLst>
                                          <p:attrName>ppt_x</p:attrName>
                                        </p:attrNameLst>
                                      </p:cBhvr>
                                      <p:tavLst>
                                        <p:tav tm="0">
                                          <p:val>
                                            <p:strVal val="#ppt_x"/>
                                          </p:val>
                                        </p:tav>
                                        <p:tav tm="100000">
                                          <p:val>
                                            <p:strVal val="#ppt_x"/>
                                          </p:val>
                                        </p:tav>
                                      </p:tavLst>
                                    </p:anim>
                                    <p:anim calcmode="lin" valueType="num">
                                      <p:cBhvr additive="base">
                                        <p:cTn id="27" dur="750" fill="hold"/>
                                        <p:tgtEl>
                                          <p:spTgt spid="12"/>
                                        </p:tgtEl>
                                        <p:attrNameLst>
                                          <p:attrName>ppt_y</p:attrName>
                                        </p:attrNameLst>
                                      </p:cBhvr>
                                      <p:tavLst>
                                        <p:tav tm="0">
                                          <p:val>
                                            <p:strVal val="0-#ppt_h/2"/>
                                          </p:val>
                                        </p:tav>
                                        <p:tav tm="100000">
                                          <p:val>
                                            <p:strVal val="#ppt_y"/>
                                          </p:val>
                                        </p:tav>
                                      </p:tavLst>
                                    </p:anim>
                                  </p:childTnLst>
                                </p:cTn>
                              </p:par>
                            </p:childTnLst>
                          </p:cTn>
                        </p:par>
                        <p:par>
                          <p:cTn id="28" fill="hold">
                            <p:stCondLst>
                              <p:cond delay="3500"/>
                            </p:stCondLst>
                            <p:childTnLst>
                              <p:par>
                                <p:cTn id="29" presetID="2" presetClass="entr" presetSubtype="1" de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750" fill="hold"/>
                                        <p:tgtEl>
                                          <p:spTgt spid="19"/>
                                        </p:tgtEl>
                                        <p:attrNameLst>
                                          <p:attrName>ppt_x</p:attrName>
                                        </p:attrNameLst>
                                      </p:cBhvr>
                                      <p:tavLst>
                                        <p:tav tm="0">
                                          <p:val>
                                            <p:strVal val="#ppt_x"/>
                                          </p:val>
                                        </p:tav>
                                        <p:tav tm="100000">
                                          <p:val>
                                            <p:strVal val="#ppt_x"/>
                                          </p:val>
                                        </p:tav>
                                      </p:tavLst>
                                    </p:anim>
                                    <p:anim calcmode="lin" valueType="num">
                                      <p:cBhvr additive="base">
                                        <p:cTn id="32" dur="750" fill="hold"/>
                                        <p:tgtEl>
                                          <p:spTgt spid="19"/>
                                        </p:tgtEl>
                                        <p:attrNameLst>
                                          <p:attrName>ppt_y</p:attrName>
                                        </p:attrNameLst>
                                      </p:cBhvr>
                                      <p:tavLst>
                                        <p:tav tm="0">
                                          <p:val>
                                            <p:strVal val="0-#ppt_h/2"/>
                                          </p:val>
                                        </p:tav>
                                        <p:tav tm="100000">
                                          <p:val>
                                            <p:strVal val="#ppt_y"/>
                                          </p:val>
                                        </p:tav>
                                      </p:tavLst>
                                    </p:anim>
                                  </p:childTnLst>
                                </p:cTn>
                              </p:par>
                            </p:childTnLst>
                          </p:cTn>
                        </p:par>
                        <p:par>
                          <p:cTn id="33" fill="hold">
                            <p:stCondLst>
                              <p:cond delay="4500"/>
                            </p:stCondLst>
                            <p:childTnLst>
                              <p:par>
                                <p:cTn id="34" presetID="2" presetClass="entr" presetSubtype="1" decel="100000" fill="hold" nodeType="afterEffect">
                                  <p:stCondLst>
                                    <p:cond delay="0"/>
                                  </p:stCondLst>
                                  <p:childTnLst>
                                    <p:set>
                                      <p:cBhvr>
                                        <p:cTn id="35" dur="1" fill="hold">
                                          <p:stCondLst>
                                            <p:cond delay="0"/>
                                          </p:stCondLst>
                                        </p:cTn>
                                        <p:tgtEl>
                                          <p:spTgt spid="78"/>
                                        </p:tgtEl>
                                        <p:attrNameLst>
                                          <p:attrName>style.visibility</p:attrName>
                                        </p:attrNameLst>
                                      </p:cBhvr>
                                      <p:to>
                                        <p:strVal val="visible"/>
                                      </p:to>
                                    </p:set>
                                    <p:anim calcmode="lin" valueType="num">
                                      <p:cBhvr additive="base">
                                        <p:cTn id="36" dur="750" fill="hold"/>
                                        <p:tgtEl>
                                          <p:spTgt spid="78"/>
                                        </p:tgtEl>
                                        <p:attrNameLst>
                                          <p:attrName>ppt_x</p:attrName>
                                        </p:attrNameLst>
                                      </p:cBhvr>
                                      <p:tavLst>
                                        <p:tav tm="0">
                                          <p:val>
                                            <p:strVal val="#ppt_x"/>
                                          </p:val>
                                        </p:tav>
                                        <p:tav tm="100000">
                                          <p:val>
                                            <p:strVal val="#ppt_x"/>
                                          </p:val>
                                        </p:tav>
                                      </p:tavLst>
                                    </p:anim>
                                    <p:anim calcmode="lin" valueType="num">
                                      <p:cBhvr additive="base">
                                        <p:cTn id="37" dur="750" fill="hold"/>
                                        <p:tgtEl>
                                          <p:spTgt spid="78"/>
                                        </p:tgtEl>
                                        <p:attrNameLst>
                                          <p:attrName>ppt_y</p:attrName>
                                        </p:attrNameLst>
                                      </p:cBhvr>
                                      <p:tavLst>
                                        <p:tav tm="0">
                                          <p:val>
                                            <p:strVal val="0-#ppt_h/2"/>
                                          </p:val>
                                        </p:tav>
                                        <p:tav tm="100000">
                                          <p:val>
                                            <p:strVal val="#ppt_y"/>
                                          </p:val>
                                        </p:tav>
                                      </p:tavLst>
                                    </p:anim>
                                  </p:childTnLst>
                                </p:cTn>
                              </p:par>
                            </p:childTnLst>
                          </p:cTn>
                        </p:par>
                        <p:par>
                          <p:cTn id="38" fill="hold">
                            <p:stCondLst>
                              <p:cond delay="5500"/>
                            </p:stCondLst>
                            <p:childTnLst>
                              <p:par>
                                <p:cTn id="39" presetID="30" presetClass="entr" presetSubtype="0"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800" decel="100000"/>
                                        <p:tgtEl>
                                          <p:spTgt spid="26"/>
                                        </p:tgtEl>
                                      </p:cBhvr>
                                    </p:animEffect>
                                    <p:anim calcmode="lin" valueType="num">
                                      <p:cBhvr>
                                        <p:cTn id="42" dur="800" decel="100000" fill="hold"/>
                                        <p:tgtEl>
                                          <p:spTgt spid="26"/>
                                        </p:tgtEl>
                                        <p:attrNameLst>
                                          <p:attrName>style.rotation</p:attrName>
                                        </p:attrNameLst>
                                      </p:cBhvr>
                                      <p:tavLst>
                                        <p:tav tm="0">
                                          <p:val>
                                            <p:fltVal val="-90"/>
                                          </p:val>
                                        </p:tav>
                                        <p:tav tm="100000">
                                          <p:val>
                                            <p:fltVal val="0"/>
                                          </p:val>
                                        </p:tav>
                                      </p:tavLst>
                                    </p:anim>
                                    <p:anim calcmode="lin" valueType="num">
                                      <p:cBhvr>
                                        <p:cTn id="43" dur="800" decel="100000" fill="hold"/>
                                        <p:tgtEl>
                                          <p:spTgt spid="26"/>
                                        </p:tgtEl>
                                        <p:attrNameLst>
                                          <p:attrName>ppt_x</p:attrName>
                                        </p:attrNameLst>
                                      </p:cBhvr>
                                      <p:tavLst>
                                        <p:tav tm="0">
                                          <p:val>
                                            <p:strVal val="#ppt_x+0.4"/>
                                          </p:val>
                                        </p:tav>
                                        <p:tav tm="100000">
                                          <p:val>
                                            <p:strVal val="#ppt_x-0.05"/>
                                          </p:val>
                                        </p:tav>
                                      </p:tavLst>
                                    </p:anim>
                                    <p:anim calcmode="lin" valueType="num">
                                      <p:cBhvr>
                                        <p:cTn id="44" dur="800" decel="100000" fill="hold"/>
                                        <p:tgtEl>
                                          <p:spTgt spid="26"/>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par>
                          <p:cTn id="47" fill="hold">
                            <p:stCondLst>
                              <p:cond delay="6500"/>
                            </p:stCondLst>
                            <p:childTnLst>
                              <p:par>
                                <p:cTn id="48" presetID="42" presetClass="entr" presetSubtype="0"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anim calcmode="lin" valueType="num">
                                      <p:cBhvr>
                                        <p:cTn id="51" dur="1000" fill="hold"/>
                                        <p:tgtEl>
                                          <p:spTgt spid="27"/>
                                        </p:tgtEl>
                                        <p:attrNameLst>
                                          <p:attrName>ppt_x</p:attrName>
                                        </p:attrNameLst>
                                      </p:cBhvr>
                                      <p:tavLst>
                                        <p:tav tm="0">
                                          <p:val>
                                            <p:strVal val="#ppt_x"/>
                                          </p:val>
                                        </p:tav>
                                        <p:tav tm="100000">
                                          <p:val>
                                            <p:strVal val="#ppt_x"/>
                                          </p:val>
                                        </p:tav>
                                      </p:tavLst>
                                    </p:anim>
                                    <p:anim calcmode="lin" valueType="num">
                                      <p:cBhvr>
                                        <p:cTn id="5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grpSp>
        <p:nvGrpSpPr>
          <p:cNvPr id="13327" name="组合 5"/>
          <p:cNvGrpSpPr/>
          <p:nvPr/>
        </p:nvGrpSpPr>
        <p:grpSpPr>
          <a:xfrm>
            <a:off x="2038951" y="2935817"/>
            <a:ext cx="1898649" cy="1896533"/>
            <a:chOff x="0" y="0"/>
            <a:chExt cx="1422722" cy="1422722"/>
          </a:xfrm>
        </p:grpSpPr>
        <p:sp>
          <p:nvSpPr>
            <p:cNvPr id="11287" name="圆角矩形 6"/>
            <p:cNvSpPr/>
            <p:nvPr/>
          </p:nvSpPr>
          <p:spPr>
            <a:xfrm rot="2700000">
              <a:off x="0" y="0"/>
              <a:ext cx="1422722" cy="1422722"/>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11288" name="图文框 35"/>
            <p:cNvSpPr/>
            <p:nvPr/>
          </p:nvSpPr>
          <p:spPr>
            <a:xfrm>
              <a:off x="404082" y="418903"/>
              <a:ext cx="648427" cy="601851"/>
            </a:xfrm>
            <a:custGeom>
              <a:avLst/>
              <a:gdLst>
                <a:gd name="txL" fmla="*/ 0 w 790121"/>
                <a:gd name="txT" fmla="*/ 0 h 733367"/>
                <a:gd name="txR" fmla="*/ 790121 w 790121"/>
                <a:gd name="txB" fmla="*/ 733367 h 733367"/>
              </a:gdLst>
              <a:ahLst/>
              <a:cxnLst>
                <a:cxn ang="0">
                  <a:pos x="135083" y="421740"/>
                </a:cxn>
                <a:cxn ang="0">
                  <a:pos x="180110" y="466767"/>
                </a:cxn>
                <a:cxn ang="0">
                  <a:pos x="135083" y="511795"/>
                </a:cxn>
                <a:cxn ang="0">
                  <a:pos x="90055" y="466767"/>
                </a:cxn>
                <a:cxn ang="0">
                  <a:pos x="135083" y="421740"/>
                </a:cxn>
                <a:cxn ang="0">
                  <a:pos x="53425" y="385110"/>
                </a:cxn>
                <a:cxn ang="0">
                  <a:pos x="53425" y="548425"/>
                </a:cxn>
                <a:cxn ang="0">
                  <a:pos x="216741" y="548425"/>
                </a:cxn>
                <a:cxn ang="0">
                  <a:pos x="216741" y="385110"/>
                </a:cxn>
                <a:cxn ang="0">
                  <a:pos x="53425" y="385110"/>
                </a:cxn>
                <a:cxn ang="0">
                  <a:pos x="330203" y="331685"/>
                </a:cxn>
                <a:cxn ang="0">
                  <a:pos x="600370" y="331685"/>
                </a:cxn>
                <a:cxn ang="0">
                  <a:pos x="600370" y="601851"/>
                </a:cxn>
                <a:cxn ang="0">
                  <a:pos x="330203" y="601851"/>
                </a:cxn>
                <a:cxn ang="0">
                  <a:pos x="330203" y="331685"/>
                </a:cxn>
                <a:cxn ang="0">
                  <a:pos x="0" y="331685"/>
                </a:cxn>
                <a:cxn ang="0">
                  <a:pos x="270166" y="331685"/>
                </a:cxn>
                <a:cxn ang="0">
                  <a:pos x="270166" y="601851"/>
                </a:cxn>
                <a:cxn ang="0">
                  <a:pos x="0" y="601851"/>
                </a:cxn>
                <a:cxn ang="0">
                  <a:pos x="0" y="331685"/>
                </a:cxn>
                <a:cxn ang="0">
                  <a:pos x="53425" y="54907"/>
                </a:cxn>
                <a:cxn ang="0">
                  <a:pos x="53425" y="218222"/>
                </a:cxn>
                <a:cxn ang="0">
                  <a:pos x="216741" y="218222"/>
                </a:cxn>
                <a:cxn ang="0">
                  <a:pos x="216741" y="54907"/>
                </a:cxn>
                <a:cxn ang="0">
                  <a:pos x="53425" y="54907"/>
                </a:cxn>
                <a:cxn ang="0">
                  <a:pos x="330203" y="1482"/>
                </a:cxn>
                <a:cxn ang="0">
                  <a:pos x="596365" y="1482"/>
                </a:cxn>
                <a:cxn ang="0">
                  <a:pos x="545995" y="54908"/>
                </a:cxn>
                <a:cxn ang="0">
                  <a:pos x="383629" y="54908"/>
                </a:cxn>
                <a:cxn ang="0">
                  <a:pos x="383629" y="218223"/>
                </a:cxn>
                <a:cxn ang="0">
                  <a:pos x="546944" y="218223"/>
                </a:cxn>
                <a:cxn ang="0">
                  <a:pos x="546944" y="154577"/>
                </a:cxn>
                <a:cxn ang="0">
                  <a:pos x="600370" y="97911"/>
                </a:cxn>
                <a:cxn ang="0">
                  <a:pos x="600370" y="271649"/>
                </a:cxn>
                <a:cxn ang="0">
                  <a:pos x="330203" y="271649"/>
                </a:cxn>
                <a:cxn ang="0">
                  <a:pos x="330203" y="1482"/>
                </a:cxn>
                <a:cxn ang="0">
                  <a:pos x="0" y="1481"/>
                </a:cxn>
                <a:cxn ang="0">
                  <a:pos x="270166" y="1481"/>
                </a:cxn>
                <a:cxn ang="0">
                  <a:pos x="270166" y="271648"/>
                </a:cxn>
                <a:cxn ang="0">
                  <a:pos x="0" y="271648"/>
                </a:cxn>
                <a:cxn ang="0">
                  <a:pos x="0" y="1481"/>
                </a:cxn>
                <a:cxn ang="0">
                  <a:pos x="627334" y="0"/>
                </a:cxn>
                <a:cxn ang="0">
                  <a:pos x="648427" y="21094"/>
                </a:cxn>
                <a:cxn ang="0">
                  <a:pos x="492448" y="177073"/>
                </a:cxn>
                <a:cxn ang="0">
                  <a:pos x="492690" y="177314"/>
                </a:cxn>
                <a:cxn ang="0">
                  <a:pos x="472966" y="197038"/>
                </a:cxn>
                <a:cxn ang="0">
                  <a:pos x="394887" y="118958"/>
                </a:cxn>
                <a:cxn ang="0">
                  <a:pos x="414610" y="99234"/>
                </a:cxn>
                <a:cxn ang="0">
                  <a:pos x="471355" y="155979"/>
                </a:cxn>
                <a:cxn ang="0">
                  <a:pos x="627334" y="0"/>
                </a:cxn>
              </a:cxnLst>
              <a:rect l="txL" t="txT" r="txR" b="txB"/>
              <a:pathLst>
                <a:path w="790121" h="733367">
                  <a:moveTo>
                    <a:pt x="164601" y="513898"/>
                  </a:moveTo>
                  <a:cubicBezTo>
                    <a:pt x="194903" y="513898"/>
                    <a:pt x="219468" y="538463"/>
                    <a:pt x="219468" y="568765"/>
                  </a:cubicBezTo>
                  <a:cubicBezTo>
                    <a:pt x="219468" y="599067"/>
                    <a:pt x="194903" y="623632"/>
                    <a:pt x="164601" y="623632"/>
                  </a:cubicBezTo>
                  <a:cubicBezTo>
                    <a:pt x="134299" y="623632"/>
                    <a:pt x="109734" y="599067"/>
                    <a:pt x="109734" y="568765"/>
                  </a:cubicBezTo>
                  <a:cubicBezTo>
                    <a:pt x="109734" y="538463"/>
                    <a:pt x="134299" y="513898"/>
                    <a:pt x="164601" y="513898"/>
                  </a:cubicBezTo>
                  <a:close/>
                  <a:moveTo>
                    <a:pt x="65100" y="469264"/>
                  </a:moveTo>
                  <a:lnTo>
                    <a:pt x="65100" y="668267"/>
                  </a:lnTo>
                  <a:lnTo>
                    <a:pt x="264103" y="668267"/>
                  </a:lnTo>
                  <a:lnTo>
                    <a:pt x="264103" y="469264"/>
                  </a:lnTo>
                  <a:lnTo>
                    <a:pt x="65100" y="469264"/>
                  </a:lnTo>
                  <a:close/>
                  <a:moveTo>
                    <a:pt x="402359" y="404164"/>
                  </a:moveTo>
                  <a:lnTo>
                    <a:pt x="731562" y="404164"/>
                  </a:lnTo>
                  <a:lnTo>
                    <a:pt x="731562" y="733367"/>
                  </a:lnTo>
                  <a:lnTo>
                    <a:pt x="402359" y="733367"/>
                  </a:lnTo>
                  <a:lnTo>
                    <a:pt x="402359" y="404164"/>
                  </a:lnTo>
                  <a:close/>
                  <a:moveTo>
                    <a:pt x="0" y="404164"/>
                  </a:moveTo>
                  <a:lnTo>
                    <a:pt x="329203" y="404164"/>
                  </a:lnTo>
                  <a:lnTo>
                    <a:pt x="329203" y="733367"/>
                  </a:lnTo>
                  <a:lnTo>
                    <a:pt x="0" y="733367"/>
                  </a:lnTo>
                  <a:lnTo>
                    <a:pt x="0" y="404164"/>
                  </a:lnTo>
                  <a:close/>
                  <a:moveTo>
                    <a:pt x="65100" y="66905"/>
                  </a:moveTo>
                  <a:lnTo>
                    <a:pt x="65100" y="265908"/>
                  </a:lnTo>
                  <a:lnTo>
                    <a:pt x="264103" y="265908"/>
                  </a:lnTo>
                  <a:lnTo>
                    <a:pt x="264103" y="66905"/>
                  </a:lnTo>
                  <a:lnTo>
                    <a:pt x="65100" y="66905"/>
                  </a:lnTo>
                  <a:close/>
                  <a:moveTo>
                    <a:pt x="402359" y="1806"/>
                  </a:moveTo>
                  <a:lnTo>
                    <a:pt x="726682" y="1806"/>
                  </a:lnTo>
                  <a:lnTo>
                    <a:pt x="665305" y="66906"/>
                  </a:lnTo>
                  <a:lnTo>
                    <a:pt x="467459" y="66906"/>
                  </a:lnTo>
                  <a:lnTo>
                    <a:pt x="467459" y="265909"/>
                  </a:lnTo>
                  <a:lnTo>
                    <a:pt x="666462" y="265909"/>
                  </a:lnTo>
                  <a:lnTo>
                    <a:pt x="666462" y="188355"/>
                  </a:lnTo>
                  <a:lnTo>
                    <a:pt x="731562" y="119306"/>
                  </a:lnTo>
                  <a:lnTo>
                    <a:pt x="731562" y="331009"/>
                  </a:lnTo>
                  <a:lnTo>
                    <a:pt x="402359" y="331009"/>
                  </a:lnTo>
                  <a:lnTo>
                    <a:pt x="402359" y="1806"/>
                  </a:lnTo>
                  <a:close/>
                  <a:moveTo>
                    <a:pt x="0" y="1805"/>
                  </a:moveTo>
                  <a:lnTo>
                    <a:pt x="329203" y="1805"/>
                  </a:lnTo>
                  <a:lnTo>
                    <a:pt x="329203" y="331008"/>
                  </a:lnTo>
                  <a:lnTo>
                    <a:pt x="0" y="331008"/>
                  </a:lnTo>
                  <a:lnTo>
                    <a:pt x="0" y="1805"/>
                  </a:lnTo>
                  <a:close/>
                  <a:moveTo>
                    <a:pt x="764419" y="0"/>
                  </a:moveTo>
                  <a:lnTo>
                    <a:pt x="790121" y="25703"/>
                  </a:lnTo>
                  <a:lnTo>
                    <a:pt x="600057" y="215767"/>
                  </a:lnTo>
                  <a:lnTo>
                    <a:pt x="600352" y="216061"/>
                  </a:lnTo>
                  <a:lnTo>
                    <a:pt x="576318" y="240095"/>
                  </a:lnTo>
                  <a:lnTo>
                    <a:pt x="481177" y="144952"/>
                  </a:lnTo>
                  <a:lnTo>
                    <a:pt x="505210" y="120919"/>
                  </a:lnTo>
                  <a:lnTo>
                    <a:pt x="574355" y="190064"/>
                  </a:lnTo>
                  <a:lnTo>
                    <a:pt x="764419" y="0"/>
                  </a:lnTo>
                  <a:close/>
                </a:path>
              </a:pathLst>
            </a:custGeom>
            <a:solidFill>
              <a:schemeClr val="bg1">
                <a:alpha val="100000"/>
              </a:schemeClr>
            </a:solidFill>
            <a:ln w="25400">
              <a:noFill/>
            </a:ln>
          </p:spPr>
          <p:txBody>
            <a:bodyPr/>
            <a:lstStyle/>
            <a:p>
              <a:endParaRPr lang="zh-CN" altLang="en-US" sz="100"/>
            </a:p>
          </p:txBody>
        </p:sp>
      </p:grpSp>
      <p:grpSp>
        <p:nvGrpSpPr>
          <p:cNvPr id="13330" name="组合 8"/>
          <p:cNvGrpSpPr/>
          <p:nvPr/>
        </p:nvGrpSpPr>
        <p:grpSpPr>
          <a:xfrm>
            <a:off x="3960884" y="2709333"/>
            <a:ext cx="882649" cy="880533"/>
            <a:chOff x="0" y="0"/>
            <a:chExt cx="661926" cy="661926"/>
          </a:xfrm>
        </p:grpSpPr>
        <p:sp>
          <p:nvSpPr>
            <p:cNvPr id="11285" name="圆角矩形 9"/>
            <p:cNvSpPr/>
            <p:nvPr/>
          </p:nvSpPr>
          <p:spPr>
            <a:xfrm rot="2700000">
              <a:off x="0" y="0"/>
              <a:ext cx="661926" cy="661926"/>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11286" name="圆角矩形 16"/>
            <p:cNvSpPr/>
            <p:nvPr/>
          </p:nvSpPr>
          <p:spPr>
            <a:xfrm rot="-5400000">
              <a:off x="133165" y="133163"/>
              <a:ext cx="395595" cy="395598"/>
            </a:xfrm>
            <a:custGeom>
              <a:avLst/>
              <a:gdLst>
                <a:gd name="txL" fmla="*/ 0 w 836083"/>
                <a:gd name="txT" fmla="*/ 0 h 836083"/>
                <a:gd name="txR" fmla="*/ 836083 w 836083"/>
                <a:gd name="txB" fmla="*/ 836083 h 836083"/>
              </a:gdLst>
              <a:ahLst/>
              <a:cxnLst>
                <a:cxn ang="0">
                  <a:pos x="241393" y="120979"/>
                </a:cxn>
                <a:cxn ang="0">
                  <a:pos x="241393" y="148307"/>
                </a:cxn>
                <a:cxn ang="0">
                  <a:pos x="179143" y="148307"/>
                </a:cxn>
                <a:cxn ang="0">
                  <a:pos x="179143" y="148382"/>
                </a:cxn>
                <a:cxn ang="0">
                  <a:pos x="136241" y="173276"/>
                </a:cxn>
                <a:cxn ang="0">
                  <a:pos x="136562" y="222876"/>
                </a:cxn>
                <a:cxn ang="0">
                  <a:pos x="179784" y="247211"/>
                </a:cxn>
                <a:cxn ang="0">
                  <a:pos x="179785" y="247291"/>
                </a:cxn>
                <a:cxn ang="0">
                  <a:pos x="241393" y="247291"/>
                </a:cxn>
                <a:cxn ang="0">
                  <a:pos x="241393" y="274618"/>
                </a:cxn>
                <a:cxn ang="0">
                  <a:pos x="176290" y="274618"/>
                </a:cxn>
                <a:cxn ang="0">
                  <a:pos x="176290" y="274150"/>
                </a:cxn>
                <a:cxn ang="0">
                  <a:pos x="112951" y="236783"/>
                </a:cxn>
                <a:cxn ang="0">
                  <a:pos x="104137" y="211463"/>
                </a:cxn>
                <a:cxn ang="0">
                  <a:pos x="85888" y="211463"/>
                </a:cxn>
                <a:cxn ang="0">
                  <a:pos x="85888" y="247291"/>
                </a:cxn>
                <a:cxn ang="0">
                  <a:pos x="72224" y="247291"/>
                </a:cxn>
                <a:cxn ang="0">
                  <a:pos x="72224" y="148307"/>
                </a:cxn>
                <a:cxn ang="0">
                  <a:pos x="85888" y="148307"/>
                </a:cxn>
                <a:cxn ang="0">
                  <a:pos x="85888" y="184135"/>
                </a:cxn>
                <a:cxn ang="0">
                  <a:pos x="104087" y="184135"/>
                </a:cxn>
                <a:cxn ang="0">
                  <a:pos x="112450" y="159678"/>
                </a:cxn>
                <a:cxn ang="0">
                  <a:pos x="176290" y="121360"/>
                </a:cxn>
                <a:cxn ang="0">
                  <a:pos x="176290" y="120979"/>
                </a:cxn>
                <a:cxn ang="0">
                  <a:pos x="179143" y="120979"/>
                </a:cxn>
                <a:cxn ang="0">
                  <a:pos x="241393" y="120979"/>
                </a:cxn>
                <a:cxn ang="0">
                  <a:pos x="323372" y="197799"/>
                </a:cxn>
                <a:cxn ang="0">
                  <a:pos x="280714" y="240456"/>
                </a:cxn>
                <a:cxn ang="0">
                  <a:pos x="180414" y="240456"/>
                </a:cxn>
                <a:cxn ang="0">
                  <a:pos x="137757" y="197799"/>
                </a:cxn>
                <a:cxn ang="0">
                  <a:pos x="180414" y="155141"/>
                </a:cxn>
                <a:cxn ang="0">
                  <a:pos x="280714" y="155141"/>
                </a:cxn>
                <a:cxn ang="0">
                  <a:pos x="323372" y="197799"/>
                </a:cxn>
                <a:cxn ang="0">
                  <a:pos x="362159" y="197799"/>
                </a:cxn>
                <a:cxn ang="0">
                  <a:pos x="197798" y="33436"/>
                </a:cxn>
                <a:cxn ang="0">
                  <a:pos x="33436" y="197799"/>
                </a:cxn>
                <a:cxn ang="0">
                  <a:pos x="197798" y="362162"/>
                </a:cxn>
                <a:cxn ang="0">
                  <a:pos x="362159" y="197799"/>
                </a:cxn>
                <a:cxn ang="0">
                  <a:pos x="395595" y="197799"/>
                </a:cxn>
                <a:cxn ang="0">
                  <a:pos x="197798" y="395598"/>
                </a:cxn>
                <a:cxn ang="0">
                  <a:pos x="0" y="197799"/>
                </a:cxn>
                <a:cxn ang="0">
                  <a:pos x="197798" y="0"/>
                </a:cxn>
                <a:cxn ang="0">
                  <a:pos x="395595" y="197799"/>
                </a:cxn>
              </a:cxnLst>
              <a:rect l="txL" t="txT" r="txR" b="txB"/>
              <a:pathLst>
                <a:path w="836083" h="836083">
                  <a:moveTo>
                    <a:pt x="510179" y="255686"/>
                  </a:moveTo>
                  <a:lnTo>
                    <a:pt x="510179" y="313441"/>
                  </a:lnTo>
                  <a:lnTo>
                    <a:pt x="378615" y="313441"/>
                  </a:lnTo>
                  <a:lnTo>
                    <a:pt x="378615" y="313600"/>
                  </a:lnTo>
                  <a:cubicBezTo>
                    <a:pt x="341141" y="313600"/>
                    <a:pt x="306539" y="333678"/>
                    <a:pt x="287942" y="366213"/>
                  </a:cubicBezTo>
                  <a:cubicBezTo>
                    <a:pt x="269345" y="398747"/>
                    <a:pt x="269605" y="438751"/>
                    <a:pt x="288622" y="471041"/>
                  </a:cubicBezTo>
                  <a:cubicBezTo>
                    <a:pt x="307641" y="503332"/>
                    <a:pt x="342500" y="522958"/>
                    <a:pt x="379971" y="522472"/>
                  </a:cubicBezTo>
                  <a:lnTo>
                    <a:pt x="379973" y="522641"/>
                  </a:lnTo>
                  <a:lnTo>
                    <a:pt x="510179" y="522641"/>
                  </a:lnTo>
                  <a:lnTo>
                    <a:pt x="510179" y="580396"/>
                  </a:lnTo>
                  <a:lnTo>
                    <a:pt x="372585" y="580396"/>
                  </a:lnTo>
                  <a:lnTo>
                    <a:pt x="372585" y="579406"/>
                  </a:lnTo>
                  <a:cubicBezTo>
                    <a:pt x="317441" y="578233"/>
                    <a:pt x="266895" y="548273"/>
                    <a:pt x="238719" y="500433"/>
                  </a:cubicBezTo>
                  <a:cubicBezTo>
                    <a:pt x="228869" y="483708"/>
                    <a:pt x="222257" y="465652"/>
                    <a:pt x="220092" y="446919"/>
                  </a:cubicBezTo>
                  <a:lnTo>
                    <a:pt x="181522" y="446919"/>
                  </a:lnTo>
                  <a:lnTo>
                    <a:pt x="181522" y="522641"/>
                  </a:lnTo>
                  <a:lnTo>
                    <a:pt x="152644" y="522641"/>
                  </a:lnTo>
                  <a:lnTo>
                    <a:pt x="152644" y="313442"/>
                  </a:lnTo>
                  <a:lnTo>
                    <a:pt x="181522" y="313442"/>
                  </a:lnTo>
                  <a:lnTo>
                    <a:pt x="181522" y="389164"/>
                  </a:lnTo>
                  <a:lnTo>
                    <a:pt x="219987" y="389164"/>
                  </a:lnTo>
                  <a:cubicBezTo>
                    <a:pt x="222128" y="371124"/>
                    <a:pt x="228386" y="353701"/>
                    <a:pt x="237661" y="337474"/>
                  </a:cubicBezTo>
                  <a:cubicBezTo>
                    <a:pt x="265566" y="288655"/>
                    <a:pt x="316652" y="257879"/>
                    <a:pt x="372585" y="256490"/>
                  </a:cubicBezTo>
                  <a:lnTo>
                    <a:pt x="372585" y="255686"/>
                  </a:lnTo>
                  <a:lnTo>
                    <a:pt x="378615" y="255686"/>
                  </a:lnTo>
                  <a:lnTo>
                    <a:pt x="510179" y="255686"/>
                  </a:lnTo>
                  <a:close/>
                  <a:moveTo>
                    <a:pt x="683440" y="418041"/>
                  </a:moveTo>
                  <a:cubicBezTo>
                    <a:pt x="683440" y="467832"/>
                    <a:pt x="643076" y="508196"/>
                    <a:pt x="593285" y="508196"/>
                  </a:cubicBezTo>
                  <a:lnTo>
                    <a:pt x="381302" y="508196"/>
                  </a:lnTo>
                  <a:cubicBezTo>
                    <a:pt x="331511" y="508196"/>
                    <a:pt x="291147" y="467832"/>
                    <a:pt x="291147" y="418041"/>
                  </a:cubicBezTo>
                  <a:cubicBezTo>
                    <a:pt x="291147" y="368250"/>
                    <a:pt x="331511" y="327886"/>
                    <a:pt x="381302" y="327886"/>
                  </a:cubicBezTo>
                  <a:lnTo>
                    <a:pt x="593285" y="327886"/>
                  </a:lnTo>
                  <a:cubicBezTo>
                    <a:pt x="643076" y="327886"/>
                    <a:pt x="683440" y="368250"/>
                    <a:pt x="683440" y="418041"/>
                  </a:cubicBezTo>
                  <a:close/>
                  <a:moveTo>
                    <a:pt x="765417" y="418042"/>
                  </a:moveTo>
                  <a:cubicBezTo>
                    <a:pt x="765417" y="226191"/>
                    <a:pt x="609892" y="70666"/>
                    <a:pt x="418042" y="70666"/>
                  </a:cubicBezTo>
                  <a:cubicBezTo>
                    <a:pt x="226191" y="70666"/>
                    <a:pt x="70666" y="226191"/>
                    <a:pt x="70666" y="418042"/>
                  </a:cubicBezTo>
                  <a:cubicBezTo>
                    <a:pt x="70666" y="609892"/>
                    <a:pt x="226191" y="765417"/>
                    <a:pt x="418042" y="765417"/>
                  </a:cubicBezTo>
                  <a:cubicBezTo>
                    <a:pt x="609892" y="765417"/>
                    <a:pt x="765417" y="609892"/>
                    <a:pt x="765417" y="418042"/>
                  </a:cubicBezTo>
                  <a:close/>
                  <a:moveTo>
                    <a:pt x="836083" y="418042"/>
                  </a:moveTo>
                  <a:cubicBezTo>
                    <a:pt x="836083" y="648920"/>
                    <a:pt x="648920" y="836083"/>
                    <a:pt x="418042" y="836083"/>
                  </a:cubicBezTo>
                  <a:cubicBezTo>
                    <a:pt x="187163" y="836083"/>
                    <a:pt x="0" y="648920"/>
                    <a:pt x="0" y="418042"/>
                  </a:cubicBezTo>
                  <a:cubicBezTo>
                    <a:pt x="0" y="187163"/>
                    <a:pt x="187163" y="0"/>
                    <a:pt x="418042" y="0"/>
                  </a:cubicBezTo>
                  <a:cubicBezTo>
                    <a:pt x="648920" y="0"/>
                    <a:pt x="836083" y="187163"/>
                    <a:pt x="836083" y="418042"/>
                  </a:cubicBezTo>
                  <a:close/>
                </a:path>
              </a:pathLst>
            </a:custGeom>
            <a:solidFill>
              <a:schemeClr val="bg1">
                <a:alpha val="100000"/>
              </a:schemeClr>
            </a:solidFill>
            <a:ln w="25400">
              <a:noFill/>
            </a:ln>
          </p:spPr>
          <p:txBody>
            <a:bodyPr/>
            <a:lstStyle/>
            <a:p>
              <a:endParaRPr lang="zh-CN" altLang="en-US" sz="100"/>
            </a:p>
          </p:txBody>
        </p:sp>
      </p:grpSp>
      <p:grpSp>
        <p:nvGrpSpPr>
          <p:cNvPr id="13333" name="组合 11"/>
          <p:cNvGrpSpPr/>
          <p:nvPr/>
        </p:nvGrpSpPr>
        <p:grpSpPr>
          <a:xfrm>
            <a:off x="4727118" y="3259667"/>
            <a:ext cx="1246716" cy="1248833"/>
            <a:chOff x="0" y="0"/>
            <a:chExt cx="661926" cy="661926"/>
          </a:xfrm>
        </p:grpSpPr>
        <p:sp>
          <p:nvSpPr>
            <p:cNvPr id="11283" name="圆角矩形 12"/>
            <p:cNvSpPr/>
            <p:nvPr/>
          </p:nvSpPr>
          <p:spPr>
            <a:xfrm rot="2700000">
              <a:off x="0" y="0"/>
              <a:ext cx="661926" cy="661926"/>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11284" name="椭圆 30"/>
            <p:cNvSpPr/>
            <p:nvPr/>
          </p:nvSpPr>
          <p:spPr>
            <a:xfrm>
              <a:off x="135513" y="135513"/>
              <a:ext cx="390901" cy="390901"/>
            </a:xfrm>
            <a:custGeom>
              <a:avLst/>
              <a:gdLst>
                <a:gd name="txL" fmla="*/ 0 w 944830"/>
                <a:gd name="txT" fmla="*/ 0 h 944830"/>
                <a:gd name="txR" fmla="*/ 944830 w 944830"/>
                <a:gd name="txB" fmla="*/ 944830 h 944830"/>
              </a:gdLst>
              <a:ahLst/>
              <a:cxnLst>
                <a:cxn ang="0">
                  <a:pos x="195451" y="0"/>
                </a:cxn>
                <a:cxn ang="0">
                  <a:pos x="267546" y="72095"/>
                </a:cxn>
                <a:cxn ang="0">
                  <a:pos x="312924" y="38551"/>
                </a:cxn>
                <a:cxn ang="0">
                  <a:pos x="361296" y="86922"/>
                </a:cxn>
                <a:cxn ang="0">
                  <a:pos x="327751" y="132301"/>
                </a:cxn>
                <a:cxn ang="0">
                  <a:pos x="390901" y="195451"/>
                </a:cxn>
                <a:cxn ang="0">
                  <a:pos x="325844" y="260508"/>
                </a:cxn>
                <a:cxn ang="0">
                  <a:pos x="285283" y="236912"/>
                </a:cxn>
                <a:cxn ang="0">
                  <a:pos x="236912" y="285284"/>
                </a:cxn>
                <a:cxn ang="0">
                  <a:pos x="260508" y="325844"/>
                </a:cxn>
                <a:cxn ang="0">
                  <a:pos x="195451" y="390901"/>
                </a:cxn>
                <a:cxn ang="0">
                  <a:pos x="130394" y="325844"/>
                </a:cxn>
                <a:cxn ang="0">
                  <a:pos x="153989" y="285284"/>
                </a:cxn>
                <a:cxn ang="0">
                  <a:pos x="105618" y="236912"/>
                </a:cxn>
                <a:cxn ang="0">
                  <a:pos x="65057" y="260508"/>
                </a:cxn>
                <a:cxn ang="0">
                  <a:pos x="0" y="195451"/>
                </a:cxn>
                <a:cxn ang="0">
                  <a:pos x="63150" y="132301"/>
                </a:cxn>
                <a:cxn ang="0">
                  <a:pos x="29605" y="86922"/>
                </a:cxn>
                <a:cxn ang="0">
                  <a:pos x="77977" y="38551"/>
                </a:cxn>
                <a:cxn ang="0">
                  <a:pos x="123355" y="72096"/>
                </a:cxn>
                <a:cxn ang="0">
                  <a:pos x="195451" y="0"/>
                </a:cxn>
              </a:cxnLst>
              <a:rect l="txL" t="txT" r="txR" b="txB"/>
              <a:pathLst>
                <a:path w="944830" h="944830">
                  <a:moveTo>
                    <a:pt x="472415" y="0"/>
                  </a:moveTo>
                  <a:lnTo>
                    <a:pt x="646674" y="174258"/>
                  </a:lnTo>
                  <a:cubicBezTo>
                    <a:pt x="660469" y="126985"/>
                    <a:pt x="704464" y="93179"/>
                    <a:pt x="756355" y="93179"/>
                  </a:cubicBezTo>
                  <a:cubicBezTo>
                    <a:pt x="820926" y="93179"/>
                    <a:pt x="873272" y="145525"/>
                    <a:pt x="873272" y="210096"/>
                  </a:cubicBezTo>
                  <a:cubicBezTo>
                    <a:pt x="873272" y="261987"/>
                    <a:pt x="839466" y="305983"/>
                    <a:pt x="792193" y="319778"/>
                  </a:cubicBezTo>
                  <a:lnTo>
                    <a:pt x="944830" y="472415"/>
                  </a:lnTo>
                  <a:lnTo>
                    <a:pt x="787583" y="629662"/>
                  </a:lnTo>
                  <a:cubicBezTo>
                    <a:pt x="768788" y="595026"/>
                    <a:pt x="731782" y="572630"/>
                    <a:pt x="689546" y="572630"/>
                  </a:cubicBezTo>
                  <a:cubicBezTo>
                    <a:pt x="624975" y="572630"/>
                    <a:pt x="572629" y="624976"/>
                    <a:pt x="572629" y="689547"/>
                  </a:cubicBezTo>
                  <a:cubicBezTo>
                    <a:pt x="572629" y="731783"/>
                    <a:pt x="595025" y="768788"/>
                    <a:pt x="629662" y="787584"/>
                  </a:cubicBezTo>
                  <a:lnTo>
                    <a:pt x="472415" y="944830"/>
                  </a:lnTo>
                  <a:lnTo>
                    <a:pt x="315169" y="787584"/>
                  </a:lnTo>
                  <a:cubicBezTo>
                    <a:pt x="349805" y="768788"/>
                    <a:pt x="372201" y="731783"/>
                    <a:pt x="372201" y="689547"/>
                  </a:cubicBezTo>
                  <a:cubicBezTo>
                    <a:pt x="372201" y="624976"/>
                    <a:pt x="319855" y="572630"/>
                    <a:pt x="255284" y="572630"/>
                  </a:cubicBezTo>
                  <a:cubicBezTo>
                    <a:pt x="213048" y="572630"/>
                    <a:pt x="176043" y="595026"/>
                    <a:pt x="157247" y="629662"/>
                  </a:cubicBezTo>
                  <a:lnTo>
                    <a:pt x="0" y="472415"/>
                  </a:lnTo>
                  <a:lnTo>
                    <a:pt x="152637" y="319778"/>
                  </a:lnTo>
                  <a:cubicBezTo>
                    <a:pt x="105363" y="305983"/>
                    <a:pt x="71557" y="261987"/>
                    <a:pt x="71557" y="210096"/>
                  </a:cubicBezTo>
                  <a:cubicBezTo>
                    <a:pt x="71557" y="145525"/>
                    <a:pt x="123903" y="93179"/>
                    <a:pt x="188474" y="93179"/>
                  </a:cubicBezTo>
                  <a:cubicBezTo>
                    <a:pt x="240365" y="93179"/>
                    <a:pt x="284362" y="126985"/>
                    <a:pt x="298156" y="174259"/>
                  </a:cubicBezTo>
                  <a:lnTo>
                    <a:pt x="472415" y="0"/>
                  </a:lnTo>
                  <a:close/>
                </a:path>
              </a:pathLst>
            </a:custGeom>
            <a:solidFill>
              <a:schemeClr val="bg1">
                <a:alpha val="100000"/>
              </a:schemeClr>
            </a:solidFill>
            <a:ln w="25400">
              <a:noFill/>
            </a:ln>
          </p:spPr>
          <p:txBody>
            <a:bodyPr/>
            <a:lstStyle/>
            <a:p>
              <a:endParaRPr lang="zh-CN" altLang="en-US" sz="100"/>
            </a:p>
          </p:txBody>
        </p:sp>
      </p:grpSp>
      <p:sp>
        <p:nvSpPr>
          <p:cNvPr id="13336" name="TextBox 14"/>
          <p:cNvSpPr/>
          <p:nvPr/>
        </p:nvSpPr>
        <p:spPr>
          <a:xfrm>
            <a:off x="6706200" y="2366433"/>
            <a:ext cx="3903133" cy="850265"/>
          </a:xfrm>
          <a:prstGeom prst="rect">
            <a:avLst/>
          </a:prstGeom>
          <a:noFill/>
          <a:ln w="9525">
            <a:noFill/>
          </a:ln>
        </p:spPr>
        <p:txBody>
          <a:bodyPr>
            <a:spAutoFit/>
          </a:bodyPr>
          <a:lstStyle/>
          <a:p>
            <a:pPr eaLnBrk="1" hangingPunct="1"/>
            <a:r>
              <a:rPr lang="zh-CN" altLang="en-US" sz="1465" dirty="0">
                <a:solidFill>
                  <a:schemeClr val="tx1"/>
                </a:solidFill>
                <a:latin typeface="微软雅黑" panose="020B0503020204020204" charset="-122"/>
                <a:ea typeface="微软雅黑" panose="020B0503020204020204" charset="-122"/>
                <a:sym typeface="微软雅黑" panose="020B0503020204020204" charset="-122"/>
              </a:rPr>
              <a:t>单击此处添加标题</a:t>
            </a:r>
          </a:p>
          <a:p>
            <a:pPr eaLnBrk="1" hangingPunct="1"/>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b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a:t>
            </a:r>
          </a:p>
        </p:txBody>
      </p:sp>
      <p:sp>
        <p:nvSpPr>
          <p:cNvPr id="13337" name="Rectangle 42"/>
          <p:cNvSpPr/>
          <p:nvPr/>
        </p:nvSpPr>
        <p:spPr>
          <a:xfrm>
            <a:off x="6414100" y="2425700"/>
            <a:ext cx="254000" cy="254000"/>
          </a:xfrm>
          <a:prstGeom prst="rect">
            <a:avLst/>
          </a:prstGeom>
          <a:gradFill>
            <a:gsLst>
              <a:gs pos="0">
                <a:srgbClr val="E30000"/>
              </a:gs>
              <a:gs pos="100000">
                <a:srgbClr val="760303"/>
              </a:gs>
            </a:gsLst>
            <a:lin ang="2700000" scaled="0"/>
          </a:gradFill>
          <a:ln w="25400">
            <a:noFill/>
          </a:ln>
        </p:spPr>
        <p:txBody>
          <a:bodyPr lIns="91440" tIns="45720" rIns="91440" bIns="45720" anchor="ctr"/>
          <a:lstStyle/>
          <a:p>
            <a:pPr algn="ctr" eaLnBrk="1" hangingPunct="1"/>
            <a:r>
              <a:rPr lang="en-US" altLang="zh-CN" sz="1465" b="1" dirty="0">
                <a:solidFill>
                  <a:schemeClr val="tx1"/>
                </a:solidFill>
                <a:latin typeface="微软雅黑" panose="020B0503020204020204" charset="-122"/>
                <a:ea typeface="微软雅黑" panose="020B0503020204020204" charset="-122"/>
                <a:sym typeface="Open Sans" panose="020B0606030504020204" pitchFamily="2" charset="-122"/>
              </a:rPr>
              <a:t>+</a:t>
            </a:r>
          </a:p>
        </p:txBody>
      </p:sp>
      <p:sp>
        <p:nvSpPr>
          <p:cNvPr id="13338" name="TextBox 16"/>
          <p:cNvSpPr/>
          <p:nvPr/>
        </p:nvSpPr>
        <p:spPr>
          <a:xfrm>
            <a:off x="6706200" y="3627967"/>
            <a:ext cx="3903133" cy="850265"/>
          </a:xfrm>
          <a:prstGeom prst="rect">
            <a:avLst/>
          </a:prstGeom>
          <a:noFill/>
          <a:ln w="9525">
            <a:noFill/>
          </a:ln>
        </p:spPr>
        <p:txBody>
          <a:bodyPr>
            <a:spAutoFit/>
          </a:bodyPr>
          <a:lstStyle/>
          <a:p>
            <a:pPr eaLnBrk="1" hangingPunct="1"/>
            <a:r>
              <a:rPr lang="zh-CN" altLang="en-US" sz="1465" dirty="0">
                <a:solidFill>
                  <a:schemeClr val="tx1"/>
                </a:solidFill>
                <a:latin typeface="微软雅黑" panose="020B0503020204020204" charset="-122"/>
                <a:ea typeface="微软雅黑" panose="020B0503020204020204" charset="-122"/>
                <a:sym typeface="微软雅黑" panose="020B0503020204020204" charset="-122"/>
              </a:rPr>
              <a:t>单击此处添加标题</a:t>
            </a:r>
          </a:p>
          <a:p>
            <a:pPr eaLnBrk="1" hangingPunct="1"/>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b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a:t>
            </a:r>
          </a:p>
        </p:txBody>
      </p:sp>
      <p:sp>
        <p:nvSpPr>
          <p:cNvPr id="13339" name="Rectangle 42"/>
          <p:cNvSpPr/>
          <p:nvPr/>
        </p:nvSpPr>
        <p:spPr>
          <a:xfrm>
            <a:off x="6414100" y="3687233"/>
            <a:ext cx="254000" cy="256117"/>
          </a:xfrm>
          <a:prstGeom prst="rect">
            <a:avLst/>
          </a:prstGeom>
          <a:gradFill>
            <a:gsLst>
              <a:gs pos="0">
                <a:srgbClr val="E30000"/>
              </a:gs>
              <a:gs pos="100000">
                <a:srgbClr val="760303"/>
              </a:gs>
            </a:gsLst>
            <a:lin ang="2700000" scaled="0"/>
          </a:gradFill>
          <a:ln w="25400">
            <a:noFill/>
          </a:ln>
        </p:spPr>
        <p:txBody>
          <a:bodyPr lIns="91440" tIns="45720" rIns="91440" bIns="45720" anchor="ctr"/>
          <a:lstStyle/>
          <a:p>
            <a:pPr algn="ctr" eaLnBrk="1" hangingPunct="1"/>
            <a:r>
              <a:rPr lang="en-US" altLang="zh-CN" sz="1465" b="1" dirty="0">
                <a:solidFill>
                  <a:schemeClr val="tx1"/>
                </a:solidFill>
                <a:latin typeface="微软雅黑" panose="020B0503020204020204" charset="-122"/>
                <a:ea typeface="微软雅黑" panose="020B0503020204020204" charset="-122"/>
                <a:sym typeface="Open Sans" panose="020B0606030504020204" pitchFamily="2" charset="-122"/>
              </a:rPr>
              <a:t>+</a:t>
            </a:r>
          </a:p>
        </p:txBody>
      </p:sp>
      <p:sp>
        <p:nvSpPr>
          <p:cNvPr id="13340" name="TextBox 18"/>
          <p:cNvSpPr/>
          <p:nvPr/>
        </p:nvSpPr>
        <p:spPr>
          <a:xfrm>
            <a:off x="6706200" y="4851400"/>
            <a:ext cx="3903133" cy="850265"/>
          </a:xfrm>
          <a:prstGeom prst="rect">
            <a:avLst/>
          </a:prstGeom>
          <a:noFill/>
          <a:ln w="9525">
            <a:noFill/>
          </a:ln>
        </p:spPr>
        <p:txBody>
          <a:bodyPr>
            <a:spAutoFit/>
          </a:bodyPr>
          <a:lstStyle/>
          <a:p>
            <a:pPr eaLnBrk="1" hangingPunct="1"/>
            <a:r>
              <a:rPr lang="zh-CN" altLang="en-US" sz="1465" dirty="0">
                <a:solidFill>
                  <a:schemeClr val="tx1"/>
                </a:solidFill>
                <a:latin typeface="微软雅黑" panose="020B0503020204020204" charset="-122"/>
                <a:ea typeface="微软雅黑" panose="020B0503020204020204" charset="-122"/>
                <a:sym typeface="微软雅黑" panose="020B0503020204020204" charset="-122"/>
              </a:rPr>
              <a:t>单击此处添加标题</a:t>
            </a:r>
          </a:p>
          <a:p>
            <a:pPr eaLnBrk="1" hangingPunct="1"/>
            <a: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tx1"/>
                </a:solidFill>
                <a:latin typeface="微软雅黑" panose="020B0503020204020204" charset="-122"/>
                <a:ea typeface="微软雅黑" panose="020B0503020204020204" charset="-122"/>
                <a:sym typeface="微软雅黑" panose="020B0503020204020204" charset="-122"/>
              </a:rPr>
            </a:b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a:t>
            </a:r>
          </a:p>
        </p:txBody>
      </p:sp>
      <p:sp>
        <p:nvSpPr>
          <p:cNvPr id="13341" name="Rectangle 42"/>
          <p:cNvSpPr/>
          <p:nvPr/>
        </p:nvSpPr>
        <p:spPr>
          <a:xfrm>
            <a:off x="6414100" y="4910667"/>
            <a:ext cx="254000" cy="256117"/>
          </a:xfrm>
          <a:prstGeom prst="rect">
            <a:avLst/>
          </a:prstGeom>
          <a:gradFill>
            <a:gsLst>
              <a:gs pos="0">
                <a:srgbClr val="E30000"/>
              </a:gs>
              <a:gs pos="100000">
                <a:srgbClr val="760303"/>
              </a:gs>
            </a:gsLst>
            <a:lin ang="2700000" scaled="0"/>
          </a:gradFill>
          <a:ln w="25400">
            <a:noFill/>
          </a:ln>
        </p:spPr>
        <p:txBody>
          <a:bodyPr lIns="91440" tIns="45720" rIns="91440" bIns="45720" anchor="ctr"/>
          <a:lstStyle/>
          <a:p>
            <a:pPr algn="ctr" eaLnBrk="1" hangingPunct="1"/>
            <a:r>
              <a:rPr lang="en-US" altLang="zh-CN" sz="1465" b="1" dirty="0">
                <a:solidFill>
                  <a:schemeClr val="tx1"/>
                </a:solidFill>
                <a:latin typeface="微软雅黑" panose="020B0503020204020204" charset="-122"/>
                <a:ea typeface="微软雅黑" panose="020B0503020204020204" charset="-122"/>
                <a:sym typeface="Open Sans" panose="020B0606030504020204" pitchFamily="2" charset="-122"/>
              </a:rPr>
              <a:t>+</a:t>
            </a:r>
          </a:p>
        </p:txBody>
      </p:sp>
      <p:grpSp>
        <p:nvGrpSpPr>
          <p:cNvPr id="13342" name="组合 20"/>
          <p:cNvGrpSpPr/>
          <p:nvPr/>
        </p:nvGrpSpPr>
        <p:grpSpPr>
          <a:xfrm>
            <a:off x="3960884" y="4159251"/>
            <a:ext cx="882649" cy="882649"/>
            <a:chOff x="0" y="0"/>
            <a:chExt cx="661926" cy="661926"/>
          </a:xfrm>
        </p:grpSpPr>
        <p:sp>
          <p:nvSpPr>
            <p:cNvPr id="11281" name="圆角矩形 21"/>
            <p:cNvSpPr/>
            <p:nvPr/>
          </p:nvSpPr>
          <p:spPr>
            <a:xfrm rot="2700000">
              <a:off x="0" y="0"/>
              <a:ext cx="661926" cy="661926"/>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11282" name="圆角矩形 68"/>
            <p:cNvSpPr/>
            <p:nvPr/>
          </p:nvSpPr>
          <p:spPr>
            <a:xfrm>
              <a:off x="140258" y="208096"/>
              <a:ext cx="381410" cy="245735"/>
            </a:xfrm>
            <a:custGeom>
              <a:avLst/>
              <a:gdLst>
                <a:gd name="txL" fmla="*/ 0 w 978088"/>
                <a:gd name="txT" fmla="*/ 0 h 630163"/>
                <a:gd name="txR" fmla="*/ 978088 w 978088"/>
                <a:gd name="txB" fmla="*/ 630163 h 630163"/>
              </a:gdLst>
              <a:ahLst/>
              <a:cxnLst>
                <a:cxn ang="0">
                  <a:pos x="146696" y="0"/>
                </a:cxn>
                <a:cxn ang="0">
                  <a:pos x="237667" y="55996"/>
                </a:cxn>
                <a:cxn ang="0">
                  <a:pos x="276858" y="40360"/>
                </a:cxn>
                <a:cxn ang="0">
                  <a:pos x="335537" y="99039"/>
                </a:cxn>
                <a:cxn ang="0">
                  <a:pos x="334505" y="104149"/>
                </a:cxn>
                <a:cxn ang="0">
                  <a:pos x="381410" y="172387"/>
                </a:cxn>
                <a:cxn ang="0">
                  <a:pos x="308062" y="245735"/>
                </a:cxn>
                <a:cxn ang="0">
                  <a:pos x="73348" y="245735"/>
                </a:cxn>
                <a:cxn ang="0">
                  <a:pos x="0" y="172387"/>
                </a:cxn>
                <a:cxn ang="0">
                  <a:pos x="44259" y="105166"/>
                </a:cxn>
                <a:cxn ang="0">
                  <a:pos x="44009" y="102688"/>
                </a:cxn>
                <a:cxn ang="0">
                  <a:pos x="146696" y="0"/>
                </a:cxn>
              </a:cxnLst>
              <a:rect l="txL" t="txT" r="txR" b="txB"/>
              <a:pathLst>
                <a:path w="978088" h="630163">
                  <a:moveTo>
                    <a:pt x="376188" y="0"/>
                  </a:moveTo>
                  <a:cubicBezTo>
                    <a:pt x="478336" y="0"/>
                    <a:pt x="566899" y="58161"/>
                    <a:pt x="609473" y="143596"/>
                  </a:cubicBezTo>
                  <a:cubicBezTo>
                    <a:pt x="635404" y="118352"/>
                    <a:pt x="670955" y="103500"/>
                    <a:pt x="709975" y="103500"/>
                  </a:cubicBezTo>
                  <a:cubicBezTo>
                    <a:pt x="793080" y="103500"/>
                    <a:pt x="860450" y="170870"/>
                    <a:pt x="860450" y="253975"/>
                  </a:cubicBezTo>
                  <a:lnTo>
                    <a:pt x="857805" y="267079"/>
                  </a:lnTo>
                  <a:cubicBezTo>
                    <a:pt x="928258" y="293890"/>
                    <a:pt x="978088" y="362161"/>
                    <a:pt x="978088" y="442069"/>
                  </a:cubicBezTo>
                  <a:cubicBezTo>
                    <a:pt x="978088" y="545950"/>
                    <a:pt x="893875" y="630163"/>
                    <a:pt x="789994" y="630163"/>
                  </a:cubicBezTo>
                  <a:lnTo>
                    <a:pt x="188094" y="630163"/>
                  </a:lnTo>
                  <a:cubicBezTo>
                    <a:pt x="84213" y="630163"/>
                    <a:pt x="0" y="545950"/>
                    <a:pt x="0" y="442069"/>
                  </a:cubicBezTo>
                  <a:cubicBezTo>
                    <a:pt x="0" y="364739"/>
                    <a:pt x="46666" y="298309"/>
                    <a:pt x="113497" y="269689"/>
                  </a:cubicBezTo>
                  <a:cubicBezTo>
                    <a:pt x="112881" y="267585"/>
                    <a:pt x="112856" y="265461"/>
                    <a:pt x="112856" y="263332"/>
                  </a:cubicBezTo>
                  <a:cubicBezTo>
                    <a:pt x="112856" y="117898"/>
                    <a:pt x="230754" y="0"/>
                    <a:pt x="376188" y="0"/>
                  </a:cubicBezTo>
                  <a:close/>
                </a:path>
              </a:pathLst>
            </a:custGeom>
            <a:solidFill>
              <a:schemeClr val="bg1">
                <a:alpha val="100000"/>
              </a:schemeClr>
            </a:solidFill>
            <a:ln w="25400">
              <a:noFill/>
            </a:ln>
          </p:spPr>
          <p:txBody>
            <a:bodyPr/>
            <a:lstStyle/>
            <a:p>
              <a:endParaRPr lang="zh-CN" altLang="en-US" sz="100"/>
            </a:p>
          </p:txBody>
        </p:sp>
      </p:gr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8" fill="hold" nodeType="afterEffect">
                                  <p:stCondLst>
                                    <p:cond delay="0"/>
                                  </p:stCondLst>
                                  <p:childTnLst>
                                    <p:set>
                                      <p:cBhvr>
                                        <p:cTn id="25" dur="1" fill="hold">
                                          <p:stCondLst>
                                            <p:cond delay="0"/>
                                          </p:stCondLst>
                                        </p:cTn>
                                        <p:tgtEl>
                                          <p:spTgt spid="13327"/>
                                        </p:tgtEl>
                                        <p:attrNameLst>
                                          <p:attrName>style.visibility</p:attrName>
                                        </p:attrNameLst>
                                      </p:cBhvr>
                                      <p:to>
                                        <p:strVal val="visible"/>
                                      </p:to>
                                    </p:set>
                                    <p:anim calcmode="lin" valueType="num">
                                      <p:cBhvr>
                                        <p:cTn id="26" dur="500" fill="hold"/>
                                        <p:tgtEl>
                                          <p:spTgt spid="13327"/>
                                        </p:tgtEl>
                                        <p:attrNameLst>
                                          <p:attrName>ppt_x</p:attrName>
                                        </p:attrNameLst>
                                      </p:cBhvr>
                                      <p:tavLst>
                                        <p:tav tm="0">
                                          <p:val>
                                            <p:strVal val="0-#ppt_w/2"/>
                                          </p:val>
                                        </p:tav>
                                        <p:tav tm="100000">
                                          <p:val>
                                            <p:strVal val="#ppt_x"/>
                                          </p:val>
                                        </p:tav>
                                      </p:tavLst>
                                    </p:anim>
                                    <p:anim calcmode="lin" valueType="num">
                                      <p:cBhvr>
                                        <p:cTn id="27" dur="500" fill="hold"/>
                                        <p:tgtEl>
                                          <p:spTgt spid="13327"/>
                                        </p:tgtEl>
                                        <p:attrNameLst>
                                          <p:attrName>ppt_y</p:attrName>
                                        </p:attrNameLst>
                                      </p:cBhvr>
                                      <p:tavLst>
                                        <p:tav tm="0">
                                          <p:val>
                                            <p:strVal val="#ppt_y"/>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13330"/>
                                        </p:tgtEl>
                                        <p:attrNameLst>
                                          <p:attrName>style.visibility</p:attrName>
                                        </p:attrNameLst>
                                      </p:cBhvr>
                                      <p:to>
                                        <p:strVal val="visible"/>
                                      </p:to>
                                    </p:set>
                                    <p:anim calcmode="lin" valueType="num">
                                      <p:cBhvr>
                                        <p:cTn id="30" dur="500" fill="hold"/>
                                        <p:tgtEl>
                                          <p:spTgt spid="13330"/>
                                        </p:tgtEl>
                                        <p:attrNameLst>
                                          <p:attrName>ppt_x</p:attrName>
                                        </p:attrNameLst>
                                      </p:cBhvr>
                                      <p:tavLst>
                                        <p:tav tm="0">
                                          <p:val>
                                            <p:strVal val="#ppt_x"/>
                                          </p:val>
                                        </p:tav>
                                        <p:tav tm="100000">
                                          <p:val>
                                            <p:strVal val="#ppt_x"/>
                                          </p:val>
                                        </p:tav>
                                      </p:tavLst>
                                    </p:anim>
                                    <p:anim calcmode="lin" valueType="num">
                                      <p:cBhvr>
                                        <p:cTn id="31" dur="500" fill="hold"/>
                                        <p:tgtEl>
                                          <p:spTgt spid="13330"/>
                                        </p:tgtEl>
                                        <p:attrNameLst>
                                          <p:attrName>ppt_y</p:attrName>
                                        </p:attrNameLst>
                                      </p:cBhvr>
                                      <p:tavLst>
                                        <p:tav tm="0">
                                          <p:val>
                                            <p:strVal val="0-#ppt_h/2"/>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13333"/>
                                        </p:tgtEl>
                                        <p:attrNameLst>
                                          <p:attrName>style.visibility</p:attrName>
                                        </p:attrNameLst>
                                      </p:cBhvr>
                                      <p:to>
                                        <p:strVal val="visible"/>
                                      </p:to>
                                    </p:set>
                                    <p:anim calcmode="lin" valueType="num">
                                      <p:cBhvr>
                                        <p:cTn id="34" dur="500" fill="hold"/>
                                        <p:tgtEl>
                                          <p:spTgt spid="13333"/>
                                        </p:tgtEl>
                                        <p:attrNameLst>
                                          <p:attrName>ppt_x</p:attrName>
                                        </p:attrNameLst>
                                      </p:cBhvr>
                                      <p:tavLst>
                                        <p:tav tm="0">
                                          <p:val>
                                            <p:strVal val="1+#ppt_w/2"/>
                                          </p:val>
                                        </p:tav>
                                        <p:tav tm="100000">
                                          <p:val>
                                            <p:strVal val="#ppt_x"/>
                                          </p:val>
                                        </p:tav>
                                      </p:tavLst>
                                    </p:anim>
                                    <p:anim calcmode="lin" valueType="num">
                                      <p:cBhvr>
                                        <p:cTn id="35" dur="500" fill="hold"/>
                                        <p:tgtEl>
                                          <p:spTgt spid="13333"/>
                                        </p:tgtEl>
                                        <p:attrNameLst>
                                          <p:attrName>ppt_y</p:attrName>
                                        </p:attrNameLst>
                                      </p:cBhvr>
                                      <p:tavLst>
                                        <p:tav tm="0">
                                          <p:val>
                                            <p:strVal val="#ppt_y"/>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13342"/>
                                        </p:tgtEl>
                                        <p:attrNameLst>
                                          <p:attrName>style.visibility</p:attrName>
                                        </p:attrNameLst>
                                      </p:cBhvr>
                                      <p:to>
                                        <p:strVal val="visible"/>
                                      </p:to>
                                    </p:set>
                                    <p:anim calcmode="lin" valueType="num">
                                      <p:cBhvr>
                                        <p:cTn id="38" dur="500" fill="hold"/>
                                        <p:tgtEl>
                                          <p:spTgt spid="13342"/>
                                        </p:tgtEl>
                                        <p:attrNameLst>
                                          <p:attrName>ppt_x</p:attrName>
                                        </p:attrNameLst>
                                      </p:cBhvr>
                                      <p:tavLst>
                                        <p:tav tm="0">
                                          <p:val>
                                            <p:strVal val="#ppt_x"/>
                                          </p:val>
                                        </p:tav>
                                        <p:tav tm="100000">
                                          <p:val>
                                            <p:strVal val="#ppt_x"/>
                                          </p:val>
                                        </p:tav>
                                      </p:tavLst>
                                    </p:anim>
                                    <p:anim calcmode="lin" valueType="num">
                                      <p:cBhvr>
                                        <p:cTn id="39" dur="500" fill="hold"/>
                                        <p:tgtEl>
                                          <p:spTgt spid="13342"/>
                                        </p:tgtEl>
                                        <p:attrNameLst>
                                          <p:attrName>ppt_y</p:attrName>
                                        </p:attrNameLst>
                                      </p:cBhvr>
                                      <p:tavLst>
                                        <p:tav tm="0">
                                          <p:val>
                                            <p:strVal val="1+#ppt_h/2"/>
                                          </p:val>
                                        </p:tav>
                                        <p:tav tm="100000">
                                          <p:val>
                                            <p:strVal val="#ppt_y"/>
                                          </p:val>
                                        </p:tav>
                                      </p:tavLst>
                                    </p:anim>
                                  </p:childTnLst>
                                </p:cTn>
                              </p:par>
                            </p:childTnLst>
                          </p:cTn>
                        </p:par>
                        <p:par>
                          <p:cTn id="40" fill="hold">
                            <p:stCondLst>
                              <p:cond delay="1700"/>
                            </p:stCondLst>
                            <p:childTnLst>
                              <p:par>
                                <p:cTn id="41" presetID="10" presetClass="entr" presetSubtype="0" fill="hold" grpId="0" nodeType="afterEffect">
                                  <p:stCondLst>
                                    <p:cond delay="0"/>
                                  </p:stCondLst>
                                  <p:childTnLst>
                                    <p:set>
                                      <p:cBhvr>
                                        <p:cTn id="42" dur="1" fill="hold">
                                          <p:stCondLst>
                                            <p:cond delay="0"/>
                                          </p:stCondLst>
                                        </p:cTn>
                                        <p:tgtEl>
                                          <p:spTgt spid="13337"/>
                                        </p:tgtEl>
                                        <p:attrNameLst>
                                          <p:attrName>style.visibility</p:attrName>
                                        </p:attrNameLst>
                                      </p:cBhvr>
                                      <p:to>
                                        <p:strVal val="visible"/>
                                      </p:to>
                                    </p:set>
                                    <p:anim calcmode="lin" valueType="num">
                                      <p:cBhvr>
                                        <p:cTn id="43" dur="500" fill="hold"/>
                                        <p:tgtEl>
                                          <p:spTgt spid="13337"/>
                                        </p:tgtEl>
                                        <p:attrNameLst>
                                          <p:attrName>ppt_w</p:attrName>
                                        </p:attrNameLst>
                                      </p:cBhvr>
                                      <p:tavLst>
                                        <p:tav tm="0">
                                          <p:val>
                                            <p:fltVal val="0"/>
                                          </p:val>
                                        </p:tav>
                                        <p:tav tm="100000">
                                          <p:val>
                                            <p:strVal val="#ppt_w"/>
                                          </p:val>
                                        </p:tav>
                                      </p:tavLst>
                                    </p:anim>
                                    <p:anim calcmode="lin" valueType="num">
                                      <p:cBhvr>
                                        <p:cTn id="44" dur="500" fill="hold"/>
                                        <p:tgtEl>
                                          <p:spTgt spid="13337"/>
                                        </p:tgtEl>
                                        <p:attrNameLst>
                                          <p:attrName>ppt_h</p:attrName>
                                        </p:attrNameLst>
                                      </p:cBhvr>
                                      <p:tavLst>
                                        <p:tav tm="0">
                                          <p:val>
                                            <p:fltVal val="0"/>
                                          </p:val>
                                        </p:tav>
                                        <p:tav tm="100000">
                                          <p:val>
                                            <p:strVal val="#ppt_h"/>
                                          </p:val>
                                        </p:tav>
                                      </p:tavLst>
                                    </p:anim>
                                    <p:animEffect filter="fade">
                                      <p:cBhvr>
                                        <p:cTn id="45" dur="500"/>
                                        <p:tgtEl>
                                          <p:spTgt spid="13337"/>
                                        </p:tgtEl>
                                      </p:cBhvr>
                                    </p:animEffect>
                                  </p:childTnLst>
                                </p:cTn>
                              </p:par>
                            </p:childTnLst>
                          </p:cTn>
                        </p:par>
                        <p:par>
                          <p:cTn id="46" fill="hold">
                            <p:stCondLst>
                              <p:cond delay="2200"/>
                            </p:stCondLst>
                            <p:childTnLst>
                              <p:par>
                                <p:cTn id="47" presetID="2" presetClass="entr" presetSubtype="2" fill="hold" grpId="0" nodeType="afterEffect">
                                  <p:stCondLst>
                                    <p:cond delay="0"/>
                                  </p:stCondLst>
                                  <p:childTnLst>
                                    <p:set>
                                      <p:cBhvr>
                                        <p:cTn id="48" dur="1" fill="hold">
                                          <p:stCondLst>
                                            <p:cond delay="0"/>
                                          </p:stCondLst>
                                        </p:cTn>
                                        <p:tgtEl>
                                          <p:spTgt spid="13336"/>
                                        </p:tgtEl>
                                        <p:attrNameLst>
                                          <p:attrName>style.visibility</p:attrName>
                                        </p:attrNameLst>
                                      </p:cBhvr>
                                      <p:to>
                                        <p:strVal val="visible"/>
                                      </p:to>
                                    </p:set>
                                    <p:anim calcmode="lin" valueType="num">
                                      <p:cBhvr>
                                        <p:cTn id="49" dur="500" fill="hold"/>
                                        <p:tgtEl>
                                          <p:spTgt spid="13336"/>
                                        </p:tgtEl>
                                        <p:attrNameLst>
                                          <p:attrName>ppt_x</p:attrName>
                                        </p:attrNameLst>
                                      </p:cBhvr>
                                      <p:tavLst>
                                        <p:tav tm="0">
                                          <p:val>
                                            <p:strVal val="1+#ppt_w/2"/>
                                          </p:val>
                                        </p:tav>
                                        <p:tav tm="100000">
                                          <p:val>
                                            <p:strVal val="#ppt_x"/>
                                          </p:val>
                                        </p:tav>
                                      </p:tavLst>
                                    </p:anim>
                                    <p:anim calcmode="lin" valueType="num">
                                      <p:cBhvr>
                                        <p:cTn id="50" dur="500" fill="hold"/>
                                        <p:tgtEl>
                                          <p:spTgt spid="13336"/>
                                        </p:tgtEl>
                                        <p:attrNameLst>
                                          <p:attrName>ppt_y</p:attrName>
                                        </p:attrNameLst>
                                      </p:cBhvr>
                                      <p:tavLst>
                                        <p:tav tm="0">
                                          <p:val>
                                            <p:strVal val="#ppt_y"/>
                                          </p:val>
                                        </p:tav>
                                        <p:tav tm="100000">
                                          <p:val>
                                            <p:strVal val="#ppt_y"/>
                                          </p:val>
                                        </p:tav>
                                      </p:tavLst>
                                    </p:anim>
                                  </p:childTnLst>
                                </p:cTn>
                              </p:par>
                              <p:par>
                                <p:cTn id="51" presetID="10" presetClass="entr" presetSubtype="0" fill="hold" grpId="0" nodeType="withEffect">
                                  <p:stCondLst>
                                    <p:cond delay="0"/>
                                  </p:stCondLst>
                                  <p:childTnLst>
                                    <p:set>
                                      <p:cBhvr>
                                        <p:cTn id="52" dur="1" fill="hold">
                                          <p:stCondLst>
                                            <p:cond delay="0"/>
                                          </p:stCondLst>
                                        </p:cTn>
                                        <p:tgtEl>
                                          <p:spTgt spid="13339"/>
                                        </p:tgtEl>
                                        <p:attrNameLst>
                                          <p:attrName>style.visibility</p:attrName>
                                        </p:attrNameLst>
                                      </p:cBhvr>
                                      <p:to>
                                        <p:strVal val="visible"/>
                                      </p:to>
                                    </p:set>
                                    <p:anim calcmode="lin" valueType="num">
                                      <p:cBhvr>
                                        <p:cTn id="53" dur="500" fill="hold"/>
                                        <p:tgtEl>
                                          <p:spTgt spid="13339"/>
                                        </p:tgtEl>
                                        <p:attrNameLst>
                                          <p:attrName>ppt_w</p:attrName>
                                        </p:attrNameLst>
                                      </p:cBhvr>
                                      <p:tavLst>
                                        <p:tav tm="0">
                                          <p:val>
                                            <p:fltVal val="0"/>
                                          </p:val>
                                        </p:tav>
                                        <p:tav tm="100000">
                                          <p:val>
                                            <p:strVal val="#ppt_w"/>
                                          </p:val>
                                        </p:tav>
                                      </p:tavLst>
                                    </p:anim>
                                    <p:anim calcmode="lin" valueType="num">
                                      <p:cBhvr>
                                        <p:cTn id="54" dur="500" fill="hold"/>
                                        <p:tgtEl>
                                          <p:spTgt spid="13339"/>
                                        </p:tgtEl>
                                        <p:attrNameLst>
                                          <p:attrName>ppt_h</p:attrName>
                                        </p:attrNameLst>
                                      </p:cBhvr>
                                      <p:tavLst>
                                        <p:tav tm="0">
                                          <p:val>
                                            <p:fltVal val="0"/>
                                          </p:val>
                                        </p:tav>
                                        <p:tav tm="100000">
                                          <p:val>
                                            <p:strVal val="#ppt_h"/>
                                          </p:val>
                                        </p:tav>
                                      </p:tavLst>
                                    </p:anim>
                                    <p:animEffect filter="fade">
                                      <p:cBhvr>
                                        <p:cTn id="55" dur="500"/>
                                        <p:tgtEl>
                                          <p:spTgt spid="13339"/>
                                        </p:tgtEl>
                                      </p:cBhvr>
                                    </p:animEffect>
                                  </p:childTnLst>
                                </p:cTn>
                              </p:par>
                            </p:childTnLst>
                          </p:cTn>
                        </p:par>
                        <p:par>
                          <p:cTn id="56" fill="hold">
                            <p:stCondLst>
                              <p:cond delay="2700"/>
                            </p:stCondLst>
                            <p:childTnLst>
                              <p:par>
                                <p:cTn id="57" presetID="2" presetClass="entr" presetSubtype="2" fill="hold" grpId="0" nodeType="afterEffect">
                                  <p:stCondLst>
                                    <p:cond delay="0"/>
                                  </p:stCondLst>
                                  <p:childTnLst>
                                    <p:set>
                                      <p:cBhvr>
                                        <p:cTn id="58" dur="1" fill="hold">
                                          <p:stCondLst>
                                            <p:cond delay="0"/>
                                          </p:stCondLst>
                                        </p:cTn>
                                        <p:tgtEl>
                                          <p:spTgt spid="13338"/>
                                        </p:tgtEl>
                                        <p:attrNameLst>
                                          <p:attrName>style.visibility</p:attrName>
                                        </p:attrNameLst>
                                      </p:cBhvr>
                                      <p:to>
                                        <p:strVal val="visible"/>
                                      </p:to>
                                    </p:set>
                                    <p:anim calcmode="lin" valueType="num">
                                      <p:cBhvr>
                                        <p:cTn id="59" dur="500" fill="hold"/>
                                        <p:tgtEl>
                                          <p:spTgt spid="13338"/>
                                        </p:tgtEl>
                                        <p:attrNameLst>
                                          <p:attrName>ppt_x</p:attrName>
                                        </p:attrNameLst>
                                      </p:cBhvr>
                                      <p:tavLst>
                                        <p:tav tm="0">
                                          <p:val>
                                            <p:strVal val="1+#ppt_w/2"/>
                                          </p:val>
                                        </p:tav>
                                        <p:tav tm="100000">
                                          <p:val>
                                            <p:strVal val="#ppt_x"/>
                                          </p:val>
                                        </p:tav>
                                      </p:tavLst>
                                    </p:anim>
                                    <p:anim calcmode="lin" valueType="num">
                                      <p:cBhvr>
                                        <p:cTn id="60" dur="500" fill="hold"/>
                                        <p:tgtEl>
                                          <p:spTgt spid="13338"/>
                                        </p:tgtEl>
                                        <p:attrNameLst>
                                          <p:attrName>ppt_y</p:attrName>
                                        </p:attrNameLst>
                                      </p:cBhvr>
                                      <p:tavLst>
                                        <p:tav tm="0">
                                          <p:val>
                                            <p:strVal val="#ppt_y"/>
                                          </p:val>
                                        </p:tav>
                                        <p:tav tm="100000">
                                          <p:val>
                                            <p:strVal val="#ppt_y"/>
                                          </p:val>
                                        </p:tav>
                                      </p:tavLst>
                                    </p:anim>
                                  </p:childTnLst>
                                </p:cTn>
                              </p:par>
                              <p:par>
                                <p:cTn id="61" presetID="10" presetClass="entr" presetSubtype="0" fill="hold" grpId="0" nodeType="withEffect">
                                  <p:stCondLst>
                                    <p:cond delay="0"/>
                                  </p:stCondLst>
                                  <p:childTnLst>
                                    <p:set>
                                      <p:cBhvr>
                                        <p:cTn id="62" dur="1" fill="hold">
                                          <p:stCondLst>
                                            <p:cond delay="0"/>
                                          </p:stCondLst>
                                        </p:cTn>
                                        <p:tgtEl>
                                          <p:spTgt spid="13341"/>
                                        </p:tgtEl>
                                        <p:attrNameLst>
                                          <p:attrName>style.visibility</p:attrName>
                                        </p:attrNameLst>
                                      </p:cBhvr>
                                      <p:to>
                                        <p:strVal val="visible"/>
                                      </p:to>
                                    </p:set>
                                    <p:anim calcmode="lin" valueType="num">
                                      <p:cBhvr>
                                        <p:cTn id="63" dur="500" fill="hold"/>
                                        <p:tgtEl>
                                          <p:spTgt spid="13341"/>
                                        </p:tgtEl>
                                        <p:attrNameLst>
                                          <p:attrName>ppt_w</p:attrName>
                                        </p:attrNameLst>
                                      </p:cBhvr>
                                      <p:tavLst>
                                        <p:tav tm="0">
                                          <p:val>
                                            <p:fltVal val="0"/>
                                          </p:val>
                                        </p:tav>
                                        <p:tav tm="100000">
                                          <p:val>
                                            <p:strVal val="#ppt_w"/>
                                          </p:val>
                                        </p:tav>
                                      </p:tavLst>
                                    </p:anim>
                                    <p:anim calcmode="lin" valueType="num">
                                      <p:cBhvr>
                                        <p:cTn id="64" dur="500" fill="hold"/>
                                        <p:tgtEl>
                                          <p:spTgt spid="13341"/>
                                        </p:tgtEl>
                                        <p:attrNameLst>
                                          <p:attrName>ppt_h</p:attrName>
                                        </p:attrNameLst>
                                      </p:cBhvr>
                                      <p:tavLst>
                                        <p:tav tm="0">
                                          <p:val>
                                            <p:fltVal val="0"/>
                                          </p:val>
                                        </p:tav>
                                        <p:tav tm="100000">
                                          <p:val>
                                            <p:strVal val="#ppt_h"/>
                                          </p:val>
                                        </p:tav>
                                      </p:tavLst>
                                    </p:anim>
                                    <p:animEffect filter="fade">
                                      <p:cBhvr>
                                        <p:cTn id="65" dur="500"/>
                                        <p:tgtEl>
                                          <p:spTgt spid="13341"/>
                                        </p:tgtEl>
                                      </p:cBhvr>
                                    </p:animEffect>
                                  </p:childTnLst>
                                </p:cTn>
                              </p:par>
                            </p:childTnLst>
                          </p:cTn>
                        </p:par>
                        <p:par>
                          <p:cTn id="66" fill="hold">
                            <p:stCondLst>
                              <p:cond delay="3200"/>
                            </p:stCondLst>
                            <p:childTnLst>
                              <p:par>
                                <p:cTn id="67" presetID="2" presetClass="entr" presetSubtype="2" fill="hold" grpId="0" nodeType="afterEffect">
                                  <p:stCondLst>
                                    <p:cond delay="0"/>
                                  </p:stCondLst>
                                  <p:childTnLst>
                                    <p:set>
                                      <p:cBhvr>
                                        <p:cTn id="68" dur="1" fill="hold">
                                          <p:stCondLst>
                                            <p:cond delay="0"/>
                                          </p:stCondLst>
                                        </p:cTn>
                                        <p:tgtEl>
                                          <p:spTgt spid="13340"/>
                                        </p:tgtEl>
                                        <p:attrNameLst>
                                          <p:attrName>style.visibility</p:attrName>
                                        </p:attrNameLst>
                                      </p:cBhvr>
                                      <p:to>
                                        <p:strVal val="visible"/>
                                      </p:to>
                                    </p:set>
                                    <p:anim calcmode="lin" valueType="num">
                                      <p:cBhvr>
                                        <p:cTn id="69" dur="500" fill="hold"/>
                                        <p:tgtEl>
                                          <p:spTgt spid="13340"/>
                                        </p:tgtEl>
                                        <p:attrNameLst>
                                          <p:attrName>ppt_x</p:attrName>
                                        </p:attrNameLst>
                                      </p:cBhvr>
                                      <p:tavLst>
                                        <p:tav tm="0">
                                          <p:val>
                                            <p:strVal val="1+#ppt_w/2"/>
                                          </p:val>
                                        </p:tav>
                                        <p:tav tm="100000">
                                          <p:val>
                                            <p:strVal val="#ppt_x"/>
                                          </p:val>
                                        </p:tav>
                                      </p:tavLst>
                                    </p:anim>
                                    <p:anim calcmode="lin" valueType="num">
                                      <p:cBhvr>
                                        <p:cTn id="70" dur="500" fill="hold"/>
                                        <p:tgtEl>
                                          <p:spTgt spid="133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13336" grpId="0" bldLvl="0"/>
      <p:bldP spid="13337" grpId="0" bldLvl="0" animBg="1"/>
      <p:bldP spid="13338" grpId="0" bldLvl="0"/>
      <p:bldP spid="13339" grpId="0" bldLvl="0" animBg="1"/>
      <p:bldP spid="13340" grpId="0" bldLvl="0"/>
      <p:bldP spid="13341"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gradFill>
            <a:gsLst>
              <a:gs pos="0">
                <a:srgbClr val="E30000"/>
              </a:gs>
              <a:gs pos="46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139825"/>
          </a:xfrm>
          <a:prstGeom prst="rect">
            <a:avLst/>
          </a:prstGeom>
          <a:noFill/>
        </p:spPr>
        <p:txBody>
          <a:bodyPr wrap="square" lIns="121890" tIns="60945" rIns="121890" bIns="60945" rtlCol="0">
            <a:spAutoFit/>
          </a:bodyPr>
          <a:lstStyle/>
          <a:p>
            <a:pPr>
              <a:lnSpc>
                <a:spcPct val="125000"/>
              </a:lnSpc>
            </a:pPr>
            <a:r>
              <a:rPr lang="zh-CN" altLang="en-US" sz="5300" b="1" dirty="0">
                <a:solidFill>
                  <a:schemeClr val="bg1"/>
                </a:solidFill>
                <a:latin typeface="微软雅黑" panose="020B0503020204020204" charset="-122"/>
                <a:ea typeface="微软雅黑" panose="020B0503020204020204" charset="-122"/>
              </a:rPr>
              <a:t>第四章</a:t>
            </a: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a:solidFill>
                  <a:srgbClr val="FFFFFF"/>
                </a:solidFill>
                <a:latin typeface="微软雅黑" panose="020B0503020204020204" charset="-122"/>
                <a:ea typeface="微软雅黑" panose="020B0503020204020204" charset="-122"/>
              </a:rPr>
              <a:t>这里输入党课的标题</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4247515" y="4034155"/>
            <a:ext cx="4863465" cy="397510"/>
          </a:xfrm>
          <a:prstGeom prst="rect">
            <a:avLst/>
          </a:prstGeom>
        </p:spPr>
        <p:txBody>
          <a:bodyPr wrap="square" lIns="121890" tIns="60945" rIns="121890" bIns="60945">
            <a:spAutoFit/>
          </a:bodyPr>
          <a:lstStyle/>
          <a:p>
            <a:pPr algn="dist" fontAlgn="auto">
              <a:spcBef>
                <a:spcPts val="0"/>
              </a:spcBef>
              <a:spcAft>
                <a:spcPts val="0"/>
              </a:spcAft>
              <a:defRPr/>
            </a:pPr>
            <a:r>
              <a:rPr lang="zh-CN" altLang="en-US" dirty="0">
                <a:solidFill>
                  <a:schemeClr val="bg1"/>
                </a:solidFill>
                <a:latin typeface="微软雅黑" panose="020B0503020204020204" charset="-122"/>
                <a:ea typeface="微软雅黑" panose="020B0503020204020204" charset="-122"/>
              </a:rPr>
              <a:t>勿忘国耻奋发图强微党课PPT模板</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xmlns="">
                  <a14:imgLayer r:embed="rId5">
                    <a14:imgEffect>
                      <a14:saturation sat="400000"/>
                    </a14:imgEffect>
                    <a14:imgEffect>
                      <a14:sharpenSoften amount="50000"/>
                    </a14:imgEffect>
                  </a14:imgLayer>
                </a14:imgProps>
              </a:ext>
              <a:ext uri="{28A0092B-C50C-407E-A947-70E740481C1C}">
                <a14:useLocalDpi xmlns:a14="http://schemas.microsoft.com/office/drawing/2010/main" xmlns="" val="0"/>
              </a:ext>
            </a:extLst>
          </a:blip>
          <a:srcRect t="65160" r="43538"/>
          <a:stretch>
            <a:fillRect/>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b="9741"/>
          <a:stretch>
            <a:fillRect/>
          </a:stretch>
        </p:blipFill>
        <p:spPr>
          <a:xfrm>
            <a:off x="9250610" y="712519"/>
            <a:ext cx="2941390" cy="6189953"/>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3" grpId="0" bldLvl="0" animBg="1"/>
      <p:bldP spid="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pic>
        <p:nvPicPr>
          <p:cNvPr id="33" name="Picture 3" descr="C:\Users\Administrator\Desktop\旗袍\爱国\QQ截图20170503221902.pngQQ截图20170503221902"/>
          <p:cNvPicPr>
            <a:picLocks noChangeAspect="1" noChangeArrowheads="1"/>
          </p:cNvPicPr>
          <p:nvPr/>
        </p:nvPicPr>
        <p:blipFill rotWithShape="1">
          <a:blip r:embed="rId4"/>
          <a:srcRect/>
          <a:stretch>
            <a:fillRect/>
          </a:stretch>
        </p:blipFill>
        <p:spPr bwMode="auto">
          <a:xfrm>
            <a:off x="7809230" y="2600325"/>
            <a:ext cx="3370580" cy="1978025"/>
          </a:xfrm>
          <a:prstGeom prst="rect">
            <a:avLst/>
          </a:prstGeom>
          <a:noFill/>
          <a:extLst>
            <a:ext uri="{909E8E84-426E-40DD-AFC4-6F175D3DCCD1}">
              <a14:hiddenFill xmlns:a14="http://schemas.microsoft.com/office/drawing/2010/main" xmlns="">
                <a:solidFill>
                  <a:srgbClr val="FFFFFF"/>
                </a:solidFill>
              </a14:hiddenFill>
            </a:ext>
          </a:extLst>
        </p:spPr>
      </p:pic>
      <p:pic>
        <p:nvPicPr>
          <p:cNvPr id="34" name="Picture 4" descr="C:\Users\Administrator\Desktop\旗袍\爱国\001aa04b652e0cf95a3c03.jpg001aa04b652e0cf95a3c03"/>
          <p:cNvPicPr>
            <a:picLocks noChangeAspect="1" noChangeArrowheads="1"/>
          </p:cNvPicPr>
          <p:nvPr/>
        </p:nvPicPr>
        <p:blipFill>
          <a:blip r:embed="rId5"/>
          <a:srcRect/>
          <a:stretch>
            <a:fillRect/>
          </a:stretch>
        </p:blipFill>
        <p:spPr bwMode="auto">
          <a:xfrm>
            <a:off x="881380" y="2600325"/>
            <a:ext cx="3459480" cy="1978660"/>
          </a:xfrm>
          <a:prstGeom prst="rect">
            <a:avLst/>
          </a:prstGeom>
          <a:noFill/>
          <a:extLst>
            <a:ext uri="{909E8E84-426E-40DD-AFC4-6F175D3DCCD1}">
              <a14:hiddenFill xmlns:a14="http://schemas.microsoft.com/office/drawing/2010/main" xmlns="">
                <a:solidFill>
                  <a:srgbClr val="FFFFFF"/>
                </a:solidFill>
              </a14:hiddenFill>
            </a:ext>
          </a:extLst>
        </p:spPr>
      </p:pic>
      <p:sp>
        <p:nvSpPr>
          <p:cNvPr id="35" name="矩形 34"/>
          <p:cNvSpPr/>
          <p:nvPr/>
        </p:nvSpPr>
        <p:spPr>
          <a:xfrm>
            <a:off x="4385041" y="2600168"/>
            <a:ext cx="3370291" cy="1978362"/>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latin typeface="微软雅黑" panose="020B0503020204020204" charset="-122"/>
                <a:ea typeface="微软雅黑" panose="020B0503020204020204" charset="-122"/>
              </a:rPr>
              <a:t>此处添加详细文本描述，建议与标题相关并符合整体语言风格，语言描述尽量简洁生动。尽量将每页幻灯片的字数控制在  </a:t>
            </a:r>
            <a:r>
              <a:rPr lang="en-US" altLang="zh-CN" sz="1400" dirty="0">
                <a:latin typeface="微软雅黑" panose="020B0503020204020204" charset="-122"/>
                <a:ea typeface="微软雅黑" panose="020B0503020204020204" charset="-122"/>
              </a:rPr>
              <a:t>200</a:t>
            </a:r>
            <a:r>
              <a:rPr lang="zh-CN" altLang="en-US" sz="1400" dirty="0">
                <a:latin typeface="微软雅黑" panose="020B0503020204020204" charset="-122"/>
                <a:ea typeface="微软雅黑" panose="020B0503020204020204" charset="-122"/>
              </a:rPr>
              <a:t>字以内</a:t>
            </a:r>
          </a:p>
        </p:txBody>
      </p:sp>
      <p:grpSp>
        <p:nvGrpSpPr>
          <p:cNvPr id="36" name="组合 35"/>
          <p:cNvGrpSpPr/>
          <p:nvPr/>
        </p:nvGrpSpPr>
        <p:grpSpPr>
          <a:xfrm>
            <a:off x="4372576" y="1389817"/>
            <a:ext cx="3262432" cy="652537"/>
            <a:chOff x="4420120" y="1210537"/>
            <a:chExt cx="3262433" cy="652537"/>
          </a:xfrm>
        </p:grpSpPr>
        <p:sp>
          <p:nvSpPr>
            <p:cNvPr id="37" name="TextBox 7"/>
            <p:cNvSpPr txBox="1"/>
            <p:nvPr/>
          </p:nvSpPr>
          <p:spPr>
            <a:xfrm>
              <a:off x="4420120" y="1210537"/>
              <a:ext cx="3262433" cy="461665"/>
            </a:xfrm>
            <a:prstGeom prst="rect">
              <a:avLst/>
            </a:prstGeom>
            <a:noFill/>
          </p:spPr>
          <p:txBody>
            <a:bodyPr wrap="none" rtlCol="0">
              <a:spAutoFit/>
            </a:bodyPr>
            <a:lstStyle/>
            <a:p>
              <a:pPr algn="ctr"/>
              <a:r>
                <a:rPr lang="zh-CN" altLang="en-US" sz="2400" dirty="0">
                  <a:solidFill>
                    <a:schemeClr val="tx1">
                      <a:lumMod val="75000"/>
                      <a:lumOff val="25000"/>
                    </a:schemeClr>
                  </a:solidFill>
                  <a:latin typeface="微软雅黑" panose="020B0503020204020204" charset="-122"/>
                  <a:ea typeface="微软雅黑" panose="020B0503020204020204" charset="-122"/>
                  <a:cs typeface="Arial Unicode MS" panose="020B0604020202020204" charset="-122"/>
                </a:rPr>
                <a:t>单击此处添加您的标题</a:t>
              </a:r>
            </a:p>
          </p:txBody>
        </p:sp>
        <p:sp>
          <p:nvSpPr>
            <p:cNvPr id="38" name="矩形 37"/>
            <p:cNvSpPr/>
            <p:nvPr/>
          </p:nvSpPr>
          <p:spPr>
            <a:xfrm>
              <a:off x="4700646" y="1555297"/>
              <a:ext cx="2701382" cy="307777"/>
            </a:xfrm>
            <a:prstGeom prst="rect">
              <a:avLst/>
            </a:prstGeom>
          </p:spPr>
          <p:txBody>
            <a:bodyPr wrap="none">
              <a:spAutoFit/>
            </a:bodyPr>
            <a:lstStyle/>
            <a:p>
              <a:pPr algn="r"/>
              <a:r>
                <a:rPr lang="en-US" altLang="zh-CN" sz="1400" dirty="0">
                  <a:solidFill>
                    <a:schemeClr val="tx1">
                      <a:lumMod val="75000"/>
                      <a:lumOff val="25000"/>
                    </a:schemeClr>
                  </a:solidFill>
                </a:rPr>
                <a:t>Click here to add your company</a:t>
              </a:r>
            </a:p>
          </p:txBody>
        </p:sp>
      </p:grpSp>
      <p:cxnSp>
        <p:nvCxnSpPr>
          <p:cNvPr id="39" name="直接连接符 38"/>
          <p:cNvCxnSpPr/>
          <p:nvPr/>
        </p:nvCxnSpPr>
        <p:spPr>
          <a:xfrm>
            <a:off x="5610091" y="2191059"/>
            <a:ext cx="78740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40" name="Rectangle 5"/>
          <p:cNvSpPr/>
          <p:nvPr/>
        </p:nvSpPr>
        <p:spPr bwMode="auto">
          <a:xfrm>
            <a:off x="1374855" y="5053670"/>
            <a:ext cx="9702800" cy="999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400" dirty="0">
                <a:solidFill>
                  <a:schemeClr val="tx1">
                    <a:lumMod val="75000"/>
                    <a:lumOff val="25000"/>
                  </a:schemeClr>
                </a:solidFill>
                <a:latin typeface="微软雅黑" panose="020B0503020204020204" charset="-122"/>
                <a:ea typeface="微软雅黑" panose="020B0503020204020204" charset="-122"/>
                <a:sym typeface="Gill Sans" charset="0"/>
              </a:rPr>
              <a:t>此处添加详细文本描述，建议与标题相关并符合整体语言风格，语言描述尽量简洁生动。尽量将每页幻灯片的字数控制在  </a:t>
            </a:r>
            <a:r>
              <a:rPr lang="en-US" altLang="zh-CN" sz="1400" dirty="0">
                <a:solidFill>
                  <a:schemeClr val="tx1">
                    <a:lumMod val="75000"/>
                    <a:lumOff val="25000"/>
                  </a:schemeClr>
                </a:solidFill>
                <a:latin typeface="微软雅黑" panose="020B0503020204020204" charset="-122"/>
                <a:ea typeface="微软雅黑" panose="020B0503020204020204" charset="-122"/>
                <a:sym typeface="Gill Sans" charset="0"/>
              </a:rPr>
              <a:t>200</a:t>
            </a:r>
            <a:r>
              <a:rPr lang="zh-CN" altLang="en-US" sz="1400" dirty="0">
                <a:solidFill>
                  <a:schemeClr val="tx1">
                    <a:lumMod val="75000"/>
                    <a:lumOff val="25000"/>
                  </a:schemeClr>
                </a:solidFill>
                <a:latin typeface="微软雅黑" panose="020B0503020204020204" charset="-122"/>
                <a:ea typeface="微软雅黑" panose="020B0503020204020204" charset="-122"/>
                <a:sym typeface="Gill Sans" charset="0"/>
              </a:rPr>
              <a:t>字以内，据统计每页幻灯片的最好控制在</a:t>
            </a:r>
            <a:r>
              <a:rPr lang="en-US" altLang="zh-CN" sz="1400" dirty="0">
                <a:solidFill>
                  <a:schemeClr val="tx1">
                    <a:lumMod val="75000"/>
                    <a:lumOff val="25000"/>
                  </a:schemeClr>
                </a:solidFill>
                <a:latin typeface="微软雅黑" panose="020B0503020204020204" charset="-122"/>
                <a:ea typeface="微软雅黑" panose="020B0503020204020204" charset="-122"/>
                <a:sym typeface="Gill Sans" charset="0"/>
              </a:rPr>
              <a:t>5</a:t>
            </a:r>
            <a:r>
              <a:rPr lang="zh-CN" altLang="en-US" sz="1400" dirty="0">
                <a:solidFill>
                  <a:schemeClr val="tx1">
                    <a:lumMod val="75000"/>
                    <a:lumOff val="25000"/>
                  </a:schemeClr>
                </a:solidFill>
                <a:latin typeface="微软雅黑" panose="020B0503020204020204" charset="-122"/>
                <a:ea typeface="微软雅黑" panose="020B0503020204020204" charset="-122"/>
                <a:sym typeface="Gill Sans" charset="0"/>
              </a:rPr>
              <a:t>分钟之内。此处添加详细文本描述</a:t>
            </a:r>
            <a:r>
              <a:rPr lang="en-US" altLang="zh-CN" sz="1400" dirty="0">
                <a:solidFill>
                  <a:schemeClr val="tx1">
                    <a:lumMod val="75000"/>
                    <a:lumOff val="25000"/>
                  </a:schemeClr>
                </a:solidFill>
                <a:latin typeface="微软雅黑" panose="020B0503020204020204" charset="-122"/>
                <a:ea typeface="微软雅黑" panose="020B0503020204020204" charset="-122"/>
                <a:sym typeface="Gill Sans" charset="0"/>
              </a:rPr>
              <a:t> </a:t>
            </a:r>
            <a:r>
              <a:rPr lang="zh-CN" altLang="en-US" sz="1400" dirty="0">
                <a:solidFill>
                  <a:schemeClr val="tx1">
                    <a:lumMod val="75000"/>
                    <a:lumOff val="25000"/>
                  </a:schemeClr>
                </a:solidFill>
                <a:latin typeface="微软雅黑" panose="020B0503020204020204" charset="-122"/>
                <a:ea typeface="微软雅黑" panose="020B0503020204020204" charset="-122"/>
                <a:sym typeface="Gill Sans" charset="0"/>
              </a:rPr>
              <a:t>，建议与标题相关并符合整体语言风格，语言描述尽量简洁生动。尽量将每页幻灯片的字数控制在  </a:t>
            </a:r>
            <a:r>
              <a:rPr lang="en-US" altLang="zh-CN" sz="1400" dirty="0">
                <a:solidFill>
                  <a:schemeClr val="tx1">
                    <a:lumMod val="75000"/>
                    <a:lumOff val="25000"/>
                  </a:schemeClr>
                </a:solidFill>
                <a:latin typeface="微软雅黑" panose="020B0503020204020204" charset="-122"/>
                <a:ea typeface="微软雅黑" panose="020B0503020204020204" charset="-122"/>
                <a:sym typeface="Gill Sans" charset="0"/>
              </a:rPr>
              <a:t>200</a:t>
            </a:r>
            <a:r>
              <a:rPr lang="zh-CN" altLang="en-US" sz="1400" dirty="0">
                <a:solidFill>
                  <a:schemeClr val="tx1">
                    <a:lumMod val="75000"/>
                    <a:lumOff val="25000"/>
                  </a:schemeClr>
                </a:solidFill>
                <a:latin typeface="微软雅黑" panose="020B0503020204020204" charset="-122"/>
                <a:ea typeface="微软雅黑" panose="020B0503020204020204" charset="-122"/>
                <a:sym typeface="Gill Sans" charset="0"/>
              </a:rPr>
              <a:t>字以内，据统计每页幻灯片的最好控制在</a:t>
            </a:r>
            <a:r>
              <a:rPr lang="en-US" altLang="zh-CN" sz="1400" dirty="0">
                <a:solidFill>
                  <a:schemeClr val="tx1">
                    <a:lumMod val="75000"/>
                    <a:lumOff val="25000"/>
                  </a:schemeClr>
                </a:solidFill>
                <a:latin typeface="微软雅黑" panose="020B0503020204020204" charset="-122"/>
                <a:ea typeface="微软雅黑" panose="020B0503020204020204" charset="-122"/>
                <a:sym typeface="Gill Sans" charset="0"/>
              </a:rPr>
              <a:t>5</a:t>
            </a:r>
            <a:r>
              <a:rPr lang="zh-CN" altLang="en-US" sz="1400" dirty="0">
                <a:solidFill>
                  <a:schemeClr val="tx1">
                    <a:lumMod val="75000"/>
                    <a:lumOff val="25000"/>
                  </a:schemeClr>
                </a:solidFill>
                <a:latin typeface="微软雅黑" panose="020B0503020204020204" charset="-122"/>
                <a:ea typeface="微软雅黑" panose="020B0503020204020204" charset="-122"/>
                <a:sym typeface="Gill Sans" charset="0"/>
              </a:rPr>
              <a:t>分钟之内。</a:t>
            </a:r>
            <a:endParaRPr lang="zh-CN" altLang="en-US" sz="1400" dirty="0">
              <a:solidFill>
                <a:schemeClr val="tx1">
                  <a:lumMod val="75000"/>
                  <a:lumOff val="25000"/>
                </a:schemeClr>
              </a:solidFill>
              <a:latin typeface="微软雅黑" panose="020B0503020204020204" charset="-122"/>
              <a:ea typeface="微软雅黑" panose="020B0503020204020204" charset="-122"/>
              <a:cs typeface="Lato Light" pitchFamily="34" charset="0"/>
              <a:sym typeface="Gill Sans" charset="0"/>
            </a:endParaRP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2" presetClass="entr" presetSubtype="4"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additive="base">
                                        <p:cTn id="25" dur="300" fill="hold"/>
                                        <p:tgtEl>
                                          <p:spTgt spid="39"/>
                                        </p:tgtEl>
                                        <p:attrNameLst>
                                          <p:attrName>ppt_x</p:attrName>
                                        </p:attrNameLst>
                                      </p:cBhvr>
                                      <p:tavLst>
                                        <p:tav tm="0">
                                          <p:val>
                                            <p:strVal val="#ppt_x"/>
                                          </p:val>
                                        </p:tav>
                                        <p:tav tm="100000">
                                          <p:val>
                                            <p:strVal val="#ppt_x"/>
                                          </p:val>
                                        </p:tav>
                                      </p:tavLst>
                                    </p:anim>
                                    <p:anim calcmode="lin" valueType="num">
                                      <p:cBhvr additive="base">
                                        <p:cTn id="26" dur="300" fill="hold"/>
                                        <p:tgtEl>
                                          <p:spTgt spid="39"/>
                                        </p:tgtEl>
                                        <p:attrNameLst>
                                          <p:attrName>ppt_y</p:attrName>
                                        </p:attrNameLst>
                                      </p:cBhvr>
                                      <p:tavLst>
                                        <p:tav tm="0">
                                          <p:val>
                                            <p:strVal val="1+#ppt_h/2"/>
                                          </p:val>
                                        </p:tav>
                                        <p:tav tm="100000">
                                          <p:val>
                                            <p:strVal val="#ppt_y"/>
                                          </p:val>
                                        </p:tav>
                                      </p:tavLst>
                                    </p:anim>
                                  </p:childTnLst>
                                </p:cTn>
                              </p:par>
                              <p:par>
                                <p:cTn id="27" presetID="2" presetClass="entr" presetSubtype="1"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ppt_x"/>
                                          </p:val>
                                        </p:tav>
                                        <p:tav tm="100000">
                                          <p:val>
                                            <p:strVal val="#ppt_x"/>
                                          </p:val>
                                        </p:tav>
                                      </p:tavLst>
                                    </p:anim>
                                    <p:anim calcmode="lin" valueType="num">
                                      <p:cBhvr additive="base">
                                        <p:cTn id="30" dur="500" fill="hold"/>
                                        <p:tgtEl>
                                          <p:spTgt spid="36"/>
                                        </p:tgtEl>
                                        <p:attrNameLst>
                                          <p:attrName>ppt_y</p:attrName>
                                        </p:attrNameLst>
                                      </p:cBhvr>
                                      <p:tavLst>
                                        <p:tav tm="0">
                                          <p:val>
                                            <p:strVal val="0-#ppt_h/2"/>
                                          </p:val>
                                        </p:tav>
                                        <p:tav tm="100000">
                                          <p:val>
                                            <p:strVal val="#ppt_y"/>
                                          </p:val>
                                        </p:tav>
                                      </p:tavLst>
                                    </p:anim>
                                  </p:childTnLst>
                                </p:cTn>
                              </p:par>
                            </p:childTnLst>
                          </p:cTn>
                        </p:par>
                        <p:par>
                          <p:cTn id="31" fill="hold">
                            <p:stCondLst>
                              <p:cond delay="1200"/>
                            </p:stCondLst>
                            <p:childTnLst>
                              <p:par>
                                <p:cTn id="32" presetID="53" presetClass="entr" presetSubtype="16"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childTnLst>
                          </p:cTn>
                        </p:par>
                        <p:par>
                          <p:cTn id="37" fill="hold">
                            <p:stCondLst>
                              <p:cond delay="1700"/>
                            </p:stCondLst>
                            <p:childTnLst>
                              <p:par>
                                <p:cTn id="38" presetID="12" presetClass="entr" presetSubtype="2" fill="hold" nodeType="afterEffect">
                                  <p:stCondLst>
                                    <p:cond delay="0"/>
                                  </p:stCondLst>
                                  <p:childTnLst>
                                    <p:set>
                                      <p:cBhvr>
                                        <p:cTn id="39" dur="1" fill="hold">
                                          <p:stCondLst>
                                            <p:cond delay="0"/>
                                          </p:stCondLst>
                                        </p:cTn>
                                        <p:tgtEl>
                                          <p:spTgt spid="34"/>
                                        </p:tgtEl>
                                        <p:attrNameLst>
                                          <p:attrName>style.visibility</p:attrName>
                                        </p:attrNameLst>
                                      </p:cBhvr>
                                      <p:to>
                                        <p:strVal val="visible"/>
                                      </p:to>
                                    </p:set>
                                    <p:anim calcmode="lin" valueType="num">
                                      <p:cBhvr additive="base">
                                        <p:cTn id="40" dur="750"/>
                                        <p:tgtEl>
                                          <p:spTgt spid="34"/>
                                        </p:tgtEl>
                                        <p:attrNameLst>
                                          <p:attrName>ppt_x</p:attrName>
                                        </p:attrNameLst>
                                      </p:cBhvr>
                                      <p:tavLst>
                                        <p:tav tm="0">
                                          <p:val>
                                            <p:strVal val="#ppt_x+#ppt_w*1.125000"/>
                                          </p:val>
                                        </p:tav>
                                        <p:tav tm="100000">
                                          <p:val>
                                            <p:strVal val="#ppt_x"/>
                                          </p:val>
                                        </p:tav>
                                      </p:tavLst>
                                    </p:anim>
                                    <p:animEffect transition="in" filter="wipe(left)">
                                      <p:cBhvr>
                                        <p:cTn id="41" dur="750"/>
                                        <p:tgtEl>
                                          <p:spTgt spid="34"/>
                                        </p:tgtEl>
                                      </p:cBhvr>
                                    </p:animEffect>
                                  </p:childTnLst>
                                </p:cTn>
                              </p:par>
                              <p:par>
                                <p:cTn id="42" presetID="1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750"/>
                                        <p:tgtEl>
                                          <p:spTgt spid="33"/>
                                        </p:tgtEl>
                                        <p:attrNameLst>
                                          <p:attrName>ppt_x</p:attrName>
                                        </p:attrNameLst>
                                      </p:cBhvr>
                                      <p:tavLst>
                                        <p:tav tm="0">
                                          <p:val>
                                            <p:strVal val="#ppt_x-#ppt_w*1.125000"/>
                                          </p:val>
                                        </p:tav>
                                        <p:tav tm="100000">
                                          <p:val>
                                            <p:strVal val="#ppt_x"/>
                                          </p:val>
                                        </p:tav>
                                      </p:tavLst>
                                    </p:anim>
                                    <p:animEffect transition="in" filter="wipe(right)">
                                      <p:cBhvr>
                                        <p:cTn id="45" dur="750"/>
                                        <p:tgtEl>
                                          <p:spTgt spid="33"/>
                                        </p:tgtEl>
                                      </p:cBhvr>
                                    </p:animEffect>
                                  </p:childTnLst>
                                </p:cTn>
                              </p:par>
                            </p:childTnLst>
                          </p:cTn>
                        </p:par>
                        <p:par>
                          <p:cTn id="46" fill="hold">
                            <p:stCondLst>
                              <p:cond delay="27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40"/>
                                        </p:tgtEl>
                                        <p:attrNameLst>
                                          <p:attrName>style.visibility</p:attrName>
                                        </p:attrNameLst>
                                      </p:cBhvr>
                                      <p:to>
                                        <p:strVal val="visible"/>
                                      </p:to>
                                    </p:set>
                                    <p:anim calcmode="lin" valueType="num">
                                      <p:cBhvr>
                                        <p:cTn id="49" dur="25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40"/>
                                        </p:tgtEl>
                                        <p:attrNameLst>
                                          <p:attrName>ppt_y</p:attrName>
                                        </p:attrNameLst>
                                      </p:cBhvr>
                                      <p:tavLst>
                                        <p:tav tm="0">
                                          <p:val>
                                            <p:strVal val="#ppt_y"/>
                                          </p:val>
                                        </p:tav>
                                        <p:tav tm="100000">
                                          <p:val>
                                            <p:strVal val="#ppt_y"/>
                                          </p:val>
                                        </p:tav>
                                      </p:tavLst>
                                    </p:anim>
                                    <p:anim calcmode="lin" valueType="num">
                                      <p:cBhvr>
                                        <p:cTn id="51" dur="25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35" grpId="0" bldLvl="0" animBg="1"/>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cxnSp>
        <p:nvCxnSpPr>
          <p:cNvPr id="31" name="MH_Other_1"/>
          <p:cNvCxnSpPr/>
          <p:nvPr>
            <p:custDataLst>
              <p:tags r:id="rId1"/>
            </p:custDataLst>
          </p:nvPr>
        </p:nvCxnSpPr>
        <p:spPr>
          <a:xfrm>
            <a:off x="9459850" y="2755179"/>
            <a:ext cx="2746007"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8902985" y="2166421"/>
            <a:ext cx="1258147" cy="2254250"/>
            <a:chOff x="8825625" y="1743280"/>
            <a:chExt cx="1258146" cy="2254250"/>
          </a:xfrm>
          <a:gradFill>
            <a:gsLst>
              <a:gs pos="0">
                <a:srgbClr val="E30000"/>
              </a:gs>
              <a:gs pos="100000">
                <a:srgbClr val="760303"/>
              </a:gs>
            </a:gsLst>
            <a:lin ang="2700000" scaled="0"/>
          </a:gradFill>
        </p:grpSpPr>
        <p:sp>
          <p:nvSpPr>
            <p:cNvPr id="25" name="MH_SubTitle_3"/>
            <p:cNvSpPr/>
            <p:nvPr>
              <p:custDataLst>
                <p:tags r:id="rId9"/>
              </p:custDataLst>
            </p:nvPr>
          </p:nvSpPr>
          <p:spPr bwMode="auto">
            <a:xfrm rot="20700000">
              <a:off x="8825625" y="1743280"/>
              <a:ext cx="1087437" cy="2254250"/>
            </a:xfrm>
            <a:custGeom>
              <a:avLst/>
              <a:gdLst>
                <a:gd name="T0" fmla="*/ 0 w 1087280"/>
                <a:gd name="T1" fmla="*/ 0 h 2254625"/>
                <a:gd name="T2" fmla="*/ 1087280 w 1087280"/>
                <a:gd name="T3" fmla="*/ 2254625 h 2254625"/>
              </a:gdLst>
              <a:ahLst/>
              <a:cxnLst/>
              <a:rect l="T0" t="T1" r="T2" b="T3"/>
              <a:pathLst>
                <a:path w="1087280" h="2254625">
                  <a:moveTo>
                    <a:pt x="667816" y="412913"/>
                  </a:moveTo>
                  <a:lnTo>
                    <a:pt x="661379" y="407078"/>
                  </a:lnTo>
                  <a:lnTo>
                    <a:pt x="654942" y="401243"/>
                  </a:lnTo>
                  <a:lnTo>
                    <a:pt x="648230" y="396246"/>
                  </a:lnTo>
                  <a:lnTo>
                    <a:pt x="640959" y="391251"/>
                  </a:lnTo>
                  <a:lnTo>
                    <a:pt x="633691" y="386813"/>
                  </a:lnTo>
                  <a:lnTo>
                    <a:pt x="625865" y="382378"/>
                  </a:lnTo>
                  <a:lnTo>
                    <a:pt x="618041" y="378500"/>
                  </a:lnTo>
                  <a:lnTo>
                    <a:pt x="610775" y="374620"/>
                  </a:lnTo>
                  <a:lnTo>
                    <a:pt x="602117" y="371582"/>
                  </a:lnTo>
                  <a:lnTo>
                    <a:pt x="593739" y="368822"/>
                  </a:lnTo>
                  <a:lnTo>
                    <a:pt x="585641" y="366340"/>
                  </a:lnTo>
                  <a:lnTo>
                    <a:pt x="576430" y="364419"/>
                  </a:lnTo>
                  <a:lnTo>
                    <a:pt x="567778" y="363055"/>
                  </a:lnTo>
                  <a:lnTo>
                    <a:pt x="558569" y="361692"/>
                  </a:lnTo>
                  <a:lnTo>
                    <a:pt x="549362" y="360887"/>
                  </a:lnTo>
                  <a:lnTo>
                    <a:pt x="540436" y="360919"/>
                  </a:lnTo>
                  <a:lnTo>
                    <a:pt x="530953" y="360952"/>
                  </a:lnTo>
                  <a:lnTo>
                    <a:pt x="521472" y="361542"/>
                  </a:lnTo>
                  <a:lnTo>
                    <a:pt x="512831" y="362967"/>
                  </a:lnTo>
                  <a:lnTo>
                    <a:pt x="503911" y="364671"/>
                  </a:lnTo>
                  <a:lnTo>
                    <a:pt x="494992" y="366376"/>
                  </a:lnTo>
                  <a:lnTo>
                    <a:pt x="486913" y="368914"/>
                  </a:lnTo>
                  <a:lnTo>
                    <a:pt x="477998" y="371734"/>
                  </a:lnTo>
                  <a:lnTo>
                    <a:pt x="469923" y="375388"/>
                  </a:lnTo>
                  <a:lnTo>
                    <a:pt x="461847" y="379042"/>
                  </a:lnTo>
                  <a:lnTo>
                    <a:pt x="454330" y="382695"/>
                  </a:lnTo>
                  <a:lnTo>
                    <a:pt x="447095" y="387183"/>
                  </a:lnTo>
                  <a:lnTo>
                    <a:pt x="439581" y="391950"/>
                  </a:lnTo>
                  <a:lnTo>
                    <a:pt x="432628" y="397274"/>
                  </a:lnTo>
                  <a:lnTo>
                    <a:pt x="425395" y="402320"/>
                  </a:lnTo>
                  <a:lnTo>
                    <a:pt x="419001" y="408199"/>
                  </a:lnTo>
                  <a:lnTo>
                    <a:pt x="412887" y="414357"/>
                  </a:lnTo>
                  <a:lnTo>
                    <a:pt x="407052" y="420234"/>
                  </a:lnTo>
                  <a:lnTo>
                    <a:pt x="401218" y="426670"/>
                  </a:lnTo>
                  <a:lnTo>
                    <a:pt x="396224" y="433939"/>
                  </a:lnTo>
                  <a:lnTo>
                    <a:pt x="390950" y="440930"/>
                  </a:lnTo>
                  <a:lnTo>
                    <a:pt x="386515" y="448198"/>
                  </a:lnTo>
                  <a:lnTo>
                    <a:pt x="381801" y="455745"/>
                  </a:lnTo>
                  <a:lnTo>
                    <a:pt x="378202" y="463288"/>
                  </a:lnTo>
                  <a:lnTo>
                    <a:pt x="374606" y="471389"/>
                  </a:lnTo>
                  <a:lnTo>
                    <a:pt x="371010" y="479490"/>
                  </a:lnTo>
                  <a:lnTo>
                    <a:pt x="368532" y="488146"/>
                  </a:lnTo>
                  <a:lnTo>
                    <a:pt x="366051" y="496243"/>
                  </a:lnTo>
                  <a:lnTo>
                    <a:pt x="364133" y="505454"/>
                  </a:lnTo>
                  <a:lnTo>
                    <a:pt x="362770" y="514105"/>
                  </a:lnTo>
                  <a:lnTo>
                    <a:pt x="361129" y="523036"/>
                  </a:lnTo>
                  <a:lnTo>
                    <a:pt x="360884" y="532242"/>
                  </a:lnTo>
                  <a:lnTo>
                    <a:pt x="360919" y="541725"/>
                  </a:lnTo>
                  <a:lnTo>
                    <a:pt x="360952" y="550650"/>
                  </a:lnTo>
                  <a:lnTo>
                    <a:pt x="361823" y="559851"/>
                  </a:lnTo>
                  <a:lnTo>
                    <a:pt x="362973" y="569331"/>
                  </a:lnTo>
                  <a:lnTo>
                    <a:pt x="364400" y="577972"/>
                  </a:lnTo>
                  <a:lnTo>
                    <a:pt x="366942" y="586610"/>
                  </a:lnTo>
                  <a:lnTo>
                    <a:pt x="368926" y="595250"/>
                  </a:lnTo>
                  <a:lnTo>
                    <a:pt x="371746" y="603608"/>
                  </a:lnTo>
                  <a:lnTo>
                    <a:pt x="375402" y="611683"/>
                  </a:lnTo>
                  <a:lnTo>
                    <a:pt x="378777" y="619482"/>
                  </a:lnTo>
                  <a:lnTo>
                    <a:pt x="382711" y="627278"/>
                  </a:lnTo>
                  <a:lnTo>
                    <a:pt x="387202" y="635072"/>
                  </a:lnTo>
                  <a:lnTo>
                    <a:pt x="391692" y="642308"/>
                  </a:lnTo>
                  <a:lnTo>
                    <a:pt x="397017" y="649263"/>
                  </a:lnTo>
                  <a:lnTo>
                    <a:pt x="401784" y="656219"/>
                  </a:lnTo>
                  <a:lnTo>
                    <a:pt x="407665" y="662614"/>
                  </a:lnTo>
                  <a:lnTo>
                    <a:pt x="413824" y="668729"/>
                  </a:lnTo>
                  <a:lnTo>
                    <a:pt x="419983" y="674844"/>
                  </a:lnTo>
                  <a:lnTo>
                    <a:pt x="426419" y="680679"/>
                  </a:lnTo>
                  <a:lnTo>
                    <a:pt x="433689" y="685674"/>
                  </a:lnTo>
                  <a:lnTo>
                    <a:pt x="440682" y="690949"/>
                  </a:lnTo>
                  <a:lnTo>
                    <a:pt x="448230" y="695664"/>
                  </a:lnTo>
                  <a:lnTo>
                    <a:pt x="455496" y="699544"/>
                  </a:lnTo>
                  <a:lnTo>
                    <a:pt x="463320" y="703422"/>
                  </a:lnTo>
                  <a:lnTo>
                    <a:pt x="471422" y="707020"/>
                  </a:lnTo>
                  <a:lnTo>
                    <a:pt x="479524" y="710617"/>
                  </a:lnTo>
                  <a:lnTo>
                    <a:pt x="487902" y="713378"/>
                  </a:lnTo>
                  <a:lnTo>
                    <a:pt x="496836" y="715578"/>
                  </a:lnTo>
                  <a:lnTo>
                    <a:pt x="504931" y="717502"/>
                  </a:lnTo>
                  <a:lnTo>
                    <a:pt x="514143" y="719423"/>
                  </a:lnTo>
                  <a:lnTo>
                    <a:pt x="523070" y="719950"/>
                  </a:lnTo>
                  <a:lnTo>
                    <a:pt x="532558" y="721032"/>
                  </a:lnTo>
                  <a:lnTo>
                    <a:pt x="541763" y="721279"/>
                  </a:lnTo>
                  <a:lnTo>
                    <a:pt x="550966" y="720968"/>
                  </a:lnTo>
                  <a:lnTo>
                    <a:pt x="559889" y="720379"/>
                  </a:lnTo>
                  <a:lnTo>
                    <a:pt x="569089" y="718953"/>
                  </a:lnTo>
                  <a:lnTo>
                    <a:pt x="577730" y="717528"/>
                  </a:lnTo>
                  <a:lnTo>
                    <a:pt x="586647" y="715266"/>
                  </a:lnTo>
                  <a:lnTo>
                    <a:pt x="595006" y="713006"/>
                  </a:lnTo>
                  <a:lnTo>
                    <a:pt x="603363" y="710187"/>
                  </a:lnTo>
                  <a:lnTo>
                    <a:pt x="611719" y="706811"/>
                  </a:lnTo>
                  <a:lnTo>
                    <a:pt x="619514" y="702879"/>
                  </a:lnTo>
                  <a:lnTo>
                    <a:pt x="627032" y="699227"/>
                  </a:lnTo>
                  <a:lnTo>
                    <a:pt x="634825" y="694737"/>
                  </a:lnTo>
                  <a:lnTo>
                    <a:pt x="641780" y="689972"/>
                  </a:lnTo>
                  <a:lnTo>
                    <a:pt x="649293" y="685204"/>
                  </a:lnTo>
                  <a:lnTo>
                    <a:pt x="655967" y="679602"/>
                  </a:lnTo>
                  <a:lnTo>
                    <a:pt x="662640" y="674001"/>
                  </a:lnTo>
                  <a:lnTo>
                    <a:pt x="668756" y="668401"/>
                  </a:lnTo>
                  <a:lnTo>
                    <a:pt x="674590" y="661965"/>
                  </a:lnTo>
                  <a:lnTo>
                    <a:pt x="680143" y="655252"/>
                  </a:lnTo>
                  <a:lnTo>
                    <a:pt x="685697" y="648539"/>
                  </a:lnTo>
                  <a:lnTo>
                    <a:pt x="690411" y="640992"/>
                  </a:lnTo>
                  <a:lnTo>
                    <a:pt x="695405" y="633722"/>
                  </a:lnTo>
                  <a:lnTo>
                    <a:pt x="699561" y="626177"/>
                  </a:lnTo>
                  <a:lnTo>
                    <a:pt x="703159" y="618634"/>
                  </a:lnTo>
                  <a:lnTo>
                    <a:pt x="707035" y="610810"/>
                  </a:lnTo>
                  <a:lnTo>
                    <a:pt x="710351" y="602431"/>
                  </a:lnTo>
                  <a:lnTo>
                    <a:pt x="713388" y="593774"/>
                  </a:lnTo>
                  <a:lnTo>
                    <a:pt x="715588" y="585399"/>
                  </a:lnTo>
                  <a:lnTo>
                    <a:pt x="717509" y="576746"/>
                  </a:lnTo>
                  <a:lnTo>
                    <a:pt x="719149" y="567814"/>
                  </a:lnTo>
                  <a:lnTo>
                    <a:pt x="720232" y="558885"/>
                  </a:lnTo>
                  <a:lnTo>
                    <a:pt x="721035" y="549678"/>
                  </a:lnTo>
                  <a:lnTo>
                    <a:pt x="721280" y="540473"/>
                  </a:lnTo>
                  <a:lnTo>
                    <a:pt x="720967" y="531270"/>
                  </a:lnTo>
                  <a:lnTo>
                    <a:pt x="719817" y="521790"/>
                  </a:lnTo>
                  <a:lnTo>
                    <a:pt x="718948" y="513147"/>
                  </a:lnTo>
                  <a:lnTo>
                    <a:pt x="716962" y="503949"/>
                  </a:lnTo>
                  <a:lnTo>
                    <a:pt x="715535" y="495308"/>
                  </a:lnTo>
                  <a:lnTo>
                    <a:pt x="712715" y="486950"/>
                  </a:lnTo>
                  <a:lnTo>
                    <a:pt x="709895" y="478592"/>
                  </a:lnTo>
                  <a:lnTo>
                    <a:pt x="706796" y="469956"/>
                  </a:lnTo>
                  <a:lnTo>
                    <a:pt x="702584" y="462440"/>
                  </a:lnTo>
                  <a:lnTo>
                    <a:pt x="698650" y="454644"/>
                  </a:lnTo>
                  <a:lnTo>
                    <a:pt x="694719" y="447406"/>
                  </a:lnTo>
                  <a:lnTo>
                    <a:pt x="689950" y="439891"/>
                  </a:lnTo>
                  <a:lnTo>
                    <a:pt x="684902" y="432657"/>
                  </a:lnTo>
                  <a:lnTo>
                    <a:pt x="679577" y="425702"/>
                  </a:lnTo>
                  <a:lnTo>
                    <a:pt x="673696" y="419308"/>
                  </a:lnTo>
                  <a:lnTo>
                    <a:pt x="667816" y="412913"/>
                  </a:lnTo>
                  <a:close/>
                  <a:moveTo>
                    <a:pt x="539108" y="0"/>
                  </a:moveTo>
                  <a:lnTo>
                    <a:pt x="1081639" y="538663"/>
                  </a:lnTo>
                  <a:lnTo>
                    <a:pt x="1087280" y="2071033"/>
                  </a:lnTo>
                  <a:lnTo>
                    <a:pt x="1086784" y="2087770"/>
                  </a:lnTo>
                  <a:lnTo>
                    <a:pt x="1085446" y="2103115"/>
                  </a:lnTo>
                  <a:lnTo>
                    <a:pt x="1082988" y="2117349"/>
                  </a:lnTo>
                  <a:lnTo>
                    <a:pt x="1079690" y="2130748"/>
                  </a:lnTo>
                  <a:lnTo>
                    <a:pt x="1075552" y="2143314"/>
                  </a:lnTo>
                  <a:lnTo>
                    <a:pt x="1070853" y="2154766"/>
                  </a:lnTo>
                  <a:lnTo>
                    <a:pt x="1065593" y="2165662"/>
                  </a:lnTo>
                  <a:lnTo>
                    <a:pt x="1059494" y="2175724"/>
                  </a:lnTo>
                  <a:lnTo>
                    <a:pt x="1052835" y="2185231"/>
                  </a:lnTo>
                  <a:lnTo>
                    <a:pt x="1045892" y="2193344"/>
                  </a:lnTo>
                  <a:lnTo>
                    <a:pt x="1038389" y="2200901"/>
                  </a:lnTo>
                  <a:lnTo>
                    <a:pt x="1030884" y="2207900"/>
                  </a:lnTo>
                  <a:lnTo>
                    <a:pt x="1022819" y="2214343"/>
                  </a:lnTo>
                  <a:lnTo>
                    <a:pt x="1014472" y="2219950"/>
                  </a:lnTo>
                  <a:lnTo>
                    <a:pt x="1006123" y="2225000"/>
                  </a:lnTo>
                  <a:lnTo>
                    <a:pt x="997492" y="2229214"/>
                  </a:lnTo>
                  <a:lnTo>
                    <a:pt x="989419" y="2233426"/>
                  </a:lnTo>
                  <a:lnTo>
                    <a:pt x="980786" y="2237082"/>
                  </a:lnTo>
                  <a:lnTo>
                    <a:pt x="972708" y="2240178"/>
                  </a:lnTo>
                  <a:lnTo>
                    <a:pt x="964349" y="2242438"/>
                  </a:lnTo>
                  <a:lnTo>
                    <a:pt x="957105" y="2244695"/>
                  </a:lnTo>
                  <a:lnTo>
                    <a:pt x="949582" y="2246673"/>
                  </a:lnTo>
                  <a:lnTo>
                    <a:pt x="935646" y="2249511"/>
                  </a:lnTo>
                  <a:lnTo>
                    <a:pt x="924216" y="2250945"/>
                  </a:lnTo>
                  <a:lnTo>
                    <a:pt x="915572" y="2251812"/>
                  </a:lnTo>
                  <a:lnTo>
                    <a:pt x="907485" y="2252119"/>
                  </a:lnTo>
                  <a:lnTo>
                    <a:pt x="186205" y="2254625"/>
                  </a:lnTo>
                  <a:lnTo>
                    <a:pt x="170304" y="2253843"/>
                  </a:lnTo>
                  <a:lnTo>
                    <a:pt x="154680" y="2252782"/>
                  </a:lnTo>
                  <a:lnTo>
                    <a:pt x="140724" y="2250041"/>
                  </a:lnTo>
                  <a:lnTo>
                    <a:pt x="127326" y="2247298"/>
                  </a:lnTo>
                  <a:lnTo>
                    <a:pt x="114759" y="2243158"/>
                  </a:lnTo>
                  <a:lnTo>
                    <a:pt x="103028" y="2238736"/>
                  </a:lnTo>
                  <a:lnTo>
                    <a:pt x="92129" y="2232917"/>
                  </a:lnTo>
                  <a:lnTo>
                    <a:pt x="82345" y="2227093"/>
                  </a:lnTo>
                  <a:lnTo>
                    <a:pt x="73115" y="2220153"/>
                  </a:lnTo>
                  <a:lnTo>
                    <a:pt x="64723" y="2213488"/>
                  </a:lnTo>
                  <a:lnTo>
                    <a:pt x="57165" y="2205983"/>
                  </a:lnTo>
                  <a:lnTo>
                    <a:pt x="50442" y="2198197"/>
                  </a:lnTo>
                  <a:lnTo>
                    <a:pt x="43997" y="2190130"/>
                  </a:lnTo>
                  <a:lnTo>
                    <a:pt x="38388" y="2181782"/>
                  </a:lnTo>
                  <a:lnTo>
                    <a:pt x="33059" y="2173712"/>
                  </a:lnTo>
                  <a:lnTo>
                    <a:pt x="28565" y="2165360"/>
                  </a:lnTo>
                  <a:lnTo>
                    <a:pt x="24630" y="2157006"/>
                  </a:lnTo>
                  <a:lnTo>
                    <a:pt x="21250" y="2148092"/>
                  </a:lnTo>
                  <a:lnTo>
                    <a:pt x="18152" y="2140014"/>
                  </a:lnTo>
                  <a:lnTo>
                    <a:pt x="15334" y="2132215"/>
                  </a:lnTo>
                  <a:lnTo>
                    <a:pt x="13074" y="2124412"/>
                  </a:lnTo>
                  <a:lnTo>
                    <a:pt x="11372" y="2116609"/>
                  </a:lnTo>
                  <a:lnTo>
                    <a:pt x="8533" y="2103230"/>
                  </a:lnTo>
                  <a:lnTo>
                    <a:pt x="6816" y="2091522"/>
                  </a:lnTo>
                  <a:lnTo>
                    <a:pt x="6226" y="2082598"/>
                  </a:lnTo>
                  <a:lnTo>
                    <a:pt x="5641" y="2075348"/>
                  </a:lnTo>
                  <a:lnTo>
                    <a:pt x="0" y="542979"/>
                  </a:lnTo>
                  <a:lnTo>
                    <a:pt x="539108" y="0"/>
                  </a:lnTo>
                  <a:close/>
                </a:path>
              </a:pathLst>
            </a:custGeom>
            <a:grpFill/>
            <a:ln>
              <a:noFill/>
            </a:ln>
          </p:spPr>
          <p:txBody>
            <a:bodyPr lIns="108000" tIns="576000" rIns="108000" bIns="0" anchor="ctr"/>
            <a:lstStyle/>
            <a:p>
              <a:pPr algn="ctr" eaLnBrk="1" hangingPunct="1">
                <a:lnSpc>
                  <a:spcPct val="110000"/>
                </a:lnSpc>
              </a:pPr>
              <a:endParaRPr lang="da-DK" altLang="zh-CN" sz="2000" dirty="0">
                <a:solidFill>
                  <a:srgbClr val="FFFFFF"/>
                </a:solidFill>
                <a:ea typeface="微软雅黑" panose="020B0503020204020204" charset="-122"/>
              </a:endParaRPr>
            </a:p>
          </p:txBody>
        </p:sp>
        <p:sp>
          <p:nvSpPr>
            <p:cNvPr id="26" name="TextBox 25"/>
            <p:cNvSpPr txBox="1">
              <a:spLocks noChangeArrowheads="1"/>
            </p:cNvSpPr>
            <p:nvPr/>
          </p:nvSpPr>
          <p:spPr bwMode="auto">
            <a:xfrm rot="20646988">
              <a:off x="8991920" y="3042832"/>
              <a:ext cx="1091851" cy="706755"/>
            </a:xfrm>
            <a:prstGeom prst="rect">
              <a:avLst/>
            </a:prstGeom>
            <a:noFill/>
            <a:ln w="9525">
              <a:noFill/>
              <a:miter lim="800000"/>
            </a:ln>
          </p:spPr>
          <p:txBody>
            <a:bodyPr wrap="square">
              <a:spAutoFit/>
            </a:bodyPr>
            <a:lstStyle/>
            <a:p>
              <a:pPr algn="ctr"/>
              <a:r>
                <a:rPr lang="zh-CN" altLang="en-US" sz="2000" b="1" dirty="0">
                  <a:solidFill>
                    <a:schemeClr val="bg1"/>
                  </a:solidFill>
                  <a:ea typeface="微软雅黑" panose="020B0503020204020204" charset="-122"/>
                </a:rPr>
                <a:t>添加</a:t>
              </a:r>
            </a:p>
            <a:p>
              <a:pPr algn="ctr"/>
              <a:r>
                <a:rPr lang="zh-CN" altLang="en-US" sz="2000" b="1" dirty="0">
                  <a:solidFill>
                    <a:schemeClr val="bg1"/>
                  </a:solidFill>
                  <a:ea typeface="微软雅黑" panose="020B0503020204020204" charset="-122"/>
                </a:rPr>
                <a:t>标题</a:t>
              </a:r>
            </a:p>
          </p:txBody>
        </p:sp>
        <p:grpSp>
          <p:nvGrpSpPr>
            <p:cNvPr id="27" name="Group 5"/>
            <p:cNvGrpSpPr>
              <a:grpSpLocks noChangeAspect="1"/>
            </p:cNvGrpSpPr>
            <p:nvPr/>
          </p:nvGrpSpPr>
          <p:grpSpPr bwMode="auto">
            <a:xfrm rot="20505290">
              <a:off x="9067193" y="2643335"/>
              <a:ext cx="591173" cy="324278"/>
              <a:chOff x="3618" y="2039"/>
              <a:chExt cx="443" cy="243"/>
            </a:xfrm>
            <a:grpFill/>
          </p:grpSpPr>
          <p:sp>
            <p:nvSpPr>
              <p:cNvPr id="29" name="Freeform 6"/>
              <p:cNvSpPr/>
              <p:nvPr/>
            </p:nvSpPr>
            <p:spPr bwMode="auto">
              <a:xfrm>
                <a:off x="3753" y="2039"/>
                <a:ext cx="163" cy="179"/>
              </a:xfrm>
              <a:custGeom>
                <a:avLst/>
                <a:gdLst>
                  <a:gd name="T0" fmla="*/ 0 w 69"/>
                  <a:gd name="T1" fmla="*/ 19 h 76"/>
                  <a:gd name="T2" fmla="*/ 0 w 69"/>
                  <a:gd name="T3" fmla="*/ 22 h 76"/>
                  <a:gd name="T4" fmla="*/ 33 w 69"/>
                  <a:gd name="T5" fmla="*/ 73 h 76"/>
                  <a:gd name="T6" fmla="*/ 27 w 69"/>
                  <a:gd name="T7" fmla="*/ 51 h 76"/>
                  <a:gd name="T8" fmla="*/ 35 w 69"/>
                  <a:gd name="T9" fmla="*/ 23 h 76"/>
                  <a:gd name="T10" fmla="*/ 43 w 69"/>
                  <a:gd name="T11" fmla="*/ 51 h 76"/>
                  <a:gd name="T12" fmla="*/ 37 w 69"/>
                  <a:gd name="T13" fmla="*/ 76 h 76"/>
                  <a:gd name="T14" fmla="*/ 36 w 69"/>
                  <a:gd name="T15" fmla="*/ 76 h 76"/>
                  <a:gd name="T16" fmla="*/ 69 w 69"/>
                  <a:gd name="T17" fmla="*/ 22 h 76"/>
                  <a:gd name="T18" fmla="*/ 69 w 69"/>
                  <a:gd name="T19" fmla="*/ 0 h 76"/>
                  <a:gd name="T20" fmla="*/ 33 w 69"/>
                  <a:gd name="T21" fmla="*/ 23 h 76"/>
                  <a:gd name="T22" fmla="*/ 0 w 69"/>
                  <a:gd name="T23" fmla="*/ 0 h 76"/>
                  <a:gd name="T24" fmla="*/ 0 w 69"/>
                  <a:gd name="T25" fmla="*/ 1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76">
                    <a:moveTo>
                      <a:pt x="0" y="19"/>
                    </a:moveTo>
                    <a:cubicBezTo>
                      <a:pt x="0" y="22"/>
                      <a:pt x="0" y="22"/>
                      <a:pt x="0" y="22"/>
                    </a:cubicBezTo>
                    <a:cubicBezTo>
                      <a:pt x="5" y="46"/>
                      <a:pt x="14" y="63"/>
                      <a:pt x="33" y="73"/>
                    </a:cubicBezTo>
                    <a:cubicBezTo>
                      <a:pt x="29" y="67"/>
                      <a:pt x="27" y="59"/>
                      <a:pt x="27" y="51"/>
                    </a:cubicBezTo>
                    <a:cubicBezTo>
                      <a:pt x="27" y="41"/>
                      <a:pt x="30" y="31"/>
                      <a:pt x="35" y="23"/>
                    </a:cubicBezTo>
                    <a:cubicBezTo>
                      <a:pt x="40" y="31"/>
                      <a:pt x="43" y="41"/>
                      <a:pt x="43" y="51"/>
                    </a:cubicBezTo>
                    <a:cubicBezTo>
                      <a:pt x="43" y="60"/>
                      <a:pt x="41" y="69"/>
                      <a:pt x="37" y="76"/>
                    </a:cubicBezTo>
                    <a:cubicBezTo>
                      <a:pt x="37" y="76"/>
                      <a:pt x="36" y="76"/>
                      <a:pt x="36" y="76"/>
                    </a:cubicBezTo>
                    <a:cubicBezTo>
                      <a:pt x="58" y="64"/>
                      <a:pt x="65" y="46"/>
                      <a:pt x="69" y="22"/>
                    </a:cubicBezTo>
                    <a:cubicBezTo>
                      <a:pt x="69" y="0"/>
                      <a:pt x="69" y="0"/>
                      <a:pt x="69" y="0"/>
                    </a:cubicBezTo>
                    <a:cubicBezTo>
                      <a:pt x="56" y="2"/>
                      <a:pt x="42" y="10"/>
                      <a:pt x="33" y="23"/>
                    </a:cubicBezTo>
                    <a:cubicBezTo>
                      <a:pt x="26" y="11"/>
                      <a:pt x="15" y="2"/>
                      <a:pt x="0" y="0"/>
                    </a:cubicBezTo>
                    <a:cubicBezTo>
                      <a:pt x="0" y="4"/>
                      <a:pt x="0" y="18"/>
                      <a:pt x="0" y="19"/>
                    </a:cubicBezTo>
                    <a:close/>
                  </a:path>
                </a:pathLst>
              </a:custGeom>
              <a:grpFill/>
              <a:ln w="0" cap="sq">
                <a:noFill/>
                <a:prstDash val="solid"/>
                <a:miter lim="800000"/>
              </a:ln>
            </p:spPr>
            <p:txBody>
              <a:bodyPr vert="horz" wrap="square" lIns="91440" tIns="45720" rIns="91440" bIns="45720" numCol="1" anchor="t" anchorCtr="0" compatLnSpc="1"/>
              <a:lstStyle/>
              <a:p>
                <a:endParaRPr lang="zh-CN" altLang="en-US"/>
              </a:p>
            </p:txBody>
          </p:sp>
          <p:sp>
            <p:nvSpPr>
              <p:cNvPr id="30" name="Freeform 7"/>
              <p:cNvSpPr/>
              <p:nvPr/>
            </p:nvSpPr>
            <p:spPr bwMode="auto">
              <a:xfrm>
                <a:off x="3966" y="2041"/>
                <a:ext cx="95" cy="173"/>
              </a:xfrm>
              <a:custGeom>
                <a:avLst/>
                <a:gdLst>
                  <a:gd name="T0" fmla="*/ 0 w 40"/>
                  <a:gd name="T1" fmla="*/ 17 h 73"/>
                  <a:gd name="T2" fmla="*/ 0 w 40"/>
                  <a:gd name="T3" fmla="*/ 20 h 73"/>
                  <a:gd name="T4" fmla="*/ 33 w 40"/>
                  <a:gd name="T5" fmla="*/ 73 h 73"/>
                  <a:gd name="T6" fmla="*/ 40 w 40"/>
                  <a:gd name="T7" fmla="*/ 50 h 73"/>
                  <a:gd name="T8" fmla="*/ 0 w 40"/>
                  <a:gd name="T9" fmla="*/ 0 h 73"/>
                  <a:gd name="T10" fmla="*/ 0 w 40"/>
                  <a:gd name="T11" fmla="*/ 17 h 73"/>
                </a:gdLst>
                <a:ahLst/>
                <a:cxnLst>
                  <a:cxn ang="0">
                    <a:pos x="T0" y="T1"/>
                  </a:cxn>
                  <a:cxn ang="0">
                    <a:pos x="T2" y="T3"/>
                  </a:cxn>
                  <a:cxn ang="0">
                    <a:pos x="T4" y="T5"/>
                  </a:cxn>
                  <a:cxn ang="0">
                    <a:pos x="T6" y="T7"/>
                  </a:cxn>
                  <a:cxn ang="0">
                    <a:pos x="T8" y="T9"/>
                  </a:cxn>
                  <a:cxn ang="0">
                    <a:pos x="T10" y="T11"/>
                  </a:cxn>
                </a:cxnLst>
                <a:rect l="0" t="0" r="r" b="b"/>
                <a:pathLst>
                  <a:path w="40" h="73">
                    <a:moveTo>
                      <a:pt x="0" y="17"/>
                    </a:moveTo>
                    <a:cubicBezTo>
                      <a:pt x="0" y="20"/>
                      <a:pt x="0" y="20"/>
                      <a:pt x="0" y="20"/>
                    </a:cubicBezTo>
                    <a:cubicBezTo>
                      <a:pt x="0" y="46"/>
                      <a:pt x="12" y="63"/>
                      <a:pt x="33" y="73"/>
                    </a:cubicBezTo>
                    <a:cubicBezTo>
                      <a:pt x="37" y="66"/>
                      <a:pt x="40" y="59"/>
                      <a:pt x="40" y="50"/>
                    </a:cubicBezTo>
                    <a:cubicBezTo>
                      <a:pt x="40" y="25"/>
                      <a:pt x="22" y="4"/>
                      <a:pt x="0" y="0"/>
                    </a:cubicBezTo>
                    <a:cubicBezTo>
                      <a:pt x="0" y="4"/>
                      <a:pt x="0" y="10"/>
                      <a:pt x="0" y="17"/>
                    </a:cubicBezTo>
                    <a:close/>
                  </a:path>
                </a:pathLst>
              </a:custGeom>
              <a:grpFill/>
              <a:ln w="0" cap="sq">
                <a:noFill/>
                <a:prstDash val="solid"/>
                <a:miter lim="800000"/>
              </a:ln>
            </p:spPr>
            <p:txBody>
              <a:bodyPr vert="horz" wrap="square" lIns="91440" tIns="45720" rIns="91440" bIns="45720" numCol="1" anchor="t" anchorCtr="0" compatLnSpc="1"/>
              <a:lstStyle/>
              <a:p>
                <a:endParaRPr lang="zh-CN" altLang="en-US"/>
              </a:p>
            </p:txBody>
          </p:sp>
          <p:sp>
            <p:nvSpPr>
              <p:cNvPr id="39" name="Freeform 8"/>
              <p:cNvSpPr/>
              <p:nvPr/>
            </p:nvSpPr>
            <p:spPr bwMode="auto">
              <a:xfrm>
                <a:off x="3618" y="2041"/>
                <a:ext cx="95" cy="180"/>
              </a:xfrm>
              <a:custGeom>
                <a:avLst/>
                <a:gdLst>
                  <a:gd name="T0" fmla="*/ 40 w 40"/>
                  <a:gd name="T1" fmla="*/ 21 h 76"/>
                  <a:gd name="T2" fmla="*/ 40 w 40"/>
                  <a:gd name="T3" fmla="*/ 0 h 76"/>
                  <a:gd name="T4" fmla="*/ 0 w 40"/>
                  <a:gd name="T5" fmla="*/ 50 h 76"/>
                  <a:gd name="T6" fmla="*/ 6 w 40"/>
                  <a:gd name="T7" fmla="*/ 76 h 76"/>
                  <a:gd name="T8" fmla="*/ 40 w 40"/>
                  <a:gd name="T9" fmla="*/ 21 h 76"/>
                </a:gdLst>
                <a:ahLst/>
                <a:cxnLst>
                  <a:cxn ang="0">
                    <a:pos x="T0" y="T1"/>
                  </a:cxn>
                  <a:cxn ang="0">
                    <a:pos x="T2" y="T3"/>
                  </a:cxn>
                  <a:cxn ang="0">
                    <a:pos x="T4" y="T5"/>
                  </a:cxn>
                  <a:cxn ang="0">
                    <a:pos x="T6" y="T7"/>
                  </a:cxn>
                  <a:cxn ang="0">
                    <a:pos x="T8" y="T9"/>
                  </a:cxn>
                </a:cxnLst>
                <a:rect l="0" t="0" r="r" b="b"/>
                <a:pathLst>
                  <a:path w="40" h="76">
                    <a:moveTo>
                      <a:pt x="40" y="21"/>
                    </a:moveTo>
                    <a:cubicBezTo>
                      <a:pt x="40" y="0"/>
                      <a:pt x="40" y="0"/>
                      <a:pt x="40" y="0"/>
                    </a:cubicBezTo>
                    <a:cubicBezTo>
                      <a:pt x="15" y="4"/>
                      <a:pt x="0" y="25"/>
                      <a:pt x="0" y="50"/>
                    </a:cubicBezTo>
                    <a:cubicBezTo>
                      <a:pt x="0" y="60"/>
                      <a:pt x="2" y="69"/>
                      <a:pt x="6" y="76"/>
                    </a:cubicBezTo>
                    <a:cubicBezTo>
                      <a:pt x="29" y="64"/>
                      <a:pt x="40" y="46"/>
                      <a:pt x="40" y="21"/>
                    </a:cubicBezTo>
                    <a:close/>
                  </a:path>
                </a:pathLst>
              </a:custGeom>
              <a:grpFill/>
              <a:ln w="0" cap="sq">
                <a:noFill/>
                <a:prstDash val="solid"/>
                <a:miter lim="800000"/>
              </a:ln>
            </p:spPr>
            <p:txBody>
              <a:bodyPr vert="horz" wrap="square" lIns="91440" tIns="45720" rIns="91440" bIns="45720" numCol="1" anchor="t" anchorCtr="0" compatLnSpc="1"/>
              <a:lstStyle/>
              <a:p>
                <a:endParaRPr lang="zh-CN" altLang="en-US"/>
              </a:p>
            </p:txBody>
          </p:sp>
          <p:sp>
            <p:nvSpPr>
              <p:cNvPr id="40" name="Freeform 9"/>
              <p:cNvSpPr/>
              <p:nvPr/>
            </p:nvSpPr>
            <p:spPr bwMode="auto">
              <a:xfrm>
                <a:off x="3656" y="2157"/>
                <a:ext cx="159" cy="125"/>
              </a:xfrm>
              <a:custGeom>
                <a:avLst/>
                <a:gdLst>
                  <a:gd name="T0" fmla="*/ 34 w 67"/>
                  <a:gd name="T1" fmla="*/ 0 h 53"/>
                  <a:gd name="T2" fmla="*/ 0 w 67"/>
                  <a:gd name="T3" fmla="*/ 39 h 53"/>
                  <a:gd name="T4" fmla="*/ 34 w 67"/>
                  <a:gd name="T5" fmla="*/ 53 h 53"/>
                  <a:gd name="T6" fmla="*/ 67 w 67"/>
                  <a:gd name="T7" fmla="*/ 40 h 53"/>
                  <a:gd name="T8" fmla="*/ 34 w 67"/>
                  <a:gd name="T9" fmla="*/ 0 h 53"/>
                </a:gdLst>
                <a:ahLst/>
                <a:cxnLst>
                  <a:cxn ang="0">
                    <a:pos x="T0" y="T1"/>
                  </a:cxn>
                  <a:cxn ang="0">
                    <a:pos x="T2" y="T3"/>
                  </a:cxn>
                  <a:cxn ang="0">
                    <a:pos x="T4" y="T5"/>
                  </a:cxn>
                  <a:cxn ang="0">
                    <a:pos x="T6" y="T7"/>
                  </a:cxn>
                  <a:cxn ang="0">
                    <a:pos x="T8" y="T9"/>
                  </a:cxn>
                </a:cxnLst>
                <a:rect l="0" t="0" r="r" b="b"/>
                <a:pathLst>
                  <a:path w="67" h="53">
                    <a:moveTo>
                      <a:pt x="34" y="0"/>
                    </a:moveTo>
                    <a:cubicBezTo>
                      <a:pt x="28" y="16"/>
                      <a:pt x="16" y="29"/>
                      <a:pt x="0" y="39"/>
                    </a:cubicBezTo>
                    <a:cubicBezTo>
                      <a:pt x="9" y="47"/>
                      <a:pt x="21" y="53"/>
                      <a:pt x="34" y="53"/>
                    </a:cubicBezTo>
                    <a:cubicBezTo>
                      <a:pt x="47" y="53"/>
                      <a:pt x="58" y="48"/>
                      <a:pt x="67" y="40"/>
                    </a:cubicBezTo>
                    <a:cubicBezTo>
                      <a:pt x="52" y="31"/>
                      <a:pt x="42" y="17"/>
                      <a:pt x="34" y="0"/>
                    </a:cubicBezTo>
                    <a:close/>
                  </a:path>
                </a:pathLst>
              </a:custGeom>
              <a:grpFill/>
              <a:ln w="0" cap="sq">
                <a:noFill/>
                <a:prstDash val="solid"/>
                <a:miter lim="800000"/>
              </a:ln>
            </p:spPr>
            <p:txBody>
              <a:bodyPr vert="horz" wrap="square" lIns="91440" tIns="45720" rIns="91440" bIns="45720" numCol="1" anchor="t" anchorCtr="0" compatLnSpc="1"/>
              <a:lstStyle/>
              <a:p>
                <a:endParaRPr lang="zh-CN" altLang="en-US"/>
              </a:p>
            </p:txBody>
          </p:sp>
          <p:sp>
            <p:nvSpPr>
              <p:cNvPr id="49" name="Freeform 10"/>
              <p:cNvSpPr/>
              <p:nvPr/>
            </p:nvSpPr>
            <p:spPr bwMode="auto">
              <a:xfrm>
                <a:off x="3855" y="2155"/>
                <a:ext cx="161" cy="127"/>
              </a:xfrm>
              <a:custGeom>
                <a:avLst/>
                <a:gdLst>
                  <a:gd name="T0" fmla="*/ 36 w 68"/>
                  <a:gd name="T1" fmla="*/ 0 h 54"/>
                  <a:gd name="T2" fmla="*/ 0 w 68"/>
                  <a:gd name="T3" fmla="*/ 41 h 54"/>
                  <a:gd name="T4" fmla="*/ 34 w 68"/>
                  <a:gd name="T5" fmla="*/ 54 h 54"/>
                  <a:gd name="T6" fmla="*/ 68 w 68"/>
                  <a:gd name="T7" fmla="*/ 40 h 54"/>
                  <a:gd name="T8" fmla="*/ 36 w 68"/>
                  <a:gd name="T9" fmla="*/ 0 h 54"/>
                </a:gdLst>
                <a:ahLst/>
                <a:cxnLst>
                  <a:cxn ang="0">
                    <a:pos x="T0" y="T1"/>
                  </a:cxn>
                  <a:cxn ang="0">
                    <a:pos x="T2" y="T3"/>
                  </a:cxn>
                  <a:cxn ang="0">
                    <a:pos x="T4" y="T5"/>
                  </a:cxn>
                  <a:cxn ang="0">
                    <a:pos x="T6" y="T7"/>
                  </a:cxn>
                  <a:cxn ang="0">
                    <a:pos x="T8" y="T9"/>
                  </a:cxn>
                </a:cxnLst>
                <a:rect l="0" t="0" r="r" b="b"/>
                <a:pathLst>
                  <a:path w="68" h="54">
                    <a:moveTo>
                      <a:pt x="36" y="0"/>
                    </a:moveTo>
                    <a:cubicBezTo>
                      <a:pt x="29" y="17"/>
                      <a:pt x="17" y="30"/>
                      <a:pt x="0" y="41"/>
                    </a:cubicBezTo>
                    <a:cubicBezTo>
                      <a:pt x="9" y="49"/>
                      <a:pt x="21" y="54"/>
                      <a:pt x="34" y="54"/>
                    </a:cubicBezTo>
                    <a:cubicBezTo>
                      <a:pt x="47" y="54"/>
                      <a:pt x="59" y="48"/>
                      <a:pt x="68" y="40"/>
                    </a:cubicBezTo>
                    <a:cubicBezTo>
                      <a:pt x="54" y="30"/>
                      <a:pt x="43" y="17"/>
                      <a:pt x="36" y="0"/>
                    </a:cubicBezTo>
                    <a:close/>
                  </a:path>
                </a:pathLst>
              </a:custGeom>
              <a:grpFill/>
              <a:ln w="0" cap="sq">
                <a:noFill/>
                <a:prstDash val="solid"/>
                <a:miter lim="800000"/>
              </a:ln>
            </p:spPr>
            <p:txBody>
              <a:bodyPr vert="horz" wrap="square" lIns="91440" tIns="45720" rIns="91440" bIns="45720" numCol="1" anchor="t" anchorCtr="0" compatLnSpc="1"/>
              <a:lstStyle/>
              <a:p>
                <a:endParaRPr lang="zh-CN" altLang="en-US"/>
              </a:p>
            </p:txBody>
          </p:sp>
        </p:grpSp>
      </p:grpSp>
      <p:cxnSp>
        <p:nvCxnSpPr>
          <p:cNvPr id="52" name="MH_Other_1"/>
          <p:cNvCxnSpPr/>
          <p:nvPr>
            <p:custDataLst>
              <p:tags r:id="rId2"/>
            </p:custDataLst>
          </p:nvPr>
        </p:nvCxnSpPr>
        <p:spPr>
          <a:xfrm>
            <a:off x="7139604" y="2755179"/>
            <a:ext cx="232024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6595886" y="2166216"/>
            <a:ext cx="1240079" cy="2254250"/>
            <a:chOff x="6440488" y="1743075"/>
            <a:chExt cx="1240078" cy="2254250"/>
          </a:xfrm>
          <a:gradFill>
            <a:gsLst>
              <a:gs pos="0">
                <a:srgbClr val="E30000"/>
              </a:gs>
              <a:gs pos="100000">
                <a:srgbClr val="760303"/>
              </a:gs>
            </a:gsLst>
            <a:lin ang="2700000" scaled="0"/>
          </a:gradFill>
        </p:grpSpPr>
        <p:sp>
          <p:nvSpPr>
            <p:cNvPr id="58" name="MH_SubTitle_3"/>
            <p:cNvSpPr/>
            <p:nvPr>
              <p:custDataLst>
                <p:tags r:id="rId8"/>
              </p:custDataLst>
            </p:nvPr>
          </p:nvSpPr>
          <p:spPr bwMode="auto">
            <a:xfrm rot="20700000">
              <a:off x="6440488" y="1743075"/>
              <a:ext cx="1087437" cy="2254250"/>
            </a:xfrm>
            <a:custGeom>
              <a:avLst/>
              <a:gdLst>
                <a:gd name="T0" fmla="*/ 0 w 1087280"/>
                <a:gd name="T1" fmla="*/ 0 h 2254625"/>
                <a:gd name="T2" fmla="*/ 1087280 w 1087280"/>
                <a:gd name="T3" fmla="*/ 2254625 h 2254625"/>
              </a:gdLst>
              <a:ahLst/>
              <a:cxnLst/>
              <a:rect l="T0" t="T1" r="T2" b="T3"/>
              <a:pathLst>
                <a:path w="1087280" h="2254625">
                  <a:moveTo>
                    <a:pt x="667816" y="412913"/>
                  </a:moveTo>
                  <a:lnTo>
                    <a:pt x="661379" y="407078"/>
                  </a:lnTo>
                  <a:lnTo>
                    <a:pt x="654942" y="401243"/>
                  </a:lnTo>
                  <a:lnTo>
                    <a:pt x="648230" y="396246"/>
                  </a:lnTo>
                  <a:lnTo>
                    <a:pt x="640959" y="391251"/>
                  </a:lnTo>
                  <a:lnTo>
                    <a:pt x="633691" y="386813"/>
                  </a:lnTo>
                  <a:lnTo>
                    <a:pt x="625865" y="382378"/>
                  </a:lnTo>
                  <a:lnTo>
                    <a:pt x="618041" y="378500"/>
                  </a:lnTo>
                  <a:lnTo>
                    <a:pt x="610775" y="374620"/>
                  </a:lnTo>
                  <a:lnTo>
                    <a:pt x="602117" y="371582"/>
                  </a:lnTo>
                  <a:lnTo>
                    <a:pt x="593739" y="368822"/>
                  </a:lnTo>
                  <a:lnTo>
                    <a:pt x="585641" y="366340"/>
                  </a:lnTo>
                  <a:lnTo>
                    <a:pt x="576430" y="364419"/>
                  </a:lnTo>
                  <a:lnTo>
                    <a:pt x="567778" y="363055"/>
                  </a:lnTo>
                  <a:lnTo>
                    <a:pt x="558569" y="361692"/>
                  </a:lnTo>
                  <a:lnTo>
                    <a:pt x="549362" y="360887"/>
                  </a:lnTo>
                  <a:lnTo>
                    <a:pt x="540436" y="360919"/>
                  </a:lnTo>
                  <a:lnTo>
                    <a:pt x="530953" y="360952"/>
                  </a:lnTo>
                  <a:lnTo>
                    <a:pt x="521472" y="361542"/>
                  </a:lnTo>
                  <a:lnTo>
                    <a:pt x="512831" y="362967"/>
                  </a:lnTo>
                  <a:lnTo>
                    <a:pt x="503911" y="364671"/>
                  </a:lnTo>
                  <a:lnTo>
                    <a:pt x="494992" y="366376"/>
                  </a:lnTo>
                  <a:lnTo>
                    <a:pt x="486913" y="368914"/>
                  </a:lnTo>
                  <a:lnTo>
                    <a:pt x="477998" y="371734"/>
                  </a:lnTo>
                  <a:lnTo>
                    <a:pt x="469923" y="375388"/>
                  </a:lnTo>
                  <a:lnTo>
                    <a:pt x="461847" y="379042"/>
                  </a:lnTo>
                  <a:lnTo>
                    <a:pt x="454330" y="382695"/>
                  </a:lnTo>
                  <a:lnTo>
                    <a:pt x="447095" y="387183"/>
                  </a:lnTo>
                  <a:lnTo>
                    <a:pt x="439581" y="391950"/>
                  </a:lnTo>
                  <a:lnTo>
                    <a:pt x="432628" y="397274"/>
                  </a:lnTo>
                  <a:lnTo>
                    <a:pt x="425395" y="402320"/>
                  </a:lnTo>
                  <a:lnTo>
                    <a:pt x="419001" y="408199"/>
                  </a:lnTo>
                  <a:lnTo>
                    <a:pt x="412887" y="414357"/>
                  </a:lnTo>
                  <a:lnTo>
                    <a:pt x="407052" y="420234"/>
                  </a:lnTo>
                  <a:lnTo>
                    <a:pt x="401218" y="426670"/>
                  </a:lnTo>
                  <a:lnTo>
                    <a:pt x="396224" y="433939"/>
                  </a:lnTo>
                  <a:lnTo>
                    <a:pt x="390950" y="440930"/>
                  </a:lnTo>
                  <a:lnTo>
                    <a:pt x="386515" y="448198"/>
                  </a:lnTo>
                  <a:lnTo>
                    <a:pt x="381801" y="455745"/>
                  </a:lnTo>
                  <a:lnTo>
                    <a:pt x="378202" y="463288"/>
                  </a:lnTo>
                  <a:lnTo>
                    <a:pt x="374606" y="471389"/>
                  </a:lnTo>
                  <a:lnTo>
                    <a:pt x="371010" y="479490"/>
                  </a:lnTo>
                  <a:lnTo>
                    <a:pt x="368532" y="488146"/>
                  </a:lnTo>
                  <a:lnTo>
                    <a:pt x="366051" y="496243"/>
                  </a:lnTo>
                  <a:lnTo>
                    <a:pt x="364133" y="505454"/>
                  </a:lnTo>
                  <a:lnTo>
                    <a:pt x="362770" y="514105"/>
                  </a:lnTo>
                  <a:lnTo>
                    <a:pt x="361129" y="523036"/>
                  </a:lnTo>
                  <a:lnTo>
                    <a:pt x="360884" y="532242"/>
                  </a:lnTo>
                  <a:lnTo>
                    <a:pt x="360919" y="541725"/>
                  </a:lnTo>
                  <a:lnTo>
                    <a:pt x="360952" y="550650"/>
                  </a:lnTo>
                  <a:lnTo>
                    <a:pt x="361823" y="559851"/>
                  </a:lnTo>
                  <a:lnTo>
                    <a:pt x="362973" y="569331"/>
                  </a:lnTo>
                  <a:lnTo>
                    <a:pt x="364400" y="577972"/>
                  </a:lnTo>
                  <a:lnTo>
                    <a:pt x="366942" y="586610"/>
                  </a:lnTo>
                  <a:lnTo>
                    <a:pt x="368926" y="595250"/>
                  </a:lnTo>
                  <a:lnTo>
                    <a:pt x="371746" y="603608"/>
                  </a:lnTo>
                  <a:lnTo>
                    <a:pt x="375402" y="611683"/>
                  </a:lnTo>
                  <a:lnTo>
                    <a:pt x="378777" y="619482"/>
                  </a:lnTo>
                  <a:lnTo>
                    <a:pt x="382711" y="627278"/>
                  </a:lnTo>
                  <a:lnTo>
                    <a:pt x="387202" y="635072"/>
                  </a:lnTo>
                  <a:lnTo>
                    <a:pt x="391692" y="642308"/>
                  </a:lnTo>
                  <a:lnTo>
                    <a:pt x="397017" y="649263"/>
                  </a:lnTo>
                  <a:lnTo>
                    <a:pt x="401784" y="656219"/>
                  </a:lnTo>
                  <a:lnTo>
                    <a:pt x="407665" y="662614"/>
                  </a:lnTo>
                  <a:lnTo>
                    <a:pt x="413824" y="668729"/>
                  </a:lnTo>
                  <a:lnTo>
                    <a:pt x="419983" y="674844"/>
                  </a:lnTo>
                  <a:lnTo>
                    <a:pt x="426419" y="680679"/>
                  </a:lnTo>
                  <a:lnTo>
                    <a:pt x="433689" y="685674"/>
                  </a:lnTo>
                  <a:lnTo>
                    <a:pt x="440682" y="690949"/>
                  </a:lnTo>
                  <a:lnTo>
                    <a:pt x="448230" y="695664"/>
                  </a:lnTo>
                  <a:lnTo>
                    <a:pt x="455496" y="699544"/>
                  </a:lnTo>
                  <a:lnTo>
                    <a:pt x="463320" y="703422"/>
                  </a:lnTo>
                  <a:lnTo>
                    <a:pt x="471422" y="707020"/>
                  </a:lnTo>
                  <a:lnTo>
                    <a:pt x="479524" y="710617"/>
                  </a:lnTo>
                  <a:lnTo>
                    <a:pt x="487902" y="713378"/>
                  </a:lnTo>
                  <a:lnTo>
                    <a:pt x="496836" y="715578"/>
                  </a:lnTo>
                  <a:lnTo>
                    <a:pt x="504931" y="717502"/>
                  </a:lnTo>
                  <a:lnTo>
                    <a:pt x="514143" y="719423"/>
                  </a:lnTo>
                  <a:lnTo>
                    <a:pt x="523070" y="719950"/>
                  </a:lnTo>
                  <a:lnTo>
                    <a:pt x="532558" y="721032"/>
                  </a:lnTo>
                  <a:lnTo>
                    <a:pt x="541763" y="721279"/>
                  </a:lnTo>
                  <a:lnTo>
                    <a:pt x="550966" y="720968"/>
                  </a:lnTo>
                  <a:lnTo>
                    <a:pt x="559889" y="720379"/>
                  </a:lnTo>
                  <a:lnTo>
                    <a:pt x="569089" y="718953"/>
                  </a:lnTo>
                  <a:lnTo>
                    <a:pt x="577730" y="717528"/>
                  </a:lnTo>
                  <a:lnTo>
                    <a:pt x="586647" y="715266"/>
                  </a:lnTo>
                  <a:lnTo>
                    <a:pt x="595006" y="713006"/>
                  </a:lnTo>
                  <a:lnTo>
                    <a:pt x="603363" y="710187"/>
                  </a:lnTo>
                  <a:lnTo>
                    <a:pt x="611719" y="706811"/>
                  </a:lnTo>
                  <a:lnTo>
                    <a:pt x="619514" y="702879"/>
                  </a:lnTo>
                  <a:lnTo>
                    <a:pt x="627032" y="699227"/>
                  </a:lnTo>
                  <a:lnTo>
                    <a:pt x="634825" y="694737"/>
                  </a:lnTo>
                  <a:lnTo>
                    <a:pt x="641780" y="689972"/>
                  </a:lnTo>
                  <a:lnTo>
                    <a:pt x="649293" y="685204"/>
                  </a:lnTo>
                  <a:lnTo>
                    <a:pt x="655967" y="679602"/>
                  </a:lnTo>
                  <a:lnTo>
                    <a:pt x="662640" y="674001"/>
                  </a:lnTo>
                  <a:lnTo>
                    <a:pt x="668756" y="668401"/>
                  </a:lnTo>
                  <a:lnTo>
                    <a:pt x="674590" y="661965"/>
                  </a:lnTo>
                  <a:lnTo>
                    <a:pt x="680143" y="655252"/>
                  </a:lnTo>
                  <a:lnTo>
                    <a:pt x="685697" y="648539"/>
                  </a:lnTo>
                  <a:lnTo>
                    <a:pt x="690411" y="640992"/>
                  </a:lnTo>
                  <a:lnTo>
                    <a:pt x="695405" y="633722"/>
                  </a:lnTo>
                  <a:lnTo>
                    <a:pt x="699561" y="626177"/>
                  </a:lnTo>
                  <a:lnTo>
                    <a:pt x="703159" y="618634"/>
                  </a:lnTo>
                  <a:lnTo>
                    <a:pt x="707035" y="610810"/>
                  </a:lnTo>
                  <a:lnTo>
                    <a:pt x="710351" y="602431"/>
                  </a:lnTo>
                  <a:lnTo>
                    <a:pt x="713388" y="593774"/>
                  </a:lnTo>
                  <a:lnTo>
                    <a:pt x="715588" y="585399"/>
                  </a:lnTo>
                  <a:lnTo>
                    <a:pt x="717509" y="576746"/>
                  </a:lnTo>
                  <a:lnTo>
                    <a:pt x="719149" y="567814"/>
                  </a:lnTo>
                  <a:lnTo>
                    <a:pt x="720232" y="558885"/>
                  </a:lnTo>
                  <a:lnTo>
                    <a:pt x="721035" y="549678"/>
                  </a:lnTo>
                  <a:lnTo>
                    <a:pt x="721280" y="540473"/>
                  </a:lnTo>
                  <a:lnTo>
                    <a:pt x="720967" y="531270"/>
                  </a:lnTo>
                  <a:lnTo>
                    <a:pt x="719817" y="521790"/>
                  </a:lnTo>
                  <a:lnTo>
                    <a:pt x="718948" y="513147"/>
                  </a:lnTo>
                  <a:lnTo>
                    <a:pt x="716962" y="503949"/>
                  </a:lnTo>
                  <a:lnTo>
                    <a:pt x="715535" y="495308"/>
                  </a:lnTo>
                  <a:lnTo>
                    <a:pt x="712715" y="486950"/>
                  </a:lnTo>
                  <a:lnTo>
                    <a:pt x="709895" y="478592"/>
                  </a:lnTo>
                  <a:lnTo>
                    <a:pt x="706796" y="469956"/>
                  </a:lnTo>
                  <a:lnTo>
                    <a:pt x="702584" y="462440"/>
                  </a:lnTo>
                  <a:lnTo>
                    <a:pt x="698650" y="454644"/>
                  </a:lnTo>
                  <a:lnTo>
                    <a:pt x="694719" y="447406"/>
                  </a:lnTo>
                  <a:lnTo>
                    <a:pt x="689950" y="439891"/>
                  </a:lnTo>
                  <a:lnTo>
                    <a:pt x="684902" y="432657"/>
                  </a:lnTo>
                  <a:lnTo>
                    <a:pt x="679577" y="425702"/>
                  </a:lnTo>
                  <a:lnTo>
                    <a:pt x="673696" y="419308"/>
                  </a:lnTo>
                  <a:lnTo>
                    <a:pt x="667816" y="412913"/>
                  </a:lnTo>
                  <a:close/>
                  <a:moveTo>
                    <a:pt x="539108" y="0"/>
                  </a:moveTo>
                  <a:lnTo>
                    <a:pt x="1081639" y="538663"/>
                  </a:lnTo>
                  <a:lnTo>
                    <a:pt x="1087280" y="2071033"/>
                  </a:lnTo>
                  <a:lnTo>
                    <a:pt x="1086784" y="2087770"/>
                  </a:lnTo>
                  <a:lnTo>
                    <a:pt x="1085446" y="2103115"/>
                  </a:lnTo>
                  <a:lnTo>
                    <a:pt x="1082988" y="2117349"/>
                  </a:lnTo>
                  <a:lnTo>
                    <a:pt x="1079690" y="2130748"/>
                  </a:lnTo>
                  <a:lnTo>
                    <a:pt x="1075552" y="2143314"/>
                  </a:lnTo>
                  <a:lnTo>
                    <a:pt x="1070853" y="2154766"/>
                  </a:lnTo>
                  <a:lnTo>
                    <a:pt x="1065593" y="2165662"/>
                  </a:lnTo>
                  <a:lnTo>
                    <a:pt x="1059494" y="2175724"/>
                  </a:lnTo>
                  <a:lnTo>
                    <a:pt x="1052835" y="2185231"/>
                  </a:lnTo>
                  <a:lnTo>
                    <a:pt x="1045892" y="2193344"/>
                  </a:lnTo>
                  <a:lnTo>
                    <a:pt x="1038389" y="2200901"/>
                  </a:lnTo>
                  <a:lnTo>
                    <a:pt x="1030884" y="2207900"/>
                  </a:lnTo>
                  <a:lnTo>
                    <a:pt x="1022819" y="2214343"/>
                  </a:lnTo>
                  <a:lnTo>
                    <a:pt x="1014472" y="2219950"/>
                  </a:lnTo>
                  <a:lnTo>
                    <a:pt x="1006123" y="2225000"/>
                  </a:lnTo>
                  <a:lnTo>
                    <a:pt x="997492" y="2229214"/>
                  </a:lnTo>
                  <a:lnTo>
                    <a:pt x="989419" y="2233426"/>
                  </a:lnTo>
                  <a:lnTo>
                    <a:pt x="980786" y="2237082"/>
                  </a:lnTo>
                  <a:lnTo>
                    <a:pt x="972708" y="2240178"/>
                  </a:lnTo>
                  <a:lnTo>
                    <a:pt x="964349" y="2242438"/>
                  </a:lnTo>
                  <a:lnTo>
                    <a:pt x="957105" y="2244695"/>
                  </a:lnTo>
                  <a:lnTo>
                    <a:pt x="949582" y="2246673"/>
                  </a:lnTo>
                  <a:lnTo>
                    <a:pt x="935646" y="2249511"/>
                  </a:lnTo>
                  <a:lnTo>
                    <a:pt x="924216" y="2250945"/>
                  </a:lnTo>
                  <a:lnTo>
                    <a:pt x="915572" y="2251812"/>
                  </a:lnTo>
                  <a:lnTo>
                    <a:pt x="907485" y="2252119"/>
                  </a:lnTo>
                  <a:lnTo>
                    <a:pt x="186205" y="2254625"/>
                  </a:lnTo>
                  <a:lnTo>
                    <a:pt x="170304" y="2253843"/>
                  </a:lnTo>
                  <a:lnTo>
                    <a:pt x="154680" y="2252782"/>
                  </a:lnTo>
                  <a:lnTo>
                    <a:pt x="140724" y="2250041"/>
                  </a:lnTo>
                  <a:lnTo>
                    <a:pt x="127326" y="2247298"/>
                  </a:lnTo>
                  <a:lnTo>
                    <a:pt x="114759" y="2243158"/>
                  </a:lnTo>
                  <a:lnTo>
                    <a:pt x="103028" y="2238736"/>
                  </a:lnTo>
                  <a:lnTo>
                    <a:pt x="92129" y="2232917"/>
                  </a:lnTo>
                  <a:lnTo>
                    <a:pt x="82345" y="2227093"/>
                  </a:lnTo>
                  <a:lnTo>
                    <a:pt x="73115" y="2220153"/>
                  </a:lnTo>
                  <a:lnTo>
                    <a:pt x="64723" y="2213488"/>
                  </a:lnTo>
                  <a:lnTo>
                    <a:pt x="57165" y="2205983"/>
                  </a:lnTo>
                  <a:lnTo>
                    <a:pt x="50442" y="2198197"/>
                  </a:lnTo>
                  <a:lnTo>
                    <a:pt x="43997" y="2190130"/>
                  </a:lnTo>
                  <a:lnTo>
                    <a:pt x="38388" y="2181782"/>
                  </a:lnTo>
                  <a:lnTo>
                    <a:pt x="33059" y="2173712"/>
                  </a:lnTo>
                  <a:lnTo>
                    <a:pt x="28565" y="2165360"/>
                  </a:lnTo>
                  <a:lnTo>
                    <a:pt x="24630" y="2157006"/>
                  </a:lnTo>
                  <a:lnTo>
                    <a:pt x="21250" y="2148092"/>
                  </a:lnTo>
                  <a:lnTo>
                    <a:pt x="18152" y="2140014"/>
                  </a:lnTo>
                  <a:lnTo>
                    <a:pt x="15334" y="2132215"/>
                  </a:lnTo>
                  <a:lnTo>
                    <a:pt x="13074" y="2124412"/>
                  </a:lnTo>
                  <a:lnTo>
                    <a:pt x="11372" y="2116609"/>
                  </a:lnTo>
                  <a:lnTo>
                    <a:pt x="8533" y="2103230"/>
                  </a:lnTo>
                  <a:lnTo>
                    <a:pt x="6816" y="2091522"/>
                  </a:lnTo>
                  <a:lnTo>
                    <a:pt x="6226" y="2082598"/>
                  </a:lnTo>
                  <a:lnTo>
                    <a:pt x="5641" y="2075348"/>
                  </a:lnTo>
                  <a:lnTo>
                    <a:pt x="0" y="542979"/>
                  </a:lnTo>
                  <a:lnTo>
                    <a:pt x="539108" y="0"/>
                  </a:lnTo>
                  <a:close/>
                </a:path>
              </a:pathLst>
            </a:custGeom>
            <a:grpFill/>
            <a:ln>
              <a:noFill/>
            </a:ln>
          </p:spPr>
          <p:txBody>
            <a:bodyPr lIns="108000" tIns="576000" rIns="108000" bIns="0" anchor="ctr"/>
            <a:lstStyle/>
            <a:p>
              <a:pPr algn="ctr" eaLnBrk="1" hangingPunct="1">
                <a:lnSpc>
                  <a:spcPct val="110000"/>
                </a:lnSpc>
              </a:pPr>
              <a:endParaRPr lang="da-DK" altLang="zh-CN" sz="2000" dirty="0">
                <a:solidFill>
                  <a:srgbClr val="FFFFFF"/>
                </a:solidFill>
                <a:ea typeface="微软雅黑" panose="020B0503020204020204" charset="-122"/>
              </a:endParaRPr>
            </a:p>
          </p:txBody>
        </p:sp>
        <p:sp>
          <p:nvSpPr>
            <p:cNvPr id="61" name="TextBox 25"/>
            <p:cNvSpPr txBox="1">
              <a:spLocks noChangeArrowheads="1"/>
            </p:cNvSpPr>
            <p:nvPr/>
          </p:nvSpPr>
          <p:spPr bwMode="auto">
            <a:xfrm rot="20646988">
              <a:off x="6583636" y="3037596"/>
              <a:ext cx="1096930" cy="706755"/>
            </a:xfrm>
            <a:prstGeom prst="rect">
              <a:avLst/>
            </a:prstGeom>
            <a:noFill/>
            <a:ln w="9525">
              <a:noFill/>
              <a:miter lim="800000"/>
            </a:ln>
          </p:spPr>
          <p:txBody>
            <a:bodyPr wrap="square">
              <a:spAutoFit/>
            </a:bodyPr>
            <a:lstStyle/>
            <a:p>
              <a:pPr algn="ctr"/>
              <a:r>
                <a:rPr lang="zh-CN" altLang="en-US" sz="2000" b="1" dirty="0">
                  <a:solidFill>
                    <a:schemeClr val="bg1"/>
                  </a:solidFill>
                  <a:ea typeface="微软雅黑" panose="020B0503020204020204" charset="-122"/>
                </a:rPr>
                <a:t>添加</a:t>
              </a:r>
            </a:p>
            <a:p>
              <a:pPr algn="ctr"/>
              <a:r>
                <a:rPr lang="zh-CN" altLang="en-US" sz="2000" b="1" dirty="0">
                  <a:solidFill>
                    <a:schemeClr val="bg1"/>
                  </a:solidFill>
                  <a:ea typeface="微软雅黑" panose="020B0503020204020204" charset="-122"/>
                </a:rPr>
                <a:t>标题</a:t>
              </a:r>
            </a:p>
          </p:txBody>
        </p:sp>
        <p:grpSp>
          <p:nvGrpSpPr>
            <p:cNvPr id="62" name="Group 14"/>
            <p:cNvGrpSpPr>
              <a:grpSpLocks noChangeAspect="1"/>
            </p:cNvGrpSpPr>
            <p:nvPr/>
          </p:nvGrpSpPr>
          <p:grpSpPr bwMode="auto">
            <a:xfrm rot="20700000">
              <a:off x="6706095" y="2621715"/>
              <a:ext cx="432744" cy="379118"/>
              <a:chOff x="3668" y="2015"/>
              <a:chExt cx="347" cy="304"/>
            </a:xfrm>
            <a:grpFill/>
          </p:grpSpPr>
          <p:sp>
            <p:nvSpPr>
              <p:cNvPr id="63" name="Oval 15"/>
              <p:cNvSpPr>
                <a:spLocks noChangeArrowheads="1"/>
              </p:cNvSpPr>
              <p:nvPr/>
            </p:nvSpPr>
            <p:spPr bwMode="auto">
              <a:xfrm>
                <a:off x="3696" y="2036"/>
                <a:ext cx="61" cy="54"/>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6"/>
              <p:cNvSpPr/>
              <p:nvPr/>
            </p:nvSpPr>
            <p:spPr bwMode="auto">
              <a:xfrm>
                <a:off x="3668" y="2102"/>
                <a:ext cx="94" cy="187"/>
              </a:xfrm>
              <a:custGeom>
                <a:avLst/>
                <a:gdLst>
                  <a:gd name="T0" fmla="*/ 14 w 40"/>
                  <a:gd name="T1" fmla="*/ 0 h 79"/>
                  <a:gd name="T2" fmla="*/ 6 w 40"/>
                  <a:gd name="T3" fmla="*/ 13 h 79"/>
                  <a:gd name="T4" fmla="*/ 21 w 40"/>
                  <a:gd name="T5" fmla="*/ 22 h 79"/>
                  <a:gd name="T6" fmla="*/ 26 w 40"/>
                  <a:gd name="T7" fmla="*/ 37 h 79"/>
                  <a:gd name="T8" fmla="*/ 0 w 40"/>
                  <a:gd name="T9" fmla="*/ 66 h 79"/>
                  <a:gd name="T10" fmla="*/ 19 w 40"/>
                  <a:gd name="T11" fmla="*/ 79 h 79"/>
                  <a:gd name="T12" fmla="*/ 36 w 40"/>
                  <a:gd name="T13" fmla="*/ 42 h 79"/>
                  <a:gd name="T14" fmla="*/ 34 w 40"/>
                  <a:gd name="T15" fmla="*/ 17 h 79"/>
                  <a:gd name="T16" fmla="*/ 14 w 40"/>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9">
                    <a:moveTo>
                      <a:pt x="14" y="0"/>
                    </a:moveTo>
                    <a:cubicBezTo>
                      <a:pt x="6" y="13"/>
                      <a:pt x="6" y="13"/>
                      <a:pt x="6" y="13"/>
                    </a:cubicBezTo>
                    <a:cubicBezTo>
                      <a:pt x="21" y="22"/>
                      <a:pt x="21" y="22"/>
                      <a:pt x="21" y="22"/>
                    </a:cubicBezTo>
                    <a:cubicBezTo>
                      <a:pt x="21" y="22"/>
                      <a:pt x="31" y="27"/>
                      <a:pt x="26" y="37"/>
                    </a:cubicBezTo>
                    <a:cubicBezTo>
                      <a:pt x="22" y="46"/>
                      <a:pt x="0" y="66"/>
                      <a:pt x="0" y="66"/>
                    </a:cubicBezTo>
                    <a:cubicBezTo>
                      <a:pt x="19" y="79"/>
                      <a:pt x="19" y="79"/>
                      <a:pt x="19" y="79"/>
                    </a:cubicBezTo>
                    <a:cubicBezTo>
                      <a:pt x="33" y="49"/>
                      <a:pt x="32" y="53"/>
                      <a:pt x="36" y="42"/>
                    </a:cubicBezTo>
                    <a:cubicBezTo>
                      <a:pt x="39" y="31"/>
                      <a:pt x="40" y="23"/>
                      <a:pt x="34" y="17"/>
                    </a:cubicBezTo>
                    <a:cubicBezTo>
                      <a:pt x="26" y="9"/>
                      <a:pt x="25" y="9"/>
                      <a:pt x="14"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7"/>
              <p:cNvSpPr/>
              <p:nvPr/>
            </p:nvSpPr>
            <p:spPr bwMode="auto">
              <a:xfrm>
                <a:off x="3741" y="2015"/>
                <a:ext cx="274" cy="304"/>
              </a:xfrm>
              <a:custGeom>
                <a:avLst/>
                <a:gdLst>
                  <a:gd name="T0" fmla="*/ 111 w 116"/>
                  <a:gd name="T1" fmla="*/ 34 h 129"/>
                  <a:gd name="T2" fmla="*/ 34 w 116"/>
                  <a:gd name="T3" fmla="*/ 21 h 129"/>
                  <a:gd name="T4" fmla="*/ 38 w 116"/>
                  <a:gd name="T5" fmla="*/ 12 h 129"/>
                  <a:gd name="T6" fmla="*/ 20 w 116"/>
                  <a:gd name="T7" fmla="*/ 7 h 129"/>
                  <a:gd name="T8" fmla="*/ 0 w 116"/>
                  <a:gd name="T9" fmla="*/ 42 h 129"/>
                  <a:gd name="T10" fmla="*/ 12 w 116"/>
                  <a:gd name="T11" fmla="*/ 49 h 129"/>
                  <a:gd name="T12" fmla="*/ 22 w 116"/>
                  <a:gd name="T13" fmla="*/ 38 h 129"/>
                  <a:gd name="T14" fmla="*/ 30 w 116"/>
                  <a:gd name="T15" fmla="*/ 35 h 129"/>
                  <a:gd name="T16" fmla="*/ 16 w 116"/>
                  <a:gd name="T17" fmla="*/ 56 h 129"/>
                  <a:gd name="T18" fmla="*/ 24 w 116"/>
                  <a:gd name="T19" fmla="*/ 63 h 129"/>
                  <a:gd name="T20" fmla="*/ 35 w 116"/>
                  <a:gd name="T21" fmla="*/ 51 h 129"/>
                  <a:gd name="T22" fmla="*/ 41 w 116"/>
                  <a:gd name="T23" fmla="*/ 51 h 129"/>
                  <a:gd name="T24" fmla="*/ 41 w 116"/>
                  <a:gd name="T25" fmla="*/ 63 h 129"/>
                  <a:gd name="T26" fmla="*/ 16 w 116"/>
                  <a:gd name="T27" fmla="*/ 63 h 129"/>
                  <a:gd name="T28" fmla="*/ 16 w 116"/>
                  <a:gd name="T29" fmla="*/ 72 h 129"/>
                  <a:gd name="T30" fmla="*/ 41 w 116"/>
                  <a:gd name="T31" fmla="*/ 72 h 129"/>
                  <a:gd name="T32" fmla="*/ 41 w 116"/>
                  <a:gd name="T33" fmla="*/ 93 h 129"/>
                  <a:gd name="T34" fmla="*/ 40 w 116"/>
                  <a:gd name="T35" fmla="*/ 93 h 129"/>
                  <a:gd name="T36" fmla="*/ 32 w 116"/>
                  <a:gd name="T37" fmla="*/ 90 h 129"/>
                  <a:gd name="T38" fmla="*/ 31 w 116"/>
                  <a:gd name="T39" fmla="*/ 77 h 129"/>
                  <a:gd name="T40" fmla="*/ 14 w 116"/>
                  <a:gd name="T41" fmla="*/ 77 h 129"/>
                  <a:gd name="T42" fmla="*/ 13 w 116"/>
                  <a:gd name="T43" fmla="*/ 77 h 129"/>
                  <a:gd name="T44" fmla="*/ 31 w 116"/>
                  <a:gd name="T45" fmla="*/ 105 h 129"/>
                  <a:gd name="T46" fmla="*/ 75 w 116"/>
                  <a:gd name="T47" fmla="*/ 94 h 129"/>
                  <a:gd name="T48" fmla="*/ 77 w 116"/>
                  <a:gd name="T49" fmla="*/ 103 h 129"/>
                  <a:gd name="T50" fmla="*/ 92 w 116"/>
                  <a:gd name="T51" fmla="*/ 97 h 129"/>
                  <a:gd name="T52" fmla="*/ 82 w 116"/>
                  <a:gd name="T53" fmla="*/ 73 h 129"/>
                  <a:gd name="T54" fmla="*/ 70 w 116"/>
                  <a:gd name="T55" fmla="*/ 77 h 129"/>
                  <a:gd name="T56" fmla="*/ 72 w 116"/>
                  <a:gd name="T57" fmla="*/ 85 h 129"/>
                  <a:gd name="T58" fmla="*/ 62 w 116"/>
                  <a:gd name="T59" fmla="*/ 90 h 129"/>
                  <a:gd name="T60" fmla="*/ 62 w 116"/>
                  <a:gd name="T61" fmla="*/ 72 h 129"/>
                  <a:gd name="T62" fmla="*/ 87 w 116"/>
                  <a:gd name="T63" fmla="*/ 72 h 129"/>
                  <a:gd name="T64" fmla="*/ 87 w 116"/>
                  <a:gd name="T65" fmla="*/ 63 h 129"/>
                  <a:gd name="T66" fmla="*/ 62 w 116"/>
                  <a:gd name="T67" fmla="*/ 63 h 129"/>
                  <a:gd name="T68" fmla="*/ 62 w 116"/>
                  <a:gd name="T69" fmla="*/ 51 h 129"/>
                  <a:gd name="T70" fmla="*/ 87 w 116"/>
                  <a:gd name="T71" fmla="*/ 51 h 129"/>
                  <a:gd name="T72" fmla="*/ 87 w 116"/>
                  <a:gd name="T73" fmla="*/ 42 h 129"/>
                  <a:gd name="T74" fmla="*/ 43 w 116"/>
                  <a:gd name="T75" fmla="*/ 42 h 129"/>
                  <a:gd name="T76" fmla="*/ 49 w 116"/>
                  <a:gd name="T77" fmla="*/ 33 h 129"/>
                  <a:gd name="T78" fmla="*/ 41 w 116"/>
                  <a:gd name="T79" fmla="*/ 31 h 129"/>
                  <a:gd name="T80" fmla="*/ 93 w 116"/>
                  <a:gd name="T81" fmla="*/ 40 h 129"/>
                  <a:gd name="T82" fmla="*/ 93 w 116"/>
                  <a:gd name="T83" fmla="*/ 92 h 129"/>
                  <a:gd name="T84" fmla="*/ 75 w 116"/>
                  <a:gd name="T85" fmla="*/ 108 h 129"/>
                  <a:gd name="T86" fmla="*/ 64 w 116"/>
                  <a:gd name="T87" fmla="*/ 105 h 129"/>
                  <a:gd name="T88" fmla="*/ 61 w 116"/>
                  <a:gd name="T89" fmla="*/ 116 h 129"/>
                  <a:gd name="T90" fmla="*/ 112 w 116"/>
                  <a:gd name="T91" fmla="*/ 93 h 129"/>
                  <a:gd name="T92" fmla="*/ 111 w 116"/>
                  <a:gd name="T93" fmla="*/ 3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6" h="129">
                    <a:moveTo>
                      <a:pt x="111" y="34"/>
                    </a:moveTo>
                    <a:cubicBezTo>
                      <a:pt x="111" y="34"/>
                      <a:pt x="107" y="0"/>
                      <a:pt x="34" y="21"/>
                    </a:cubicBezTo>
                    <a:cubicBezTo>
                      <a:pt x="37" y="16"/>
                      <a:pt x="38" y="12"/>
                      <a:pt x="38" y="12"/>
                    </a:cubicBezTo>
                    <a:cubicBezTo>
                      <a:pt x="20" y="7"/>
                      <a:pt x="20" y="7"/>
                      <a:pt x="20" y="7"/>
                    </a:cubicBezTo>
                    <a:cubicBezTo>
                      <a:pt x="20" y="7"/>
                      <a:pt x="13" y="31"/>
                      <a:pt x="0" y="42"/>
                    </a:cubicBezTo>
                    <a:cubicBezTo>
                      <a:pt x="0" y="42"/>
                      <a:pt x="12" y="50"/>
                      <a:pt x="12" y="49"/>
                    </a:cubicBezTo>
                    <a:cubicBezTo>
                      <a:pt x="16" y="46"/>
                      <a:pt x="19" y="42"/>
                      <a:pt x="22" y="38"/>
                    </a:cubicBezTo>
                    <a:cubicBezTo>
                      <a:pt x="25" y="37"/>
                      <a:pt x="28" y="36"/>
                      <a:pt x="30" y="35"/>
                    </a:cubicBezTo>
                    <a:cubicBezTo>
                      <a:pt x="27" y="41"/>
                      <a:pt x="22" y="50"/>
                      <a:pt x="16" y="56"/>
                    </a:cubicBezTo>
                    <a:cubicBezTo>
                      <a:pt x="24" y="63"/>
                      <a:pt x="24" y="63"/>
                      <a:pt x="24" y="63"/>
                    </a:cubicBezTo>
                    <a:cubicBezTo>
                      <a:pt x="24" y="63"/>
                      <a:pt x="29" y="58"/>
                      <a:pt x="35" y="51"/>
                    </a:cubicBezTo>
                    <a:cubicBezTo>
                      <a:pt x="41" y="51"/>
                      <a:pt x="41" y="51"/>
                      <a:pt x="41" y="51"/>
                    </a:cubicBezTo>
                    <a:cubicBezTo>
                      <a:pt x="41" y="63"/>
                      <a:pt x="41" y="63"/>
                      <a:pt x="41" y="63"/>
                    </a:cubicBezTo>
                    <a:cubicBezTo>
                      <a:pt x="16" y="63"/>
                      <a:pt x="16" y="63"/>
                      <a:pt x="16" y="63"/>
                    </a:cubicBezTo>
                    <a:cubicBezTo>
                      <a:pt x="16" y="72"/>
                      <a:pt x="16" y="72"/>
                      <a:pt x="16" y="72"/>
                    </a:cubicBezTo>
                    <a:cubicBezTo>
                      <a:pt x="41" y="72"/>
                      <a:pt x="41" y="72"/>
                      <a:pt x="41" y="72"/>
                    </a:cubicBezTo>
                    <a:cubicBezTo>
                      <a:pt x="41" y="93"/>
                      <a:pt x="41" y="93"/>
                      <a:pt x="41" y="93"/>
                    </a:cubicBezTo>
                    <a:cubicBezTo>
                      <a:pt x="41" y="93"/>
                      <a:pt x="41" y="93"/>
                      <a:pt x="40" y="93"/>
                    </a:cubicBezTo>
                    <a:cubicBezTo>
                      <a:pt x="38" y="93"/>
                      <a:pt x="33" y="92"/>
                      <a:pt x="32" y="90"/>
                    </a:cubicBezTo>
                    <a:cubicBezTo>
                      <a:pt x="29" y="86"/>
                      <a:pt x="31" y="80"/>
                      <a:pt x="31" y="77"/>
                    </a:cubicBezTo>
                    <a:cubicBezTo>
                      <a:pt x="14" y="77"/>
                      <a:pt x="14" y="77"/>
                      <a:pt x="14" y="77"/>
                    </a:cubicBezTo>
                    <a:cubicBezTo>
                      <a:pt x="13" y="77"/>
                      <a:pt x="13" y="77"/>
                      <a:pt x="13" y="77"/>
                    </a:cubicBezTo>
                    <a:cubicBezTo>
                      <a:pt x="13" y="77"/>
                      <a:pt x="6" y="106"/>
                      <a:pt x="31" y="105"/>
                    </a:cubicBezTo>
                    <a:cubicBezTo>
                      <a:pt x="55" y="106"/>
                      <a:pt x="68" y="99"/>
                      <a:pt x="75" y="94"/>
                    </a:cubicBezTo>
                    <a:cubicBezTo>
                      <a:pt x="77" y="103"/>
                      <a:pt x="77" y="103"/>
                      <a:pt x="77" y="103"/>
                    </a:cubicBezTo>
                    <a:cubicBezTo>
                      <a:pt x="92" y="97"/>
                      <a:pt x="92" y="97"/>
                      <a:pt x="92" y="97"/>
                    </a:cubicBezTo>
                    <a:cubicBezTo>
                      <a:pt x="82" y="73"/>
                      <a:pt x="82" y="73"/>
                      <a:pt x="82" y="73"/>
                    </a:cubicBezTo>
                    <a:cubicBezTo>
                      <a:pt x="70" y="77"/>
                      <a:pt x="70" y="77"/>
                      <a:pt x="70" y="77"/>
                    </a:cubicBezTo>
                    <a:cubicBezTo>
                      <a:pt x="72" y="85"/>
                      <a:pt x="72" y="85"/>
                      <a:pt x="72" y="85"/>
                    </a:cubicBezTo>
                    <a:cubicBezTo>
                      <a:pt x="69" y="87"/>
                      <a:pt x="66" y="89"/>
                      <a:pt x="62" y="90"/>
                    </a:cubicBezTo>
                    <a:cubicBezTo>
                      <a:pt x="62" y="72"/>
                      <a:pt x="62" y="72"/>
                      <a:pt x="62" y="72"/>
                    </a:cubicBezTo>
                    <a:cubicBezTo>
                      <a:pt x="87" y="72"/>
                      <a:pt x="87" y="72"/>
                      <a:pt x="87" y="72"/>
                    </a:cubicBezTo>
                    <a:cubicBezTo>
                      <a:pt x="87" y="63"/>
                      <a:pt x="87" y="63"/>
                      <a:pt x="87" y="63"/>
                    </a:cubicBezTo>
                    <a:cubicBezTo>
                      <a:pt x="62" y="63"/>
                      <a:pt x="62" y="63"/>
                      <a:pt x="62" y="63"/>
                    </a:cubicBezTo>
                    <a:cubicBezTo>
                      <a:pt x="62" y="51"/>
                      <a:pt x="62" y="51"/>
                      <a:pt x="62" y="51"/>
                    </a:cubicBezTo>
                    <a:cubicBezTo>
                      <a:pt x="87" y="51"/>
                      <a:pt x="87" y="51"/>
                      <a:pt x="87" y="51"/>
                    </a:cubicBezTo>
                    <a:cubicBezTo>
                      <a:pt x="87" y="42"/>
                      <a:pt x="87" y="42"/>
                      <a:pt x="87" y="42"/>
                    </a:cubicBezTo>
                    <a:cubicBezTo>
                      <a:pt x="43" y="42"/>
                      <a:pt x="43" y="42"/>
                      <a:pt x="43" y="42"/>
                    </a:cubicBezTo>
                    <a:cubicBezTo>
                      <a:pt x="46" y="39"/>
                      <a:pt x="49" y="35"/>
                      <a:pt x="49" y="33"/>
                    </a:cubicBezTo>
                    <a:cubicBezTo>
                      <a:pt x="41" y="31"/>
                      <a:pt x="41" y="31"/>
                      <a:pt x="41" y="31"/>
                    </a:cubicBezTo>
                    <a:cubicBezTo>
                      <a:pt x="75" y="19"/>
                      <a:pt x="93" y="21"/>
                      <a:pt x="93" y="40"/>
                    </a:cubicBezTo>
                    <a:cubicBezTo>
                      <a:pt x="93" y="92"/>
                      <a:pt x="93" y="92"/>
                      <a:pt x="93" y="92"/>
                    </a:cubicBezTo>
                    <a:cubicBezTo>
                      <a:pt x="93" y="92"/>
                      <a:pt x="95" y="109"/>
                      <a:pt x="75" y="108"/>
                    </a:cubicBezTo>
                    <a:cubicBezTo>
                      <a:pt x="64" y="105"/>
                      <a:pt x="64" y="105"/>
                      <a:pt x="64" y="105"/>
                    </a:cubicBezTo>
                    <a:cubicBezTo>
                      <a:pt x="61" y="116"/>
                      <a:pt x="61" y="116"/>
                      <a:pt x="61" y="116"/>
                    </a:cubicBezTo>
                    <a:cubicBezTo>
                      <a:pt x="61" y="116"/>
                      <a:pt x="108" y="129"/>
                      <a:pt x="112" y="93"/>
                    </a:cubicBezTo>
                    <a:cubicBezTo>
                      <a:pt x="116" y="57"/>
                      <a:pt x="111" y="34"/>
                      <a:pt x="111" y="3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cxnSp>
        <p:nvCxnSpPr>
          <p:cNvPr id="66" name="MH_Other_2"/>
          <p:cNvCxnSpPr/>
          <p:nvPr>
            <p:custDataLst>
              <p:tags r:id="rId3"/>
            </p:custDataLst>
          </p:nvPr>
        </p:nvCxnSpPr>
        <p:spPr>
          <a:xfrm>
            <a:off x="4834681" y="2755179"/>
            <a:ext cx="2304923"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277781" y="2166217"/>
            <a:ext cx="1136791" cy="2254250"/>
            <a:chOff x="4029075" y="1743075"/>
            <a:chExt cx="1136791" cy="2254250"/>
          </a:xfrm>
          <a:gradFill>
            <a:gsLst>
              <a:gs pos="0">
                <a:srgbClr val="E30000"/>
              </a:gs>
              <a:gs pos="100000">
                <a:srgbClr val="760303"/>
              </a:gs>
            </a:gsLst>
            <a:lin ang="2700000" scaled="0"/>
          </a:gradFill>
        </p:grpSpPr>
        <p:sp>
          <p:nvSpPr>
            <p:cNvPr id="68" name="MH_SubTitle_2"/>
            <p:cNvSpPr/>
            <p:nvPr>
              <p:custDataLst>
                <p:tags r:id="rId7"/>
              </p:custDataLst>
            </p:nvPr>
          </p:nvSpPr>
          <p:spPr bwMode="auto">
            <a:xfrm rot="-900000">
              <a:off x="4029075" y="1743075"/>
              <a:ext cx="1085850" cy="2254250"/>
            </a:xfrm>
            <a:custGeom>
              <a:avLst/>
              <a:gdLst>
                <a:gd name="T0" fmla="*/ 0 w 1087280"/>
                <a:gd name="T1" fmla="*/ 0 h 2254625"/>
                <a:gd name="T2" fmla="*/ 1087280 w 1087280"/>
                <a:gd name="T3" fmla="*/ 2254625 h 2254625"/>
              </a:gdLst>
              <a:ahLst/>
              <a:cxnLst/>
              <a:rect l="T0" t="T1" r="T2" b="T3"/>
              <a:pathLst>
                <a:path w="1087280" h="2254625">
                  <a:moveTo>
                    <a:pt x="667816" y="412913"/>
                  </a:moveTo>
                  <a:lnTo>
                    <a:pt x="661379" y="407078"/>
                  </a:lnTo>
                  <a:lnTo>
                    <a:pt x="654942" y="401243"/>
                  </a:lnTo>
                  <a:lnTo>
                    <a:pt x="648230" y="396246"/>
                  </a:lnTo>
                  <a:lnTo>
                    <a:pt x="640959" y="391251"/>
                  </a:lnTo>
                  <a:lnTo>
                    <a:pt x="633691" y="386813"/>
                  </a:lnTo>
                  <a:lnTo>
                    <a:pt x="625865" y="382378"/>
                  </a:lnTo>
                  <a:lnTo>
                    <a:pt x="618041" y="378500"/>
                  </a:lnTo>
                  <a:lnTo>
                    <a:pt x="610775" y="374620"/>
                  </a:lnTo>
                  <a:lnTo>
                    <a:pt x="602117" y="371582"/>
                  </a:lnTo>
                  <a:lnTo>
                    <a:pt x="593739" y="368822"/>
                  </a:lnTo>
                  <a:lnTo>
                    <a:pt x="585641" y="366340"/>
                  </a:lnTo>
                  <a:lnTo>
                    <a:pt x="576430" y="364419"/>
                  </a:lnTo>
                  <a:lnTo>
                    <a:pt x="567778" y="363055"/>
                  </a:lnTo>
                  <a:lnTo>
                    <a:pt x="558569" y="361692"/>
                  </a:lnTo>
                  <a:lnTo>
                    <a:pt x="549362" y="360887"/>
                  </a:lnTo>
                  <a:lnTo>
                    <a:pt x="540436" y="360919"/>
                  </a:lnTo>
                  <a:lnTo>
                    <a:pt x="530953" y="360952"/>
                  </a:lnTo>
                  <a:lnTo>
                    <a:pt x="521472" y="361542"/>
                  </a:lnTo>
                  <a:lnTo>
                    <a:pt x="512831" y="362967"/>
                  </a:lnTo>
                  <a:lnTo>
                    <a:pt x="503911" y="364671"/>
                  </a:lnTo>
                  <a:lnTo>
                    <a:pt x="494992" y="366376"/>
                  </a:lnTo>
                  <a:lnTo>
                    <a:pt x="486913" y="368914"/>
                  </a:lnTo>
                  <a:lnTo>
                    <a:pt x="477998" y="371734"/>
                  </a:lnTo>
                  <a:lnTo>
                    <a:pt x="469923" y="375388"/>
                  </a:lnTo>
                  <a:lnTo>
                    <a:pt x="461847" y="379042"/>
                  </a:lnTo>
                  <a:lnTo>
                    <a:pt x="454330" y="382695"/>
                  </a:lnTo>
                  <a:lnTo>
                    <a:pt x="447095" y="387183"/>
                  </a:lnTo>
                  <a:lnTo>
                    <a:pt x="439581" y="391950"/>
                  </a:lnTo>
                  <a:lnTo>
                    <a:pt x="432628" y="397274"/>
                  </a:lnTo>
                  <a:lnTo>
                    <a:pt x="425395" y="402320"/>
                  </a:lnTo>
                  <a:lnTo>
                    <a:pt x="419001" y="408199"/>
                  </a:lnTo>
                  <a:lnTo>
                    <a:pt x="412887" y="414357"/>
                  </a:lnTo>
                  <a:lnTo>
                    <a:pt x="407052" y="420234"/>
                  </a:lnTo>
                  <a:lnTo>
                    <a:pt x="401218" y="426670"/>
                  </a:lnTo>
                  <a:lnTo>
                    <a:pt x="396224" y="433939"/>
                  </a:lnTo>
                  <a:lnTo>
                    <a:pt x="390950" y="440930"/>
                  </a:lnTo>
                  <a:lnTo>
                    <a:pt x="386515" y="448198"/>
                  </a:lnTo>
                  <a:lnTo>
                    <a:pt x="381801" y="455745"/>
                  </a:lnTo>
                  <a:lnTo>
                    <a:pt x="378202" y="463288"/>
                  </a:lnTo>
                  <a:lnTo>
                    <a:pt x="374606" y="471389"/>
                  </a:lnTo>
                  <a:lnTo>
                    <a:pt x="371010" y="479490"/>
                  </a:lnTo>
                  <a:lnTo>
                    <a:pt x="368532" y="488146"/>
                  </a:lnTo>
                  <a:lnTo>
                    <a:pt x="366051" y="496243"/>
                  </a:lnTo>
                  <a:lnTo>
                    <a:pt x="364133" y="505454"/>
                  </a:lnTo>
                  <a:lnTo>
                    <a:pt x="362770" y="514105"/>
                  </a:lnTo>
                  <a:lnTo>
                    <a:pt x="361129" y="523036"/>
                  </a:lnTo>
                  <a:lnTo>
                    <a:pt x="360884" y="532242"/>
                  </a:lnTo>
                  <a:lnTo>
                    <a:pt x="360919" y="541725"/>
                  </a:lnTo>
                  <a:lnTo>
                    <a:pt x="360952" y="550650"/>
                  </a:lnTo>
                  <a:lnTo>
                    <a:pt x="361823" y="559851"/>
                  </a:lnTo>
                  <a:lnTo>
                    <a:pt x="362973" y="569331"/>
                  </a:lnTo>
                  <a:lnTo>
                    <a:pt x="364400" y="577972"/>
                  </a:lnTo>
                  <a:lnTo>
                    <a:pt x="366942" y="586610"/>
                  </a:lnTo>
                  <a:lnTo>
                    <a:pt x="368926" y="595250"/>
                  </a:lnTo>
                  <a:lnTo>
                    <a:pt x="371746" y="603608"/>
                  </a:lnTo>
                  <a:lnTo>
                    <a:pt x="375402" y="611683"/>
                  </a:lnTo>
                  <a:lnTo>
                    <a:pt x="378777" y="619482"/>
                  </a:lnTo>
                  <a:lnTo>
                    <a:pt x="382711" y="627278"/>
                  </a:lnTo>
                  <a:lnTo>
                    <a:pt x="387202" y="635072"/>
                  </a:lnTo>
                  <a:lnTo>
                    <a:pt x="391692" y="642308"/>
                  </a:lnTo>
                  <a:lnTo>
                    <a:pt x="397017" y="649263"/>
                  </a:lnTo>
                  <a:lnTo>
                    <a:pt x="401784" y="656219"/>
                  </a:lnTo>
                  <a:lnTo>
                    <a:pt x="407665" y="662614"/>
                  </a:lnTo>
                  <a:lnTo>
                    <a:pt x="413824" y="668729"/>
                  </a:lnTo>
                  <a:lnTo>
                    <a:pt x="419983" y="674844"/>
                  </a:lnTo>
                  <a:lnTo>
                    <a:pt x="426419" y="680679"/>
                  </a:lnTo>
                  <a:lnTo>
                    <a:pt x="433689" y="685674"/>
                  </a:lnTo>
                  <a:lnTo>
                    <a:pt x="440682" y="690949"/>
                  </a:lnTo>
                  <a:lnTo>
                    <a:pt x="448230" y="695664"/>
                  </a:lnTo>
                  <a:lnTo>
                    <a:pt x="455496" y="699544"/>
                  </a:lnTo>
                  <a:lnTo>
                    <a:pt x="463320" y="703422"/>
                  </a:lnTo>
                  <a:lnTo>
                    <a:pt x="471422" y="707020"/>
                  </a:lnTo>
                  <a:lnTo>
                    <a:pt x="479524" y="710617"/>
                  </a:lnTo>
                  <a:lnTo>
                    <a:pt x="487902" y="713378"/>
                  </a:lnTo>
                  <a:lnTo>
                    <a:pt x="496836" y="715578"/>
                  </a:lnTo>
                  <a:lnTo>
                    <a:pt x="504931" y="717502"/>
                  </a:lnTo>
                  <a:lnTo>
                    <a:pt x="514143" y="719423"/>
                  </a:lnTo>
                  <a:lnTo>
                    <a:pt x="523070" y="719950"/>
                  </a:lnTo>
                  <a:lnTo>
                    <a:pt x="532558" y="721032"/>
                  </a:lnTo>
                  <a:lnTo>
                    <a:pt x="541763" y="721279"/>
                  </a:lnTo>
                  <a:lnTo>
                    <a:pt x="550966" y="720968"/>
                  </a:lnTo>
                  <a:lnTo>
                    <a:pt x="559889" y="720379"/>
                  </a:lnTo>
                  <a:lnTo>
                    <a:pt x="569089" y="718953"/>
                  </a:lnTo>
                  <a:lnTo>
                    <a:pt x="577730" y="717528"/>
                  </a:lnTo>
                  <a:lnTo>
                    <a:pt x="586647" y="715266"/>
                  </a:lnTo>
                  <a:lnTo>
                    <a:pt x="595006" y="713006"/>
                  </a:lnTo>
                  <a:lnTo>
                    <a:pt x="603363" y="710187"/>
                  </a:lnTo>
                  <a:lnTo>
                    <a:pt x="611719" y="706811"/>
                  </a:lnTo>
                  <a:lnTo>
                    <a:pt x="619514" y="702879"/>
                  </a:lnTo>
                  <a:lnTo>
                    <a:pt x="627032" y="699227"/>
                  </a:lnTo>
                  <a:lnTo>
                    <a:pt x="634825" y="694737"/>
                  </a:lnTo>
                  <a:lnTo>
                    <a:pt x="641780" y="689972"/>
                  </a:lnTo>
                  <a:lnTo>
                    <a:pt x="649293" y="685204"/>
                  </a:lnTo>
                  <a:lnTo>
                    <a:pt x="655967" y="679602"/>
                  </a:lnTo>
                  <a:lnTo>
                    <a:pt x="662640" y="674001"/>
                  </a:lnTo>
                  <a:lnTo>
                    <a:pt x="668756" y="668401"/>
                  </a:lnTo>
                  <a:lnTo>
                    <a:pt x="674590" y="661965"/>
                  </a:lnTo>
                  <a:lnTo>
                    <a:pt x="680143" y="655252"/>
                  </a:lnTo>
                  <a:lnTo>
                    <a:pt x="685697" y="648539"/>
                  </a:lnTo>
                  <a:lnTo>
                    <a:pt x="690411" y="640992"/>
                  </a:lnTo>
                  <a:lnTo>
                    <a:pt x="695405" y="633722"/>
                  </a:lnTo>
                  <a:lnTo>
                    <a:pt x="699561" y="626177"/>
                  </a:lnTo>
                  <a:lnTo>
                    <a:pt x="703159" y="618634"/>
                  </a:lnTo>
                  <a:lnTo>
                    <a:pt x="707035" y="610810"/>
                  </a:lnTo>
                  <a:lnTo>
                    <a:pt x="710351" y="602431"/>
                  </a:lnTo>
                  <a:lnTo>
                    <a:pt x="713388" y="593774"/>
                  </a:lnTo>
                  <a:lnTo>
                    <a:pt x="715588" y="585399"/>
                  </a:lnTo>
                  <a:lnTo>
                    <a:pt x="717509" y="576746"/>
                  </a:lnTo>
                  <a:lnTo>
                    <a:pt x="719149" y="567814"/>
                  </a:lnTo>
                  <a:lnTo>
                    <a:pt x="720232" y="558885"/>
                  </a:lnTo>
                  <a:lnTo>
                    <a:pt x="721035" y="549678"/>
                  </a:lnTo>
                  <a:lnTo>
                    <a:pt x="721280" y="540473"/>
                  </a:lnTo>
                  <a:lnTo>
                    <a:pt x="720967" y="531270"/>
                  </a:lnTo>
                  <a:lnTo>
                    <a:pt x="719817" y="521790"/>
                  </a:lnTo>
                  <a:lnTo>
                    <a:pt x="718948" y="513147"/>
                  </a:lnTo>
                  <a:lnTo>
                    <a:pt x="716962" y="503949"/>
                  </a:lnTo>
                  <a:lnTo>
                    <a:pt x="715535" y="495308"/>
                  </a:lnTo>
                  <a:lnTo>
                    <a:pt x="712715" y="486950"/>
                  </a:lnTo>
                  <a:lnTo>
                    <a:pt x="709895" y="478592"/>
                  </a:lnTo>
                  <a:lnTo>
                    <a:pt x="706796" y="469956"/>
                  </a:lnTo>
                  <a:lnTo>
                    <a:pt x="702584" y="462440"/>
                  </a:lnTo>
                  <a:lnTo>
                    <a:pt x="698650" y="454644"/>
                  </a:lnTo>
                  <a:lnTo>
                    <a:pt x="694719" y="447406"/>
                  </a:lnTo>
                  <a:lnTo>
                    <a:pt x="689950" y="439891"/>
                  </a:lnTo>
                  <a:lnTo>
                    <a:pt x="684902" y="432657"/>
                  </a:lnTo>
                  <a:lnTo>
                    <a:pt x="679577" y="425702"/>
                  </a:lnTo>
                  <a:lnTo>
                    <a:pt x="673696" y="419308"/>
                  </a:lnTo>
                  <a:lnTo>
                    <a:pt x="667816" y="412913"/>
                  </a:lnTo>
                  <a:close/>
                  <a:moveTo>
                    <a:pt x="539108" y="0"/>
                  </a:moveTo>
                  <a:lnTo>
                    <a:pt x="1081639" y="538663"/>
                  </a:lnTo>
                  <a:lnTo>
                    <a:pt x="1087280" y="2071033"/>
                  </a:lnTo>
                  <a:lnTo>
                    <a:pt x="1086784" y="2087770"/>
                  </a:lnTo>
                  <a:lnTo>
                    <a:pt x="1085446" y="2103115"/>
                  </a:lnTo>
                  <a:lnTo>
                    <a:pt x="1082988" y="2117349"/>
                  </a:lnTo>
                  <a:lnTo>
                    <a:pt x="1079690" y="2130748"/>
                  </a:lnTo>
                  <a:lnTo>
                    <a:pt x="1075552" y="2143314"/>
                  </a:lnTo>
                  <a:lnTo>
                    <a:pt x="1070853" y="2154766"/>
                  </a:lnTo>
                  <a:lnTo>
                    <a:pt x="1065593" y="2165662"/>
                  </a:lnTo>
                  <a:lnTo>
                    <a:pt x="1059494" y="2175724"/>
                  </a:lnTo>
                  <a:lnTo>
                    <a:pt x="1052835" y="2185231"/>
                  </a:lnTo>
                  <a:lnTo>
                    <a:pt x="1045892" y="2193344"/>
                  </a:lnTo>
                  <a:lnTo>
                    <a:pt x="1038389" y="2200901"/>
                  </a:lnTo>
                  <a:lnTo>
                    <a:pt x="1030884" y="2207900"/>
                  </a:lnTo>
                  <a:lnTo>
                    <a:pt x="1022819" y="2214343"/>
                  </a:lnTo>
                  <a:lnTo>
                    <a:pt x="1014472" y="2219950"/>
                  </a:lnTo>
                  <a:lnTo>
                    <a:pt x="1006123" y="2225000"/>
                  </a:lnTo>
                  <a:lnTo>
                    <a:pt x="997492" y="2229214"/>
                  </a:lnTo>
                  <a:lnTo>
                    <a:pt x="989419" y="2233426"/>
                  </a:lnTo>
                  <a:lnTo>
                    <a:pt x="980786" y="2237082"/>
                  </a:lnTo>
                  <a:lnTo>
                    <a:pt x="972708" y="2240178"/>
                  </a:lnTo>
                  <a:lnTo>
                    <a:pt x="964349" y="2242438"/>
                  </a:lnTo>
                  <a:lnTo>
                    <a:pt x="957105" y="2244695"/>
                  </a:lnTo>
                  <a:lnTo>
                    <a:pt x="949582" y="2246673"/>
                  </a:lnTo>
                  <a:lnTo>
                    <a:pt x="935646" y="2249511"/>
                  </a:lnTo>
                  <a:lnTo>
                    <a:pt x="924216" y="2250945"/>
                  </a:lnTo>
                  <a:lnTo>
                    <a:pt x="915572" y="2251812"/>
                  </a:lnTo>
                  <a:lnTo>
                    <a:pt x="907485" y="2252119"/>
                  </a:lnTo>
                  <a:lnTo>
                    <a:pt x="186205" y="2254625"/>
                  </a:lnTo>
                  <a:lnTo>
                    <a:pt x="170304" y="2253843"/>
                  </a:lnTo>
                  <a:lnTo>
                    <a:pt x="154680" y="2252782"/>
                  </a:lnTo>
                  <a:lnTo>
                    <a:pt x="140724" y="2250041"/>
                  </a:lnTo>
                  <a:lnTo>
                    <a:pt x="127326" y="2247298"/>
                  </a:lnTo>
                  <a:lnTo>
                    <a:pt x="114759" y="2243158"/>
                  </a:lnTo>
                  <a:lnTo>
                    <a:pt x="103028" y="2238736"/>
                  </a:lnTo>
                  <a:lnTo>
                    <a:pt x="92129" y="2232917"/>
                  </a:lnTo>
                  <a:lnTo>
                    <a:pt x="82345" y="2227093"/>
                  </a:lnTo>
                  <a:lnTo>
                    <a:pt x="73115" y="2220153"/>
                  </a:lnTo>
                  <a:lnTo>
                    <a:pt x="64723" y="2213488"/>
                  </a:lnTo>
                  <a:lnTo>
                    <a:pt x="57165" y="2205983"/>
                  </a:lnTo>
                  <a:lnTo>
                    <a:pt x="50442" y="2198197"/>
                  </a:lnTo>
                  <a:lnTo>
                    <a:pt x="43997" y="2190130"/>
                  </a:lnTo>
                  <a:lnTo>
                    <a:pt x="38388" y="2181782"/>
                  </a:lnTo>
                  <a:lnTo>
                    <a:pt x="33059" y="2173712"/>
                  </a:lnTo>
                  <a:lnTo>
                    <a:pt x="28565" y="2165360"/>
                  </a:lnTo>
                  <a:lnTo>
                    <a:pt x="24630" y="2157006"/>
                  </a:lnTo>
                  <a:lnTo>
                    <a:pt x="21250" y="2148092"/>
                  </a:lnTo>
                  <a:lnTo>
                    <a:pt x="18152" y="2140014"/>
                  </a:lnTo>
                  <a:lnTo>
                    <a:pt x="15334" y="2132215"/>
                  </a:lnTo>
                  <a:lnTo>
                    <a:pt x="13074" y="2124412"/>
                  </a:lnTo>
                  <a:lnTo>
                    <a:pt x="11372" y="2116609"/>
                  </a:lnTo>
                  <a:lnTo>
                    <a:pt x="8533" y="2103230"/>
                  </a:lnTo>
                  <a:lnTo>
                    <a:pt x="6816" y="2091522"/>
                  </a:lnTo>
                  <a:lnTo>
                    <a:pt x="6226" y="2082598"/>
                  </a:lnTo>
                  <a:lnTo>
                    <a:pt x="5641" y="2075348"/>
                  </a:lnTo>
                  <a:lnTo>
                    <a:pt x="0" y="542979"/>
                  </a:lnTo>
                  <a:lnTo>
                    <a:pt x="539108" y="0"/>
                  </a:lnTo>
                  <a:close/>
                </a:path>
              </a:pathLst>
            </a:custGeom>
            <a:grpFill/>
            <a:ln>
              <a:noFill/>
            </a:ln>
          </p:spPr>
          <p:txBody>
            <a:bodyPr lIns="108000" tIns="576000" rIns="108000" bIns="0" anchor="ctr"/>
            <a:lstStyle/>
            <a:p>
              <a:pPr algn="ctr" eaLnBrk="1" hangingPunct="1">
                <a:lnSpc>
                  <a:spcPct val="110000"/>
                </a:lnSpc>
              </a:pPr>
              <a:endParaRPr lang="da-DK" altLang="zh-CN" sz="2000" dirty="0">
                <a:solidFill>
                  <a:srgbClr val="FFFFFF"/>
                </a:solidFill>
                <a:ea typeface="微软雅黑" panose="020B0503020204020204" charset="-122"/>
              </a:endParaRPr>
            </a:p>
          </p:txBody>
        </p:sp>
        <p:sp>
          <p:nvSpPr>
            <p:cNvPr id="69" name="KSO_Shape"/>
            <p:cNvSpPr/>
            <p:nvPr/>
          </p:nvSpPr>
          <p:spPr>
            <a:xfrm rot="20770490">
              <a:off x="4357392" y="2631675"/>
              <a:ext cx="457168" cy="37183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70" name="TextBox 25"/>
            <p:cNvSpPr txBox="1">
              <a:spLocks noChangeArrowheads="1"/>
            </p:cNvSpPr>
            <p:nvPr/>
          </p:nvSpPr>
          <p:spPr bwMode="auto">
            <a:xfrm rot="20646988">
              <a:off x="4352164" y="3122661"/>
              <a:ext cx="813702" cy="706755"/>
            </a:xfrm>
            <a:prstGeom prst="rect">
              <a:avLst/>
            </a:prstGeom>
            <a:grpFill/>
            <a:ln w="9525">
              <a:noFill/>
              <a:miter lim="800000"/>
            </a:ln>
          </p:spPr>
          <p:txBody>
            <a:bodyPr wrap="square">
              <a:spAutoFit/>
            </a:bodyPr>
            <a:lstStyle/>
            <a:p>
              <a:pPr algn="ctr"/>
              <a:r>
                <a:rPr lang="zh-CN" altLang="en-US" sz="2000" b="1" dirty="0">
                  <a:solidFill>
                    <a:schemeClr val="bg1"/>
                  </a:solidFill>
                  <a:ea typeface="微软雅黑" panose="020B0503020204020204" charset="-122"/>
                </a:rPr>
                <a:t>添加标题</a:t>
              </a:r>
            </a:p>
          </p:txBody>
        </p:sp>
      </p:grpSp>
      <p:cxnSp>
        <p:nvCxnSpPr>
          <p:cNvPr id="71" name="MH_Other_3"/>
          <p:cNvCxnSpPr/>
          <p:nvPr>
            <p:custDataLst>
              <p:tags r:id="rId4"/>
            </p:custDataLst>
          </p:nvPr>
        </p:nvCxnSpPr>
        <p:spPr>
          <a:xfrm>
            <a:off x="2465749" y="2755179"/>
            <a:ext cx="2368931"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1922030" y="2166217"/>
            <a:ext cx="1110935" cy="2254250"/>
            <a:chOff x="1616075" y="1743075"/>
            <a:chExt cx="1110934" cy="2254250"/>
          </a:xfrm>
          <a:gradFill>
            <a:gsLst>
              <a:gs pos="0">
                <a:srgbClr val="E30000"/>
              </a:gs>
              <a:gs pos="100000">
                <a:srgbClr val="760303"/>
              </a:gs>
            </a:gsLst>
            <a:lin ang="2700000" scaled="0"/>
          </a:gradFill>
        </p:grpSpPr>
        <p:sp>
          <p:nvSpPr>
            <p:cNvPr id="73" name="MH_SubTitle_1"/>
            <p:cNvSpPr/>
            <p:nvPr>
              <p:custDataLst>
                <p:tags r:id="rId6"/>
              </p:custDataLst>
            </p:nvPr>
          </p:nvSpPr>
          <p:spPr bwMode="auto">
            <a:xfrm rot="-900000">
              <a:off x="1616075" y="1743075"/>
              <a:ext cx="1087438" cy="2254250"/>
            </a:xfrm>
            <a:custGeom>
              <a:avLst/>
              <a:gdLst>
                <a:gd name="T0" fmla="*/ 0 w 1087280"/>
                <a:gd name="T1" fmla="*/ 0 h 2254625"/>
                <a:gd name="T2" fmla="*/ 1087280 w 1087280"/>
                <a:gd name="T3" fmla="*/ 2254625 h 2254625"/>
              </a:gdLst>
              <a:ahLst/>
              <a:cxnLst/>
              <a:rect l="T0" t="T1" r="T2" b="T3"/>
              <a:pathLst>
                <a:path w="1087280" h="2254625">
                  <a:moveTo>
                    <a:pt x="667816" y="412913"/>
                  </a:moveTo>
                  <a:lnTo>
                    <a:pt x="661379" y="407078"/>
                  </a:lnTo>
                  <a:lnTo>
                    <a:pt x="654942" y="401243"/>
                  </a:lnTo>
                  <a:lnTo>
                    <a:pt x="648230" y="396246"/>
                  </a:lnTo>
                  <a:lnTo>
                    <a:pt x="640959" y="391251"/>
                  </a:lnTo>
                  <a:lnTo>
                    <a:pt x="633691" y="386813"/>
                  </a:lnTo>
                  <a:lnTo>
                    <a:pt x="625865" y="382378"/>
                  </a:lnTo>
                  <a:lnTo>
                    <a:pt x="618041" y="378500"/>
                  </a:lnTo>
                  <a:lnTo>
                    <a:pt x="610775" y="374620"/>
                  </a:lnTo>
                  <a:lnTo>
                    <a:pt x="602117" y="371582"/>
                  </a:lnTo>
                  <a:lnTo>
                    <a:pt x="593739" y="368822"/>
                  </a:lnTo>
                  <a:lnTo>
                    <a:pt x="585641" y="366340"/>
                  </a:lnTo>
                  <a:lnTo>
                    <a:pt x="576430" y="364419"/>
                  </a:lnTo>
                  <a:lnTo>
                    <a:pt x="567778" y="363055"/>
                  </a:lnTo>
                  <a:lnTo>
                    <a:pt x="558569" y="361692"/>
                  </a:lnTo>
                  <a:lnTo>
                    <a:pt x="549362" y="360887"/>
                  </a:lnTo>
                  <a:lnTo>
                    <a:pt x="540436" y="360919"/>
                  </a:lnTo>
                  <a:lnTo>
                    <a:pt x="530953" y="360952"/>
                  </a:lnTo>
                  <a:lnTo>
                    <a:pt x="521472" y="361542"/>
                  </a:lnTo>
                  <a:lnTo>
                    <a:pt x="512831" y="362967"/>
                  </a:lnTo>
                  <a:lnTo>
                    <a:pt x="503911" y="364671"/>
                  </a:lnTo>
                  <a:lnTo>
                    <a:pt x="494992" y="366376"/>
                  </a:lnTo>
                  <a:lnTo>
                    <a:pt x="486913" y="368914"/>
                  </a:lnTo>
                  <a:lnTo>
                    <a:pt x="477998" y="371734"/>
                  </a:lnTo>
                  <a:lnTo>
                    <a:pt x="469923" y="375388"/>
                  </a:lnTo>
                  <a:lnTo>
                    <a:pt x="461847" y="379042"/>
                  </a:lnTo>
                  <a:lnTo>
                    <a:pt x="454330" y="382695"/>
                  </a:lnTo>
                  <a:lnTo>
                    <a:pt x="447095" y="387183"/>
                  </a:lnTo>
                  <a:lnTo>
                    <a:pt x="439581" y="391950"/>
                  </a:lnTo>
                  <a:lnTo>
                    <a:pt x="432628" y="397274"/>
                  </a:lnTo>
                  <a:lnTo>
                    <a:pt x="425395" y="402320"/>
                  </a:lnTo>
                  <a:lnTo>
                    <a:pt x="419001" y="408199"/>
                  </a:lnTo>
                  <a:lnTo>
                    <a:pt x="412887" y="414357"/>
                  </a:lnTo>
                  <a:lnTo>
                    <a:pt x="407052" y="420234"/>
                  </a:lnTo>
                  <a:lnTo>
                    <a:pt x="401218" y="426670"/>
                  </a:lnTo>
                  <a:lnTo>
                    <a:pt x="396224" y="433939"/>
                  </a:lnTo>
                  <a:lnTo>
                    <a:pt x="390950" y="440930"/>
                  </a:lnTo>
                  <a:lnTo>
                    <a:pt x="386515" y="448198"/>
                  </a:lnTo>
                  <a:lnTo>
                    <a:pt x="381801" y="455745"/>
                  </a:lnTo>
                  <a:lnTo>
                    <a:pt x="378202" y="463288"/>
                  </a:lnTo>
                  <a:lnTo>
                    <a:pt x="374606" y="471389"/>
                  </a:lnTo>
                  <a:lnTo>
                    <a:pt x="371010" y="479490"/>
                  </a:lnTo>
                  <a:lnTo>
                    <a:pt x="368532" y="488146"/>
                  </a:lnTo>
                  <a:lnTo>
                    <a:pt x="366051" y="496243"/>
                  </a:lnTo>
                  <a:lnTo>
                    <a:pt x="364133" y="505454"/>
                  </a:lnTo>
                  <a:lnTo>
                    <a:pt x="362770" y="514105"/>
                  </a:lnTo>
                  <a:lnTo>
                    <a:pt x="361129" y="523036"/>
                  </a:lnTo>
                  <a:lnTo>
                    <a:pt x="360884" y="532242"/>
                  </a:lnTo>
                  <a:lnTo>
                    <a:pt x="360919" y="541725"/>
                  </a:lnTo>
                  <a:lnTo>
                    <a:pt x="360952" y="550650"/>
                  </a:lnTo>
                  <a:lnTo>
                    <a:pt x="361823" y="559851"/>
                  </a:lnTo>
                  <a:lnTo>
                    <a:pt x="362973" y="569331"/>
                  </a:lnTo>
                  <a:lnTo>
                    <a:pt x="364400" y="577972"/>
                  </a:lnTo>
                  <a:lnTo>
                    <a:pt x="366942" y="586610"/>
                  </a:lnTo>
                  <a:lnTo>
                    <a:pt x="368926" y="595250"/>
                  </a:lnTo>
                  <a:lnTo>
                    <a:pt x="371746" y="603608"/>
                  </a:lnTo>
                  <a:lnTo>
                    <a:pt x="375402" y="611683"/>
                  </a:lnTo>
                  <a:lnTo>
                    <a:pt x="378777" y="619482"/>
                  </a:lnTo>
                  <a:lnTo>
                    <a:pt x="382711" y="627278"/>
                  </a:lnTo>
                  <a:lnTo>
                    <a:pt x="387202" y="635072"/>
                  </a:lnTo>
                  <a:lnTo>
                    <a:pt x="391692" y="642308"/>
                  </a:lnTo>
                  <a:lnTo>
                    <a:pt x="397017" y="649263"/>
                  </a:lnTo>
                  <a:lnTo>
                    <a:pt x="401784" y="656219"/>
                  </a:lnTo>
                  <a:lnTo>
                    <a:pt x="407665" y="662614"/>
                  </a:lnTo>
                  <a:lnTo>
                    <a:pt x="413824" y="668729"/>
                  </a:lnTo>
                  <a:lnTo>
                    <a:pt x="419983" y="674844"/>
                  </a:lnTo>
                  <a:lnTo>
                    <a:pt x="426419" y="680679"/>
                  </a:lnTo>
                  <a:lnTo>
                    <a:pt x="433689" y="685674"/>
                  </a:lnTo>
                  <a:lnTo>
                    <a:pt x="440682" y="690949"/>
                  </a:lnTo>
                  <a:lnTo>
                    <a:pt x="448230" y="695664"/>
                  </a:lnTo>
                  <a:lnTo>
                    <a:pt x="455496" y="699544"/>
                  </a:lnTo>
                  <a:lnTo>
                    <a:pt x="463320" y="703422"/>
                  </a:lnTo>
                  <a:lnTo>
                    <a:pt x="471422" y="707020"/>
                  </a:lnTo>
                  <a:lnTo>
                    <a:pt x="479524" y="710617"/>
                  </a:lnTo>
                  <a:lnTo>
                    <a:pt x="487902" y="713378"/>
                  </a:lnTo>
                  <a:lnTo>
                    <a:pt x="496836" y="715578"/>
                  </a:lnTo>
                  <a:lnTo>
                    <a:pt x="504931" y="717502"/>
                  </a:lnTo>
                  <a:lnTo>
                    <a:pt x="514143" y="719423"/>
                  </a:lnTo>
                  <a:lnTo>
                    <a:pt x="523070" y="719950"/>
                  </a:lnTo>
                  <a:lnTo>
                    <a:pt x="532558" y="721032"/>
                  </a:lnTo>
                  <a:lnTo>
                    <a:pt x="541763" y="721279"/>
                  </a:lnTo>
                  <a:lnTo>
                    <a:pt x="550966" y="720968"/>
                  </a:lnTo>
                  <a:lnTo>
                    <a:pt x="559889" y="720379"/>
                  </a:lnTo>
                  <a:lnTo>
                    <a:pt x="569089" y="718953"/>
                  </a:lnTo>
                  <a:lnTo>
                    <a:pt x="577730" y="717528"/>
                  </a:lnTo>
                  <a:lnTo>
                    <a:pt x="586647" y="715266"/>
                  </a:lnTo>
                  <a:lnTo>
                    <a:pt x="595006" y="713006"/>
                  </a:lnTo>
                  <a:lnTo>
                    <a:pt x="603363" y="710187"/>
                  </a:lnTo>
                  <a:lnTo>
                    <a:pt x="611719" y="706811"/>
                  </a:lnTo>
                  <a:lnTo>
                    <a:pt x="619514" y="702879"/>
                  </a:lnTo>
                  <a:lnTo>
                    <a:pt x="627032" y="699227"/>
                  </a:lnTo>
                  <a:lnTo>
                    <a:pt x="634825" y="694737"/>
                  </a:lnTo>
                  <a:lnTo>
                    <a:pt x="641780" y="689972"/>
                  </a:lnTo>
                  <a:lnTo>
                    <a:pt x="649293" y="685204"/>
                  </a:lnTo>
                  <a:lnTo>
                    <a:pt x="655967" y="679602"/>
                  </a:lnTo>
                  <a:lnTo>
                    <a:pt x="662640" y="674001"/>
                  </a:lnTo>
                  <a:lnTo>
                    <a:pt x="668756" y="668401"/>
                  </a:lnTo>
                  <a:lnTo>
                    <a:pt x="674590" y="661965"/>
                  </a:lnTo>
                  <a:lnTo>
                    <a:pt x="680143" y="655252"/>
                  </a:lnTo>
                  <a:lnTo>
                    <a:pt x="685697" y="648539"/>
                  </a:lnTo>
                  <a:lnTo>
                    <a:pt x="690411" y="640992"/>
                  </a:lnTo>
                  <a:lnTo>
                    <a:pt x="695405" y="633722"/>
                  </a:lnTo>
                  <a:lnTo>
                    <a:pt x="699561" y="626177"/>
                  </a:lnTo>
                  <a:lnTo>
                    <a:pt x="703159" y="618634"/>
                  </a:lnTo>
                  <a:lnTo>
                    <a:pt x="707035" y="610810"/>
                  </a:lnTo>
                  <a:lnTo>
                    <a:pt x="710351" y="602431"/>
                  </a:lnTo>
                  <a:lnTo>
                    <a:pt x="713388" y="593774"/>
                  </a:lnTo>
                  <a:lnTo>
                    <a:pt x="715588" y="585399"/>
                  </a:lnTo>
                  <a:lnTo>
                    <a:pt x="717509" y="576746"/>
                  </a:lnTo>
                  <a:lnTo>
                    <a:pt x="719149" y="567814"/>
                  </a:lnTo>
                  <a:lnTo>
                    <a:pt x="720232" y="558885"/>
                  </a:lnTo>
                  <a:lnTo>
                    <a:pt x="721035" y="549678"/>
                  </a:lnTo>
                  <a:lnTo>
                    <a:pt x="721280" y="540473"/>
                  </a:lnTo>
                  <a:lnTo>
                    <a:pt x="720967" y="531270"/>
                  </a:lnTo>
                  <a:lnTo>
                    <a:pt x="719817" y="521790"/>
                  </a:lnTo>
                  <a:lnTo>
                    <a:pt x="718948" y="513147"/>
                  </a:lnTo>
                  <a:lnTo>
                    <a:pt x="716962" y="503949"/>
                  </a:lnTo>
                  <a:lnTo>
                    <a:pt x="715535" y="495308"/>
                  </a:lnTo>
                  <a:lnTo>
                    <a:pt x="712715" y="486950"/>
                  </a:lnTo>
                  <a:lnTo>
                    <a:pt x="709895" y="478592"/>
                  </a:lnTo>
                  <a:lnTo>
                    <a:pt x="706796" y="469956"/>
                  </a:lnTo>
                  <a:lnTo>
                    <a:pt x="702584" y="462440"/>
                  </a:lnTo>
                  <a:lnTo>
                    <a:pt x="698650" y="454644"/>
                  </a:lnTo>
                  <a:lnTo>
                    <a:pt x="694719" y="447406"/>
                  </a:lnTo>
                  <a:lnTo>
                    <a:pt x="689950" y="439891"/>
                  </a:lnTo>
                  <a:lnTo>
                    <a:pt x="684902" y="432657"/>
                  </a:lnTo>
                  <a:lnTo>
                    <a:pt x="679577" y="425702"/>
                  </a:lnTo>
                  <a:lnTo>
                    <a:pt x="673696" y="419308"/>
                  </a:lnTo>
                  <a:lnTo>
                    <a:pt x="667816" y="412913"/>
                  </a:lnTo>
                  <a:close/>
                  <a:moveTo>
                    <a:pt x="539108" y="0"/>
                  </a:moveTo>
                  <a:lnTo>
                    <a:pt x="1081639" y="538663"/>
                  </a:lnTo>
                  <a:lnTo>
                    <a:pt x="1087280" y="2071033"/>
                  </a:lnTo>
                  <a:lnTo>
                    <a:pt x="1086784" y="2087770"/>
                  </a:lnTo>
                  <a:lnTo>
                    <a:pt x="1085446" y="2103115"/>
                  </a:lnTo>
                  <a:lnTo>
                    <a:pt x="1082988" y="2117349"/>
                  </a:lnTo>
                  <a:lnTo>
                    <a:pt x="1079690" y="2130748"/>
                  </a:lnTo>
                  <a:lnTo>
                    <a:pt x="1075552" y="2143314"/>
                  </a:lnTo>
                  <a:lnTo>
                    <a:pt x="1070853" y="2154766"/>
                  </a:lnTo>
                  <a:lnTo>
                    <a:pt x="1065593" y="2165662"/>
                  </a:lnTo>
                  <a:lnTo>
                    <a:pt x="1059494" y="2175724"/>
                  </a:lnTo>
                  <a:lnTo>
                    <a:pt x="1052835" y="2185231"/>
                  </a:lnTo>
                  <a:lnTo>
                    <a:pt x="1045892" y="2193344"/>
                  </a:lnTo>
                  <a:lnTo>
                    <a:pt x="1038389" y="2200901"/>
                  </a:lnTo>
                  <a:lnTo>
                    <a:pt x="1030884" y="2207900"/>
                  </a:lnTo>
                  <a:lnTo>
                    <a:pt x="1022819" y="2214343"/>
                  </a:lnTo>
                  <a:lnTo>
                    <a:pt x="1014472" y="2219950"/>
                  </a:lnTo>
                  <a:lnTo>
                    <a:pt x="1006123" y="2225000"/>
                  </a:lnTo>
                  <a:lnTo>
                    <a:pt x="997492" y="2229214"/>
                  </a:lnTo>
                  <a:lnTo>
                    <a:pt x="989419" y="2233426"/>
                  </a:lnTo>
                  <a:lnTo>
                    <a:pt x="980786" y="2237082"/>
                  </a:lnTo>
                  <a:lnTo>
                    <a:pt x="972708" y="2240178"/>
                  </a:lnTo>
                  <a:lnTo>
                    <a:pt x="964349" y="2242438"/>
                  </a:lnTo>
                  <a:lnTo>
                    <a:pt x="957105" y="2244695"/>
                  </a:lnTo>
                  <a:lnTo>
                    <a:pt x="949582" y="2246673"/>
                  </a:lnTo>
                  <a:lnTo>
                    <a:pt x="935646" y="2249511"/>
                  </a:lnTo>
                  <a:lnTo>
                    <a:pt x="924216" y="2250945"/>
                  </a:lnTo>
                  <a:lnTo>
                    <a:pt x="915572" y="2251812"/>
                  </a:lnTo>
                  <a:lnTo>
                    <a:pt x="907485" y="2252119"/>
                  </a:lnTo>
                  <a:lnTo>
                    <a:pt x="186205" y="2254625"/>
                  </a:lnTo>
                  <a:lnTo>
                    <a:pt x="170304" y="2253843"/>
                  </a:lnTo>
                  <a:lnTo>
                    <a:pt x="154680" y="2252782"/>
                  </a:lnTo>
                  <a:lnTo>
                    <a:pt x="140724" y="2250041"/>
                  </a:lnTo>
                  <a:lnTo>
                    <a:pt x="127326" y="2247298"/>
                  </a:lnTo>
                  <a:lnTo>
                    <a:pt x="114759" y="2243158"/>
                  </a:lnTo>
                  <a:lnTo>
                    <a:pt x="103028" y="2238736"/>
                  </a:lnTo>
                  <a:lnTo>
                    <a:pt x="92129" y="2232917"/>
                  </a:lnTo>
                  <a:lnTo>
                    <a:pt x="82345" y="2227093"/>
                  </a:lnTo>
                  <a:lnTo>
                    <a:pt x="73115" y="2220153"/>
                  </a:lnTo>
                  <a:lnTo>
                    <a:pt x="64723" y="2213488"/>
                  </a:lnTo>
                  <a:lnTo>
                    <a:pt x="57165" y="2205983"/>
                  </a:lnTo>
                  <a:lnTo>
                    <a:pt x="50442" y="2198197"/>
                  </a:lnTo>
                  <a:lnTo>
                    <a:pt x="43997" y="2190130"/>
                  </a:lnTo>
                  <a:lnTo>
                    <a:pt x="38388" y="2181782"/>
                  </a:lnTo>
                  <a:lnTo>
                    <a:pt x="33059" y="2173712"/>
                  </a:lnTo>
                  <a:lnTo>
                    <a:pt x="28565" y="2165360"/>
                  </a:lnTo>
                  <a:lnTo>
                    <a:pt x="24630" y="2157006"/>
                  </a:lnTo>
                  <a:lnTo>
                    <a:pt x="21250" y="2148092"/>
                  </a:lnTo>
                  <a:lnTo>
                    <a:pt x="18152" y="2140014"/>
                  </a:lnTo>
                  <a:lnTo>
                    <a:pt x="15334" y="2132215"/>
                  </a:lnTo>
                  <a:lnTo>
                    <a:pt x="13074" y="2124412"/>
                  </a:lnTo>
                  <a:lnTo>
                    <a:pt x="11372" y="2116609"/>
                  </a:lnTo>
                  <a:lnTo>
                    <a:pt x="8533" y="2103230"/>
                  </a:lnTo>
                  <a:lnTo>
                    <a:pt x="6816" y="2091522"/>
                  </a:lnTo>
                  <a:lnTo>
                    <a:pt x="6226" y="2082598"/>
                  </a:lnTo>
                  <a:lnTo>
                    <a:pt x="5641" y="2075348"/>
                  </a:lnTo>
                  <a:lnTo>
                    <a:pt x="0" y="542979"/>
                  </a:lnTo>
                  <a:lnTo>
                    <a:pt x="539108" y="0"/>
                  </a:lnTo>
                  <a:close/>
                </a:path>
              </a:pathLst>
            </a:custGeom>
            <a:grpFill/>
            <a:ln>
              <a:noFill/>
            </a:ln>
          </p:spPr>
          <p:txBody>
            <a:bodyPr lIns="108000" tIns="576000" rIns="108000" bIns="0" anchor="ctr"/>
            <a:lstStyle/>
            <a:p>
              <a:pPr algn="ctr" eaLnBrk="1" hangingPunct="1">
                <a:lnSpc>
                  <a:spcPct val="110000"/>
                </a:lnSpc>
              </a:pPr>
              <a:endParaRPr lang="da-DK" altLang="zh-CN" sz="2000" dirty="0">
                <a:solidFill>
                  <a:srgbClr val="FFFFFF"/>
                </a:solidFill>
                <a:ea typeface="微软雅黑" panose="020B0503020204020204" charset="-122"/>
              </a:endParaRPr>
            </a:p>
          </p:txBody>
        </p:sp>
        <p:sp>
          <p:nvSpPr>
            <p:cNvPr id="74" name="TextBox 25"/>
            <p:cNvSpPr txBox="1">
              <a:spLocks noChangeArrowheads="1"/>
            </p:cNvSpPr>
            <p:nvPr/>
          </p:nvSpPr>
          <p:spPr bwMode="auto">
            <a:xfrm rot="20646988">
              <a:off x="1913308" y="3128805"/>
              <a:ext cx="813701" cy="706755"/>
            </a:xfrm>
            <a:prstGeom prst="rect">
              <a:avLst/>
            </a:prstGeom>
            <a:grpFill/>
            <a:ln w="9525">
              <a:noFill/>
              <a:miter lim="800000"/>
            </a:ln>
          </p:spPr>
          <p:txBody>
            <a:bodyPr wrap="square">
              <a:spAutoFit/>
            </a:bodyPr>
            <a:lstStyle/>
            <a:p>
              <a:pPr algn="ctr"/>
              <a:r>
                <a:rPr lang="zh-CN" altLang="en-US" sz="2000" b="1" dirty="0">
                  <a:solidFill>
                    <a:schemeClr val="bg1"/>
                  </a:solidFill>
                  <a:ea typeface="微软雅黑" panose="020B0503020204020204" charset="-122"/>
                </a:rPr>
                <a:t>添加标题</a:t>
              </a:r>
            </a:p>
          </p:txBody>
        </p:sp>
        <p:sp>
          <p:nvSpPr>
            <p:cNvPr id="75" name="KSO_Shape"/>
            <p:cNvSpPr/>
            <p:nvPr/>
          </p:nvSpPr>
          <p:spPr>
            <a:xfrm rot="20873852">
              <a:off x="1927809" y="2689432"/>
              <a:ext cx="397166" cy="370026"/>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grpSp>
      <p:sp>
        <p:nvSpPr>
          <p:cNvPr id="76" name="矩形 75"/>
          <p:cNvSpPr/>
          <p:nvPr/>
        </p:nvSpPr>
        <p:spPr>
          <a:xfrm>
            <a:off x="1412770" y="4715741"/>
            <a:ext cx="2231311" cy="923330"/>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mn-ea"/>
              </a:rPr>
              <a:t>此处添加详细文本描述，建议与标题相关并符合整体语言风格，语言描述尽量简洁生动。</a:t>
            </a:r>
          </a:p>
        </p:txBody>
      </p:sp>
      <p:sp>
        <p:nvSpPr>
          <p:cNvPr id="77" name="矩形 76"/>
          <p:cNvSpPr/>
          <p:nvPr/>
        </p:nvSpPr>
        <p:spPr>
          <a:xfrm>
            <a:off x="3966458" y="4677641"/>
            <a:ext cx="2231311" cy="923330"/>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mn-ea"/>
              </a:rPr>
              <a:t>此处添加详细文本描述，建议与标题相关并符合整体语言风格，语言描述尽量简洁生动。</a:t>
            </a:r>
          </a:p>
        </p:txBody>
      </p:sp>
      <p:sp>
        <p:nvSpPr>
          <p:cNvPr id="78" name="矩形 77"/>
          <p:cNvSpPr/>
          <p:nvPr/>
        </p:nvSpPr>
        <p:spPr>
          <a:xfrm>
            <a:off x="6455658" y="4677641"/>
            <a:ext cx="2231311" cy="923330"/>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mn-ea"/>
              </a:rPr>
              <a:t>此处添加详细文本描述，建议与标题相关并符合整体语言风格，语言描述尽量简洁生动。</a:t>
            </a:r>
          </a:p>
        </p:txBody>
      </p:sp>
      <p:sp>
        <p:nvSpPr>
          <p:cNvPr id="79" name="矩形 78"/>
          <p:cNvSpPr/>
          <p:nvPr/>
        </p:nvSpPr>
        <p:spPr>
          <a:xfrm>
            <a:off x="8806146" y="4677641"/>
            <a:ext cx="2231311" cy="923330"/>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latin typeface="+mn-ea"/>
              </a:rPr>
              <a:t>此处添加详细文本描述，建议与标题相关并符合整体语言风格，语言描述尽量简洁生动。</a:t>
            </a:r>
          </a:p>
        </p:txBody>
      </p:sp>
      <p:cxnSp>
        <p:nvCxnSpPr>
          <p:cNvPr id="80" name="MH_Other_4"/>
          <p:cNvCxnSpPr/>
          <p:nvPr>
            <p:custDataLst>
              <p:tags r:id="rId5"/>
            </p:custDataLst>
          </p:nvPr>
        </p:nvCxnSpPr>
        <p:spPr>
          <a:xfrm>
            <a:off x="13855" y="2755179"/>
            <a:ext cx="2451895"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par>
                                <p:cTn id="23" presetID="47" presetClass="entr" presetSubtype="0" fill="hold"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1000"/>
                                        <p:tgtEl>
                                          <p:spTgt spid="32"/>
                                        </p:tgtEl>
                                      </p:cBhvr>
                                    </p:animEffect>
                                    <p:anim calcmode="lin" valueType="num">
                                      <p:cBhvr>
                                        <p:cTn id="31" dur="1000" fill="hold"/>
                                        <p:tgtEl>
                                          <p:spTgt spid="32"/>
                                        </p:tgtEl>
                                        <p:attrNameLst>
                                          <p:attrName>ppt_x</p:attrName>
                                        </p:attrNameLst>
                                      </p:cBhvr>
                                      <p:tavLst>
                                        <p:tav tm="0">
                                          <p:val>
                                            <p:strVal val="#ppt_x"/>
                                          </p:val>
                                        </p:tav>
                                        <p:tav tm="100000">
                                          <p:val>
                                            <p:strVal val="#ppt_x"/>
                                          </p:val>
                                        </p:tav>
                                      </p:tavLst>
                                    </p:anim>
                                    <p:anim calcmode="lin" valueType="num">
                                      <p:cBhvr>
                                        <p:cTn id="32" dur="1000" fill="hold"/>
                                        <p:tgtEl>
                                          <p:spTgt spid="32"/>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1000"/>
                                        <p:tgtEl>
                                          <p:spTgt spid="52"/>
                                        </p:tgtEl>
                                      </p:cBhvr>
                                    </p:animEffect>
                                    <p:anim calcmode="lin" valueType="num">
                                      <p:cBhvr>
                                        <p:cTn id="36" dur="1000" fill="hold"/>
                                        <p:tgtEl>
                                          <p:spTgt spid="52"/>
                                        </p:tgtEl>
                                        <p:attrNameLst>
                                          <p:attrName>ppt_x</p:attrName>
                                        </p:attrNameLst>
                                      </p:cBhvr>
                                      <p:tavLst>
                                        <p:tav tm="0">
                                          <p:val>
                                            <p:strVal val="#ppt_x"/>
                                          </p:val>
                                        </p:tav>
                                        <p:tav tm="100000">
                                          <p:val>
                                            <p:strVal val="#ppt_x"/>
                                          </p:val>
                                        </p:tav>
                                      </p:tavLst>
                                    </p:anim>
                                    <p:anim calcmode="lin" valueType="num">
                                      <p:cBhvr>
                                        <p:cTn id="37" dur="1000" fill="hold"/>
                                        <p:tgtEl>
                                          <p:spTgt spid="52"/>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1000"/>
                                        <p:tgtEl>
                                          <p:spTgt spid="55"/>
                                        </p:tgtEl>
                                      </p:cBhvr>
                                    </p:animEffect>
                                    <p:anim calcmode="lin" valueType="num">
                                      <p:cBhvr>
                                        <p:cTn id="41" dur="1000" fill="hold"/>
                                        <p:tgtEl>
                                          <p:spTgt spid="55"/>
                                        </p:tgtEl>
                                        <p:attrNameLst>
                                          <p:attrName>ppt_x</p:attrName>
                                        </p:attrNameLst>
                                      </p:cBhvr>
                                      <p:tavLst>
                                        <p:tav tm="0">
                                          <p:val>
                                            <p:strVal val="#ppt_x"/>
                                          </p:val>
                                        </p:tav>
                                        <p:tav tm="100000">
                                          <p:val>
                                            <p:strVal val="#ppt_x"/>
                                          </p:val>
                                        </p:tav>
                                      </p:tavLst>
                                    </p:anim>
                                    <p:anim calcmode="lin" valueType="num">
                                      <p:cBhvr>
                                        <p:cTn id="42" dur="1000" fill="hold"/>
                                        <p:tgtEl>
                                          <p:spTgt spid="55"/>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fade">
                                      <p:cBhvr>
                                        <p:cTn id="45" dur="1000"/>
                                        <p:tgtEl>
                                          <p:spTgt spid="66"/>
                                        </p:tgtEl>
                                      </p:cBhvr>
                                    </p:animEffect>
                                    <p:anim calcmode="lin" valueType="num">
                                      <p:cBhvr>
                                        <p:cTn id="46" dur="1000" fill="hold"/>
                                        <p:tgtEl>
                                          <p:spTgt spid="66"/>
                                        </p:tgtEl>
                                        <p:attrNameLst>
                                          <p:attrName>ppt_x</p:attrName>
                                        </p:attrNameLst>
                                      </p:cBhvr>
                                      <p:tavLst>
                                        <p:tav tm="0">
                                          <p:val>
                                            <p:strVal val="#ppt_x"/>
                                          </p:val>
                                        </p:tav>
                                        <p:tav tm="100000">
                                          <p:val>
                                            <p:strVal val="#ppt_x"/>
                                          </p:val>
                                        </p:tav>
                                      </p:tavLst>
                                    </p:anim>
                                    <p:anim calcmode="lin" valueType="num">
                                      <p:cBhvr>
                                        <p:cTn id="47" dur="1000" fill="hold"/>
                                        <p:tgtEl>
                                          <p:spTgt spid="66"/>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67"/>
                                        </p:tgtEl>
                                        <p:attrNameLst>
                                          <p:attrName>style.visibility</p:attrName>
                                        </p:attrNameLst>
                                      </p:cBhvr>
                                      <p:to>
                                        <p:strVal val="visible"/>
                                      </p:to>
                                    </p:set>
                                    <p:animEffect transition="in" filter="fade">
                                      <p:cBhvr>
                                        <p:cTn id="50" dur="1000"/>
                                        <p:tgtEl>
                                          <p:spTgt spid="67"/>
                                        </p:tgtEl>
                                      </p:cBhvr>
                                    </p:animEffect>
                                    <p:anim calcmode="lin" valueType="num">
                                      <p:cBhvr>
                                        <p:cTn id="51" dur="1000" fill="hold"/>
                                        <p:tgtEl>
                                          <p:spTgt spid="67"/>
                                        </p:tgtEl>
                                        <p:attrNameLst>
                                          <p:attrName>ppt_x</p:attrName>
                                        </p:attrNameLst>
                                      </p:cBhvr>
                                      <p:tavLst>
                                        <p:tav tm="0">
                                          <p:val>
                                            <p:strVal val="#ppt_x"/>
                                          </p:val>
                                        </p:tav>
                                        <p:tav tm="100000">
                                          <p:val>
                                            <p:strVal val="#ppt_x"/>
                                          </p:val>
                                        </p:tav>
                                      </p:tavLst>
                                    </p:anim>
                                    <p:anim calcmode="lin" valueType="num">
                                      <p:cBhvr>
                                        <p:cTn id="52" dur="1000" fill="hold"/>
                                        <p:tgtEl>
                                          <p:spTgt spid="67"/>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0"/>
                                  </p:stCondLst>
                                  <p:childTnLst>
                                    <p:set>
                                      <p:cBhvr>
                                        <p:cTn id="54" dur="1" fill="hold">
                                          <p:stCondLst>
                                            <p:cond delay="0"/>
                                          </p:stCondLst>
                                        </p:cTn>
                                        <p:tgtEl>
                                          <p:spTgt spid="71"/>
                                        </p:tgtEl>
                                        <p:attrNameLst>
                                          <p:attrName>style.visibility</p:attrName>
                                        </p:attrNameLst>
                                      </p:cBhvr>
                                      <p:to>
                                        <p:strVal val="visible"/>
                                      </p:to>
                                    </p:set>
                                    <p:animEffect transition="in" filter="fade">
                                      <p:cBhvr>
                                        <p:cTn id="55" dur="1000"/>
                                        <p:tgtEl>
                                          <p:spTgt spid="71"/>
                                        </p:tgtEl>
                                      </p:cBhvr>
                                    </p:animEffect>
                                    <p:anim calcmode="lin" valueType="num">
                                      <p:cBhvr>
                                        <p:cTn id="56" dur="1000" fill="hold"/>
                                        <p:tgtEl>
                                          <p:spTgt spid="71"/>
                                        </p:tgtEl>
                                        <p:attrNameLst>
                                          <p:attrName>ppt_x</p:attrName>
                                        </p:attrNameLst>
                                      </p:cBhvr>
                                      <p:tavLst>
                                        <p:tav tm="0">
                                          <p:val>
                                            <p:strVal val="#ppt_x"/>
                                          </p:val>
                                        </p:tav>
                                        <p:tav tm="100000">
                                          <p:val>
                                            <p:strVal val="#ppt_x"/>
                                          </p:val>
                                        </p:tav>
                                      </p:tavLst>
                                    </p:anim>
                                    <p:anim calcmode="lin" valueType="num">
                                      <p:cBhvr>
                                        <p:cTn id="57" dur="1000" fill="hold"/>
                                        <p:tgtEl>
                                          <p:spTgt spid="71"/>
                                        </p:tgtEl>
                                        <p:attrNameLst>
                                          <p:attrName>ppt_y</p:attrName>
                                        </p:attrNameLst>
                                      </p:cBhvr>
                                      <p:tavLst>
                                        <p:tav tm="0">
                                          <p:val>
                                            <p:strVal val="#ppt_y-.1"/>
                                          </p:val>
                                        </p:tav>
                                        <p:tav tm="100000">
                                          <p:val>
                                            <p:strVal val="#ppt_y"/>
                                          </p:val>
                                        </p:tav>
                                      </p:tavLst>
                                    </p:anim>
                                  </p:childTnLst>
                                </p:cTn>
                              </p:par>
                              <p:par>
                                <p:cTn id="58" presetID="47" presetClass="entr" presetSubtype="0" fill="hold" nodeType="with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fade">
                                      <p:cBhvr>
                                        <p:cTn id="60" dur="1000"/>
                                        <p:tgtEl>
                                          <p:spTgt spid="72"/>
                                        </p:tgtEl>
                                      </p:cBhvr>
                                    </p:animEffect>
                                    <p:anim calcmode="lin" valueType="num">
                                      <p:cBhvr>
                                        <p:cTn id="61" dur="1000" fill="hold"/>
                                        <p:tgtEl>
                                          <p:spTgt spid="72"/>
                                        </p:tgtEl>
                                        <p:attrNameLst>
                                          <p:attrName>ppt_x</p:attrName>
                                        </p:attrNameLst>
                                      </p:cBhvr>
                                      <p:tavLst>
                                        <p:tav tm="0">
                                          <p:val>
                                            <p:strVal val="#ppt_x"/>
                                          </p:val>
                                        </p:tav>
                                        <p:tav tm="100000">
                                          <p:val>
                                            <p:strVal val="#ppt_x"/>
                                          </p:val>
                                        </p:tav>
                                      </p:tavLst>
                                    </p:anim>
                                    <p:anim calcmode="lin" valueType="num">
                                      <p:cBhvr>
                                        <p:cTn id="62" dur="1000" fill="hold"/>
                                        <p:tgtEl>
                                          <p:spTgt spid="72"/>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fade">
                                      <p:cBhvr>
                                        <p:cTn id="65" dur="1000"/>
                                        <p:tgtEl>
                                          <p:spTgt spid="76"/>
                                        </p:tgtEl>
                                      </p:cBhvr>
                                    </p:animEffect>
                                    <p:anim calcmode="lin" valueType="num">
                                      <p:cBhvr>
                                        <p:cTn id="66" dur="1000" fill="hold"/>
                                        <p:tgtEl>
                                          <p:spTgt spid="76"/>
                                        </p:tgtEl>
                                        <p:attrNameLst>
                                          <p:attrName>ppt_x</p:attrName>
                                        </p:attrNameLst>
                                      </p:cBhvr>
                                      <p:tavLst>
                                        <p:tav tm="0">
                                          <p:val>
                                            <p:strVal val="#ppt_x"/>
                                          </p:val>
                                        </p:tav>
                                        <p:tav tm="100000">
                                          <p:val>
                                            <p:strVal val="#ppt_x"/>
                                          </p:val>
                                        </p:tav>
                                      </p:tavLst>
                                    </p:anim>
                                    <p:anim calcmode="lin" valueType="num">
                                      <p:cBhvr>
                                        <p:cTn id="67" dur="1000" fill="hold"/>
                                        <p:tgtEl>
                                          <p:spTgt spid="76"/>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77"/>
                                        </p:tgtEl>
                                        <p:attrNameLst>
                                          <p:attrName>style.visibility</p:attrName>
                                        </p:attrNameLst>
                                      </p:cBhvr>
                                      <p:to>
                                        <p:strVal val="visible"/>
                                      </p:to>
                                    </p:set>
                                    <p:animEffect transition="in" filter="fade">
                                      <p:cBhvr>
                                        <p:cTn id="70" dur="1000"/>
                                        <p:tgtEl>
                                          <p:spTgt spid="77"/>
                                        </p:tgtEl>
                                      </p:cBhvr>
                                    </p:animEffect>
                                    <p:anim calcmode="lin" valueType="num">
                                      <p:cBhvr>
                                        <p:cTn id="71" dur="1000" fill="hold"/>
                                        <p:tgtEl>
                                          <p:spTgt spid="77"/>
                                        </p:tgtEl>
                                        <p:attrNameLst>
                                          <p:attrName>ppt_x</p:attrName>
                                        </p:attrNameLst>
                                      </p:cBhvr>
                                      <p:tavLst>
                                        <p:tav tm="0">
                                          <p:val>
                                            <p:strVal val="#ppt_x"/>
                                          </p:val>
                                        </p:tav>
                                        <p:tav tm="100000">
                                          <p:val>
                                            <p:strVal val="#ppt_x"/>
                                          </p:val>
                                        </p:tav>
                                      </p:tavLst>
                                    </p:anim>
                                    <p:anim calcmode="lin" valueType="num">
                                      <p:cBhvr>
                                        <p:cTn id="72" dur="1000" fill="hold"/>
                                        <p:tgtEl>
                                          <p:spTgt spid="77"/>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78"/>
                                        </p:tgtEl>
                                        <p:attrNameLst>
                                          <p:attrName>style.visibility</p:attrName>
                                        </p:attrNameLst>
                                      </p:cBhvr>
                                      <p:to>
                                        <p:strVal val="visible"/>
                                      </p:to>
                                    </p:set>
                                    <p:animEffect transition="in" filter="fade">
                                      <p:cBhvr>
                                        <p:cTn id="75" dur="1000"/>
                                        <p:tgtEl>
                                          <p:spTgt spid="78"/>
                                        </p:tgtEl>
                                      </p:cBhvr>
                                    </p:animEffect>
                                    <p:anim calcmode="lin" valueType="num">
                                      <p:cBhvr>
                                        <p:cTn id="76" dur="1000" fill="hold"/>
                                        <p:tgtEl>
                                          <p:spTgt spid="78"/>
                                        </p:tgtEl>
                                        <p:attrNameLst>
                                          <p:attrName>ppt_x</p:attrName>
                                        </p:attrNameLst>
                                      </p:cBhvr>
                                      <p:tavLst>
                                        <p:tav tm="0">
                                          <p:val>
                                            <p:strVal val="#ppt_x"/>
                                          </p:val>
                                        </p:tav>
                                        <p:tav tm="100000">
                                          <p:val>
                                            <p:strVal val="#ppt_x"/>
                                          </p:val>
                                        </p:tav>
                                      </p:tavLst>
                                    </p:anim>
                                    <p:anim calcmode="lin" valueType="num">
                                      <p:cBhvr>
                                        <p:cTn id="77" dur="1000" fill="hold"/>
                                        <p:tgtEl>
                                          <p:spTgt spid="78"/>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79"/>
                                        </p:tgtEl>
                                        <p:attrNameLst>
                                          <p:attrName>style.visibility</p:attrName>
                                        </p:attrNameLst>
                                      </p:cBhvr>
                                      <p:to>
                                        <p:strVal val="visible"/>
                                      </p:to>
                                    </p:set>
                                    <p:animEffect transition="in" filter="fade">
                                      <p:cBhvr>
                                        <p:cTn id="80" dur="1000"/>
                                        <p:tgtEl>
                                          <p:spTgt spid="79"/>
                                        </p:tgtEl>
                                      </p:cBhvr>
                                    </p:animEffect>
                                    <p:anim calcmode="lin" valueType="num">
                                      <p:cBhvr>
                                        <p:cTn id="81" dur="1000" fill="hold"/>
                                        <p:tgtEl>
                                          <p:spTgt spid="79"/>
                                        </p:tgtEl>
                                        <p:attrNameLst>
                                          <p:attrName>ppt_x</p:attrName>
                                        </p:attrNameLst>
                                      </p:cBhvr>
                                      <p:tavLst>
                                        <p:tav tm="0">
                                          <p:val>
                                            <p:strVal val="#ppt_x"/>
                                          </p:val>
                                        </p:tav>
                                        <p:tav tm="100000">
                                          <p:val>
                                            <p:strVal val="#ppt_x"/>
                                          </p:val>
                                        </p:tav>
                                      </p:tavLst>
                                    </p:anim>
                                    <p:anim calcmode="lin" valueType="num">
                                      <p:cBhvr>
                                        <p:cTn id="82" dur="1000" fill="hold"/>
                                        <p:tgtEl>
                                          <p:spTgt spid="79"/>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1000"/>
                                        <p:tgtEl>
                                          <p:spTgt spid="80"/>
                                        </p:tgtEl>
                                      </p:cBhvr>
                                    </p:animEffect>
                                    <p:anim calcmode="lin" valueType="num">
                                      <p:cBhvr>
                                        <p:cTn id="86" dur="1000" fill="hold"/>
                                        <p:tgtEl>
                                          <p:spTgt spid="80"/>
                                        </p:tgtEl>
                                        <p:attrNameLst>
                                          <p:attrName>ppt_x</p:attrName>
                                        </p:attrNameLst>
                                      </p:cBhvr>
                                      <p:tavLst>
                                        <p:tav tm="0">
                                          <p:val>
                                            <p:strVal val="#ppt_x"/>
                                          </p:val>
                                        </p:tav>
                                        <p:tav tm="100000">
                                          <p:val>
                                            <p:strVal val="#ppt_x"/>
                                          </p:val>
                                        </p:tav>
                                      </p:tavLst>
                                    </p:anim>
                                    <p:anim calcmode="lin" valueType="num">
                                      <p:cBhvr>
                                        <p:cTn id="87"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76" grpId="0"/>
      <p:bldP spid="77" grpId="0"/>
      <p:bldP spid="78" grpId="0"/>
      <p:bldP spid="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sp>
        <p:nvSpPr>
          <p:cNvPr id="9231" name="Rectangle 2"/>
          <p:cNvSpPr/>
          <p:nvPr/>
        </p:nvSpPr>
        <p:spPr>
          <a:xfrm>
            <a:off x="5186434" y="1754717"/>
            <a:ext cx="5786967" cy="4267200"/>
          </a:xfrm>
          <a:prstGeom prst="rect">
            <a:avLst/>
          </a:prstGeom>
          <a:blipFill rotWithShape="1">
            <a:blip r:embed="rId4"/>
            <a:stretch>
              <a:fillRect/>
            </a:stretch>
          </a:blipFill>
          <a:ln w="25400">
            <a:noFill/>
          </a:ln>
        </p:spPr>
        <p:txBody>
          <a:bodyPr lIns="91440" tIns="45720" rIns="91440" bIns="45720" anchor="ctr"/>
          <a:lstStyle/>
          <a:p>
            <a:pPr algn="ctr" eaLnBrk="1" hangingPunct="1"/>
            <a:endParaRPr lang="zh-CN" altLang="zh-CN" sz="100" dirty="0">
              <a:solidFill>
                <a:srgbClr val="262626"/>
              </a:solidFill>
              <a:latin typeface="微软雅黑" panose="020B0503020204020204" charset="-122"/>
              <a:ea typeface="微软雅黑" panose="020B0503020204020204" charset="-122"/>
              <a:sym typeface="微软雅黑" panose="020B0503020204020204" charset="-122"/>
            </a:endParaRPr>
          </a:p>
        </p:txBody>
      </p:sp>
      <p:grpSp>
        <p:nvGrpSpPr>
          <p:cNvPr id="9232" name="组合 22"/>
          <p:cNvGrpSpPr/>
          <p:nvPr/>
        </p:nvGrpSpPr>
        <p:grpSpPr>
          <a:xfrm>
            <a:off x="1219800" y="2683933"/>
            <a:ext cx="5806017" cy="1498600"/>
            <a:chOff x="0" y="0"/>
            <a:chExt cx="4354033" cy="1124393"/>
          </a:xfrm>
        </p:grpSpPr>
        <p:sp>
          <p:nvSpPr>
            <p:cNvPr id="7180" name="Rectangle 22"/>
            <p:cNvSpPr/>
            <p:nvPr/>
          </p:nvSpPr>
          <p:spPr>
            <a:xfrm>
              <a:off x="0" y="0"/>
              <a:ext cx="4354033" cy="1124393"/>
            </a:xfrm>
            <a:prstGeom prst="rect">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7181" name="Rectangle 4"/>
            <p:cNvSpPr/>
            <p:nvPr/>
          </p:nvSpPr>
          <p:spPr>
            <a:xfrm>
              <a:off x="104333" y="92747"/>
              <a:ext cx="4145365" cy="915237"/>
            </a:xfrm>
            <a:prstGeom prst="rect">
              <a:avLst/>
            </a:prstGeom>
            <a:noFill/>
            <a:ln w="9525">
              <a:noFill/>
            </a:ln>
          </p:spPr>
          <p:txBody>
            <a:bodyPr lIns="91440" tIns="45720" rIns="91440" bIns="45720">
              <a:spAutoFit/>
            </a:bodyPr>
            <a:lstStyle/>
            <a:p>
              <a:pPr eaLnBrk="1" hangingPunct="1"/>
              <a:r>
                <a:rPr lang="zh-CN" altLang="en-US" sz="1465" dirty="0">
                  <a:solidFill>
                    <a:schemeClr val="bg1"/>
                  </a:solidFill>
                  <a:latin typeface="微软雅黑" panose="020B0503020204020204" charset="-122"/>
                  <a:ea typeface="微软雅黑" panose="020B0503020204020204" charset="-122"/>
                  <a:sym typeface="微软雅黑" panose="020B0503020204020204" charset="-122"/>
                </a:rPr>
                <a:t>在此处添加详细描述文本</a:t>
              </a:r>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br>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b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在此处添加详细描述文本，尽量与标题文本语言风格相符合，语言描述尽量简洁生动，尽可能概括出段落内容，尽量将每页幻灯片文字内容控制在</a:t>
              </a:r>
              <a:r>
                <a:rPr lang="en-US" altLang="zh-CN" sz="1200" dirty="0">
                  <a:solidFill>
                    <a:schemeClr val="bg1"/>
                  </a:solidFill>
                  <a:latin typeface="微软雅黑" panose="020B0503020204020204" charset="-122"/>
                  <a:ea typeface="微软雅黑" panose="020B0503020204020204" charset="-122"/>
                  <a:sym typeface="微软雅黑" panose="020B0503020204020204" charset="-122"/>
                </a:rPr>
                <a:t>200</a:t>
              </a: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200" dirty="0">
                  <a:solidFill>
                    <a:schemeClr val="bg1"/>
                  </a:solidFill>
                  <a:latin typeface="微软雅黑" panose="020B0503020204020204" charset="-122"/>
                  <a:ea typeface="微软雅黑" panose="020B0503020204020204" charset="-122"/>
                  <a:sym typeface="微软雅黑" panose="020B0503020204020204" charset="-122"/>
                </a:rPr>
                <a:t>5</a:t>
              </a: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分钟以内。页幻灯片动态演示时间长度尽量控制在</a:t>
              </a:r>
              <a:r>
                <a:rPr lang="en-US" altLang="zh-CN" sz="1200" dirty="0">
                  <a:solidFill>
                    <a:schemeClr val="bg1"/>
                  </a:solidFill>
                  <a:latin typeface="微软雅黑" panose="020B0503020204020204" charset="-122"/>
                  <a:ea typeface="微软雅黑" panose="020B0503020204020204" charset="-122"/>
                  <a:sym typeface="微软雅黑" panose="020B0503020204020204" charset="-122"/>
                </a:rPr>
                <a:t>5</a:t>
              </a: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分钟以内。</a:t>
              </a:r>
              <a:endParaRPr lang="en-US" altLang="x-none" sz="1200" dirty="0">
                <a:solidFill>
                  <a:schemeClr val="bg1"/>
                </a:solidFill>
                <a:latin typeface="微软雅黑" panose="020B0503020204020204" charset="-122"/>
                <a:ea typeface="微软雅黑" panose="020B0503020204020204" charset="-122"/>
                <a:sym typeface="微软雅黑" panose="020B0503020204020204" charset="-122"/>
              </a:endParaRPr>
            </a:p>
          </p:txBody>
        </p:sp>
      </p:grpSp>
      <p:sp>
        <p:nvSpPr>
          <p:cNvPr id="9235" name="TextBox 25"/>
          <p:cNvSpPr/>
          <p:nvPr/>
        </p:nvSpPr>
        <p:spPr>
          <a:xfrm>
            <a:off x="1296000" y="4339167"/>
            <a:ext cx="3416300" cy="1035050"/>
          </a:xfrm>
          <a:prstGeom prst="rect">
            <a:avLst/>
          </a:prstGeom>
          <a:noFill/>
          <a:ln w="9525">
            <a:noFill/>
          </a:ln>
        </p:spPr>
        <p:txBody>
          <a:bodyPr>
            <a:spAutoFit/>
          </a:bodyPr>
          <a:lstStyle/>
          <a:p>
            <a:pPr algn="r" eaLnBrk="1" hangingPunct="1"/>
            <a:r>
              <a:rPr lang="zh-CN" altLang="en-US" sz="1465" dirty="0">
                <a:solidFill>
                  <a:srgbClr val="0B2430"/>
                </a:solidFill>
                <a:latin typeface="微软雅黑" panose="020B0503020204020204" charset="-122"/>
                <a:ea typeface="微软雅黑" panose="020B0503020204020204" charset="-122"/>
                <a:sym typeface="微软雅黑" panose="020B0503020204020204" charset="-122"/>
              </a:rPr>
              <a:t>单击此处添加标题</a:t>
            </a:r>
            <a:endParaRPr lang="en-US" altLang="x-none" sz="1465" dirty="0">
              <a:solidFill>
                <a:srgbClr val="0B2430"/>
              </a:solidFill>
              <a:latin typeface="微软雅黑" panose="020B0503020204020204" charset="-122"/>
              <a:ea typeface="微软雅黑" panose="020B0503020204020204" charset="-122"/>
              <a:sym typeface="微软雅黑" panose="020B0503020204020204" charset="-122"/>
            </a:endParaRPr>
          </a:p>
          <a:p>
            <a:pPr algn="r" eaLnBrk="1" hangingPunct="1"/>
            <a:r>
              <a:rPr lang="zh-CN" altLang="en-US" sz="1065" dirty="0">
                <a:solidFill>
                  <a:srgbClr val="3F3F3F"/>
                </a:solidFill>
                <a:latin typeface="微软雅黑" panose="020B0503020204020204" charset="-122"/>
                <a:ea typeface="微软雅黑" panose="020B0503020204020204" charset="-122"/>
                <a:sym typeface="微软雅黑" panose="020B0503020204020204" charset="-122"/>
              </a:rPr>
              <a:t/>
            </a:r>
            <a:br>
              <a:rPr lang="zh-CN" altLang="en-US" sz="1065" dirty="0">
                <a:solidFill>
                  <a:srgbClr val="3F3F3F"/>
                </a:solidFill>
                <a:latin typeface="微软雅黑" panose="020B0503020204020204" charset="-122"/>
                <a:ea typeface="微软雅黑" panose="020B0503020204020204" charset="-122"/>
                <a:sym typeface="微软雅黑" panose="020B0503020204020204" charset="-122"/>
              </a:rPr>
            </a:br>
            <a:r>
              <a:rPr lang="zh-CN" altLang="en-US" sz="1200" dirty="0">
                <a:solidFill>
                  <a:srgbClr val="3F3F3F"/>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a:t>
            </a:r>
            <a:endParaRPr lang="en-US" altLang="x-none" sz="1200" dirty="0">
              <a:solidFill>
                <a:srgbClr val="3F3F3F"/>
              </a:solidFill>
              <a:latin typeface="微软雅黑" panose="020B0503020204020204" charset="-122"/>
              <a:ea typeface="微软雅黑" panose="020B0503020204020204" charset="-122"/>
              <a:sym typeface="微软雅黑" panose="020B0503020204020204" charset="-122"/>
            </a:endParaRPr>
          </a:p>
        </p:txBody>
      </p:sp>
      <p:sp>
        <p:nvSpPr>
          <p:cNvPr id="9236" name="Rectangle 42"/>
          <p:cNvSpPr/>
          <p:nvPr/>
        </p:nvSpPr>
        <p:spPr>
          <a:xfrm>
            <a:off x="4725000" y="4385733"/>
            <a:ext cx="254000" cy="256117"/>
          </a:xfrm>
          <a:prstGeom prst="rect">
            <a:avLst/>
          </a:prstGeom>
          <a:gradFill>
            <a:gsLst>
              <a:gs pos="0">
                <a:srgbClr val="E30000"/>
              </a:gs>
              <a:gs pos="100000">
                <a:srgbClr val="760303"/>
              </a:gs>
            </a:gsLst>
            <a:lin ang="2700000" scaled="0"/>
          </a:gradFill>
          <a:ln w="25400">
            <a:noFill/>
          </a:ln>
        </p:spPr>
        <p:txBody>
          <a:bodyPr lIns="91440" tIns="45720" rIns="91440" bIns="45720" anchor="ctr"/>
          <a:lstStyle/>
          <a:p>
            <a:pPr algn="ctr" eaLnBrk="1" hangingPunct="1"/>
            <a:r>
              <a:rPr lang="en-US" altLang="zh-CN" sz="1465" b="1" dirty="0">
                <a:solidFill>
                  <a:srgbClr val="F2F2F2"/>
                </a:solidFill>
                <a:latin typeface="微软雅黑" panose="020B0503020204020204" charset="-122"/>
                <a:ea typeface="微软雅黑" panose="020B0503020204020204" charset="-122"/>
                <a:sym typeface="Open Sans" panose="020B0606030504020204" pitchFamily="2" charset="-122"/>
              </a:rPr>
              <a:t>+</a:t>
            </a:r>
          </a:p>
        </p:txBody>
      </p:sp>
      <p:sp>
        <p:nvSpPr>
          <p:cNvPr id="9237" name="矩形 27"/>
          <p:cNvSpPr/>
          <p:nvPr/>
        </p:nvSpPr>
        <p:spPr>
          <a:xfrm>
            <a:off x="3038018" y="5689600"/>
            <a:ext cx="1534583" cy="332317"/>
          </a:xfrm>
          <a:prstGeom prst="rect">
            <a:avLst/>
          </a:prstGeom>
          <a:noFill/>
          <a:ln w="9525" cap="flat" cmpd="sng">
            <a:solidFill>
              <a:srgbClr val="0B2430"/>
            </a:solidFill>
            <a:prstDash val="solid"/>
            <a:bevel/>
            <a:headEnd type="none" w="med" len="med"/>
            <a:tailEnd type="none" w="med" len="med"/>
          </a:ln>
        </p:spPr>
        <p:txBody>
          <a:bodyPr anchor="ctr"/>
          <a:lstStyle/>
          <a:p>
            <a:pPr algn="ctr" eaLnBrk="1" hangingPunct="1"/>
            <a:r>
              <a:rPr lang="zh-CN" altLang="en-US" sz="1335" dirty="0">
                <a:solidFill>
                  <a:srgbClr val="0B2430"/>
                </a:solidFill>
                <a:latin typeface="微软雅黑" panose="020B0503020204020204" charset="-122"/>
                <a:ea typeface="微软雅黑" panose="020B0503020204020204" charset="-122"/>
                <a:sym typeface="微软雅黑" panose="020B0503020204020204" charset="-122"/>
              </a:rPr>
              <a:t>添加相关文字</a:t>
            </a: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2" fill="hold" grpId="0" nodeType="afterEffect">
                                  <p:stCondLst>
                                    <p:cond delay="0"/>
                                  </p:stCondLst>
                                  <p:childTnLst>
                                    <p:set>
                                      <p:cBhvr>
                                        <p:cTn id="25" dur="1" fill="hold">
                                          <p:stCondLst>
                                            <p:cond delay="0"/>
                                          </p:stCondLst>
                                        </p:cTn>
                                        <p:tgtEl>
                                          <p:spTgt spid="9231"/>
                                        </p:tgtEl>
                                        <p:attrNameLst>
                                          <p:attrName>style.visibility</p:attrName>
                                        </p:attrNameLst>
                                      </p:cBhvr>
                                      <p:to>
                                        <p:strVal val="visible"/>
                                      </p:to>
                                    </p:set>
                                    <p:anim calcmode="lin" valueType="num">
                                      <p:cBhvr>
                                        <p:cTn id="26" dur="500" fill="hold"/>
                                        <p:tgtEl>
                                          <p:spTgt spid="9231"/>
                                        </p:tgtEl>
                                        <p:attrNameLst>
                                          <p:attrName>ppt_x</p:attrName>
                                        </p:attrNameLst>
                                      </p:cBhvr>
                                      <p:tavLst>
                                        <p:tav tm="0">
                                          <p:val>
                                            <p:strVal val="1+#ppt_w/2"/>
                                          </p:val>
                                        </p:tav>
                                        <p:tav tm="100000">
                                          <p:val>
                                            <p:strVal val="#ppt_x"/>
                                          </p:val>
                                        </p:tav>
                                      </p:tavLst>
                                    </p:anim>
                                    <p:anim calcmode="lin" valueType="num">
                                      <p:cBhvr>
                                        <p:cTn id="27" dur="500" fill="hold"/>
                                        <p:tgtEl>
                                          <p:spTgt spid="9231"/>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8" fill="hold" nodeType="afterEffect">
                                  <p:stCondLst>
                                    <p:cond delay="0"/>
                                  </p:stCondLst>
                                  <p:childTnLst>
                                    <p:set>
                                      <p:cBhvr>
                                        <p:cTn id="30" dur="1" fill="hold">
                                          <p:stCondLst>
                                            <p:cond delay="0"/>
                                          </p:stCondLst>
                                        </p:cTn>
                                        <p:tgtEl>
                                          <p:spTgt spid="9232"/>
                                        </p:tgtEl>
                                        <p:attrNameLst>
                                          <p:attrName>style.visibility</p:attrName>
                                        </p:attrNameLst>
                                      </p:cBhvr>
                                      <p:to>
                                        <p:strVal val="visible"/>
                                      </p:to>
                                    </p:set>
                                    <p:anim calcmode="lin" valueType="num">
                                      <p:cBhvr>
                                        <p:cTn id="31" dur="500" fill="hold"/>
                                        <p:tgtEl>
                                          <p:spTgt spid="9232"/>
                                        </p:tgtEl>
                                        <p:attrNameLst>
                                          <p:attrName>ppt_x</p:attrName>
                                        </p:attrNameLst>
                                      </p:cBhvr>
                                      <p:tavLst>
                                        <p:tav tm="0">
                                          <p:val>
                                            <p:strVal val="0-#ppt_w/2"/>
                                          </p:val>
                                        </p:tav>
                                        <p:tav tm="100000">
                                          <p:val>
                                            <p:strVal val="#ppt_x"/>
                                          </p:val>
                                        </p:tav>
                                      </p:tavLst>
                                    </p:anim>
                                    <p:anim calcmode="lin" valueType="num">
                                      <p:cBhvr>
                                        <p:cTn id="32" dur="500" fill="hold"/>
                                        <p:tgtEl>
                                          <p:spTgt spid="9232"/>
                                        </p:tgtEl>
                                        <p:attrNameLst>
                                          <p:attrName>ppt_y</p:attrName>
                                        </p:attrNameLst>
                                      </p:cBhvr>
                                      <p:tavLst>
                                        <p:tav tm="0">
                                          <p:val>
                                            <p:strVal val="#ppt_y"/>
                                          </p:val>
                                        </p:tav>
                                        <p:tav tm="100000">
                                          <p:val>
                                            <p:strVal val="#ppt_y"/>
                                          </p:val>
                                        </p:tav>
                                      </p:tavLst>
                                    </p:anim>
                                  </p:childTnLst>
                                </p:cTn>
                              </p:par>
                            </p:childTnLst>
                          </p:cTn>
                        </p:par>
                        <p:par>
                          <p:cTn id="33" fill="hold">
                            <p:stCondLst>
                              <p:cond delay="2200"/>
                            </p:stCondLst>
                            <p:childTnLst>
                              <p:par>
                                <p:cTn id="34" presetID="10" presetClass="entr" presetSubtype="0" fill="hold" grpId="0" nodeType="afterEffect">
                                  <p:stCondLst>
                                    <p:cond delay="0"/>
                                  </p:stCondLst>
                                  <p:childTnLst>
                                    <p:set>
                                      <p:cBhvr>
                                        <p:cTn id="35" dur="1" fill="hold">
                                          <p:stCondLst>
                                            <p:cond delay="0"/>
                                          </p:stCondLst>
                                        </p:cTn>
                                        <p:tgtEl>
                                          <p:spTgt spid="9236"/>
                                        </p:tgtEl>
                                        <p:attrNameLst>
                                          <p:attrName>style.visibility</p:attrName>
                                        </p:attrNameLst>
                                      </p:cBhvr>
                                      <p:to>
                                        <p:strVal val="visible"/>
                                      </p:to>
                                    </p:set>
                                    <p:anim calcmode="lin" valueType="num">
                                      <p:cBhvr>
                                        <p:cTn id="36" dur="500" fill="hold"/>
                                        <p:tgtEl>
                                          <p:spTgt spid="9236"/>
                                        </p:tgtEl>
                                        <p:attrNameLst>
                                          <p:attrName>ppt_w</p:attrName>
                                        </p:attrNameLst>
                                      </p:cBhvr>
                                      <p:tavLst>
                                        <p:tav tm="0">
                                          <p:val>
                                            <p:fltVal val="0"/>
                                          </p:val>
                                        </p:tav>
                                        <p:tav tm="100000">
                                          <p:val>
                                            <p:strVal val="#ppt_w"/>
                                          </p:val>
                                        </p:tav>
                                      </p:tavLst>
                                    </p:anim>
                                    <p:anim calcmode="lin" valueType="num">
                                      <p:cBhvr>
                                        <p:cTn id="37" dur="500" fill="hold"/>
                                        <p:tgtEl>
                                          <p:spTgt spid="9236"/>
                                        </p:tgtEl>
                                        <p:attrNameLst>
                                          <p:attrName>ppt_h</p:attrName>
                                        </p:attrNameLst>
                                      </p:cBhvr>
                                      <p:tavLst>
                                        <p:tav tm="0">
                                          <p:val>
                                            <p:fltVal val="0"/>
                                          </p:val>
                                        </p:tav>
                                        <p:tav tm="100000">
                                          <p:val>
                                            <p:strVal val="#ppt_h"/>
                                          </p:val>
                                        </p:tav>
                                      </p:tavLst>
                                    </p:anim>
                                    <p:animEffect filter="fade">
                                      <p:cBhvr>
                                        <p:cTn id="38" dur="500"/>
                                        <p:tgtEl>
                                          <p:spTgt spid="9236"/>
                                        </p:tgtEl>
                                      </p:cBhvr>
                                    </p:animEffect>
                                  </p:childTnLst>
                                </p:cTn>
                              </p:par>
                            </p:childTnLst>
                          </p:cTn>
                        </p:par>
                        <p:par>
                          <p:cTn id="39" fill="hold">
                            <p:stCondLst>
                              <p:cond delay="2700"/>
                            </p:stCondLst>
                            <p:childTnLst>
                              <p:par>
                                <p:cTn id="40" presetID="2" presetClass="entr" presetSubtype="8" fill="hold" grpId="0" nodeType="afterEffect">
                                  <p:stCondLst>
                                    <p:cond delay="0"/>
                                  </p:stCondLst>
                                  <p:childTnLst>
                                    <p:set>
                                      <p:cBhvr>
                                        <p:cTn id="41" dur="1" fill="hold">
                                          <p:stCondLst>
                                            <p:cond delay="0"/>
                                          </p:stCondLst>
                                        </p:cTn>
                                        <p:tgtEl>
                                          <p:spTgt spid="9235"/>
                                        </p:tgtEl>
                                        <p:attrNameLst>
                                          <p:attrName>style.visibility</p:attrName>
                                        </p:attrNameLst>
                                      </p:cBhvr>
                                      <p:to>
                                        <p:strVal val="visible"/>
                                      </p:to>
                                    </p:set>
                                    <p:anim calcmode="lin" valueType="num">
                                      <p:cBhvr>
                                        <p:cTn id="42" dur="500" fill="hold"/>
                                        <p:tgtEl>
                                          <p:spTgt spid="9235"/>
                                        </p:tgtEl>
                                        <p:attrNameLst>
                                          <p:attrName>ppt_x</p:attrName>
                                        </p:attrNameLst>
                                      </p:cBhvr>
                                      <p:tavLst>
                                        <p:tav tm="0">
                                          <p:val>
                                            <p:strVal val="0-#ppt_w/2"/>
                                          </p:val>
                                        </p:tav>
                                        <p:tav tm="100000">
                                          <p:val>
                                            <p:strVal val="#ppt_x"/>
                                          </p:val>
                                        </p:tav>
                                      </p:tavLst>
                                    </p:anim>
                                    <p:anim calcmode="lin" valueType="num">
                                      <p:cBhvr>
                                        <p:cTn id="43" dur="500" fill="hold"/>
                                        <p:tgtEl>
                                          <p:spTgt spid="9235"/>
                                        </p:tgtEl>
                                        <p:attrNameLst>
                                          <p:attrName>ppt_y</p:attrName>
                                        </p:attrNameLst>
                                      </p:cBhvr>
                                      <p:tavLst>
                                        <p:tav tm="0">
                                          <p:val>
                                            <p:strVal val="#ppt_y"/>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9237"/>
                                        </p:tgtEl>
                                        <p:attrNameLst>
                                          <p:attrName>style.visibility</p:attrName>
                                        </p:attrNameLst>
                                      </p:cBhvr>
                                      <p:to>
                                        <p:strVal val="visible"/>
                                      </p:to>
                                    </p:set>
                                    <p:anim calcmode="lin" valueType="num">
                                      <p:cBhvr>
                                        <p:cTn id="46" dur="500" fill="hold"/>
                                        <p:tgtEl>
                                          <p:spTgt spid="9237"/>
                                        </p:tgtEl>
                                        <p:attrNameLst>
                                          <p:attrName>ppt_x</p:attrName>
                                        </p:attrNameLst>
                                      </p:cBhvr>
                                      <p:tavLst>
                                        <p:tav tm="0">
                                          <p:val>
                                            <p:strVal val="#ppt_x"/>
                                          </p:val>
                                        </p:tav>
                                        <p:tav tm="100000">
                                          <p:val>
                                            <p:strVal val="#ppt_x"/>
                                          </p:val>
                                        </p:tav>
                                      </p:tavLst>
                                    </p:anim>
                                    <p:anim calcmode="lin" valueType="num">
                                      <p:cBhvr>
                                        <p:cTn id="47" dur="500" fill="hold"/>
                                        <p:tgtEl>
                                          <p:spTgt spid="92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9231" grpId="0" bldLvl="0" animBg="1"/>
      <p:bldP spid="9235" grpId="0" bldLvl="0"/>
      <p:bldP spid="9236" grpId="0" bldLvl="0" animBg="1"/>
      <p:bldP spid="9237"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sp>
        <p:nvSpPr>
          <p:cNvPr id="3079" name="Freeform 7"/>
          <p:cNvSpPr/>
          <p:nvPr/>
        </p:nvSpPr>
        <p:spPr bwMode="auto">
          <a:xfrm>
            <a:off x="7965314" y="1817897"/>
            <a:ext cx="3054351" cy="2550584"/>
          </a:xfrm>
          <a:custGeom>
            <a:avLst/>
            <a:gdLst/>
            <a:ahLst/>
            <a:cxnLst>
              <a:cxn ang="0">
                <a:pos x="1443" y="0"/>
              </a:cxn>
              <a:cxn ang="0">
                <a:pos x="716" y="474"/>
              </a:cxn>
              <a:cxn ang="0">
                <a:pos x="0" y="1205"/>
              </a:cxn>
              <a:cxn ang="0">
                <a:pos x="726" y="737"/>
              </a:cxn>
              <a:cxn ang="0">
                <a:pos x="1443" y="0"/>
              </a:cxn>
            </a:cxnLst>
            <a:rect l="0" t="0" r="r" b="b"/>
            <a:pathLst>
              <a:path w="1443" h="1205">
                <a:moveTo>
                  <a:pt x="1443" y="0"/>
                </a:moveTo>
                <a:lnTo>
                  <a:pt x="716" y="474"/>
                </a:lnTo>
                <a:lnTo>
                  <a:pt x="0" y="1205"/>
                </a:lnTo>
                <a:lnTo>
                  <a:pt x="726" y="737"/>
                </a:lnTo>
                <a:lnTo>
                  <a:pt x="1443" y="0"/>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en-US" sz="2400">
              <a:latin typeface="微软雅黑" panose="020B0503020204020204" charset="-122"/>
              <a:ea typeface="微软雅黑" panose="020B0503020204020204" charset="-122"/>
            </a:endParaRPr>
          </a:p>
        </p:txBody>
      </p:sp>
      <p:sp>
        <p:nvSpPr>
          <p:cNvPr id="3081" name="Freeform 9"/>
          <p:cNvSpPr/>
          <p:nvPr/>
        </p:nvSpPr>
        <p:spPr bwMode="auto">
          <a:xfrm>
            <a:off x="6346063" y="1817897"/>
            <a:ext cx="3050117" cy="2550584"/>
          </a:xfrm>
          <a:custGeom>
            <a:avLst/>
            <a:gdLst/>
            <a:ahLst/>
            <a:cxnLst>
              <a:cxn ang="0">
                <a:pos x="1441" y="0"/>
              </a:cxn>
              <a:cxn ang="0">
                <a:pos x="715" y="474"/>
              </a:cxn>
              <a:cxn ang="0">
                <a:pos x="0" y="1205"/>
              </a:cxn>
              <a:cxn ang="0">
                <a:pos x="727" y="739"/>
              </a:cxn>
              <a:cxn ang="0">
                <a:pos x="1441" y="0"/>
              </a:cxn>
            </a:cxnLst>
            <a:rect l="0" t="0" r="r" b="b"/>
            <a:pathLst>
              <a:path w="1441" h="1205">
                <a:moveTo>
                  <a:pt x="1441" y="0"/>
                </a:moveTo>
                <a:lnTo>
                  <a:pt x="715" y="474"/>
                </a:lnTo>
                <a:lnTo>
                  <a:pt x="0" y="1205"/>
                </a:lnTo>
                <a:lnTo>
                  <a:pt x="727" y="739"/>
                </a:lnTo>
                <a:lnTo>
                  <a:pt x="1441" y="0"/>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en-US" sz="2400">
              <a:latin typeface="微软雅黑" panose="020B0503020204020204" charset="-122"/>
              <a:ea typeface="微软雅黑" panose="020B0503020204020204" charset="-122"/>
            </a:endParaRPr>
          </a:p>
        </p:txBody>
      </p:sp>
      <p:sp>
        <p:nvSpPr>
          <p:cNvPr id="3083" name="Freeform 11"/>
          <p:cNvSpPr/>
          <p:nvPr/>
        </p:nvSpPr>
        <p:spPr bwMode="auto">
          <a:xfrm>
            <a:off x="4714113" y="1820015"/>
            <a:ext cx="3048000" cy="2546351"/>
          </a:xfrm>
          <a:custGeom>
            <a:avLst/>
            <a:gdLst/>
            <a:ahLst/>
            <a:cxnLst>
              <a:cxn ang="0">
                <a:pos x="1440" y="0"/>
              </a:cxn>
              <a:cxn ang="0">
                <a:pos x="716" y="473"/>
              </a:cxn>
              <a:cxn ang="0">
                <a:pos x="0" y="1203"/>
              </a:cxn>
              <a:cxn ang="0">
                <a:pos x="726" y="737"/>
              </a:cxn>
              <a:cxn ang="0">
                <a:pos x="1440" y="0"/>
              </a:cxn>
            </a:cxnLst>
            <a:rect l="0" t="0" r="r" b="b"/>
            <a:pathLst>
              <a:path w="1440" h="1203">
                <a:moveTo>
                  <a:pt x="1440" y="0"/>
                </a:moveTo>
                <a:lnTo>
                  <a:pt x="716" y="473"/>
                </a:lnTo>
                <a:lnTo>
                  <a:pt x="0" y="1203"/>
                </a:lnTo>
                <a:lnTo>
                  <a:pt x="726" y="737"/>
                </a:lnTo>
                <a:lnTo>
                  <a:pt x="1440" y="0"/>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en-US" sz="2400">
              <a:latin typeface="微软雅黑" panose="020B0503020204020204" charset="-122"/>
              <a:ea typeface="微软雅黑" panose="020B0503020204020204" charset="-122"/>
            </a:endParaRPr>
          </a:p>
        </p:txBody>
      </p:sp>
      <p:sp>
        <p:nvSpPr>
          <p:cNvPr id="3085" name="Freeform 13"/>
          <p:cNvSpPr/>
          <p:nvPr/>
        </p:nvSpPr>
        <p:spPr bwMode="auto">
          <a:xfrm>
            <a:off x="1464735" y="1817897"/>
            <a:ext cx="3050117" cy="2550584"/>
          </a:xfrm>
          <a:custGeom>
            <a:avLst/>
            <a:gdLst/>
            <a:ahLst/>
            <a:cxnLst>
              <a:cxn ang="0">
                <a:pos x="1441" y="0"/>
              </a:cxn>
              <a:cxn ang="0">
                <a:pos x="714" y="474"/>
              </a:cxn>
              <a:cxn ang="0">
                <a:pos x="0" y="1205"/>
              </a:cxn>
              <a:cxn ang="0">
                <a:pos x="727" y="737"/>
              </a:cxn>
              <a:cxn ang="0">
                <a:pos x="1441" y="0"/>
              </a:cxn>
            </a:cxnLst>
            <a:rect l="0" t="0" r="r" b="b"/>
            <a:pathLst>
              <a:path w="1441" h="1205">
                <a:moveTo>
                  <a:pt x="1441" y="0"/>
                </a:moveTo>
                <a:lnTo>
                  <a:pt x="714" y="474"/>
                </a:lnTo>
                <a:lnTo>
                  <a:pt x="0" y="1205"/>
                </a:lnTo>
                <a:lnTo>
                  <a:pt x="727" y="737"/>
                </a:lnTo>
                <a:lnTo>
                  <a:pt x="1441" y="0"/>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en-US" sz="2400">
              <a:latin typeface="微软雅黑" panose="020B0503020204020204" charset="-122"/>
              <a:ea typeface="微软雅黑" panose="020B0503020204020204" charset="-122"/>
            </a:endParaRPr>
          </a:p>
        </p:txBody>
      </p:sp>
      <p:sp>
        <p:nvSpPr>
          <p:cNvPr id="3087" name="Freeform 15"/>
          <p:cNvSpPr/>
          <p:nvPr/>
        </p:nvSpPr>
        <p:spPr bwMode="auto">
          <a:xfrm>
            <a:off x="3082163" y="1820015"/>
            <a:ext cx="3050117" cy="2546351"/>
          </a:xfrm>
          <a:custGeom>
            <a:avLst/>
            <a:gdLst/>
            <a:ahLst/>
            <a:cxnLst>
              <a:cxn ang="0">
                <a:pos x="1441" y="0"/>
              </a:cxn>
              <a:cxn ang="0">
                <a:pos x="714" y="472"/>
              </a:cxn>
              <a:cxn ang="0">
                <a:pos x="0" y="1203"/>
              </a:cxn>
              <a:cxn ang="0">
                <a:pos x="725" y="737"/>
              </a:cxn>
              <a:cxn ang="0">
                <a:pos x="1441" y="0"/>
              </a:cxn>
            </a:cxnLst>
            <a:rect l="0" t="0" r="r" b="b"/>
            <a:pathLst>
              <a:path w="1441" h="1203">
                <a:moveTo>
                  <a:pt x="1441" y="0"/>
                </a:moveTo>
                <a:lnTo>
                  <a:pt x="714" y="472"/>
                </a:lnTo>
                <a:lnTo>
                  <a:pt x="0" y="1203"/>
                </a:lnTo>
                <a:lnTo>
                  <a:pt x="725" y="737"/>
                </a:lnTo>
                <a:lnTo>
                  <a:pt x="1441" y="0"/>
                </a:lnTo>
                <a:close/>
              </a:path>
            </a:pathLst>
          </a:custGeom>
          <a:solidFill>
            <a:schemeClr val="bg1">
              <a:lumMod val="65000"/>
            </a:schemeClr>
          </a:solidFill>
          <a:ln w="9525">
            <a:noFill/>
            <a:round/>
          </a:ln>
        </p:spPr>
        <p:txBody>
          <a:bodyPr vert="horz" wrap="square" lIns="121920" tIns="60960" rIns="121920" bIns="60960" numCol="1" anchor="t" anchorCtr="0" compatLnSpc="1"/>
          <a:lstStyle/>
          <a:p>
            <a:endParaRPr lang="en-US" sz="2400">
              <a:latin typeface="微软雅黑" panose="020B0503020204020204" charset="-122"/>
              <a:ea typeface="微软雅黑" panose="020B0503020204020204" charset="-122"/>
            </a:endParaRPr>
          </a:p>
        </p:txBody>
      </p:sp>
      <p:grpSp>
        <p:nvGrpSpPr>
          <p:cNvPr id="10" name="Group 43"/>
          <p:cNvGrpSpPr/>
          <p:nvPr/>
        </p:nvGrpSpPr>
        <p:grpSpPr>
          <a:xfrm>
            <a:off x="937685" y="1812607"/>
            <a:ext cx="2444751" cy="2561167"/>
            <a:chOff x="703263" y="1359455"/>
            <a:chExt cx="1833563" cy="1920875"/>
          </a:xfrm>
        </p:grpSpPr>
        <p:sp>
          <p:nvSpPr>
            <p:cNvPr id="3084" name="Freeform 12"/>
            <p:cNvSpPr/>
            <p:nvPr/>
          </p:nvSpPr>
          <p:spPr bwMode="auto">
            <a:xfrm>
              <a:off x="703263" y="1359455"/>
              <a:ext cx="1833563" cy="1920875"/>
            </a:xfrm>
            <a:custGeom>
              <a:avLst/>
              <a:gdLst/>
              <a:ahLst/>
              <a:cxnLst>
                <a:cxn ang="0">
                  <a:pos x="213" y="1210"/>
                </a:cxn>
                <a:cxn ang="0">
                  <a:pos x="0" y="981"/>
                </a:cxn>
                <a:cxn ang="0">
                  <a:pos x="938" y="0"/>
                </a:cxn>
                <a:cxn ang="0">
                  <a:pos x="1155" y="216"/>
                </a:cxn>
                <a:cxn ang="0">
                  <a:pos x="213" y="1210"/>
                </a:cxn>
              </a:cxnLst>
              <a:rect l="0" t="0" r="r" b="b"/>
              <a:pathLst>
                <a:path w="1155" h="1210">
                  <a:moveTo>
                    <a:pt x="213" y="1210"/>
                  </a:moveTo>
                  <a:lnTo>
                    <a:pt x="0" y="981"/>
                  </a:lnTo>
                  <a:lnTo>
                    <a:pt x="938" y="0"/>
                  </a:lnTo>
                  <a:lnTo>
                    <a:pt x="1155" y="216"/>
                  </a:lnTo>
                  <a:lnTo>
                    <a:pt x="213" y="1210"/>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a:latin typeface="微软雅黑" panose="020B0503020204020204" charset="-122"/>
                <a:ea typeface="微软雅黑" panose="020B0503020204020204" charset="-122"/>
              </a:endParaRPr>
            </a:p>
          </p:txBody>
        </p:sp>
        <p:sp>
          <p:nvSpPr>
            <p:cNvPr id="19" name="Text Placeholder 3"/>
            <p:cNvSpPr txBox="1"/>
            <p:nvPr/>
          </p:nvSpPr>
          <p:spPr>
            <a:xfrm rot="18790397">
              <a:off x="855096" y="2254179"/>
              <a:ext cx="1432560" cy="21336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865" b="1" dirty="0">
                  <a:solidFill>
                    <a:schemeClr val="bg1"/>
                  </a:solidFill>
                  <a:latin typeface="微软雅黑" panose="020B0503020204020204" charset="-122"/>
                  <a:ea typeface="微软雅黑" panose="020B0503020204020204" charset="-122"/>
                </a:rPr>
                <a:t>单击此处添加名称</a:t>
              </a:r>
            </a:p>
          </p:txBody>
        </p:sp>
      </p:grpSp>
      <p:grpSp>
        <p:nvGrpSpPr>
          <p:cNvPr id="11" name="Group 44"/>
          <p:cNvGrpSpPr/>
          <p:nvPr/>
        </p:nvGrpSpPr>
        <p:grpSpPr>
          <a:xfrm>
            <a:off x="2580514" y="1811549"/>
            <a:ext cx="2440517" cy="2563284"/>
            <a:chOff x="1935385" y="1358661"/>
            <a:chExt cx="1830388" cy="1922463"/>
          </a:xfrm>
        </p:grpSpPr>
        <p:sp>
          <p:nvSpPr>
            <p:cNvPr id="3086" name="Freeform 14"/>
            <p:cNvSpPr/>
            <p:nvPr/>
          </p:nvSpPr>
          <p:spPr bwMode="auto">
            <a:xfrm>
              <a:off x="1935385" y="1358661"/>
              <a:ext cx="1830388" cy="1922463"/>
            </a:xfrm>
            <a:custGeom>
              <a:avLst/>
              <a:gdLst/>
              <a:ahLst/>
              <a:cxnLst>
                <a:cxn ang="0">
                  <a:pos x="211" y="1211"/>
                </a:cxn>
                <a:cxn ang="0">
                  <a:pos x="0" y="981"/>
                </a:cxn>
                <a:cxn ang="0">
                  <a:pos x="936" y="0"/>
                </a:cxn>
                <a:cxn ang="0">
                  <a:pos x="1153" y="218"/>
                </a:cxn>
                <a:cxn ang="0">
                  <a:pos x="211" y="1211"/>
                </a:cxn>
              </a:cxnLst>
              <a:rect l="0" t="0" r="r" b="b"/>
              <a:pathLst>
                <a:path w="1153" h="1211">
                  <a:moveTo>
                    <a:pt x="211" y="1211"/>
                  </a:moveTo>
                  <a:lnTo>
                    <a:pt x="0" y="981"/>
                  </a:lnTo>
                  <a:lnTo>
                    <a:pt x="936" y="0"/>
                  </a:lnTo>
                  <a:lnTo>
                    <a:pt x="1153" y="218"/>
                  </a:lnTo>
                  <a:lnTo>
                    <a:pt x="211" y="1211"/>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a:latin typeface="微软雅黑" panose="020B0503020204020204" charset="-122"/>
                <a:ea typeface="微软雅黑" panose="020B0503020204020204" charset="-122"/>
              </a:endParaRPr>
            </a:p>
          </p:txBody>
        </p:sp>
        <p:sp>
          <p:nvSpPr>
            <p:cNvPr id="20" name="Text Placeholder 3"/>
            <p:cNvSpPr txBox="1"/>
            <p:nvPr/>
          </p:nvSpPr>
          <p:spPr>
            <a:xfrm rot="18790397">
              <a:off x="2068839" y="2254178"/>
              <a:ext cx="1432560" cy="21336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865" b="1" dirty="0">
                  <a:solidFill>
                    <a:schemeClr val="bg1"/>
                  </a:solidFill>
                  <a:latin typeface="微软雅黑" panose="020B0503020204020204" charset="-122"/>
                  <a:ea typeface="微软雅黑" panose="020B0503020204020204" charset="-122"/>
                </a:rPr>
                <a:t>单击此处添加名称</a:t>
              </a:r>
            </a:p>
          </p:txBody>
        </p:sp>
      </p:grpSp>
      <p:grpSp>
        <p:nvGrpSpPr>
          <p:cNvPr id="12" name="Group 45"/>
          <p:cNvGrpSpPr/>
          <p:nvPr/>
        </p:nvGrpSpPr>
        <p:grpSpPr>
          <a:xfrm>
            <a:off x="4214581" y="1812607"/>
            <a:ext cx="2442633" cy="2561167"/>
            <a:chOff x="3160935" y="1359455"/>
            <a:chExt cx="1831975" cy="1920875"/>
          </a:xfrm>
        </p:grpSpPr>
        <p:sp>
          <p:nvSpPr>
            <p:cNvPr id="3082" name="Freeform 10"/>
            <p:cNvSpPr/>
            <p:nvPr/>
          </p:nvSpPr>
          <p:spPr bwMode="auto">
            <a:xfrm>
              <a:off x="3160935" y="1359455"/>
              <a:ext cx="1831975" cy="1920875"/>
            </a:xfrm>
            <a:custGeom>
              <a:avLst/>
              <a:gdLst/>
              <a:ahLst/>
              <a:cxnLst>
                <a:cxn ang="0">
                  <a:pos x="212" y="1210"/>
                </a:cxn>
                <a:cxn ang="0">
                  <a:pos x="0" y="981"/>
                </a:cxn>
                <a:cxn ang="0">
                  <a:pos x="936" y="0"/>
                </a:cxn>
                <a:cxn ang="0">
                  <a:pos x="1154" y="216"/>
                </a:cxn>
                <a:cxn ang="0">
                  <a:pos x="212" y="1210"/>
                </a:cxn>
              </a:cxnLst>
              <a:rect l="0" t="0" r="r" b="b"/>
              <a:pathLst>
                <a:path w="1154" h="1210">
                  <a:moveTo>
                    <a:pt x="212" y="1210"/>
                  </a:moveTo>
                  <a:lnTo>
                    <a:pt x="0" y="981"/>
                  </a:lnTo>
                  <a:lnTo>
                    <a:pt x="936" y="0"/>
                  </a:lnTo>
                  <a:lnTo>
                    <a:pt x="1154" y="216"/>
                  </a:lnTo>
                  <a:lnTo>
                    <a:pt x="212" y="1210"/>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a:latin typeface="微软雅黑" panose="020B0503020204020204" charset="-122"/>
                <a:ea typeface="微软雅黑" panose="020B0503020204020204" charset="-122"/>
              </a:endParaRPr>
            </a:p>
          </p:txBody>
        </p:sp>
        <p:sp>
          <p:nvSpPr>
            <p:cNvPr id="21" name="Text Placeholder 3"/>
            <p:cNvSpPr txBox="1"/>
            <p:nvPr/>
          </p:nvSpPr>
          <p:spPr>
            <a:xfrm rot="18790397">
              <a:off x="3310830" y="2254179"/>
              <a:ext cx="1432560" cy="21336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865" b="1" dirty="0">
                  <a:solidFill>
                    <a:schemeClr val="bg1"/>
                  </a:solidFill>
                  <a:latin typeface="微软雅黑" panose="020B0503020204020204" charset="-122"/>
                  <a:ea typeface="微软雅黑" panose="020B0503020204020204" charset="-122"/>
                </a:rPr>
                <a:t>单击此处添加名称</a:t>
              </a:r>
            </a:p>
          </p:txBody>
        </p:sp>
      </p:grpSp>
      <p:grpSp>
        <p:nvGrpSpPr>
          <p:cNvPr id="13" name="Group 46"/>
          <p:cNvGrpSpPr/>
          <p:nvPr/>
        </p:nvGrpSpPr>
        <p:grpSpPr>
          <a:xfrm>
            <a:off x="5844413" y="1812607"/>
            <a:ext cx="2446867" cy="2561167"/>
            <a:chOff x="4383310" y="1359455"/>
            <a:chExt cx="1835150" cy="1920875"/>
          </a:xfrm>
        </p:grpSpPr>
        <p:sp>
          <p:nvSpPr>
            <p:cNvPr id="3080" name="Freeform 8"/>
            <p:cNvSpPr/>
            <p:nvPr/>
          </p:nvSpPr>
          <p:spPr bwMode="auto">
            <a:xfrm>
              <a:off x="4383310" y="1359455"/>
              <a:ext cx="1835150" cy="1920875"/>
            </a:xfrm>
            <a:custGeom>
              <a:avLst/>
              <a:gdLst/>
              <a:ahLst/>
              <a:cxnLst>
                <a:cxn ang="0">
                  <a:pos x="211" y="1210"/>
                </a:cxn>
                <a:cxn ang="0">
                  <a:pos x="0" y="981"/>
                </a:cxn>
                <a:cxn ang="0">
                  <a:pos x="938" y="0"/>
                </a:cxn>
                <a:cxn ang="0">
                  <a:pos x="1156" y="216"/>
                </a:cxn>
                <a:cxn ang="0">
                  <a:pos x="211" y="1210"/>
                </a:cxn>
              </a:cxnLst>
              <a:rect l="0" t="0" r="r" b="b"/>
              <a:pathLst>
                <a:path w="1156" h="1210">
                  <a:moveTo>
                    <a:pt x="211" y="1210"/>
                  </a:moveTo>
                  <a:lnTo>
                    <a:pt x="0" y="981"/>
                  </a:lnTo>
                  <a:lnTo>
                    <a:pt x="938" y="0"/>
                  </a:lnTo>
                  <a:lnTo>
                    <a:pt x="1156" y="216"/>
                  </a:lnTo>
                  <a:lnTo>
                    <a:pt x="211" y="1210"/>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a:latin typeface="微软雅黑" panose="020B0503020204020204" charset="-122"/>
                <a:ea typeface="微软雅黑" panose="020B0503020204020204" charset="-122"/>
              </a:endParaRPr>
            </a:p>
          </p:txBody>
        </p:sp>
        <p:sp>
          <p:nvSpPr>
            <p:cNvPr id="22" name="Text Placeholder 3"/>
            <p:cNvSpPr txBox="1"/>
            <p:nvPr/>
          </p:nvSpPr>
          <p:spPr>
            <a:xfrm rot="18790397">
              <a:off x="4530030" y="2254179"/>
              <a:ext cx="1432560" cy="21336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865" b="1" dirty="0">
                  <a:solidFill>
                    <a:schemeClr val="bg1"/>
                  </a:solidFill>
                  <a:latin typeface="微软雅黑" panose="020B0503020204020204" charset="-122"/>
                  <a:ea typeface="微软雅黑" panose="020B0503020204020204" charset="-122"/>
                </a:rPr>
                <a:t>单击此处添加名称</a:t>
              </a:r>
            </a:p>
          </p:txBody>
        </p:sp>
      </p:grpSp>
      <p:grpSp>
        <p:nvGrpSpPr>
          <p:cNvPr id="14" name="Group 47"/>
          <p:cNvGrpSpPr/>
          <p:nvPr/>
        </p:nvGrpSpPr>
        <p:grpSpPr>
          <a:xfrm>
            <a:off x="7465781" y="1813664"/>
            <a:ext cx="2442633" cy="2559051"/>
            <a:chOff x="5599335" y="1360248"/>
            <a:chExt cx="1831975" cy="1919288"/>
          </a:xfrm>
        </p:grpSpPr>
        <p:sp>
          <p:nvSpPr>
            <p:cNvPr id="3078" name="Freeform 6"/>
            <p:cNvSpPr/>
            <p:nvPr/>
          </p:nvSpPr>
          <p:spPr bwMode="auto">
            <a:xfrm>
              <a:off x="5599335" y="1360248"/>
              <a:ext cx="1831975" cy="1919288"/>
            </a:xfrm>
            <a:custGeom>
              <a:avLst/>
              <a:gdLst/>
              <a:ahLst/>
              <a:cxnLst>
                <a:cxn ang="0">
                  <a:pos x="212" y="1209"/>
                </a:cxn>
                <a:cxn ang="0">
                  <a:pos x="0" y="981"/>
                </a:cxn>
                <a:cxn ang="0">
                  <a:pos x="936" y="0"/>
                </a:cxn>
                <a:cxn ang="0">
                  <a:pos x="1154" y="216"/>
                </a:cxn>
                <a:cxn ang="0">
                  <a:pos x="212" y="1209"/>
                </a:cxn>
              </a:cxnLst>
              <a:rect l="0" t="0" r="r" b="b"/>
              <a:pathLst>
                <a:path w="1154" h="1209">
                  <a:moveTo>
                    <a:pt x="212" y="1209"/>
                  </a:moveTo>
                  <a:lnTo>
                    <a:pt x="0" y="981"/>
                  </a:lnTo>
                  <a:lnTo>
                    <a:pt x="936" y="0"/>
                  </a:lnTo>
                  <a:lnTo>
                    <a:pt x="1154" y="216"/>
                  </a:lnTo>
                  <a:lnTo>
                    <a:pt x="212" y="1209"/>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a:latin typeface="微软雅黑" panose="020B0503020204020204" charset="-122"/>
                <a:ea typeface="微软雅黑" panose="020B0503020204020204" charset="-122"/>
              </a:endParaRPr>
            </a:p>
          </p:txBody>
        </p:sp>
        <p:sp>
          <p:nvSpPr>
            <p:cNvPr id="23" name="Text Placeholder 3"/>
            <p:cNvSpPr txBox="1"/>
            <p:nvPr/>
          </p:nvSpPr>
          <p:spPr>
            <a:xfrm rot="18790397">
              <a:off x="5762213" y="2145584"/>
              <a:ext cx="1540669" cy="213360"/>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865" b="1" dirty="0">
                  <a:solidFill>
                    <a:schemeClr val="bg1"/>
                  </a:solidFill>
                  <a:latin typeface="微软雅黑" panose="020B0503020204020204" charset="-122"/>
                  <a:ea typeface="微软雅黑" panose="020B0503020204020204" charset="-122"/>
                </a:rPr>
                <a:t>单击此处添加名称</a:t>
              </a:r>
            </a:p>
          </p:txBody>
        </p:sp>
      </p:grpSp>
      <p:grpSp>
        <p:nvGrpSpPr>
          <p:cNvPr id="15" name="Group 48"/>
          <p:cNvGrpSpPr/>
          <p:nvPr/>
        </p:nvGrpSpPr>
        <p:grpSpPr>
          <a:xfrm>
            <a:off x="9080795" y="1810489"/>
            <a:ext cx="2440517" cy="2565400"/>
            <a:chOff x="6810596" y="1357867"/>
            <a:chExt cx="1830388" cy="1924050"/>
          </a:xfrm>
        </p:grpSpPr>
        <p:sp>
          <p:nvSpPr>
            <p:cNvPr id="3077" name="Freeform 5"/>
            <p:cNvSpPr/>
            <p:nvPr/>
          </p:nvSpPr>
          <p:spPr bwMode="auto">
            <a:xfrm>
              <a:off x="6810596" y="1357867"/>
              <a:ext cx="1830388" cy="1924050"/>
            </a:xfrm>
            <a:custGeom>
              <a:avLst/>
              <a:gdLst/>
              <a:ahLst/>
              <a:cxnLst>
                <a:cxn ang="0">
                  <a:pos x="211" y="1212"/>
                </a:cxn>
                <a:cxn ang="0">
                  <a:pos x="0" y="981"/>
                </a:cxn>
                <a:cxn ang="0">
                  <a:pos x="935" y="0"/>
                </a:cxn>
                <a:cxn ang="0">
                  <a:pos x="1153" y="216"/>
                </a:cxn>
                <a:cxn ang="0">
                  <a:pos x="211" y="1212"/>
                </a:cxn>
              </a:cxnLst>
              <a:rect l="0" t="0" r="r" b="b"/>
              <a:pathLst>
                <a:path w="1153" h="1212">
                  <a:moveTo>
                    <a:pt x="211" y="1212"/>
                  </a:moveTo>
                  <a:lnTo>
                    <a:pt x="0" y="981"/>
                  </a:lnTo>
                  <a:lnTo>
                    <a:pt x="935" y="0"/>
                  </a:lnTo>
                  <a:lnTo>
                    <a:pt x="1153" y="216"/>
                  </a:lnTo>
                  <a:lnTo>
                    <a:pt x="211" y="1212"/>
                  </a:lnTo>
                  <a:close/>
                </a:path>
              </a:pathLst>
            </a:cu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a:latin typeface="微软雅黑" panose="020B0503020204020204" charset="-122"/>
                <a:ea typeface="微软雅黑" panose="020B0503020204020204" charset="-122"/>
              </a:endParaRPr>
            </a:p>
          </p:txBody>
        </p:sp>
        <p:sp>
          <p:nvSpPr>
            <p:cNvPr id="24" name="Text Placeholder 3"/>
            <p:cNvSpPr txBox="1"/>
            <p:nvPr/>
          </p:nvSpPr>
          <p:spPr>
            <a:xfrm rot="18790397">
              <a:off x="7036339" y="2129392"/>
              <a:ext cx="1481614" cy="213360"/>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1865" b="1" dirty="0">
                  <a:solidFill>
                    <a:schemeClr val="bg1"/>
                  </a:solidFill>
                  <a:latin typeface="微软雅黑" panose="020B0503020204020204" charset="-122"/>
                  <a:ea typeface="微软雅黑" panose="020B0503020204020204" charset="-122"/>
                </a:rPr>
                <a:t>单击此处添加名称</a:t>
              </a:r>
            </a:p>
          </p:txBody>
        </p:sp>
      </p:grpSp>
      <p:grpSp>
        <p:nvGrpSpPr>
          <p:cNvPr id="16" name="Group 25"/>
          <p:cNvGrpSpPr/>
          <p:nvPr/>
        </p:nvGrpSpPr>
        <p:grpSpPr>
          <a:xfrm>
            <a:off x="540107" y="4855361"/>
            <a:ext cx="1972138" cy="904369"/>
            <a:chOff x="764014" y="1586941"/>
            <a:chExt cx="1544637" cy="678277"/>
          </a:xfrm>
        </p:grpSpPr>
        <p:sp>
          <p:nvSpPr>
            <p:cNvPr id="26" name="Text Placeholder 3"/>
            <p:cNvSpPr txBox="1"/>
            <p:nvPr/>
          </p:nvSpPr>
          <p:spPr>
            <a:xfrm>
              <a:off x="1216038" y="1586941"/>
              <a:ext cx="640588" cy="1828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600" b="1" dirty="0">
                  <a:solidFill>
                    <a:schemeClr val="tx1"/>
                  </a:solidFill>
                  <a:latin typeface="微软雅黑" panose="020B0503020204020204" charset="-122"/>
                  <a:ea typeface="微软雅黑" panose="020B0503020204020204" charset="-122"/>
                </a:rPr>
                <a:t>添加标题</a:t>
              </a:r>
            </a:p>
          </p:txBody>
        </p:sp>
        <p:sp>
          <p:nvSpPr>
            <p:cNvPr id="27" name="Text Placeholder 3"/>
            <p:cNvSpPr txBox="1"/>
            <p:nvPr/>
          </p:nvSpPr>
          <p:spPr>
            <a:xfrm>
              <a:off x="764014" y="1802976"/>
              <a:ext cx="1544637" cy="46224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在此输入文本在此输入文本在此输入文本在此输入文本在此输入文本</a:t>
              </a:r>
              <a:endParaRPr lang="en-US" sz="1335" dirty="0">
                <a:solidFill>
                  <a:schemeClr val="tx1"/>
                </a:solidFill>
                <a:latin typeface="微软雅黑" panose="020B0503020204020204" charset="-122"/>
                <a:ea typeface="微软雅黑" panose="020B0503020204020204" charset="-122"/>
              </a:endParaRPr>
            </a:p>
          </p:txBody>
        </p:sp>
      </p:grpSp>
      <p:grpSp>
        <p:nvGrpSpPr>
          <p:cNvPr id="17" name="Group 25"/>
          <p:cNvGrpSpPr/>
          <p:nvPr/>
        </p:nvGrpSpPr>
        <p:grpSpPr>
          <a:xfrm>
            <a:off x="2351544" y="4855361"/>
            <a:ext cx="1972138" cy="904369"/>
            <a:chOff x="764014" y="1586941"/>
            <a:chExt cx="1544637" cy="678277"/>
          </a:xfrm>
        </p:grpSpPr>
        <p:sp>
          <p:nvSpPr>
            <p:cNvPr id="29" name="Text Placeholder 3"/>
            <p:cNvSpPr txBox="1"/>
            <p:nvPr/>
          </p:nvSpPr>
          <p:spPr>
            <a:xfrm>
              <a:off x="1216038" y="1586941"/>
              <a:ext cx="640588" cy="1828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600" b="1" dirty="0">
                  <a:solidFill>
                    <a:schemeClr val="tx1"/>
                  </a:solidFill>
                  <a:latin typeface="微软雅黑" panose="020B0503020204020204" charset="-122"/>
                  <a:ea typeface="微软雅黑" panose="020B0503020204020204" charset="-122"/>
                </a:rPr>
                <a:t>添加标题</a:t>
              </a:r>
            </a:p>
          </p:txBody>
        </p:sp>
        <p:sp>
          <p:nvSpPr>
            <p:cNvPr id="31" name="Text Placeholder 3"/>
            <p:cNvSpPr txBox="1"/>
            <p:nvPr/>
          </p:nvSpPr>
          <p:spPr>
            <a:xfrm>
              <a:off x="764014" y="1802976"/>
              <a:ext cx="1544637" cy="46224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在此输入文本在此输入文本在此输入文本在此输入文本在此输入文本</a:t>
              </a:r>
              <a:endParaRPr lang="en-US" sz="1335" dirty="0">
                <a:solidFill>
                  <a:schemeClr val="tx1"/>
                </a:solidFill>
                <a:latin typeface="微软雅黑" panose="020B0503020204020204" charset="-122"/>
                <a:ea typeface="微软雅黑" panose="020B0503020204020204" charset="-122"/>
              </a:endParaRPr>
            </a:p>
          </p:txBody>
        </p:sp>
      </p:grpSp>
      <p:grpSp>
        <p:nvGrpSpPr>
          <p:cNvPr id="18" name="Group 25"/>
          <p:cNvGrpSpPr/>
          <p:nvPr/>
        </p:nvGrpSpPr>
        <p:grpSpPr>
          <a:xfrm>
            <a:off x="4162981" y="4855361"/>
            <a:ext cx="1972138" cy="904369"/>
            <a:chOff x="764014" y="1586941"/>
            <a:chExt cx="1544637" cy="678277"/>
          </a:xfrm>
        </p:grpSpPr>
        <p:sp>
          <p:nvSpPr>
            <p:cNvPr id="33" name="Text Placeholder 3"/>
            <p:cNvSpPr txBox="1"/>
            <p:nvPr/>
          </p:nvSpPr>
          <p:spPr>
            <a:xfrm>
              <a:off x="1216038" y="1586941"/>
              <a:ext cx="640588" cy="1828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600" b="1" dirty="0">
                  <a:solidFill>
                    <a:schemeClr val="tx1"/>
                  </a:solidFill>
                  <a:latin typeface="微软雅黑" panose="020B0503020204020204" charset="-122"/>
                  <a:ea typeface="微软雅黑" panose="020B0503020204020204" charset="-122"/>
                </a:rPr>
                <a:t>添加标题</a:t>
              </a:r>
            </a:p>
          </p:txBody>
        </p:sp>
        <p:sp>
          <p:nvSpPr>
            <p:cNvPr id="34" name="Text Placeholder 3"/>
            <p:cNvSpPr txBox="1"/>
            <p:nvPr/>
          </p:nvSpPr>
          <p:spPr>
            <a:xfrm>
              <a:off x="764014" y="1802976"/>
              <a:ext cx="1544637" cy="46224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在此输入文本在此输入文本在此输入文本在此输入文本在此输入文本</a:t>
              </a:r>
              <a:endParaRPr lang="en-US" sz="1335" dirty="0">
                <a:solidFill>
                  <a:schemeClr val="tx1"/>
                </a:solidFill>
                <a:latin typeface="微软雅黑" panose="020B0503020204020204" charset="-122"/>
                <a:ea typeface="微软雅黑" panose="020B0503020204020204" charset="-122"/>
              </a:endParaRPr>
            </a:p>
          </p:txBody>
        </p:sp>
      </p:grpSp>
      <p:grpSp>
        <p:nvGrpSpPr>
          <p:cNvPr id="25" name="Group 25"/>
          <p:cNvGrpSpPr/>
          <p:nvPr/>
        </p:nvGrpSpPr>
        <p:grpSpPr>
          <a:xfrm>
            <a:off x="5974419" y="4855361"/>
            <a:ext cx="1972138" cy="904369"/>
            <a:chOff x="764014" y="1586941"/>
            <a:chExt cx="1544637" cy="678277"/>
          </a:xfrm>
        </p:grpSpPr>
        <p:sp>
          <p:nvSpPr>
            <p:cNvPr id="36" name="Text Placeholder 3"/>
            <p:cNvSpPr txBox="1"/>
            <p:nvPr/>
          </p:nvSpPr>
          <p:spPr>
            <a:xfrm>
              <a:off x="1216038" y="1586941"/>
              <a:ext cx="640588" cy="1828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600" b="1" dirty="0">
                  <a:solidFill>
                    <a:schemeClr val="tx1"/>
                  </a:solidFill>
                  <a:latin typeface="微软雅黑" panose="020B0503020204020204" charset="-122"/>
                  <a:ea typeface="微软雅黑" panose="020B0503020204020204" charset="-122"/>
                </a:rPr>
                <a:t>添加标题</a:t>
              </a:r>
            </a:p>
          </p:txBody>
        </p:sp>
        <p:sp>
          <p:nvSpPr>
            <p:cNvPr id="37" name="Text Placeholder 3"/>
            <p:cNvSpPr txBox="1"/>
            <p:nvPr/>
          </p:nvSpPr>
          <p:spPr>
            <a:xfrm>
              <a:off x="764014" y="1802976"/>
              <a:ext cx="1544637" cy="46224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在此输入文本在此输入文本在此输入文本在此输入文本在此输入文本</a:t>
              </a:r>
              <a:endParaRPr lang="en-US" sz="1335" dirty="0">
                <a:solidFill>
                  <a:schemeClr val="tx1"/>
                </a:solidFill>
                <a:latin typeface="微软雅黑" panose="020B0503020204020204" charset="-122"/>
                <a:ea typeface="微软雅黑" panose="020B0503020204020204" charset="-122"/>
              </a:endParaRPr>
            </a:p>
          </p:txBody>
        </p:sp>
      </p:grpSp>
      <p:grpSp>
        <p:nvGrpSpPr>
          <p:cNvPr id="28" name="Group 25"/>
          <p:cNvGrpSpPr/>
          <p:nvPr/>
        </p:nvGrpSpPr>
        <p:grpSpPr>
          <a:xfrm>
            <a:off x="7785856" y="4855361"/>
            <a:ext cx="1972138" cy="904369"/>
            <a:chOff x="764014" y="1586941"/>
            <a:chExt cx="1544637" cy="678277"/>
          </a:xfrm>
        </p:grpSpPr>
        <p:sp>
          <p:nvSpPr>
            <p:cNvPr id="39" name="Text Placeholder 3"/>
            <p:cNvSpPr txBox="1"/>
            <p:nvPr/>
          </p:nvSpPr>
          <p:spPr>
            <a:xfrm>
              <a:off x="1216038" y="1586941"/>
              <a:ext cx="640588" cy="1828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600" b="1" dirty="0">
                  <a:solidFill>
                    <a:schemeClr val="tx1"/>
                  </a:solidFill>
                  <a:latin typeface="微软雅黑" panose="020B0503020204020204" charset="-122"/>
                  <a:ea typeface="微软雅黑" panose="020B0503020204020204" charset="-122"/>
                </a:rPr>
                <a:t>添加标题</a:t>
              </a:r>
            </a:p>
          </p:txBody>
        </p:sp>
        <p:sp>
          <p:nvSpPr>
            <p:cNvPr id="40" name="Text Placeholder 3"/>
            <p:cNvSpPr txBox="1"/>
            <p:nvPr/>
          </p:nvSpPr>
          <p:spPr>
            <a:xfrm>
              <a:off x="764014" y="1802976"/>
              <a:ext cx="1544637" cy="46224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在此输入文本在此输入文本在此输入文本在此输入文本在此输入文本</a:t>
              </a:r>
              <a:endParaRPr lang="en-US" sz="1335" dirty="0">
                <a:solidFill>
                  <a:schemeClr val="tx1"/>
                </a:solidFill>
                <a:latin typeface="微软雅黑" panose="020B0503020204020204" charset="-122"/>
                <a:ea typeface="微软雅黑" panose="020B0503020204020204" charset="-122"/>
              </a:endParaRPr>
            </a:p>
          </p:txBody>
        </p:sp>
      </p:grpSp>
      <p:grpSp>
        <p:nvGrpSpPr>
          <p:cNvPr id="30" name="Group 25"/>
          <p:cNvGrpSpPr/>
          <p:nvPr/>
        </p:nvGrpSpPr>
        <p:grpSpPr>
          <a:xfrm>
            <a:off x="9597293" y="4855361"/>
            <a:ext cx="1972138" cy="904369"/>
            <a:chOff x="764014" y="1586941"/>
            <a:chExt cx="1544637" cy="678277"/>
          </a:xfrm>
        </p:grpSpPr>
        <p:sp>
          <p:nvSpPr>
            <p:cNvPr id="42" name="Text Placeholder 3"/>
            <p:cNvSpPr txBox="1"/>
            <p:nvPr/>
          </p:nvSpPr>
          <p:spPr>
            <a:xfrm>
              <a:off x="1216038" y="1586941"/>
              <a:ext cx="640588" cy="182880"/>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ctr" defTabSz="1218565">
                <a:spcBef>
                  <a:spcPct val="20000"/>
                </a:spcBef>
                <a:defRPr/>
              </a:pPr>
              <a:r>
                <a:rPr lang="en-US" sz="1600" b="1" dirty="0">
                  <a:solidFill>
                    <a:schemeClr val="tx1"/>
                  </a:solidFill>
                  <a:latin typeface="微软雅黑" panose="020B0503020204020204" charset="-122"/>
                  <a:ea typeface="微软雅黑" panose="020B0503020204020204" charset="-122"/>
                </a:rPr>
                <a:t>添加标题</a:t>
              </a:r>
            </a:p>
          </p:txBody>
        </p:sp>
        <p:sp>
          <p:nvSpPr>
            <p:cNvPr id="43" name="Text Placeholder 3"/>
            <p:cNvSpPr txBox="1"/>
            <p:nvPr/>
          </p:nvSpPr>
          <p:spPr>
            <a:xfrm>
              <a:off x="764014" y="1802976"/>
              <a:ext cx="1544637" cy="462242"/>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35" dirty="0">
                  <a:solidFill>
                    <a:schemeClr val="tx1"/>
                  </a:solidFill>
                  <a:latin typeface="微软雅黑" panose="020B0503020204020204" charset="-122"/>
                  <a:ea typeface="微软雅黑" panose="020B0503020204020204" charset="-122"/>
                </a:rPr>
                <a:t>在此输入文本在此输入文本在此输入文本在此输入文本在此输入文本</a:t>
              </a:r>
              <a:endParaRPr lang="en-US" sz="1335" dirty="0">
                <a:solidFill>
                  <a:schemeClr val="tx1"/>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1700"/>
                            </p:stCondLst>
                            <p:childTnLst>
                              <p:par>
                                <p:cTn id="28" presetID="22" presetClass="entr" presetSubtype="8" fill="hold" grpId="0" nodeType="afterEffect">
                                  <p:stCondLst>
                                    <p:cond delay="0"/>
                                  </p:stCondLst>
                                  <p:childTnLst>
                                    <p:set>
                                      <p:cBhvr>
                                        <p:cTn id="29" dur="1" fill="hold">
                                          <p:stCondLst>
                                            <p:cond delay="0"/>
                                          </p:stCondLst>
                                        </p:cTn>
                                        <p:tgtEl>
                                          <p:spTgt spid="3085"/>
                                        </p:tgtEl>
                                        <p:attrNameLst>
                                          <p:attrName>style.visibility</p:attrName>
                                        </p:attrNameLst>
                                      </p:cBhvr>
                                      <p:to>
                                        <p:strVal val="visible"/>
                                      </p:to>
                                    </p:set>
                                    <p:animEffect transition="in" filter="wipe(left)">
                                      <p:cBhvr>
                                        <p:cTn id="30" dur="500"/>
                                        <p:tgtEl>
                                          <p:spTgt spid="3085"/>
                                        </p:tgtEl>
                                      </p:cBhvr>
                                    </p:animEffect>
                                  </p:childTnLst>
                                </p:cTn>
                              </p:par>
                            </p:childTnLst>
                          </p:cTn>
                        </p:par>
                        <p:par>
                          <p:cTn id="31" fill="hold">
                            <p:stCondLst>
                              <p:cond delay="220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2700"/>
                            </p:stCondLst>
                            <p:childTnLst>
                              <p:par>
                                <p:cTn id="36" presetID="22" presetClass="entr" presetSubtype="8" fill="hold" grpId="0" nodeType="afterEffect">
                                  <p:stCondLst>
                                    <p:cond delay="0"/>
                                  </p:stCondLst>
                                  <p:childTnLst>
                                    <p:set>
                                      <p:cBhvr>
                                        <p:cTn id="37" dur="1" fill="hold">
                                          <p:stCondLst>
                                            <p:cond delay="0"/>
                                          </p:stCondLst>
                                        </p:cTn>
                                        <p:tgtEl>
                                          <p:spTgt spid="3087"/>
                                        </p:tgtEl>
                                        <p:attrNameLst>
                                          <p:attrName>style.visibility</p:attrName>
                                        </p:attrNameLst>
                                      </p:cBhvr>
                                      <p:to>
                                        <p:strVal val="visible"/>
                                      </p:to>
                                    </p:set>
                                    <p:animEffect transition="in" filter="wipe(left)">
                                      <p:cBhvr>
                                        <p:cTn id="38" dur="500"/>
                                        <p:tgtEl>
                                          <p:spTgt spid="3087"/>
                                        </p:tgtEl>
                                      </p:cBhvr>
                                    </p:animEffect>
                                  </p:childTnLst>
                                </p:cTn>
                              </p:par>
                            </p:childTnLst>
                          </p:cTn>
                        </p:par>
                        <p:par>
                          <p:cTn id="39" fill="hold">
                            <p:stCondLst>
                              <p:cond delay="32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3700"/>
                            </p:stCondLst>
                            <p:childTnLst>
                              <p:par>
                                <p:cTn id="44" presetID="22" presetClass="entr" presetSubtype="8" fill="hold" grpId="0" nodeType="afterEffect">
                                  <p:stCondLst>
                                    <p:cond delay="0"/>
                                  </p:stCondLst>
                                  <p:childTnLst>
                                    <p:set>
                                      <p:cBhvr>
                                        <p:cTn id="45" dur="1" fill="hold">
                                          <p:stCondLst>
                                            <p:cond delay="0"/>
                                          </p:stCondLst>
                                        </p:cTn>
                                        <p:tgtEl>
                                          <p:spTgt spid="3083"/>
                                        </p:tgtEl>
                                        <p:attrNameLst>
                                          <p:attrName>style.visibility</p:attrName>
                                        </p:attrNameLst>
                                      </p:cBhvr>
                                      <p:to>
                                        <p:strVal val="visible"/>
                                      </p:to>
                                    </p:set>
                                    <p:animEffect transition="in" filter="wipe(left)">
                                      <p:cBhvr>
                                        <p:cTn id="46" dur="500"/>
                                        <p:tgtEl>
                                          <p:spTgt spid="3083"/>
                                        </p:tgtEl>
                                      </p:cBhvr>
                                    </p:animEffect>
                                  </p:childTnLst>
                                </p:cTn>
                              </p:par>
                            </p:childTnLst>
                          </p:cTn>
                        </p:par>
                        <p:par>
                          <p:cTn id="47" fill="hold">
                            <p:stCondLst>
                              <p:cond delay="4200"/>
                            </p:stCondLst>
                            <p:childTnLst>
                              <p:par>
                                <p:cTn id="48" presetID="22" presetClass="entr" presetSubtype="8"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4700"/>
                            </p:stCondLst>
                            <p:childTnLst>
                              <p:par>
                                <p:cTn id="52" presetID="22" presetClass="entr" presetSubtype="8" fill="hold" grpId="0" nodeType="afterEffect">
                                  <p:stCondLst>
                                    <p:cond delay="0"/>
                                  </p:stCondLst>
                                  <p:childTnLst>
                                    <p:set>
                                      <p:cBhvr>
                                        <p:cTn id="53" dur="1" fill="hold">
                                          <p:stCondLst>
                                            <p:cond delay="0"/>
                                          </p:stCondLst>
                                        </p:cTn>
                                        <p:tgtEl>
                                          <p:spTgt spid="3081"/>
                                        </p:tgtEl>
                                        <p:attrNameLst>
                                          <p:attrName>style.visibility</p:attrName>
                                        </p:attrNameLst>
                                      </p:cBhvr>
                                      <p:to>
                                        <p:strVal val="visible"/>
                                      </p:to>
                                    </p:set>
                                    <p:animEffect transition="in" filter="wipe(left)">
                                      <p:cBhvr>
                                        <p:cTn id="54" dur="500"/>
                                        <p:tgtEl>
                                          <p:spTgt spid="3081"/>
                                        </p:tgtEl>
                                      </p:cBhvr>
                                    </p:animEffect>
                                  </p:childTnLst>
                                </p:cTn>
                              </p:par>
                            </p:childTnLst>
                          </p:cTn>
                        </p:par>
                        <p:par>
                          <p:cTn id="55" fill="hold">
                            <p:stCondLst>
                              <p:cond delay="5200"/>
                            </p:stCondLst>
                            <p:childTnLst>
                              <p:par>
                                <p:cTn id="56" presetID="22" presetClass="entr" presetSubtype="8" fill="hold"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par>
                          <p:cTn id="59" fill="hold">
                            <p:stCondLst>
                              <p:cond delay="5700"/>
                            </p:stCondLst>
                            <p:childTnLst>
                              <p:par>
                                <p:cTn id="60" presetID="22" presetClass="entr" presetSubtype="8" fill="hold" grpId="0" nodeType="afterEffect">
                                  <p:stCondLst>
                                    <p:cond delay="0"/>
                                  </p:stCondLst>
                                  <p:childTnLst>
                                    <p:set>
                                      <p:cBhvr>
                                        <p:cTn id="61" dur="1" fill="hold">
                                          <p:stCondLst>
                                            <p:cond delay="0"/>
                                          </p:stCondLst>
                                        </p:cTn>
                                        <p:tgtEl>
                                          <p:spTgt spid="3079"/>
                                        </p:tgtEl>
                                        <p:attrNameLst>
                                          <p:attrName>style.visibility</p:attrName>
                                        </p:attrNameLst>
                                      </p:cBhvr>
                                      <p:to>
                                        <p:strVal val="visible"/>
                                      </p:to>
                                    </p:set>
                                    <p:animEffect transition="in" filter="wipe(left)">
                                      <p:cBhvr>
                                        <p:cTn id="62" dur="500"/>
                                        <p:tgtEl>
                                          <p:spTgt spid="3079"/>
                                        </p:tgtEl>
                                      </p:cBhvr>
                                    </p:animEffect>
                                  </p:childTnLst>
                                </p:cTn>
                              </p:par>
                            </p:childTnLst>
                          </p:cTn>
                        </p:par>
                        <p:par>
                          <p:cTn id="63" fill="hold">
                            <p:stCondLst>
                              <p:cond delay="6200"/>
                            </p:stCondLst>
                            <p:childTnLst>
                              <p:par>
                                <p:cTn id="64" presetID="22" presetClass="entr" presetSubtype="8" fill="hold" nodeType="after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6700"/>
                            </p:stCondLst>
                            <p:childTnLst>
                              <p:par>
                                <p:cTn id="68" presetID="22" presetClass="entr" presetSubtype="4"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Effect transition="in" filter="wipe(down)">
                                      <p:cBhvr>
                                        <p:cTn id="70" dur="500"/>
                                        <p:tgtEl>
                                          <p:spTgt spid="16"/>
                                        </p:tgtEl>
                                      </p:cBhvr>
                                    </p:animEffect>
                                  </p:childTnLst>
                                </p:cTn>
                              </p:par>
                            </p:childTnLst>
                          </p:cTn>
                        </p:par>
                        <p:par>
                          <p:cTn id="71" fill="hold">
                            <p:stCondLst>
                              <p:cond delay="7200"/>
                            </p:stCondLst>
                            <p:childTnLst>
                              <p:par>
                                <p:cTn id="72" presetID="22" presetClass="entr" presetSubtype="4" fill="hold"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down)">
                                      <p:cBhvr>
                                        <p:cTn id="74" dur="500"/>
                                        <p:tgtEl>
                                          <p:spTgt spid="17"/>
                                        </p:tgtEl>
                                      </p:cBhvr>
                                    </p:animEffect>
                                  </p:childTnLst>
                                </p:cTn>
                              </p:par>
                            </p:childTnLst>
                          </p:cTn>
                        </p:par>
                        <p:par>
                          <p:cTn id="75" fill="hold">
                            <p:stCondLst>
                              <p:cond delay="7700"/>
                            </p:stCondLst>
                            <p:childTnLst>
                              <p:par>
                                <p:cTn id="76" presetID="22" presetClass="entr" presetSubtype="4" fill="hold" nodeType="after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down)">
                                      <p:cBhvr>
                                        <p:cTn id="78" dur="500"/>
                                        <p:tgtEl>
                                          <p:spTgt spid="18"/>
                                        </p:tgtEl>
                                      </p:cBhvr>
                                    </p:animEffect>
                                  </p:childTnLst>
                                </p:cTn>
                              </p:par>
                            </p:childTnLst>
                          </p:cTn>
                        </p:par>
                        <p:par>
                          <p:cTn id="79" fill="hold">
                            <p:stCondLst>
                              <p:cond delay="8200"/>
                            </p:stCondLst>
                            <p:childTnLst>
                              <p:par>
                                <p:cTn id="80" presetID="22" presetClass="entr" presetSubtype="4"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wipe(down)">
                                      <p:cBhvr>
                                        <p:cTn id="82" dur="500"/>
                                        <p:tgtEl>
                                          <p:spTgt spid="25"/>
                                        </p:tgtEl>
                                      </p:cBhvr>
                                    </p:animEffect>
                                  </p:childTnLst>
                                </p:cTn>
                              </p:par>
                            </p:childTnLst>
                          </p:cTn>
                        </p:par>
                        <p:par>
                          <p:cTn id="83" fill="hold">
                            <p:stCondLst>
                              <p:cond delay="8700"/>
                            </p:stCondLst>
                            <p:childTnLst>
                              <p:par>
                                <p:cTn id="84" presetID="22" presetClass="entr" presetSubtype="4" fill="hold"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wipe(down)">
                                      <p:cBhvr>
                                        <p:cTn id="86" dur="500"/>
                                        <p:tgtEl>
                                          <p:spTgt spid="28"/>
                                        </p:tgtEl>
                                      </p:cBhvr>
                                    </p:animEffect>
                                  </p:childTnLst>
                                </p:cTn>
                              </p:par>
                            </p:childTnLst>
                          </p:cTn>
                        </p:par>
                        <p:par>
                          <p:cTn id="87" fill="hold">
                            <p:stCondLst>
                              <p:cond delay="9200"/>
                            </p:stCondLst>
                            <p:childTnLst>
                              <p:par>
                                <p:cTn id="88" presetID="22" presetClass="entr" presetSubtype="4" fill="hold" nodeType="after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wipe(down)">
                                      <p:cBhvr>
                                        <p:cTn id="9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3079" grpId="0" bldLvl="0" animBg="1"/>
      <p:bldP spid="3081" grpId="0" bldLvl="0" animBg="1"/>
      <p:bldP spid="3083" grpId="0" bldLvl="0" animBg="1"/>
      <p:bldP spid="3085" grpId="0" bldLvl="0" animBg="1"/>
      <p:bldP spid="3087"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79635965ab865913f6d479a0024f737f"/>
          <p:cNvPicPr>
            <a:picLocks noChangeAspect="1"/>
          </p:cNvPicPr>
          <p:nvPr/>
        </p:nvPicPr>
        <p:blipFill>
          <a:blip r:embed="rId3"/>
          <a:stretch>
            <a:fillRect/>
          </a:stretch>
        </p:blipFill>
        <p:spPr>
          <a:xfrm>
            <a:off x="13970" y="3590925"/>
            <a:ext cx="12206605" cy="3293745"/>
          </a:xfrm>
          <a:prstGeom prst="rect">
            <a:avLst/>
          </a:prstGeom>
        </p:spPr>
      </p:pic>
      <p:pic>
        <p:nvPicPr>
          <p:cNvPr id="7" name="图片 6" descr="05fd5302bdceb267121ec8 50ace9cd46"/>
          <p:cNvPicPr>
            <a:picLocks noChangeAspect="1"/>
          </p:cNvPicPr>
          <p:nvPr/>
        </p:nvPicPr>
        <p:blipFill>
          <a:blip r:embed="rId4"/>
          <a:stretch>
            <a:fillRect/>
          </a:stretch>
        </p:blipFill>
        <p:spPr>
          <a:xfrm>
            <a:off x="0" y="-22860"/>
            <a:ext cx="6256020" cy="1837690"/>
          </a:xfrm>
          <a:prstGeom prst="rect">
            <a:avLst/>
          </a:prstGeom>
        </p:spPr>
      </p:pic>
      <p:pic>
        <p:nvPicPr>
          <p:cNvPr id="8" name="图片 7" descr="1"/>
          <p:cNvPicPr>
            <a:picLocks noChangeAspect="1"/>
          </p:cNvPicPr>
          <p:nvPr/>
        </p:nvPicPr>
        <p:blipFill>
          <a:blip r:embed="rId5" cstate="print"/>
          <a:stretch>
            <a:fillRect/>
          </a:stretch>
        </p:blipFill>
        <p:spPr>
          <a:xfrm>
            <a:off x="9084310" y="386715"/>
            <a:ext cx="2533650" cy="2148840"/>
          </a:xfrm>
          <a:prstGeom prst="rect">
            <a:avLst/>
          </a:prstGeom>
        </p:spPr>
      </p:pic>
      <p:sp>
        <p:nvSpPr>
          <p:cNvPr id="4" name="TextBox 143"/>
          <p:cNvSpPr txBox="1"/>
          <p:nvPr/>
        </p:nvSpPr>
        <p:spPr>
          <a:xfrm>
            <a:off x="2807335" y="2813050"/>
            <a:ext cx="6577330" cy="912495"/>
          </a:xfrm>
          <a:prstGeom prst="rect">
            <a:avLst/>
          </a:prstGeom>
          <a:noFill/>
        </p:spPr>
        <p:txBody>
          <a:bodyPr wrap="square" rtlCol="0">
            <a:spAutoFit/>
          </a:bodyPr>
          <a:lstStyle/>
          <a:p>
            <a:pPr algn="dist"/>
            <a:r>
              <a:rPr lang="zh-CN" altLang="en-US" sz="5335" b="1" dirty="0" smtClean="0">
                <a:ln w="6350">
                  <a:noFill/>
                </a:ln>
                <a:gradFill>
                  <a:gsLst>
                    <a:gs pos="0">
                      <a:srgbClr val="E30000"/>
                    </a:gs>
                    <a:gs pos="81000">
                      <a:srgbClr val="760303"/>
                    </a:gs>
                  </a:gsLst>
                  <a:lin ang="5400000" scaled="0"/>
                </a:gra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rPr>
              <a:t>谢谢观看</a:t>
            </a:r>
            <a:endParaRPr lang="zh-CN" altLang="en-US" sz="5335" b="1" dirty="0">
              <a:ln w="6350">
                <a:noFill/>
              </a:ln>
              <a:gradFill>
                <a:gsLst>
                  <a:gs pos="0">
                    <a:srgbClr val="E30000"/>
                  </a:gs>
                  <a:gs pos="81000">
                    <a:srgbClr val="760303"/>
                  </a:gs>
                </a:gsLst>
                <a:lin ang="5400000" scaled="0"/>
              </a:gradFill>
              <a:effectLst>
                <a:outerShdw blurRad="38100" dist="38100" dir="2700000" algn="tl">
                  <a:srgbClr val="000000">
                    <a:alpha val="43137"/>
                  </a:srgbClr>
                </a:outerShdw>
              </a:effectLst>
              <a:latin typeface="Arial" panose="020B0604020202020204" pitchFamily="34" charset="0"/>
              <a:ea typeface="微软雅黑" panose="020B0503020204020204" charset="-122"/>
              <a:sym typeface="Arial" panose="020B0604020202020204" pitchFamily="34" charset="0"/>
            </a:endParaRPr>
          </a:p>
        </p:txBody>
      </p:sp>
      <p:sp>
        <p:nvSpPr>
          <p:cNvPr id="11" name="矩形 10"/>
          <p:cNvSpPr/>
          <p:nvPr/>
        </p:nvSpPr>
        <p:spPr>
          <a:xfrm>
            <a:off x="2428875" y="3773170"/>
            <a:ext cx="7334250" cy="738664"/>
          </a:xfrm>
          <a:prstGeom prst="rect">
            <a:avLst/>
          </a:prstGeom>
        </p:spPr>
        <p:txBody>
          <a:bodyPr wrap="square">
            <a:spAutoFit/>
          </a:bodyPr>
          <a:lstStyle/>
          <a:p>
            <a:pPr algn="ctr"/>
            <a:r>
              <a:rPr lang="zh-CN" altLang="en-US" sz="1400" dirty="0">
                <a:solidFill>
                  <a:schemeClr val="tx1">
                    <a:lumMod val="75000"/>
                    <a:lumOff val="25000"/>
                  </a:schemeClr>
                </a:solidFill>
                <a:latin typeface="方正细黑一简体" panose="02010601030101010101" charset="-122"/>
                <a:ea typeface="方正细黑一简体" panose="02010601030101010101" charset="-122"/>
                <a:sym typeface="Arial" panose="020B0604020202020204" pitchFamily="34" charset="0"/>
              </a:rPr>
              <a:t>在此输入文本在此输入文本在此输入文本在此输入文本在此输入文本在此输入文本在此输入文本在此输入文本在此输入文本在此输入文本在此输入文本在此输入文本在此输入文本在此输入文本在此输入文本在此输入文本在此输入文本</a:t>
            </a:r>
            <a:endParaRPr lang="en-US" altLang="zh-CN" sz="1400" dirty="0">
              <a:solidFill>
                <a:schemeClr val="tx1">
                  <a:lumMod val="75000"/>
                  <a:lumOff val="25000"/>
                </a:schemeClr>
              </a:solidFill>
              <a:latin typeface="方正细黑一简体" panose="02010601030101010101" charset="-122"/>
              <a:ea typeface="方正细黑一简体" panose="02010601030101010101" charset="-122"/>
              <a:sym typeface="Arial" panose="020B0604020202020204" pitchFamily="34" charset="0"/>
            </a:endParaRPr>
          </a:p>
        </p:txBody>
      </p:sp>
      <p:cxnSp>
        <p:nvCxnSpPr>
          <p:cNvPr id="12" name="直接连接符 11"/>
          <p:cNvCxnSpPr/>
          <p:nvPr/>
        </p:nvCxnSpPr>
        <p:spPr>
          <a:xfrm>
            <a:off x="2430780" y="3730625"/>
            <a:ext cx="7426960" cy="3048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3" name="图片 12" descr="0ef9aeddf055293c45a61270f09f7806"/>
          <p:cNvPicPr>
            <a:picLocks noChangeAspect="1"/>
          </p:cNvPicPr>
          <p:nvPr/>
        </p:nvPicPr>
        <p:blipFill>
          <a:blip r:embed="rId6"/>
          <a:stretch>
            <a:fillRect/>
          </a:stretch>
        </p:blipFill>
        <p:spPr>
          <a:xfrm>
            <a:off x="4465638" y="93980"/>
            <a:ext cx="3260725" cy="31019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30"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800" decel="100000"/>
                                        <p:tgtEl>
                                          <p:spTgt spid="8"/>
                                        </p:tgtEl>
                                      </p:cBhvr>
                                    </p:animEffect>
                                    <p:anim calcmode="lin" valueType="num">
                                      <p:cBhvr>
                                        <p:cTn id="18" dur="800" decel="100000" fill="hold"/>
                                        <p:tgtEl>
                                          <p:spTgt spid="8"/>
                                        </p:tgtEl>
                                        <p:attrNameLst>
                                          <p:attrName>style.rotation</p:attrName>
                                        </p:attrNameLst>
                                      </p:cBhvr>
                                      <p:tavLst>
                                        <p:tav tm="0">
                                          <p:val>
                                            <p:fltVal val="-90"/>
                                          </p:val>
                                        </p:tav>
                                        <p:tav tm="100000">
                                          <p:val>
                                            <p:fltVal val="0"/>
                                          </p:val>
                                        </p:tav>
                                      </p:tavLst>
                                    </p:anim>
                                    <p:anim calcmode="lin" valueType="num">
                                      <p:cBhvr>
                                        <p:cTn id="19" dur="800" decel="100000" fill="hold"/>
                                        <p:tgtEl>
                                          <p:spTgt spid="8"/>
                                        </p:tgtEl>
                                        <p:attrNameLst>
                                          <p:attrName>ppt_x</p:attrName>
                                        </p:attrNameLst>
                                      </p:cBhvr>
                                      <p:tavLst>
                                        <p:tav tm="0">
                                          <p:val>
                                            <p:strVal val="#ppt_x+0.4"/>
                                          </p:val>
                                        </p:tav>
                                        <p:tav tm="100000">
                                          <p:val>
                                            <p:strVal val="#ppt_x-0.05"/>
                                          </p:val>
                                        </p:tav>
                                      </p:tavLst>
                                    </p:anim>
                                    <p:anim calcmode="lin" valueType="num">
                                      <p:cBhvr>
                                        <p:cTn id="20" dur="800" decel="100000" fill="hold"/>
                                        <p:tgtEl>
                                          <p:spTgt spid="8"/>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par>
                          <p:cTn id="23" fill="hold">
                            <p:stCondLst>
                              <p:cond delay="2500"/>
                            </p:stCondLst>
                            <p:childTnLst>
                              <p:par>
                                <p:cTn id="24" presetID="47"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4"/>
                                        </p:tgtEl>
                                        <p:attrNameLst>
                                          <p:attrName>style.visibility</p:attrName>
                                        </p:attrNameLst>
                                      </p:cBhvr>
                                      <p:to>
                                        <p:strVal val="visible"/>
                                      </p:to>
                                    </p:set>
                                    <p:anim by="(-#ppt_w*2)" calcmode="lin" valueType="num">
                                      <p:cBhvr rctx="PPT">
                                        <p:cTn id="32" dur="500" autoRev="1" fill="hold">
                                          <p:stCondLst>
                                            <p:cond delay="0"/>
                                          </p:stCondLst>
                                        </p:cTn>
                                        <p:tgtEl>
                                          <p:spTgt spid="4"/>
                                        </p:tgtEl>
                                        <p:attrNameLst>
                                          <p:attrName>ppt_w</p:attrName>
                                        </p:attrNameLst>
                                      </p:cBhvr>
                                    </p:anim>
                                    <p:anim by="(#ppt_w*0.50)" calcmode="lin" valueType="num">
                                      <p:cBhvr>
                                        <p:cTn id="33" dur="500" decel="50000" autoRev="1" fill="hold">
                                          <p:stCondLst>
                                            <p:cond delay="0"/>
                                          </p:stCondLst>
                                        </p:cTn>
                                        <p:tgtEl>
                                          <p:spTgt spid="4"/>
                                        </p:tgtEl>
                                        <p:attrNameLst>
                                          <p:attrName>ppt_x</p:attrName>
                                        </p:attrNameLst>
                                      </p:cBhvr>
                                    </p:anim>
                                    <p:anim from="(-#ppt_h/2)" to="(#ppt_y)" calcmode="lin" valueType="num">
                                      <p:cBhvr>
                                        <p:cTn id="34" dur="1000" fill="hold">
                                          <p:stCondLst>
                                            <p:cond delay="0"/>
                                          </p:stCondLst>
                                        </p:cTn>
                                        <p:tgtEl>
                                          <p:spTgt spid="4"/>
                                        </p:tgtEl>
                                        <p:attrNameLst>
                                          <p:attrName>ppt_y</p:attrName>
                                        </p:attrNameLst>
                                      </p:cBhvr>
                                    </p:anim>
                                    <p:animRot by="21600000">
                                      <p:cBhvr>
                                        <p:cTn id="35" dur="1000" fill="hold">
                                          <p:stCondLst>
                                            <p:cond delay="0"/>
                                          </p:stCondLst>
                                        </p:cTn>
                                        <p:tgtEl>
                                          <p:spTgt spid="4"/>
                                        </p:tgtEl>
                                        <p:attrNameLst>
                                          <p:attrName>r</p:attrName>
                                        </p:attrNameLst>
                                      </p:cBhvr>
                                    </p:animRot>
                                  </p:childTnLst>
                                </p:cTn>
                              </p:par>
                            </p:childTnLst>
                          </p:cTn>
                        </p:par>
                        <p:par>
                          <p:cTn id="36" fill="hold">
                            <p:stCondLst>
                              <p:cond delay="4800"/>
                            </p:stCondLst>
                            <p:childTnLst>
                              <p:par>
                                <p:cTn id="37" presetID="47"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gradFill>
            <a:gsLst>
              <a:gs pos="0">
                <a:srgbClr val="E30000"/>
              </a:gs>
              <a:gs pos="46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142590"/>
          </a:xfrm>
          <a:prstGeom prst="rect">
            <a:avLst/>
          </a:prstGeom>
          <a:noFill/>
        </p:spPr>
        <p:txBody>
          <a:bodyPr wrap="square" lIns="121890" tIns="60945" rIns="121890" bIns="60945" rtlCol="0">
            <a:spAutoFit/>
          </a:bodyPr>
          <a:lstStyle/>
          <a:p>
            <a:pPr>
              <a:lnSpc>
                <a:spcPct val="125000"/>
              </a:lnSpc>
            </a:pPr>
            <a:r>
              <a:rPr lang="zh-CN" altLang="en-US" sz="5300" b="1" dirty="0">
                <a:solidFill>
                  <a:schemeClr val="bg1"/>
                </a:solidFill>
                <a:latin typeface="微软雅黑" panose="020B0503020204020204" charset="-122"/>
                <a:ea typeface="微软雅黑" panose="020B0503020204020204" charset="-122"/>
              </a:rPr>
              <a:t>第一章</a:t>
            </a: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a:solidFill>
                  <a:srgbClr val="FFFFFF"/>
                </a:solidFill>
                <a:latin typeface="微软雅黑" panose="020B0503020204020204" charset="-122"/>
                <a:ea typeface="微软雅黑" panose="020B0503020204020204" charset="-122"/>
              </a:rPr>
              <a:t>这里输入党课的标题</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4247515" y="4034155"/>
            <a:ext cx="4863465" cy="397510"/>
          </a:xfrm>
          <a:prstGeom prst="rect">
            <a:avLst/>
          </a:prstGeom>
        </p:spPr>
        <p:txBody>
          <a:bodyPr wrap="square" lIns="121890" tIns="60945" rIns="121890" bIns="60945">
            <a:spAutoFit/>
          </a:bodyPr>
          <a:lstStyle/>
          <a:p>
            <a:pPr algn="dist" fontAlgn="auto">
              <a:spcBef>
                <a:spcPts val="0"/>
              </a:spcBef>
              <a:spcAft>
                <a:spcPts val="0"/>
              </a:spcAft>
              <a:defRPr/>
            </a:pPr>
            <a:r>
              <a:rPr lang="zh-CN" altLang="en-US" dirty="0">
                <a:solidFill>
                  <a:schemeClr val="bg1"/>
                </a:solidFill>
                <a:latin typeface="微软雅黑" panose="020B0503020204020204" charset="-122"/>
                <a:ea typeface="微软雅黑" panose="020B0503020204020204" charset="-122"/>
              </a:rPr>
              <a:t>勿忘国耻奋发图强微党课PPT模板</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xmlns="">
                  <a14:imgLayer r:embed="rId5">
                    <a14:imgEffect>
                      <a14:saturation sat="400000"/>
                    </a14:imgEffect>
                    <a14:imgEffect>
                      <a14:sharpenSoften amount="50000"/>
                    </a14:imgEffect>
                  </a14:imgLayer>
                </a14:imgProps>
              </a:ext>
              <a:ext uri="{28A0092B-C50C-407E-A947-70E740481C1C}">
                <a14:useLocalDpi xmlns:a14="http://schemas.microsoft.com/office/drawing/2010/main" xmlns="" val="0"/>
              </a:ext>
            </a:extLst>
          </a:blip>
          <a:srcRect t="65160" r="43538"/>
          <a:stretch>
            <a:fillRect/>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b="9741"/>
          <a:stretch>
            <a:fillRect/>
          </a:stretch>
        </p:blipFill>
        <p:spPr>
          <a:xfrm>
            <a:off x="9250610" y="712519"/>
            <a:ext cx="2941390" cy="6189953"/>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3" grpId="0" bldLvl="0" animBg="1"/>
      <p:bldP spid="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sp>
        <p:nvSpPr>
          <p:cNvPr id="6155" name="Rectangle 2"/>
          <p:cNvSpPr/>
          <p:nvPr/>
        </p:nvSpPr>
        <p:spPr>
          <a:xfrm>
            <a:off x="1219800" y="1989667"/>
            <a:ext cx="5786967" cy="3786717"/>
          </a:xfrm>
          <a:prstGeom prst="rect">
            <a:avLst/>
          </a:prstGeom>
          <a:blipFill rotWithShape="1">
            <a:blip r:embed="rId4"/>
            <a:stretch>
              <a:fillRect/>
            </a:stretch>
          </a:blipFill>
          <a:ln w="25400">
            <a:noFill/>
          </a:ln>
        </p:spPr>
        <p:txBody>
          <a:bodyPr lIns="91440" tIns="45720" rIns="91440" bIns="45720" anchor="ctr"/>
          <a:lstStyle/>
          <a:p>
            <a:pPr algn="ctr" eaLnBrk="1" hangingPunct="1"/>
            <a:endParaRPr lang="zh-CN" altLang="zh-CN" sz="100" dirty="0">
              <a:solidFill>
                <a:srgbClr val="262626"/>
              </a:solidFill>
              <a:latin typeface="微软雅黑" panose="020B0503020204020204" charset="-122"/>
              <a:ea typeface="微软雅黑" panose="020B0503020204020204" charset="-122"/>
              <a:sym typeface="微软雅黑" panose="020B0503020204020204" charset="-122"/>
            </a:endParaRPr>
          </a:p>
        </p:txBody>
      </p:sp>
      <p:grpSp>
        <p:nvGrpSpPr>
          <p:cNvPr id="6156" name="组合 15"/>
          <p:cNvGrpSpPr/>
          <p:nvPr/>
        </p:nvGrpSpPr>
        <p:grpSpPr>
          <a:xfrm>
            <a:off x="5177967" y="2427817"/>
            <a:ext cx="5803900" cy="1500716"/>
            <a:chOff x="0" y="0"/>
            <a:chExt cx="4354033" cy="1124393"/>
          </a:xfrm>
        </p:grpSpPr>
        <p:sp>
          <p:nvSpPr>
            <p:cNvPr id="4110" name="Rectangle 22"/>
            <p:cNvSpPr/>
            <p:nvPr/>
          </p:nvSpPr>
          <p:spPr>
            <a:xfrm>
              <a:off x="0" y="0"/>
              <a:ext cx="4354033" cy="1124393"/>
            </a:xfrm>
            <a:prstGeom prst="rect">
              <a:avLst/>
            </a:prstGeom>
            <a:gradFill>
              <a:gsLst>
                <a:gs pos="0">
                  <a:srgbClr val="E30000"/>
                </a:gs>
                <a:gs pos="100000">
                  <a:srgbClr val="760303"/>
                </a:gs>
              </a:gsLst>
              <a:lin ang="2700000" scaled="0"/>
            </a:gradFill>
            <a:ln w="25400">
              <a:noFill/>
            </a:ln>
          </p:spPr>
          <p:txBody>
            <a:bodyPr lIns="91440" tIns="45720" rIns="91440" bIns="45720" anchor="ctr"/>
            <a:lstStyle/>
            <a:p>
              <a:pPr algn="ctr" eaLnBrk="1" hangingPunct="1"/>
              <a:endParaRPr lang="zh-CN" altLang="zh-CN" sz="1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4111" name="Rectangle 4"/>
            <p:cNvSpPr/>
            <p:nvPr/>
          </p:nvSpPr>
          <p:spPr>
            <a:xfrm>
              <a:off x="106455" y="100472"/>
              <a:ext cx="4145365" cy="913946"/>
            </a:xfrm>
            <a:prstGeom prst="rect">
              <a:avLst/>
            </a:prstGeom>
            <a:gradFill>
              <a:gsLst>
                <a:gs pos="0">
                  <a:srgbClr val="E30000"/>
                </a:gs>
                <a:gs pos="100000">
                  <a:srgbClr val="760303"/>
                </a:gs>
              </a:gsLst>
              <a:lin ang="2700000" scaled="0"/>
            </a:gradFill>
            <a:ln w="9525">
              <a:noFill/>
            </a:ln>
          </p:spPr>
          <p:txBody>
            <a:bodyPr lIns="91440" tIns="45720" rIns="91440" bIns="45720">
              <a:spAutoFit/>
            </a:bodyPr>
            <a:lstStyle/>
            <a:p>
              <a:pPr eaLnBrk="1" hangingPunct="1"/>
              <a:r>
                <a:rPr lang="zh-CN" altLang="en-US" sz="1465" dirty="0">
                  <a:solidFill>
                    <a:schemeClr val="bg1"/>
                  </a:solidFill>
                  <a:latin typeface="微软雅黑" panose="020B0503020204020204" charset="-122"/>
                  <a:ea typeface="微软雅黑" panose="020B0503020204020204" charset="-122"/>
                  <a:sym typeface="微软雅黑" panose="020B0503020204020204" charset="-122"/>
                </a:rPr>
                <a:t>在此处添加详细描述文本</a:t>
              </a:r>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br>
              <a: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t/>
              </a:r>
              <a:br>
                <a:rPr lang="zh-CN" altLang="en-US" sz="1065" dirty="0">
                  <a:solidFill>
                    <a:schemeClr val="bg1"/>
                  </a:solidFill>
                  <a:latin typeface="微软雅黑" panose="020B0503020204020204" charset="-122"/>
                  <a:ea typeface="微软雅黑" panose="020B0503020204020204" charset="-122"/>
                  <a:sym typeface="微软雅黑" panose="020B0503020204020204" charset="-122"/>
                </a:rPr>
              </a:b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在此处添加详细描述文本，尽量与标题文本语言风格相符合，语言描述尽量简洁生动，尽可能概括出段落内容，尽量将每页幻灯片文字内容控制在</a:t>
              </a:r>
              <a:r>
                <a:rPr lang="en-US" altLang="zh-CN" sz="1200" dirty="0">
                  <a:solidFill>
                    <a:schemeClr val="bg1"/>
                  </a:solidFill>
                  <a:latin typeface="微软雅黑" panose="020B0503020204020204" charset="-122"/>
                  <a:ea typeface="微软雅黑" panose="020B0503020204020204" charset="-122"/>
                  <a:sym typeface="微软雅黑" panose="020B0503020204020204" charset="-122"/>
                </a:rPr>
                <a:t>200</a:t>
              </a: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200" dirty="0">
                  <a:solidFill>
                    <a:schemeClr val="bg1"/>
                  </a:solidFill>
                  <a:latin typeface="微软雅黑" panose="020B0503020204020204" charset="-122"/>
                  <a:ea typeface="微软雅黑" panose="020B0503020204020204" charset="-122"/>
                  <a:sym typeface="微软雅黑" panose="020B0503020204020204" charset="-122"/>
                </a:rPr>
                <a:t>5</a:t>
              </a: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分钟以内。页幻灯片动态演示时间长度尽量控制在</a:t>
              </a:r>
              <a:r>
                <a:rPr lang="en-US" altLang="zh-CN" sz="1200" dirty="0">
                  <a:solidFill>
                    <a:schemeClr val="bg1"/>
                  </a:solidFill>
                  <a:latin typeface="微软雅黑" panose="020B0503020204020204" charset="-122"/>
                  <a:ea typeface="微软雅黑" panose="020B0503020204020204" charset="-122"/>
                  <a:sym typeface="微软雅黑" panose="020B0503020204020204" charset="-122"/>
                </a:rPr>
                <a:t>5</a:t>
              </a:r>
              <a:r>
                <a:rPr lang="zh-CN" altLang="en-US" sz="1200" dirty="0">
                  <a:solidFill>
                    <a:schemeClr val="bg1"/>
                  </a:solidFill>
                  <a:latin typeface="微软雅黑" panose="020B0503020204020204" charset="-122"/>
                  <a:ea typeface="微软雅黑" panose="020B0503020204020204" charset="-122"/>
                  <a:sym typeface="微软雅黑" panose="020B0503020204020204" charset="-122"/>
                </a:rPr>
                <a:t>分钟以内。</a:t>
              </a:r>
              <a:endParaRPr lang="en-US" altLang="x-none" sz="1200" dirty="0">
                <a:solidFill>
                  <a:schemeClr val="bg1"/>
                </a:solidFill>
                <a:latin typeface="微软雅黑" panose="020B0503020204020204" charset="-122"/>
                <a:ea typeface="微软雅黑" panose="020B0503020204020204" charset="-122"/>
                <a:sym typeface="微软雅黑" panose="020B0503020204020204" charset="-122"/>
              </a:endParaRPr>
            </a:p>
          </p:txBody>
        </p:sp>
      </p:grpSp>
      <p:sp>
        <p:nvSpPr>
          <p:cNvPr id="6159" name="TextBox 18"/>
          <p:cNvSpPr/>
          <p:nvPr/>
        </p:nvSpPr>
        <p:spPr>
          <a:xfrm>
            <a:off x="7540167" y="4093633"/>
            <a:ext cx="3416300" cy="1035050"/>
          </a:xfrm>
          <a:prstGeom prst="rect">
            <a:avLst/>
          </a:prstGeom>
          <a:noFill/>
          <a:ln w="9525">
            <a:noFill/>
          </a:ln>
        </p:spPr>
        <p:txBody>
          <a:bodyPr>
            <a:spAutoFit/>
          </a:bodyPr>
          <a:lstStyle/>
          <a:p>
            <a:pPr eaLnBrk="1" hangingPunct="1"/>
            <a:r>
              <a:rPr lang="zh-CN" altLang="en-US" sz="1465" dirty="0">
                <a:solidFill>
                  <a:srgbClr val="0B2430"/>
                </a:solidFill>
                <a:latin typeface="微软雅黑" panose="020B0503020204020204" charset="-122"/>
                <a:ea typeface="微软雅黑" panose="020B0503020204020204" charset="-122"/>
                <a:sym typeface="微软雅黑" panose="020B0503020204020204" charset="-122"/>
              </a:rPr>
              <a:t>单击此处添加标题</a:t>
            </a:r>
            <a:endParaRPr lang="en-US" altLang="x-none" sz="1465" dirty="0">
              <a:solidFill>
                <a:srgbClr val="0B2430"/>
              </a:solidFill>
              <a:latin typeface="微软雅黑" panose="020B0503020204020204" charset="-122"/>
              <a:ea typeface="微软雅黑" panose="020B0503020204020204" charset="-122"/>
              <a:sym typeface="微软雅黑" panose="020B0503020204020204" charset="-122"/>
            </a:endParaRPr>
          </a:p>
          <a:p>
            <a:pPr eaLnBrk="1" hangingPunct="1"/>
            <a:r>
              <a:rPr lang="zh-CN" altLang="en-US" sz="1065" dirty="0">
                <a:solidFill>
                  <a:srgbClr val="3F3F3F"/>
                </a:solidFill>
                <a:latin typeface="微软雅黑" panose="020B0503020204020204" charset="-122"/>
                <a:ea typeface="微软雅黑" panose="020B0503020204020204" charset="-122"/>
                <a:sym typeface="微软雅黑" panose="020B0503020204020204" charset="-122"/>
              </a:rPr>
              <a:t/>
            </a:r>
            <a:br>
              <a:rPr lang="zh-CN" altLang="en-US" sz="1065" dirty="0">
                <a:solidFill>
                  <a:srgbClr val="3F3F3F"/>
                </a:solidFill>
                <a:latin typeface="微软雅黑" panose="020B0503020204020204" charset="-122"/>
                <a:ea typeface="微软雅黑" panose="020B0503020204020204" charset="-122"/>
                <a:sym typeface="微软雅黑" panose="020B0503020204020204" charset="-122"/>
              </a:rPr>
            </a:br>
            <a:r>
              <a:rPr lang="zh-CN" altLang="en-US" sz="1200" dirty="0">
                <a:solidFill>
                  <a:srgbClr val="3F3F3F"/>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在此处添加详细描述文本，尽量与标题文本语言风格相符合，语言描述尽量简洁生动，尽可能概括出段落内容。</a:t>
            </a:r>
            <a:endParaRPr lang="en-US" altLang="x-none" sz="1200" dirty="0">
              <a:solidFill>
                <a:srgbClr val="3F3F3F"/>
              </a:solidFill>
              <a:latin typeface="微软雅黑" panose="020B0503020204020204" charset="-122"/>
              <a:ea typeface="微软雅黑" panose="020B0503020204020204" charset="-122"/>
              <a:sym typeface="微软雅黑" panose="020B0503020204020204" charset="-122"/>
            </a:endParaRPr>
          </a:p>
        </p:txBody>
      </p:sp>
      <p:sp>
        <p:nvSpPr>
          <p:cNvPr id="6160" name="Rectangle 42"/>
          <p:cNvSpPr/>
          <p:nvPr/>
        </p:nvSpPr>
        <p:spPr>
          <a:xfrm>
            <a:off x="7286167" y="4140200"/>
            <a:ext cx="254000" cy="256117"/>
          </a:xfrm>
          <a:prstGeom prst="rect">
            <a:avLst/>
          </a:prstGeom>
          <a:gradFill>
            <a:gsLst>
              <a:gs pos="0">
                <a:srgbClr val="E30000"/>
              </a:gs>
              <a:gs pos="100000">
                <a:srgbClr val="760303"/>
              </a:gs>
            </a:gsLst>
            <a:lin ang="2700000" scaled="0"/>
          </a:gradFill>
          <a:ln w="25400">
            <a:noFill/>
          </a:ln>
        </p:spPr>
        <p:txBody>
          <a:bodyPr lIns="91440" tIns="45720" rIns="91440" bIns="45720" anchor="ctr"/>
          <a:lstStyle/>
          <a:p>
            <a:pPr algn="ctr" eaLnBrk="1" hangingPunct="1"/>
            <a:r>
              <a:rPr lang="en-US" altLang="zh-CN" sz="1465" b="1" dirty="0">
                <a:solidFill>
                  <a:srgbClr val="F2F2F2"/>
                </a:solidFill>
                <a:latin typeface="微软雅黑" panose="020B0503020204020204" charset="-122"/>
                <a:ea typeface="微软雅黑" panose="020B0503020204020204" charset="-122"/>
                <a:sym typeface="Open Sans" panose="020B0606030504020204" pitchFamily="2" charset="-122"/>
              </a:rPr>
              <a:t>+</a:t>
            </a:r>
          </a:p>
        </p:txBody>
      </p:sp>
      <p:sp>
        <p:nvSpPr>
          <p:cNvPr id="6161" name="矩形 20"/>
          <p:cNvSpPr/>
          <p:nvPr/>
        </p:nvSpPr>
        <p:spPr>
          <a:xfrm>
            <a:off x="7652351" y="5444067"/>
            <a:ext cx="1536700" cy="332317"/>
          </a:xfrm>
          <a:prstGeom prst="rect">
            <a:avLst/>
          </a:prstGeom>
          <a:noFill/>
          <a:ln w="9525" cap="flat" cmpd="sng">
            <a:solidFill>
              <a:srgbClr val="C00000"/>
            </a:solidFill>
            <a:prstDash val="solid"/>
            <a:bevel/>
            <a:headEnd type="none" w="med" len="med"/>
            <a:tailEnd type="none" w="med" len="med"/>
          </a:ln>
        </p:spPr>
        <p:txBody>
          <a:bodyPr anchor="ctr"/>
          <a:lstStyle/>
          <a:p>
            <a:pPr algn="ctr" eaLnBrk="1" hangingPunct="1"/>
            <a:r>
              <a:rPr lang="zh-CN" altLang="en-US" sz="1335" dirty="0">
                <a:solidFill>
                  <a:srgbClr val="0B2430"/>
                </a:solidFill>
                <a:latin typeface="微软雅黑" panose="020B0503020204020204" charset="-122"/>
                <a:ea typeface="微软雅黑" panose="020B0503020204020204" charset="-122"/>
                <a:sym typeface="微软雅黑" panose="020B0503020204020204" charset="-122"/>
              </a:rPr>
              <a:t>添加相关文字</a:t>
            </a: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8" fill="hold" grpId="0" nodeType="afterEffect">
                                  <p:stCondLst>
                                    <p:cond delay="0"/>
                                  </p:stCondLst>
                                  <p:childTnLst>
                                    <p:set>
                                      <p:cBhvr>
                                        <p:cTn id="25" dur="1" fill="hold">
                                          <p:stCondLst>
                                            <p:cond delay="0"/>
                                          </p:stCondLst>
                                        </p:cTn>
                                        <p:tgtEl>
                                          <p:spTgt spid="6155"/>
                                        </p:tgtEl>
                                        <p:attrNameLst>
                                          <p:attrName>style.visibility</p:attrName>
                                        </p:attrNameLst>
                                      </p:cBhvr>
                                      <p:to>
                                        <p:strVal val="visible"/>
                                      </p:to>
                                    </p:set>
                                    <p:anim calcmode="lin" valueType="num">
                                      <p:cBhvr>
                                        <p:cTn id="26" dur="500" fill="hold"/>
                                        <p:tgtEl>
                                          <p:spTgt spid="6155"/>
                                        </p:tgtEl>
                                        <p:attrNameLst>
                                          <p:attrName>ppt_x</p:attrName>
                                        </p:attrNameLst>
                                      </p:cBhvr>
                                      <p:tavLst>
                                        <p:tav tm="0">
                                          <p:val>
                                            <p:strVal val="0-#ppt_w/2"/>
                                          </p:val>
                                        </p:tav>
                                        <p:tav tm="100000">
                                          <p:val>
                                            <p:strVal val="#ppt_x"/>
                                          </p:val>
                                        </p:tav>
                                      </p:tavLst>
                                    </p:anim>
                                    <p:anim calcmode="lin" valueType="num">
                                      <p:cBhvr>
                                        <p:cTn id="27" dur="500" fill="hold"/>
                                        <p:tgtEl>
                                          <p:spTgt spid="6155"/>
                                        </p:tgtEl>
                                        <p:attrNameLst>
                                          <p:attrName>ppt_y</p:attrName>
                                        </p:attrNameLst>
                                      </p:cBhvr>
                                      <p:tavLst>
                                        <p:tav tm="0">
                                          <p:val>
                                            <p:strVal val="#ppt_y"/>
                                          </p:val>
                                        </p:tav>
                                        <p:tav tm="100000">
                                          <p:val>
                                            <p:strVal val="#ppt_y"/>
                                          </p:val>
                                        </p:tav>
                                      </p:tavLst>
                                    </p:anim>
                                  </p:childTnLst>
                                </p:cTn>
                              </p:par>
                            </p:childTnLst>
                          </p:cTn>
                        </p:par>
                        <p:par>
                          <p:cTn id="28" fill="hold">
                            <p:stCondLst>
                              <p:cond delay="1700"/>
                            </p:stCondLst>
                            <p:childTnLst>
                              <p:par>
                                <p:cTn id="29" presetID="2" presetClass="entr" presetSubtype="2" fill="hold" nodeType="afterEffect">
                                  <p:stCondLst>
                                    <p:cond delay="0"/>
                                  </p:stCondLst>
                                  <p:childTnLst>
                                    <p:set>
                                      <p:cBhvr>
                                        <p:cTn id="30" dur="1" fill="hold">
                                          <p:stCondLst>
                                            <p:cond delay="0"/>
                                          </p:stCondLst>
                                        </p:cTn>
                                        <p:tgtEl>
                                          <p:spTgt spid="6156"/>
                                        </p:tgtEl>
                                        <p:attrNameLst>
                                          <p:attrName>style.visibility</p:attrName>
                                        </p:attrNameLst>
                                      </p:cBhvr>
                                      <p:to>
                                        <p:strVal val="visible"/>
                                      </p:to>
                                    </p:set>
                                    <p:anim calcmode="lin" valueType="num">
                                      <p:cBhvr>
                                        <p:cTn id="31" dur="500" fill="hold"/>
                                        <p:tgtEl>
                                          <p:spTgt spid="6156"/>
                                        </p:tgtEl>
                                        <p:attrNameLst>
                                          <p:attrName>ppt_x</p:attrName>
                                        </p:attrNameLst>
                                      </p:cBhvr>
                                      <p:tavLst>
                                        <p:tav tm="0">
                                          <p:val>
                                            <p:strVal val="1+#ppt_w/2"/>
                                          </p:val>
                                        </p:tav>
                                        <p:tav tm="100000">
                                          <p:val>
                                            <p:strVal val="#ppt_x"/>
                                          </p:val>
                                        </p:tav>
                                      </p:tavLst>
                                    </p:anim>
                                    <p:anim calcmode="lin" valueType="num">
                                      <p:cBhvr>
                                        <p:cTn id="32" dur="500" fill="hold"/>
                                        <p:tgtEl>
                                          <p:spTgt spid="6156"/>
                                        </p:tgtEl>
                                        <p:attrNameLst>
                                          <p:attrName>ppt_y</p:attrName>
                                        </p:attrNameLst>
                                      </p:cBhvr>
                                      <p:tavLst>
                                        <p:tav tm="0">
                                          <p:val>
                                            <p:strVal val="#ppt_y"/>
                                          </p:val>
                                        </p:tav>
                                        <p:tav tm="100000">
                                          <p:val>
                                            <p:strVal val="#ppt_y"/>
                                          </p:val>
                                        </p:tav>
                                      </p:tavLst>
                                    </p:anim>
                                  </p:childTnLst>
                                </p:cTn>
                              </p:par>
                            </p:childTnLst>
                          </p:cTn>
                        </p:par>
                        <p:par>
                          <p:cTn id="33" fill="hold">
                            <p:stCondLst>
                              <p:cond delay="2200"/>
                            </p:stCondLst>
                            <p:childTnLst>
                              <p:par>
                                <p:cTn id="34" presetID="10" presetClass="entr" presetSubtype="0" fill="hold" grpId="0" nodeType="afterEffect">
                                  <p:stCondLst>
                                    <p:cond delay="0"/>
                                  </p:stCondLst>
                                  <p:childTnLst>
                                    <p:set>
                                      <p:cBhvr>
                                        <p:cTn id="35" dur="1" fill="hold">
                                          <p:stCondLst>
                                            <p:cond delay="0"/>
                                          </p:stCondLst>
                                        </p:cTn>
                                        <p:tgtEl>
                                          <p:spTgt spid="6160"/>
                                        </p:tgtEl>
                                        <p:attrNameLst>
                                          <p:attrName>style.visibility</p:attrName>
                                        </p:attrNameLst>
                                      </p:cBhvr>
                                      <p:to>
                                        <p:strVal val="visible"/>
                                      </p:to>
                                    </p:set>
                                    <p:anim calcmode="lin" valueType="num">
                                      <p:cBhvr>
                                        <p:cTn id="36" dur="500" fill="hold"/>
                                        <p:tgtEl>
                                          <p:spTgt spid="6160"/>
                                        </p:tgtEl>
                                        <p:attrNameLst>
                                          <p:attrName>ppt_w</p:attrName>
                                        </p:attrNameLst>
                                      </p:cBhvr>
                                      <p:tavLst>
                                        <p:tav tm="0">
                                          <p:val>
                                            <p:fltVal val="0"/>
                                          </p:val>
                                        </p:tav>
                                        <p:tav tm="100000">
                                          <p:val>
                                            <p:strVal val="#ppt_w"/>
                                          </p:val>
                                        </p:tav>
                                      </p:tavLst>
                                    </p:anim>
                                    <p:anim calcmode="lin" valueType="num">
                                      <p:cBhvr>
                                        <p:cTn id="37" dur="500" fill="hold"/>
                                        <p:tgtEl>
                                          <p:spTgt spid="6160"/>
                                        </p:tgtEl>
                                        <p:attrNameLst>
                                          <p:attrName>ppt_h</p:attrName>
                                        </p:attrNameLst>
                                      </p:cBhvr>
                                      <p:tavLst>
                                        <p:tav tm="0">
                                          <p:val>
                                            <p:fltVal val="0"/>
                                          </p:val>
                                        </p:tav>
                                        <p:tav tm="100000">
                                          <p:val>
                                            <p:strVal val="#ppt_h"/>
                                          </p:val>
                                        </p:tav>
                                      </p:tavLst>
                                    </p:anim>
                                    <p:animEffect filter="fade">
                                      <p:cBhvr>
                                        <p:cTn id="38" dur="500"/>
                                        <p:tgtEl>
                                          <p:spTgt spid="6160"/>
                                        </p:tgtEl>
                                      </p:cBhvr>
                                    </p:animEffect>
                                  </p:childTnLst>
                                </p:cTn>
                              </p:par>
                            </p:childTnLst>
                          </p:cTn>
                        </p:par>
                        <p:par>
                          <p:cTn id="39" fill="hold">
                            <p:stCondLst>
                              <p:cond delay="2700"/>
                            </p:stCondLst>
                            <p:childTnLst>
                              <p:par>
                                <p:cTn id="40" presetID="2" presetClass="entr" presetSubtype="2" fill="hold" grpId="0" nodeType="afterEffect">
                                  <p:stCondLst>
                                    <p:cond delay="0"/>
                                  </p:stCondLst>
                                  <p:childTnLst>
                                    <p:set>
                                      <p:cBhvr>
                                        <p:cTn id="41" dur="1" fill="hold">
                                          <p:stCondLst>
                                            <p:cond delay="0"/>
                                          </p:stCondLst>
                                        </p:cTn>
                                        <p:tgtEl>
                                          <p:spTgt spid="6159"/>
                                        </p:tgtEl>
                                        <p:attrNameLst>
                                          <p:attrName>style.visibility</p:attrName>
                                        </p:attrNameLst>
                                      </p:cBhvr>
                                      <p:to>
                                        <p:strVal val="visible"/>
                                      </p:to>
                                    </p:set>
                                    <p:anim calcmode="lin" valueType="num">
                                      <p:cBhvr>
                                        <p:cTn id="42" dur="500" fill="hold"/>
                                        <p:tgtEl>
                                          <p:spTgt spid="6159"/>
                                        </p:tgtEl>
                                        <p:attrNameLst>
                                          <p:attrName>ppt_x</p:attrName>
                                        </p:attrNameLst>
                                      </p:cBhvr>
                                      <p:tavLst>
                                        <p:tav tm="0">
                                          <p:val>
                                            <p:strVal val="1+#ppt_w/2"/>
                                          </p:val>
                                        </p:tav>
                                        <p:tav tm="100000">
                                          <p:val>
                                            <p:strVal val="#ppt_x"/>
                                          </p:val>
                                        </p:tav>
                                      </p:tavLst>
                                    </p:anim>
                                    <p:anim calcmode="lin" valueType="num">
                                      <p:cBhvr>
                                        <p:cTn id="43" dur="500" fill="hold"/>
                                        <p:tgtEl>
                                          <p:spTgt spid="6159"/>
                                        </p:tgtEl>
                                        <p:attrNameLst>
                                          <p:attrName>ppt_y</p:attrName>
                                        </p:attrNameLst>
                                      </p:cBhvr>
                                      <p:tavLst>
                                        <p:tav tm="0">
                                          <p:val>
                                            <p:strVal val="#ppt_y"/>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6161"/>
                                        </p:tgtEl>
                                        <p:attrNameLst>
                                          <p:attrName>style.visibility</p:attrName>
                                        </p:attrNameLst>
                                      </p:cBhvr>
                                      <p:to>
                                        <p:strVal val="visible"/>
                                      </p:to>
                                    </p:set>
                                    <p:anim calcmode="lin" valueType="num">
                                      <p:cBhvr>
                                        <p:cTn id="46" dur="500" fill="hold"/>
                                        <p:tgtEl>
                                          <p:spTgt spid="6161"/>
                                        </p:tgtEl>
                                        <p:attrNameLst>
                                          <p:attrName>ppt_x</p:attrName>
                                        </p:attrNameLst>
                                      </p:cBhvr>
                                      <p:tavLst>
                                        <p:tav tm="0">
                                          <p:val>
                                            <p:strVal val="#ppt_x"/>
                                          </p:val>
                                        </p:tav>
                                        <p:tav tm="100000">
                                          <p:val>
                                            <p:strVal val="#ppt_x"/>
                                          </p:val>
                                        </p:tav>
                                      </p:tavLst>
                                    </p:anim>
                                    <p:anim calcmode="lin" valueType="num">
                                      <p:cBhvr>
                                        <p:cTn id="47" dur="500" fill="hold"/>
                                        <p:tgtEl>
                                          <p:spTgt spid="61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6155" grpId="0" bldLvl="0" animBg="1"/>
      <p:bldP spid="6159" grpId="0" bldLvl="0"/>
      <p:bldP spid="6160" grpId="0" bldLvl="0" animBg="1"/>
      <p:bldP spid="616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sp>
        <p:nvSpPr>
          <p:cNvPr id="23567" name="Rounded Rectangle 17"/>
          <p:cNvSpPr/>
          <p:nvPr/>
        </p:nvSpPr>
        <p:spPr>
          <a:xfrm rot="2700000">
            <a:off x="1895018" y="3367617"/>
            <a:ext cx="2209800" cy="478367"/>
          </a:xfrm>
          <a:prstGeom prst="roundRect">
            <a:avLst>
              <a:gd name="adj" fmla="val 50000"/>
            </a:avLst>
          </a:prstGeom>
          <a:gradFill>
            <a:gsLst>
              <a:gs pos="0">
                <a:srgbClr val="E30000"/>
              </a:gs>
              <a:gs pos="100000">
                <a:srgbClr val="760303"/>
              </a:gs>
            </a:gsLst>
            <a:lin ang="2700000" scaled="0"/>
          </a:gradFill>
          <a:ln w="25400">
            <a:noFill/>
          </a:ln>
        </p:spPr>
        <p:txBody>
          <a:bodyPr anchor="ctr"/>
          <a:lstStyle/>
          <a:p>
            <a:pPr algn="ctr" eaLnBrk="1" hangingPunct="1"/>
            <a:r>
              <a:rPr lang="zh-CN" altLang="en-US" sz="1600" dirty="0">
                <a:solidFill>
                  <a:srgbClr val="FFFFFF"/>
                </a:solidFill>
                <a:latin typeface="微软雅黑" panose="020B0503020204020204" charset="-122"/>
                <a:ea typeface="微软雅黑" panose="020B0503020204020204" charset="-122"/>
                <a:sym typeface="微软雅黑" panose="020B0503020204020204" charset="-122"/>
              </a:rPr>
              <a:t>添加标题</a:t>
            </a:r>
          </a:p>
        </p:txBody>
      </p:sp>
      <p:sp>
        <p:nvSpPr>
          <p:cNvPr id="23568" name="Rounded Rectangle 25"/>
          <p:cNvSpPr/>
          <p:nvPr/>
        </p:nvSpPr>
        <p:spPr>
          <a:xfrm rot="-2700000" flipH="1">
            <a:off x="3956651" y="3365500"/>
            <a:ext cx="2209800" cy="480484"/>
          </a:xfrm>
          <a:prstGeom prst="roundRect">
            <a:avLst>
              <a:gd name="adj" fmla="val 50000"/>
            </a:avLst>
          </a:prstGeom>
          <a:gradFill>
            <a:gsLst>
              <a:gs pos="0">
                <a:srgbClr val="E30000"/>
              </a:gs>
              <a:gs pos="100000">
                <a:srgbClr val="760303"/>
              </a:gs>
            </a:gsLst>
            <a:lin ang="2700000" scaled="0"/>
          </a:gradFill>
          <a:ln w="25400">
            <a:noFill/>
          </a:ln>
        </p:spPr>
        <p:txBody>
          <a:bodyPr anchor="ctr"/>
          <a:lstStyle/>
          <a:p>
            <a:pPr algn="ctr" eaLnBrk="1" hangingPunct="1"/>
            <a:r>
              <a:rPr lang="zh-CN" altLang="en-US" sz="1600" dirty="0">
                <a:solidFill>
                  <a:srgbClr val="FFFFFF"/>
                </a:solidFill>
                <a:latin typeface="微软雅黑" panose="020B0503020204020204" charset="-122"/>
                <a:ea typeface="微软雅黑" panose="020B0503020204020204" charset="-122"/>
                <a:sym typeface="微软雅黑" panose="020B0503020204020204" charset="-122"/>
              </a:rPr>
              <a:t>添加标题</a:t>
            </a:r>
          </a:p>
        </p:txBody>
      </p:sp>
      <p:sp>
        <p:nvSpPr>
          <p:cNvPr id="23569" name="Rounded Rectangle 37"/>
          <p:cNvSpPr/>
          <p:nvPr/>
        </p:nvSpPr>
        <p:spPr>
          <a:xfrm rot="2700000">
            <a:off x="6009818" y="3365500"/>
            <a:ext cx="2209800" cy="480484"/>
          </a:xfrm>
          <a:prstGeom prst="roundRect">
            <a:avLst>
              <a:gd name="adj" fmla="val 50000"/>
            </a:avLst>
          </a:prstGeom>
          <a:gradFill>
            <a:gsLst>
              <a:gs pos="0">
                <a:srgbClr val="E30000"/>
              </a:gs>
              <a:gs pos="100000">
                <a:srgbClr val="760303"/>
              </a:gs>
            </a:gsLst>
            <a:lin ang="2700000" scaled="0"/>
          </a:gradFill>
          <a:ln w="25400">
            <a:noFill/>
          </a:ln>
        </p:spPr>
        <p:txBody>
          <a:bodyPr anchor="ctr"/>
          <a:lstStyle/>
          <a:p>
            <a:pPr algn="ctr" eaLnBrk="1" hangingPunct="1"/>
            <a:r>
              <a:rPr lang="zh-CN" altLang="en-US" sz="1600" dirty="0">
                <a:solidFill>
                  <a:srgbClr val="FFFFFF"/>
                </a:solidFill>
                <a:latin typeface="微软雅黑" panose="020B0503020204020204" charset="-122"/>
                <a:ea typeface="微软雅黑" panose="020B0503020204020204" charset="-122"/>
                <a:sym typeface="微软雅黑" panose="020B0503020204020204" charset="-122"/>
              </a:rPr>
              <a:t>添加标题</a:t>
            </a:r>
          </a:p>
        </p:txBody>
      </p:sp>
      <p:sp>
        <p:nvSpPr>
          <p:cNvPr id="23570" name="Rounded Rectangle 39"/>
          <p:cNvSpPr/>
          <p:nvPr/>
        </p:nvSpPr>
        <p:spPr>
          <a:xfrm rot="-2700000" flipH="1">
            <a:off x="8073567" y="3367617"/>
            <a:ext cx="2209800" cy="478367"/>
          </a:xfrm>
          <a:prstGeom prst="roundRect">
            <a:avLst>
              <a:gd name="adj" fmla="val 50000"/>
            </a:avLst>
          </a:prstGeom>
          <a:gradFill>
            <a:gsLst>
              <a:gs pos="0">
                <a:srgbClr val="E30000"/>
              </a:gs>
              <a:gs pos="100000">
                <a:srgbClr val="760303"/>
              </a:gs>
            </a:gsLst>
            <a:lin ang="2700000" scaled="0"/>
          </a:gradFill>
          <a:ln w="25400">
            <a:noFill/>
          </a:ln>
        </p:spPr>
        <p:txBody>
          <a:bodyPr anchor="ctr"/>
          <a:lstStyle/>
          <a:p>
            <a:pPr algn="ctr" eaLnBrk="1" hangingPunct="1"/>
            <a:r>
              <a:rPr lang="zh-CN" altLang="en-US" sz="1600" dirty="0">
                <a:solidFill>
                  <a:srgbClr val="FFFFFF"/>
                </a:solidFill>
                <a:latin typeface="微软雅黑" panose="020B0503020204020204" charset="-122"/>
                <a:ea typeface="微软雅黑" panose="020B0503020204020204" charset="-122"/>
                <a:sym typeface="微软雅黑" panose="020B0503020204020204" charset="-122"/>
              </a:rPr>
              <a:t>添加标题</a:t>
            </a:r>
          </a:p>
        </p:txBody>
      </p:sp>
      <p:sp>
        <p:nvSpPr>
          <p:cNvPr id="23571" name="TextBox 9"/>
          <p:cNvSpPr/>
          <p:nvPr/>
        </p:nvSpPr>
        <p:spPr>
          <a:xfrm>
            <a:off x="1871734" y="5251451"/>
            <a:ext cx="8449733" cy="708660"/>
          </a:xfrm>
          <a:prstGeom prst="rect">
            <a:avLst/>
          </a:prstGeom>
          <a:noFill/>
          <a:ln w="9525">
            <a:noFill/>
          </a:ln>
        </p:spPr>
        <p:txBody>
          <a:bodyPr>
            <a:spAutoFit/>
          </a:bodyPr>
          <a:lstStyle/>
          <a:p>
            <a:pPr algn="ctr" eaLnBrk="1" hangingPunct="1"/>
            <a:r>
              <a:rPr lang="zh-CN" altLang="en-US"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在此处添加详细描述文本，尽量与标题文本语言风格相符合，语言描述尽量简洁生动，</a:t>
            </a:r>
          </a:p>
          <a:p>
            <a:pPr algn="ctr" eaLnBrk="1" hangingPunct="1"/>
            <a:r>
              <a:rPr lang="zh-CN" altLang="en-US"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尽可能概括出段落内容，尽量将每页幻灯片文字内容控制在</a:t>
            </a:r>
            <a:r>
              <a:rPr lang="en-US" altLang="zh-CN"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200</a:t>
            </a:r>
            <a:r>
              <a:rPr lang="zh-CN" altLang="en-US"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字以内，将每页幻灯片动态演示时间长度尽量控制在</a:t>
            </a:r>
            <a:r>
              <a:rPr lang="en-US" altLang="zh-CN"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5</a:t>
            </a:r>
            <a:r>
              <a:rPr lang="zh-CN" altLang="en-US"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分钟以内。</a:t>
            </a:r>
          </a:p>
        </p:txBody>
      </p:sp>
      <p:grpSp>
        <p:nvGrpSpPr>
          <p:cNvPr id="23572" name="组合 10"/>
          <p:cNvGrpSpPr/>
          <p:nvPr/>
        </p:nvGrpSpPr>
        <p:grpSpPr>
          <a:xfrm>
            <a:off x="3323767" y="2275417"/>
            <a:ext cx="1441451" cy="1439333"/>
            <a:chOff x="0" y="0"/>
            <a:chExt cx="1081088" cy="1079500"/>
          </a:xfrm>
        </p:grpSpPr>
        <p:sp>
          <p:nvSpPr>
            <p:cNvPr id="21523" name="Rounded Rectangle 34"/>
            <p:cNvSpPr/>
            <p:nvPr/>
          </p:nvSpPr>
          <p:spPr>
            <a:xfrm rot="2700000">
              <a:off x="794" y="-794"/>
              <a:ext cx="1079500" cy="1081088"/>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1524" name="矩形 60"/>
            <p:cNvSpPr/>
            <p:nvPr/>
          </p:nvSpPr>
          <p:spPr>
            <a:xfrm>
              <a:off x="216430" y="250481"/>
              <a:ext cx="648228" cy="578538"/>
            </a:xfrm>
            <a:custGeom>
              <a:avLst/>
              <a:gdLst>
                <a:gd name="txL" fmla="*/ 0 w 816827"/>
                <a:gd name="txT" fmla="*/ 0 h 729011"/>
                <a:gd name="txR" fmla="*/ 816827 w 816827"/>
                <a:gd name="txB" fmla="*/ 729011 h 729011"/>
              </a:gdLst>
              <a:ahLst/>
              <a:cxnLst>
                <a:cxn ang="0">
                  <a:pos x="324114" y="466826"/>
                </a:cxn>
                <a:cxn ang="0">
                  <a:pos x="324114" y="532467"/>
                </a:cxn>
                <a:cxn ang="0">
                  <a:pos x="597819" y="532467"/>
                </a:cxn>
                <a:cxn ang="0">
                  <a:pos x="597819" y="466826"/>
                </a:cxn>
                <a:cxn ang="0">
                  <a:pos x="324114" y="466826"/>
                </a:cxn>
                <a:cxn ang="0">
                  <a:pos x="0" y="420755"/>
                </a:cxn>
                <a:cxn ang="0">
                  <a:pos x="648228" y="420755"/>
                </a:cxn>
                <a:cxn ang="0">
                  <a:pos x="648228" y="578538"/>
                </a:cxn>
                <a:cxn ang="0">
                  <a:pos x="0" y="578538"/>
                </a:cxn>
                <a:cxn ang="0">
                  <a:pos x="0" y="420755"/>
                </a:cxn>
                <a:cxn ang="0">
                  <a:pos x="133223" y="256449"/>
                </a:cxn>
                <a:cxn ang="0">
                  <a:pos x="133223" y="322089"/>
                </a:cxn>
                <a:cxn ang="0">
                  <a:pos x="597818" y="322089"/>
                </a:cxn>
                <a:cxn ang="0">
                  <a:pos x="597818" y="256449"/>
                </a:cxn>
                <a:cxn ang="0">
                  <a:pos x="133223" y="256449"/>
                </a:cxn>
                <a:cxn ang="0">
                  <a:pos x="0" y="210378"/>
                </a:cxn>
                <a:cxn ang="0">
                  <a:pos x="648228" y="210378"/>
                </a:cxn>
                <a:cxn ang="0">
                  <a:pos x="648228" y="368160"/>
                </a:cxn>
                <a:cxn ang="0">
                  <a:pos x="0" y="368160"/>
                </a:cxn>
                <a:cxn ang="0">
                  <a:pos x="0" y="210378"/>
                </a:cxn>
                <a:cxn ang="0">
                  <a:pos x="396131" y="46071"/>
                </a:cxn>
                <a:cxn ang="0">
                  <a:pos x="396131" y="111712"/>
                </a:cxn>
                <a:cxn ang="0">
                  <a:pos x="597818" y="111712"/>
                </a:cxn>
                <a:cxn ang="0">
                  <a:pos x="597818" y="46071"/>
                </a:cxn>
                <a:cxn ang="0">
                  <a:pos x="396131" y="46071"/>
                </a:cxn>
                <a:cxn ang="0">
                  <a:pos x="0" y="0"/>
                </a:cxn>
                <a:cxn ang="0">
                  <a:pos x="648228" y="0"/>
                </a:cxn>
                <a:cxn ang="0">
                  <a:pos x="648228" y="157783"/>
                </a:cxn>
                <a:cxn ang="0">
                  <a:pos x="0" y="157783"/>
                </a:cxn>
                <a:cxn ang="0">
                  <a:pos x="0" y="0"/>
                </a:cxn>
              </a:cxnLst>
              <a:rect l="txL" t="txT" r="txR" b="txB"/>
              <a:pathLst>
                <a:path w="816827" h="729011">
                  <a:moveTo>
                    <a:pt x="408414" y="588244"/>
                  </a:moveTo>
                  <a:lnTo>
                    <a:pt x="408414" y="670957"/>
                  </a:lnTo>
                  <a:lnTo>
                    <a:pt x="753307" y="670957"/>
                  </a:lnTo>
                  <a:lnTo>
                    <a:pt x="753307" y="588244"/>
                  </a:lnTo>
                  <a:lnTo>
                    <a:pt x="408414" y="588244"/>
                  </a:lnTo>
                  <a:close/>
                  <a:moveTo>
                    <a:pt x="0" y="530190"/>
                  </a:moveTo>
                  <a:lnTo>
                    <a:pt x="816827" y="530190"/>
                  </a:lnTo>
                  <a:lnTo>
                    <a:pt x="816827" y="729011"/>
                  </a:lnTo>
                  <a:lnTo>
                    <a:pt x="0" y="729011"/>
                  </a:lnTo>
                  <a:lnTo>
                    <a:pt x="0" y="530190"/>
                  </a:lnTo>
                  <a:close/>
                  <a:moveTo>
                    <a:pt x="167873" y="323149"/>
                  </a:moveTo>
                  <a:lnTo>
                    <a:pt x="167873" y="405862"/>
                  </a:lnTo>
                  <a:lnTo>
                    <a:pt x="753306" y="405862"/>
                  </a:lnTo>
                  <a:lnTo>
                    <a:pt x="753306" y="323149"/>
                  </a:lnTo>
                  <a:lnTo>
                    <a:pt x="167873" y="323149"/>
                  </a:lnTo>
                  <a:close/>
                  <a:moveTo>
                    <a:pt x="0" y="265095"/>
                  </a:moveTo>
                  <a:lnTo>
                    <a:pt x="816827" y="265095"/>
                  </a:lnTo>
                  <a:lnTo>
                    <a:pt x="816827" y="463916"/>
                  </a:lnTo>
                  <a:lnTo>
                    <a:pt x="0" y="463916"/>
                  </a:lnTo>
                  <a:lnTo>
                    <a:pt x="0" y="265095"/>
                  </a:lnTo>
                  <a:close/>
                  <a:moveTo>
                    <a:pt x="499162" y="58054"/>
                  </a:moveTo>
                  <a:lnTo>
                    <a:pt x="499162" y="140767"/>
                  </a:lnTo>
                  <a:lnTo>
                    <a:pt x="753306" y="140767"/>
                  </a:lnTo>
                  <a:lnTo>
                    <a:pt x="753306" y="58054"/>
                  </a:lnTo>
                  <a:lnTo>
                    <a:pt x="499162" y="58054"/>
                  </a:lnTo>
                  <a:close/>
                  <a:moveTo>
                    <a:pt x="0" y="0"/>
                  </a:moveTo>
                  <a:lnTo>
                    <a:pt x="816827" y="0"/>
                  </a:lnTo>
                  <a:lnTo>
                    <a:pt x="816827" y="198821"/>
                  </a:lnTo>
                  <a:lnTo>
                    <a:pt x="0" y="198821"/>
                  </a:lnTo>
                  <a:lnTo>
                    <a:pt x="0" y="0"/>
                  </a:lnTo>
                  <a:close/>
                </a:path>
              </a:pathLst>
            </a:custGeom>
            <a:solidFill>
              <a:schemeClr val="bg1">
                <a:alpha val="100000"/>
              </a:schemeClr>
            </a:solidFill>
            <a:ln w="25400">
              <a:noFill/>
            </a:ln>
          </p:spPr>
          <p:txBody>
            <a:bodyPr/>
            <a:lstStyle/>
            <a:p>
              <a:endParaRPr lang="zh-CN" altLang="en-US" sz="100"/>
            </a:p>
          </p:txBody>
        </p:sp>
      </p:grpSp>
      <p:grpSp>
        <p:nvGrpSpPr>
          <p:cNvPr id="23575" name="组合 13"/>
          <p:cNvGrpSpPr/>
          <p:nvPr/>
        </p:nvGrpSpPr>
        <p:grpSpPr>
          <a:xfrm>
            <a:off x="7440684" y="2275417"/>
            <a:ext cx="1439333" cy="1439333"/>
            <a:chOff x="0" y="0"/>
            <a:chExt cx="1079500" cy="1079500"/>
          </a:xfrm>
        </p:grpSpPr>
        <p:sp>
          <p:nvSpPr>
            <p:cNvPr id="21521" name="Rounded Rectangle 41"/>
            <p:cNvSpPr/>
            <p:nvPr/>
          </p:nvSpPr>
          <p:spPr>
            <a:xfrm rot="2700000">
              <a:off x="0" y="0"/>
              <a:ext cx="1079500" cy="1079500"/>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1522" name="矩形 65"/>
            <p:cNvSpPr/>
            <p:nvPr/>
          </p:nvSpPr>
          <p:spPr>
            <a:xfrm>
              <a:off x="175064" y="284466"/>
              <a:ext cx="729372" cy="520979"/>
            </a:xfrm>
            <a:custGeom>
              <a:avLst/>
              <a:gdLst>
                <a:gd name="txL" fmla="*/ 0 w 809954"/>
                <a:gd name="txT" fmla="*/ 0 h 578538"/>
                <a:gd name="txR" fmla="*/ 809954 w 809954"/>
                <a:gd name="txB" fmla="*/ 578538 h 578538"/>
              </a:gdLst>
              <a:ahLst/>
              <a:cxnLst>
                <a:cxn ang="0">
                  <a:pos x="477174" y="426142"/>
                </a:cxn>
                <a:cxn ang="0">
                  <a:pos x="487037" y="475456"/>
                </a:cxn>
                <a:cxn ang="0">
                  <a:pos x="616879" y="465592"/>
                </a:cxn>
                <a:cxn ang="0">
                  <a:pos x="607016" y="416279"/>
                </a:cxn>
                <a:cxn ang="0">
                  <a:pos x="304695" y="416279"/>
                </a:cxn>
                <a:cxn ang="0">
                  <a:pos x="294832" y="465592"/>
                </a:cxn>
                <a:cxn ang="0">
                  <a:pos x="424674" y="475456"/>
                </a:cxn>
                <a:cxn ang="0">
                  <a:pos x="434537" y="426142"/>
                </a:cxn>
                <a:cxn ang="0">
                  <a:pos x="304695" y="416279"/>
                </a:cxn>
                <a:cxn ang="0">
                  <a:pos x="112490" y="426142"/>
                </a:cxn>
                <a:cxn ang="0">
                  <a:pos x="122353" y="475456"/>
                </a:cxn>
                <a:cxn ang="0">
                  <a:pos x="252195" y="465592"/>
                </a:cxn>
                <a:cxn ang="0">
                  <a:pos x="242332" y="416279"/>
                </a:cxn>
                <a:cxn ang="0">
                  <a:pos x="413246" y="162768"/>
                </a:cxn>
                <a:cxn ang="0">
                  <a:pos x="660843" y="358209"/>
                </a:cxn>
                <a:cxn ang="0">
                  <a:pos x="413246" y="162768"/>
                </a:cxn>
                <a:cxn ang="0">
                  <a:pos x="69854" y="358209"/>
                </a:cxn>
                <a:cxn ang="0">
                  <a:pos x="317452" y="162768"/>
                </a:cxn>
                <a:cxn ang="0">
                  <a:pos x="487037" y="45522"/>
                </a:cxn>
                <a:cxn ang="0">
                  <a:pos x="477174" y="94835"/>
                </a:cxn>
                <a:cxn ang="0">
                  <a:pos x="607016" y="104699"/>
                </a:cxn>
                <a:cxn ang="0">
                  <a:pos x="616879" y="55385"/>
                </a:cxn>
                <a:cxn ang="0">
                  <a:pos x="487037" y="45522"/>
                </a:cxn>
                <a:cxn ang="0">
                  <a:pos x="294832" y="55385"/>
                </a:cxn>
                <a:cxn ang="0">
                  <a:pos x="304695" y="104699"/>
                </a:cxn>
                <a:cxn ang="0">
                  <a:pos x="434537" y="94835"/>
                </a:cxn>
                <a:cxn ang="0">
                  <a:pos x="424674" y="45522"/>
                </a:cxn>
                <a:cxn ang="0">
                  <a:pos x="122353" y="45522"/>
                </a:cxn>
                <a:cxn ang="0">
                  <a:pos x="112490" y="94835"/>
                </a:cxn>
                <a:cxn ang="0">
                  <a:pos x="242332" y="104699"/>
                </a:cxn>
                <a:cxn ang="0">
                  <a:pos x="252195" y="55385"/>
                </a:cxn>
                <a:cxn ang="0">
                  <a:pos x="122353" y="45522"/>
                </a:cxn>
                <a:cxn ang="0">
                  <a:pos x="729372" y="0"/>
                </a:cxn>
                <a:cxn ang="0">
                  <a:pos x="669382" y="45522"/>
                </a:cxn>
                <a:cxn ang="0">
                  <a:pos x="659519" y="94835"/>
                </a:cxn>
                <a:cxn ang="0">
                  <a:pos x="729372" y="104699"/>
                </a:cxn>
                <a:cxn ang="0">
                  <a:pos x="669382" y="416279"/>
                </a:cxn>
                <a:cxn ang="0">
                  <a:pos x="659519" y="465592"/>
                </a:cxn>
                <a:cxn ang="0">
                  <a:pos x="729372" y="475456"/>
                </a:cxn>
                <a:cxn ang="0">
                  <a:pos x="0" y="520979"/>
                </a:cxn>
                <a:cxn ang="0">
                  <a:pos x="59989" y="475456"/>
                </a:cxn>
                <a:cxn ang="0">
                  <a:pos x="69853" y="426142"/>
                </a:cxn>
                <a:cxn ang="0">
                  <a:pos x="0" y="416279"/>
                </a:cxn>
                <a:cxn ang="0">
                  <a:pos x="59989" y="104699"/>
                </a:cxn>
                <a:cxn ang="0">
                  <a:pos x="69853" y="55385"/>
                </a:cxn>
                <a:cxn ang="0">
                  <a:pos x="0" y="45522"/>
                </a:cxn>
              </a:cxnLst>
              <a:rect l="txL" t="txT" r="txR" b="txB"/>
              <a:pathLst>
                <a:path w="809954" h="578538">
                  <a:moveTo>
                    <a:pt x="540846" y="462270"/>
                  </a:moveTo>
                  <a:cubicBezTo>
                    <a:pt x="534797" y="462270"/>
                    <a:pt x="529893" y="467174"/>
                    <a:pt x="529893" y="473223"/>
                  </a:cubicBezTo>
                  <a:lnTo>
                    <a:pt x="529893" y="517032"/>
                  </a:lnTo>
                  <a:cubicBezTo>
                    <a:pt x="529893" y="523081"/>
                    <a:pt x="534797" y="527985"/>
                    <a:pt x="540846" y="527985"/>
                  </a:cubicBezTo>
                  <a:lnTo>
                    <a:pt x="674080" y="527985"/>
                  </a:lnTo>
                  <a:cubicBezTo>
                    <a:pt x="680129" y="527985"/>
                    <a:pt x="685033" y="523081"/>
                    <a:pt x="685033" y="517032"/>
                  </a:cubicBezTo>
                  <a:lnTo>
                    <a:pt x="685033" y="473223"/>
                  </a:lnTo>
                  <a:cubicBezTo>
                    <a:pt x="685033" y="467174"/>
                    <a:pt x="680129" y="462270"/>
                    <a:pt x="674080" y="462270"/>
                  </a:cubicBezTo>
                  <a:lnTo>
                    <a:pt x="540846" y="462270"/>
                  </a:lnTo>
                  <a:close/>
                  <a:moveTo>
                    <a:pt x="338358" y="462270"/>
                  </a:moveTo>
                  <a:cubicBezTo>
                    <a:pt x="332309" y="462270"/>
                    <a:pt x="327405" y="467174"/>
                    <a:pt x="327405" y="473223"/>
                  </a:cubicBezTo>
                  <a:lnTo>
                    <a:pt x="327405" y="517032"/>
                  </a:lnTo>
                  <a:cubicBezTo>
                    <a:pt x="327405" y="523081"/>
                    <a:pt x="332309" y="527985"/>
                    <a:pt x="338358" y="527985"/>
                  </a:cubicBezTo>
                  <a:lnTo>
                    <a:pt x="471592" y="527985"/>
                  </a:lnTo>
                  <a:cubicBezTo>
                    <a:pt x="477641" y="527985"/>
                    <a:pt x="482545" y="523081"/>
                    <a:pt x="482545" y="517032"/>
                  </a:cubicBezTo>
                  <a:lnTo>
                    <a:pt x="482545" y="473223"/>
                  </a:lnTo>
                  <a:cubicBezTo>
                    <a:pt x="482545" y="467174"/>
                    <a:pt x="477641" y="462270"/>
                    <a:pt x="471592" y="462270"/>
                  </a:cubicBezTo>
                  <a:lnTo>
                    <a:pt x="338358" y="462270"/>
                  </a:lnTo>
                  <a:close/>
                  <a:moveTo>
                    <a:pt x="135871" y="462270"/>
                  </a:moveTo>
                  <a:cubicBezTo>
                    <a:pt x="129822" y="462270"/>
                    <a:pt x="124918" y="467174"/>
                    <a:pt x="124918" y="473223"/>
                  </a:cubicBezTo>
                  <a:lnTo>
                    <a:pt x="124918" y="517032"/>
                  </a:lnTo>
                  <a:cubicBezTo>
                    <a:pt x="124918" y="523081"/>
                    <a:pt x="129822" y="527985"/>
                    <a:pt x="135871" y="527985"/>
                  </a:cubicBezTo>
                  <a:lnTo>
                    <a:pt x="269105" y="527985"/>
                  </a:lnTo>
                  <a:cubicBezTo>
                    <a:pt x="275154" y="527985"/>
                    <a:pt x="280058" y="523081"/>
                    <a:pt x="280058" y="517032"/>
                  </a:cubicBezTo>
                  <a:lnTo>
                    <a:pt x="280058" y="473223"/>
                  </a:lnTo>
                  <a:cubicBezTo>
                    <a:pt x="280058" y="467174"/>
                    <a:pt x="275154" y="462270"/>
                    <a:pt x="269105" y="462270"/>
                  </a:cubicBezTo>
                  <a:lnTo>
                    <a:pt x="135871" y="462270"/>
                  </a:lnTo>
                  <a:close/>
                  <a:moveTo>
                    <a:pt x="458902" y="180751"/>
                  </a:moveTo>
                  <a:lnTo>
                    <a:pt x="458902" y="397785"/>
                  </a:lnTo>
                  <a:lnTo>
                    <a:pt x="733854" y="397785"/>
                  </a:lnTo>
                  <a:lnTo>
                    <a:pt x="733854" y="180751"/>
                  </a:lnTo>
                  <a:lnTo>
                    <a:pt x="458902" y="180751"/>
                  </a:lnTo>
                  <a:close/>
                  <a:moveTo>
                    <a:pt x="77572" y="180751"/>
                  </a:moveTo>
                  <a:lnTo>
                    <a:pt x="77572" y="397785"/>
                  </a:lnTo>
                  <a:lnTo>
                    <a:pt x="352524" y="397785"/>
                  </a:lnTo>
                  <a:lnTo>
                    <a:pt x="352524" y="180751"/>
                  </a:lnTo>
                  <a:lnTo>
                    <a:pt x="77572" y="180751"/>
                  </a:lnTo>
                  <a:close/>
                  <a:moveTo>
                    <a:pt x="540846" y="50551"/>
                  </a:moveTo>
                  <a:cubicBezTo>
                    <a:pt x="534797" y="50551"/>
                    <a:pt x="529893" y="55455"/>
                    <a:pt x="529893" y="61504"/>
                  </a:cubicBezTo>
                  <a:lnTo>
                    <a:pt x="529893" y="105313"/>
                  </a:lnTo>
                  <a:cubicBezTo>
                    <a:pt x="529893" y="111362"/>
                    <a:pt x="534797" y="116266"/>
                    <a:pt x="540846" y="116266"/>
                  </a:cubicBezTo>
                  <a:lnTo>
                    <a:pt x="674080" y="116266"/>
                  </a:lnTo>
                  <a:cubicBezTo>
                    <a:pt x="680129" y="116266"/>
                    <a:pt x="685033" y="111362"/>
                    <a:pt x="685033" y="105313"/>
                  </a:cubicBezTo>
                  <a:lnTo>
                    <a:pt x="685033" y="61504"/>
                  </a:lnTo>
                  <a:cubicBezTo>
                    <a:pt x="685033" y="55455"/>
                    <a:pt x="680129" y="50551"/>
                    <a:pt x="674080" y="50551"/>
                  </a:cubicBezTo>
                  <a:lnTo>
                    <a:pt x="540846" y="50551"/>
                  </a:lnTo>
                  <a:close/>
                  <a:moveTo>
                    <a:pt x="338358" y="50551"/>
                  </a:moveTo>
                  <a:cubicBezTo>
                    <a:pt x="332309" y="50551"/>
                    <a:pt x="327405" y="55455"/>
                    <a:pt x="327405" y="61504"/>
                  </a:cubicBezTo>
                  <a:lnTo>
                    <a:pt x="327405" y="105313"/>
                  </a:lnTo>
                  <a:cubicBezTo>
                    <a:pt x="327405" y="111362"/>
                    <a:pt x="332309" y="116266"/>
                    <a:pt x="338358" y="116266"/>
                  </a:cubicBezTo>
                  <a:lnTo>
                    <a:pt x="471592" y="116266"/>
                  </a:lnTo>
                  <a:cubicBezTo>
                    <a:pt x="477641" y="116266"/>
                    <a:pt x="482545" y="111362"/>
                    <a:pt x="482545" y="105313"/>
                  </a:cubicBezTo>
                  <a:lnTo>
                    <a:pt x="482545" y="61504"/>
                  </a:lnTo>
                  <a:cubicBezTo>
                    <a:pt x="482545" y="55455"/>
                    <a:pt x="477641" y="50551"/>
                    <a:pt x="471592" y="50551"/>
                  </a:cubicBezTo>
                  <a:lnTo>
                    <a:pt x="338358" y="50551"/>
                  </a:lnTo>
                  <a:close/>
                  <a:moveTo>
                    <a:pt x="135871" y="50551"/>
                  </a:moveTo>
                  <a:cubicBezTo>
                    <a:pt x="129822" y="50551"/>
                    <a:pt x="124918" y="55455"/>
                    <a:pt x="124918" y="61504"/>
                  </a:cubicBezTo>
                  <a:lnTo>
                    <a:pt x="124918" y="105313"/>
                  </a:lnTo>
                  <a:cubicBezTo>
                    <a:pt x="124918" y="111362"/>
                    <a:pt x="129822" y="116266"/>
                    <a:pt x="135871" y="116266"/>
                  </a:cubicBezTo>
                  <a:lnTo>
                    <a:pt x="269105" y="116266"/>
                  </a:lnTo>
                  <a:cubicBezTo>
                    <a:pt x="275154" y="116266"/>
                    <a:pt x="280058" y="111362"/>
                    <a:pt x="280058" y="105313"/>
                  </a:cubicBezTo>
                  <a:lnTo>
                    <a:pt x="280058" y="61504"/>
                  </a:lnTo>
                  <a:cubicBezTo>
                    <a:pt x="280058" y="55455"/>
                    <a:pt x="275154" y="50551"/>
                    <a:pt x="269105" y="50551"/>
                  </a:cubicBezTo>
                  <a:lnTo>
                    <a:pt x="135871" y="50551"/>
                  </a:lnTo>
                  <a:close/>
                  <a:moveTo>
                    <a:pt x="0" y="0"/>
                  </a:moveTo>
                  <a:lnTo>
                    <a:pt x="809954" y="0"/>
                  </a:lnTo>
                  <a:lnTo>
                    <a:pt x="809954" y="50551"/>
                  </a:lnTo>
                  <a:lnTo>
                    <a:pt x="743336" y="50551"/>
                  </a:lnTo>
                  <a:lnTo>
                    <a:pt x="732383" y="61504"/>
                  </a:lnTo>
                  <a:lnTo>
                    <a:pt x="732383" y="105313"/>
                  </a:lnTo>
                  <a:cubicBezTo>
                    <a:pt x="732383" y="111362"/>
                    <a:pt x="737287" y="116266"/>
                    <a:pt x="743336" y="116266"/>
                  </a:cubicBezTo>
                  <a:lnTo>
                    <a:pt x="809954" y="116266"/>
                  </a:lnTo>
                  <a:lnTo>
                    <a:pt x="809954" y="462270"/>
                  </a:lnTo>
                  <a:lnTo>
                    <a:pt x="743336" y="462270"/>
                  </a:lnTo>
                  <a:lnTo>
                    <a:pt x="732383" y="473223"/>
                  </a:lnTo>
                  <a:lnTo>
                    <a:pt x="732383" y="517032"/>
                  </a:lnTo>
                  <a:cubicBezTo>
                    <a:pt x="732383" y="523081"/>
                    <a:pt x="737287" y="527985"/>
                    <a:pt x="743336" y="527985"/>
                  </a:cubicBezTo>
                  <a:lnTo>
                    <a:pt x="809954" y="527985"/>
                  </a:lnTo>
                  <a:lnTo>
                    <a:pt x="809954" y="578538"/>
                  </a:lnTo>
                  <a:lnTo>
                    <a:pt x="0" y="578538"/>
                  </a:lnTo>
                  <a:lnTo>
                    <a:pt x="0" y="527985"/>
                  </a:lnTo>
                  <a:lnTo>
                    <a:pt x="66617" y="527985"/>
                  </a:lnTo>
                  <a:cubicBezTo>
                    <a:pt x="72666" y="527985"/>
                    <a:pt x="77570" y="523081"/>
                    <a:pt x="77570" y="517032"/>
                  </a:cubicBezTo>
                  <a:lnTo>
                    <a:pt x="77570" y="473223"/>
                  </a:lnTo>
                  <a:cubicBezTo>
                    <a:pt x="77570" y="467174"/>
                    <a:pt x="72666" y="462270"/>
                    <a:pt x="66617" y="462270"/>
                  </a:cubicBezTo>
                  <a:lnTo>
                    <a:pt x="0" y="462270"/>
                  </a:lnTo>
                  <a:lnTo>
                    <a:pt x="0" y="116266"/>
                  </a:lnTo>
                  <a:lnTo>
                    <a:pt x="66617" y="116266"/>
                  </a:lnTo>
                  <a:cubicBezTo>
                    <a:pt x="72666" y="116266"/>
                    <a:pt x="77570" y="111362"/>
                    <a:pt x="77570" y="105313"/>
                  </a:cubicBezTo>
                  <a:lnTo>
                    <a:pt x="77570" y="61504"/>
                  </a:lnTo>
                  <a:cubicBezTo>
                    <a:pt x="77570" y="55455"/>
                    <a:pt x="72666" y="50551"/>
                    <a:pt x="66617" y="50551"/>
                  </a:cubicBezTo>
                  <a:lnTo>
                    <a:pt x="0" y="50551"/>
                  </a:lnTo>
                  <a:lnTo>
                    <a:pt x="0" y="0"/>
                  </a:lnTo>
                  <a:close/>
                </a:path>
              </a:pathLst>
            </a:custGeom>
            <a:solidFill>
              <a:schemeClr val="bg1">
                <a:alpha val="100000"/>
              </a:schemeClr>
            </a:solidFill>
            <a:ln w="25400">
              <a:noFill/>
            </a:ln>
          </p:spPr>
          <p:txBody>
            <a:bodyPr/>
            <a:lstStyle/>
            <a:p>
              <a:endParaRPr lang="zh-CN" altLang="en-US" sz="100"/>
            </a:p>
          </p:txBody>
        </p:sp>
      </p:grpSp>
      <p:grpSp>
        <p:nvGrpSpPr>
          <p:cNvPr id="23578" name="组合 16"/>
          <p:cNvGrpSpPr/>
          <p:nvPr/>
        </p:nvGrpSpPr>
        <p:grpSpPr>
          <a:xfrm>
            <a:off x="5398100" y="3532717"/>
            <a:ext cx="1439333" cy="1441449"/>
            <a:chOff x="0" y="0"/>
            <a:chExt cx="1079500" cy="1081087"/>
          </a:xfrm>
        </p:grpSpPr>
        <p:sp>
          <p:nvSpPr>
            <p:cNvPr id="21519" name="Rounded Rectangle 43"/>
            <p:cNvSpPr/>
            <p:nvPr/>
          </p:nvSpPr>
          <p:spPr>
            <a:xfrm rot="2700000">
              <a:off x="-794" y="793"/>
              <a:ext cx="1081087" cy="1079500"/>
            </a:xfrm>
            <a:prstGeom prst="roundRect">
              <a:avLst>
                <a:gd name="adj" fmla="val 16667"/>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微软雅黑" panose="020B0503020204020204" charset="-122"/>
                <a:ea typeface="微软雅黑" panose="020B0503020204020204" charset="-122"/>
                <a:sym typeface="微软雅黑" panose="020B0503020204020204" charset="-122"/>
              </a:endParaRPr>
            </a:p>
          </p:txBody>
        </p:sp>
        <p:sp>
          <p:nvSpPr>
            <p:cNvPr id="21520" name="椭圆 10"/>
            <p:cNvSpPr/>
            <p:nvPr/>
          </p:nvSpPr>
          <p:spPr>
            <a:xfrm>
              <a:off x="191028" y="332828"/>
              <a:ext cx="697442" cy="487155"/>
            </a:xfrm>
            <a:custGeom>
              <a:avLst/>
              <a:gdLst>
                <a:gd name="txL" fmla="*/ 0 w 742544"/>
                <a:gd name="txT" fmla="*/ 0 h 518658"/>
                <a:gd name="txR" fmla="*/ 742544 w 742544"/>
                <a:gd name="txB" fmla="*/ 518658 h 518658"/>
              </a:gdLst>
              <a:ahLst/>
              <a:cxnLst>
                <a:cxn ang="0">
                  <a:pos x="233685" y="96158"/>
                </a:cxn>
                <a:cxn ang="0">
                  <a:pos x="287405" y="149878"/>
                </a:cxn>
                <a:cxn ang="0">
                  <a:pos x="233685" y="203598"/>
                </a:cxn>
                <a:cxn ang="0">
                  <a:pos x="179965" y="149878"/>
                </a:cxn>
                <a:cxn ang="0">
                  <a:pos x="233685" y="96158"/>
                </a:cxn>
                <a:cxn ang="0">
                  <a:pos x="60893" y="60894"/>
                </a:cxn>
                <a:cxn ang="0">
                  <a:pos x="60894" y="330591"/>
                </a:cxn>
                <a:cxn ang="0">
                  <a:pos x="205629" y="236415"/>
                </a:cxn>
                <a:cxn ang="0">
                  <a:pos x="246691" y="299521"/>
                </a:cxn>
                <a:cxn ang="0">
                  <a:pos x="479108" y="148292"/>
                </a:cxn>
                <a:cxn ang="0">
                  <a:pos x="636549" y="311563"/>
                </a:cxn>
                <a:cxn ang="0">
                  <a:pos x="636548" y="60894"/>
                </a:cxn>
                <a:cxn ang="0">
                  <a:pos x="60893" y="60894"/>
                </a:cxn>
                <a:cxn ang="0">
                  <a:pos x="697442" y="0"/>
                </a:cxn>
                <a:cxn ang="0">
                  <a:pos x="697442" y="487154"/>
                </a:cxn>
                <a:cxn ang="0">
                  <a:pos x="0" y="487155"/>
                </a:cxn>
                <a:cxn ang="0">
                  <a:pos x="0" y="435780"/>
                </a:cxn>
                <a:cxn ang="0">
                  <a:pos x="0" y="370213"/>
                </a:cxn>
                <a:cxn ang="0">
                  <a:pos x="0" y="1"/>
                </a:cxn>
                <a:cxn ang="0">
                  <a:pos x="697442" y="0"/>
                </a:cxn>
              </a:cxnLst>
              <a:rect l="txL" t="txT" r="txR" b="txB"/>
              <a:pathLst>
                <a:path w="742544" h="518658">
                  <a:moveTo>
                    <a:pt x="248797" y="102376"/>
                  </a:moveTo>
                  <a:cubicBezTo>
                    <a:pt x="280384" y="102376"/>
                    <a:pt x="305991" y="127983"/>
                    <a:pt x="305991" y="159570"/>
                  </a:cubicBezTo>
                  <a:cubicBezTo>
                    <a:pt x="305991" y="191157"/>
                    <a:pt x="280384" y="216764"/>
                    <a:pt x="248797" y="216764"/>
                  </a:cubicBezTo>
                  <a:cubicBezTo>
                    <a:pt x="217210" y="216764"/>
                    <a:pt x="191603" y="191157"/>
                    <a:pt x="191603" y="159570"/>
                  </a:cubicBezTo>
                  <a:cubicBezTo>
                    <a:pt x="191603" y="127983"/>
                    <a:pt x="217210" y="102376"/>
                    <a:pt x="248797" y="102376"/>
                  </a:cubicBezTo>
                  <a:close/>
                  <a:moveTo>
                    <a:pt x="64831" y="64832"/>
                  </a:moveTo>
                  <a:lnTo>
                    <a:pt x="64832" y="351969"/>
                  </a:lnTo>
                  <a:lnTo>
                    <a:pt x="218927" y="251703"/>
                  </a:lnTo>
                  <a:lnTo>
                    <a:pt x="262644" y="318890"/>
                  </a:lnTo>
                  <a:lnTo>
                    <a:pt x="510091" y="157882"/>
                  </a:lnTo>
                  <a:lnTo>
                    <a:pt x="677713" y="331711"/>
                  </a:lnTo>
                  <a:lnTo>
                    <a:pt x="677712" y="64832"/>
                  </a:lnTo>
                  <a:lnTo>
                    <a:pt x="64831" y="64832"/>
                  </a:lnTo>
                  <a:close/>
                  <a:moveTo>
                    <a:pt x="742544" y="0"/>
                  </a:moveTo>
                  <a:lnTo>
                    <a:pt x="742544" y="518657"/>
                  </a:lnTo>
                  <a:lnTo>
                    <a:pt x="0" y="518658"/>
                  </a:lnTo>
                  <a:lnTo>
                    <a:pt x="0" y="463961"/>
                  </a:lnTo>
                  <a:lnTo>
                    <a:pt x="0" y="394154"/>
                  </a:lnTo>
                  <a:lnTo>
                    <a:pt x="0" y="1"/>
                  </a:lnTo>
                  <a:lnTo>
                    <a:pt x="742544" y="0"/>
                  </a:lnTo>
                  <a:close/>
                </a:path>
              </a:pathLst>
            </a:custGeom>
            <a:solidFill>
              <a:schemeClr val="bg1">
                <a:alpha val="100000"/>
              </a:schemeClr>
            </a:solidFill>
            <a:ln w="25400">
              <a:noFill/>
            </a:ln>
          </p:spPr>
          <p:txBody>
            <a:bodyPr/>
            <a:lstStyle/>
            <a:p>
              <a:endParaRPr lang="zh-CN" altLang="en-US" sz="100"/>
            </a:p>
          </p:txBody>
        </p:sp>
      </p:gr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1" fill="hold" nodeType="afterEffect">
                                  <p:stCondLst>
                                    <p:cond delay="0"/>
                                  </p:stCondLst>
                                  <p:childTnLst>
                                    <p:set>
                                      <p:cBhvr>
                                        <p:cTn id="25" dur="1" fill="hold">
                                          <p:stCondLst>
                                            <p:cond delay="0"/>
                                          </p:stCondLst>
                                        </p:cTn>
                                        <p:tgtEl>
                                          <p:spTgt spid="23572"/>
                                        </p:tgtEl>
                                        <p:attrNameLst>
                                          <p:attrName>style.visibility</p:attrName>
                                        </p:attrNameLst>
                                      </p:cBhvr>
                                      <p:to>
                                        <p:strVal val="visible"/>
                                      </p:to>
                                    </p:set>
                                    <p:anim calcmode="lin" valueType="num">
                                      <p:cBhvr>
                                        <p:cTn id="26" dur="500" fill="hold"/>
                                        <p:tgtEl>
                                          <p:spTgt spid="23572"/>
                                        </p:tgtEl>
                                        <p:attrNameLst>
                                          <p:attrName>ppt_x</p:attrName>
                                        </p:attrNameLst>
                                      </p:cBhvr>
                                      <p:tavLst>
                                        <p:tav tm="0">
                                          <p:val>
                                            <p:strVal val="#ppt_x"/>
                                          </p:val>
                                        </p:tav>
                                        <p:tav tm="100000">
                                          <p:val>
                                            <p:strVal val="#ppt_x"/>
                                          </p:val>
                                        </p:tav>
                                      </p:tavLst>
                                    </p:anim>
                                    <p:anim calcmode="lin" valueType="num">
                                      <p:cBhvr>
                                        <p:cTn id="27" dur="500" fill="hold"/>
                                        <p:tgtEl>
                                          <p:spTgt spid="23572"/>
                                        </p:tgtEl>
                                        <p:attrNameLst>
                                          <p:attrName>ppt_y</p:attrName>
                                        </p:attrNameLst>
                                      </p:cBhvr>
                                      <p:tavLst>
                                        <p:tav tm="0">
                                          <p:val>
                                            <p:strVal val="0-#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3578"/>
                                        </p:tgtEl>
                                        <p:attrNameLst>
                                          <p:attrName>style.visibility</p:attrName>
                                        </p:attrNameLst>
                                      </p:cBhvr>
                                      <p:to>
                                        <p:strVal val="visible"/>
                                      </p:to>
                                    </p:set>
                                    <p:anim calcmode="lin" valueType="num">
                                      <p:cBhvr>
                                        <p:cTn id="30" dur="500" fill="hold"/>
                                        <p:tgtEl>
                                          <p:spTgt spid="23578"/>
                                        </p:tgtEl>
                                        <p:attrNameLst>
                                          <p:attrName>ppt_x</p:attrName>
                                        </p:attrNameLst>
                                      </p:cBhvr>
                                      <p:tavLst>
                                        <p:tav tm="0">
                                          <p:val>
                                            <p:strVal val="#ppt_x"/>
                                          </p:val>
                                        </p:tav>
                                        <p:tav tm="100000">
                                          <p:val>
                                            <p:strVal val="#ppt_x"/>
                                          </p:val>
                                        </p:tav>
                                      </p:tavLst>
                                    </p:anim>
                                    <p:anim calcmode="lin" valueType="num">
                                      <p:cBhvr>
                                        <p:cTn id="31" dur="500" fill="hold"/>
                                        <p:tgtEl>
                                          <p:spTgt spid="23578"/>
                                        </p:tgtEl>
                                        <p:attrNameLst>
                                          <p:attrName>ppt_y</p:attrName>
                                        </p:attrNameLst>
                                      </p:cBhvr>
                                      <p:tavLst>
                                        <p:tav tm="0">
                                          <p:val>
                                            <p:strVal val="1+#ppt_h/2"/>
                                          </p:val>
                                        </p:tav>
                                        <p:tav tm="100000">
                                          <p:val>
                                            <p:strVal val="#ppt_y"/>
                                          </p:val>
                                        </p:tav>
                                      </p:tavLst>
                                    </p:anim>
                                  </p:childTnLst>
                                </p:cTn>
                              </p:par>
                              <p:par>
                                <p:cTn id="32" presetID="2" presetClass="entr" presetSubtype="1" fill="hold" nodeType="withEffect">
                                  <p:stCondLst>
                                    <p:cond delay="0"/>
                                  </p:stCondLst>
                                  <p:childTnLst>
                                    <p:set>
                                      <p:cBhvr>
                                        <p:cTn id="33" dur="1" fill="hold">
                                          <p:stCondLst>
                                            <p:cond delay="0"/>
                                          </p:stCondLst>
                                        </p:cTn>
                                        <p:tgtEl>
                                          <p:spTgt spid="23575"/>
                                        </p:tgtEl>
                                        <p:attrNameLst>
                                          <p:attrName>style.visibility</p:attrName>
                                        </p:attrNameLst>
                                      </p:cBhvr>
                                      <p:to>
                                        <p:strVal val="visible"/>
                                      </p:to>
                                    </p:set>
                                    <p:anim calcmode="lin" valueType="num">
                                      <p:cBhvr>
                                        <p:cTn id="34" dur="500" fill="hold"/>
                                        <p:tgtEl>
                                          <p:spTgt spid="23575"/>
                                        </p:tgtEl>
                                        <p:attrNameLst>
                                          <p:attrName>ppt_x</p:attrName>
                                        </p:attrNameLst>
                                      </p:cBhvr>
                                      <p:tavLst>
                                        <p:tav tm="0">
                                          <p:val>
                                            <p:strVal val="#ppt_x"/>
                                          </p:val>
                                        </p:tav>
                                        <p:tav tm="100000">
                                          <p:val>
                                            <p:strVal val="#ppt_x"/>
                                          </p:val>
                                        </p:tav>
                                      </p:tavLst>
                                    </p:anim>
                                    <p:anim calcmode="lin" valueType="num">
                                      <p:cBhvr>
                                        <p:cTn id="35" dur="500" fill="hold"/>
                                        <p:tgtEl>
                                          <p:spTgt spid="23575"/>
                                        </p:tgtEl>
                                        <p:attrNameLst>
                                          <p:attrName>ppt_y</p:attrName>
                                        </p:attrNameLst>
                                      </p:cBhvr>
                                      <p:tavLst>
                                        <p:tav tm="0">
                                          <p:val>
                                            <p:strVal val="0-#ppt_h/2"/>
                                          </p:val>
                                        </p:tav>
                                        <p:tav tm="100000">
                                          <p:val>
                                            <p:strVal val="#ppt_y"/>
                                          </p:val>
                                        </p:tav>
                                      </p:tavLst>
                                    </p:anim>
                                  </p:childTnLst>
                                </p:cTn>
                              </p:par>
                            </p:childTnLst>
                          </p:cTn>
                        </p:par>
                        <p:par>
                          <p:cTn id="36" fill="hold">
                            <p:stCondLst>
                              <p:cond delay="1700"/>
                            </p:stCondLst>
                            <p:childTnLst>
                              <p:par>
                                <p:cTn id="37" presetID="2" presetClass="entr" presetSubtype="9" fill="hold" grpId="0" nodeType="afterEffect">
                                  <p:stCondLst>
                                    <p:cond delay="0"/>
                                  </p:stCondLst>
                                  <p:childTnLst>
                                    <p:set>
                                      <p:cBhvr>
                                        <p:cTn id="38" dur="1" fill="hold">
                                          <p:stCondLst>
                                            <p:cond delay="0"/>
                                          </p:stCondLst>
                                        </p:cTn>
                                        <p:tgtEl>
                                          <p:spTgt spid="23567"/>
                                        </p:tgtEl>
                                        <p:attrNameLst>
                                          <p:attrName>style.visibility</p:attrName>
                                        </p:attrNameLst>
                                      </p:cBhvr>
                                      <p:to>
                                        <p:strVal val="visible"/>
                                      </p:to>
                                    </p:set>
                                    <p:anim calcmode="lin" valueType="num">
                                      <p:cBhvr>
                                        <p:cTn id="39" dur="500" fill="hold"/>
                                        <p:tgtEl>
                                          <p:spTgt spid="23567"/>
                                        </p:tgtEl>
                                        <p:attrNameLst>
                                          <p:attrName>ppt_x</p:attrName>
                                        </p:attrNameLst>
                                      </p:cBhvr>
                                      <p:tavLst>
                                        <p:tav tm="0">
                                          <p:val>
                                            <p:strVal val="0-#ppt_w/2"/>
                                          </p:val>
                                        </p:tav>
                                        <p:tav tm="100000">
                                          <p:val>
                                            <p:strVal val="#ppt_x"/>
                                          </p:val>
                                        </p:tav>
                                      </p:tavLst>
                                    </p:anim>
                                    <p:anim calcmode="lin" valueType="num">
                                      <p:cBhvr>
                                        <p:cTn id="40" dur="500" fill="hold"/>
                                        <p:tgtEl>
                                          <p:spTgt spid="23567"/>
                                        </p:tgtEl>
                                        <p:attrNameLst>
                                          <p:attrName>ppt_y</p:attrName>
                                        </p:attrNameLst>
                                      </p:cBhvr>
                                      <p:tavLst>
                                        <p:tav tm="0">
                                          <p:val>
                                            <p:strVal val="0-#ppt_h/2"/>
                                          </p:val>
                                        </p:tav>
                                        <p:tav tm="100000">
                                          <p:val>
                                            <p:strVal val="#ppt_y"/>
                                          </p:val>
                                        </p:tav>
                                      </p:tavLst>
                                    </p:anim>
                                  </p:childTnLst>
                                </p:cTn>
                              </p:par>
                              <p:par>
                                <p:cTn id="41" presetID="2" presetClass="entr" presetSubtype="12" fill="hold" grpId="0" nodeType="withEffect">
                                  <p:stCondLst>
                                    <p:cond delay="0"/>
                                  </p:stCondLst>
                                  <p:childTnLst>
                                    <p:set>
                                      <p:cBhvr>
                                        <p:cTn id="42" dur="1" fill="hold">
                                          <p:stCondLst>
                                            <p:cond delay="0"/>
                                          </p:stCondLst>
                                        </p:cTn>
                                        <p:tgtEl>
                                          <p:spTgt spid="23568"/>
                                        </p:tgtEl>
                                        <p:attrNameLst>
                                          <p:attrName>style.visibility</p:attrName>
                                        </p:attrNameLst>
                                      </p:cBhvr>
                                      <p:to>
                                        <p:strVal val="visible"/>
                                      </p:to>
                                    </p:set>
                                    <p:anim calcmode="lin" valueType="num">
                                      <p:cBhvr>
                                        <p:cTn id="43" dur="500" fill="hold"/>
                                        <p:tgtEl>
                                          <p:spTgt spid="23568"/>
                                        </p:tgtEl>
                                        <p:attrNameLst>
                                          <p:attrName>ppt_x</p:attrName>
                                        </p:attrNameLst>
                                      </p:cBhvr>
                                      <p:tavLst>
                                        <p:tav tm="0">
                                          <p:val>
                                            <p:strVal val="0-#ppt_w/2"/>
                                          </p:val>
                                        </p:tav>
                                        <p:tav tm="100000">
                                          <p:val>
                                            <p:strVal val="#ppt_x"/>
                                          </p:val>
                                        </p:tav>
                                      </p:tavLst>
                                    </p:anim>
                                    <p:anim calcmode="lin" valueType="num">
                                      <p:cBhvr>
                                        <p:cTn id="44" dur="500" fill="hold"/>
                                        <p:tgtEl>
                                          <p:spTgt spid="23568"/>
                                        </p:tgtEl>
                                        <p:attrNameLst>
                                          <p:attrName>ppt_y</p:attrName>
                                        </p:attrNameLst>
                                      </p:cBhvr>
                                      <p:tavLst>
                                        <p:tav tm="0">
                                          <p:val>
                                            <p:strVal val="1+#ppt_h/2"/>
                                          </p:val>
                                        </p:tav>
                                        <p:tav tm="100000">
                                          <p:val>
                                            <p:strVal val="#ppt_y"/>
                                          </p:val>
                                        </p:tav>
                                      </p:tavLst>
                                    </p:anim>
                                  </p:childTnLst>
                                </p:cTn>
                              </p:par>
                              <p:par>
                                <p:cTn id="45" presetID="2" presetClass="entr" presetSubtype="6" fill="hold" grpId="0" nodeType="withEffect">
                                  <p:stCondLst>
                                    <p:cond delay="0"/>
                                  </p:stCondLst>
                                  <p:childTnLst>
                                    <p:set>
                                      <p:cBhvr>
                                        <p:cTn id="46" dur="1" fill="hold">
                                          <p:stCondLst>
                                            <p:cond delay="0"/>
                                          </p:stCondLst>
                                        </p:cTn>
                                        <p:tgtEl>
                                          <p:spTgt spid="23569"/>
                                        </p:tgtEl>
                                        <p:attrNameLst>
                                          <p:attrName>style.visibility</p:attrName>
                                        </p:attrNameLst>
                                      </p:cBhvr>
                                      <p:to>
                                        <p:strVal val="visible"/>
                                      </p:to>
                                    </p:set>
                                    <p:anim calcmode="lin" valueType="num">
                                      <p:cBhvr>
                                        <p:cTn id="47" dur="500" fill="hold"/>
                                        <p:tgtEl>
                                          <p:spTgt spid="23569"/>
                                        </p:tgtEl>
                                        <p:attrNameLst>
                                          <p:attrName>ppt_x</p:attrName>
                                        </p:attrNameLst>
                                      </p:cBhvr>
                                      <p:tavLst>
                                        <p:tav tm="0">
                                          <p:val>
                                            <p:strVal val="1+#ppt_w/2"/>
                                          </p:val>
                                        </p:tav>
                                        <p:tav tm="100000">
                                          <p:val>
                                            <p:strVal val="#ppt_x"/>
                                          </p:val>
                                        </p:tav>
                                      </p:tavLst>
                                    </p:anim>
                                    <p:anim calcmode="lin" valueType="num">
                                      <p:cBhvr>
                                        <p:cTn id="48" dur="500" fill="hold"/>
                                        <p:tgtEl>
                                          <p:spTgt spid="23569"/>
                                        </p:tgtEl>
                                        <p:attrNameLst>
                                          <p:attrName>ppt_y</p:attrName>
                                        </p:attrNameLst>
                                      </p:cBhvr>
                                      <p:tavLst>
                                        <p:tav tm="0">
                                          <p:val>
                                            <p:strVal val="1+#ppt_h/2"/>
                                          </p:val>
                                        </p:tav>
                                        <p:tav tm="100000">
                                          <p:val>
                                            <p:strVal val="#ppt_y"/>
                                          </p:val>
                                        </p:tav>
                                      </p:tavLst>
                                    </p:anim>
                                  </p:childTnLst>
                                </p:cTn>
                              </p:par>
                              <p:par>
                                <p:cTn id="49" presetID="2" presetClass="entr" presetSubtype="3" fill="hold" grpId="0" nodeType="withEffect">
                                  <p:stCondLst>
                                    <p:cond delay="0"/>
                                  </p:stCondLst>
                                  <p:childTnLst>
                                    <p:set>
                                      <p:cBhvr>
                                        <p:cTn id="50" dur="1" fill="hold">
                                          <p:stCondLst>
                                            <p:cond delay="0"/>
                                          </p:stCondLst>
                                        </p:cTn>
                                        <p:tgtEl>
                                          <p:spTgt spid="23570"/>
                                        </p:tgtEl>
                                        <p:attrNameLst>
                                          <p:attrName>style.visibility</p:attrName>
                                        </p:attrNameLst>
                                      </p:cBhvr>
                                      <p:to>
                                        <p:strVal val="visible"/>
                                      </p:to>
                                    </p:set>
                                    <p:anim calcmode="lin" valueType="num">
                                      <p:cBhvr>
                                        <p:cTn id="51" dur="500" fill="hold"/>
                                        <p:tgtEl>
                                          <p:spTgt spid="23570"/>
                                        </p:tgtEl>
                                        <p:attrNameLst>
                                          <p:attrName>ppt_x</p:attrName>
                                        </p:attrNameLst>
                                      </p:cBhvr>
                                      <p:tavLst>
                                        <p:tav tm="0">
                                          <p:val>
                                            <p:strVal val="1+#ppt_w/2"/>
                                          </p:val>
                                        </p:tav>
                                        <p:tav tm="100000">
                                          <p:val>
                                            <p:strVal val="#ppt_x"/>
                                          </p:val>
                                        </p:tav>
                                      </p:tavLst>
                                    </p:anim>
                                    <p:anim calcmode="lin" valueType="num">
                                      <p:cBhvr>
                                        <p:cTn id="52" dur="500" fill="hold"/>
                                        <p:tgtEl>
                                          <p:spTgt spid="23570"/>
                                        </p:tgtEl>
                                        <p:attrNameLst>
                                          <p:attrName>ppt_y</p:attrName>
                                        </p:attrNameLst>
                                      </p:cBhvr>
                                      <p:tavLst>
                                        <p:tav tm="0">
                                          <p:val>
                                            <p:strVal val="0-#ppt_h/2"/>
                                          </p:val>
                                        </p:tav>
                                        <p:tav tm="100000">
                                          <p:val>
                                            <p:strVal val="#ppt_y"/>
                                          </p:val>
                                        </p:tav>
                                      </p:tavLst>
                                    </p:anim>
                                  </p:childTnLst>
                                </p:cTn>
                              </p:par>
                            </p:childTnLst>
                          </p:cTn>
                        </p:par>
                        <p:par>
                          <p:cTn id="53" fill="hold">
                            <p:stCondLst>
                              <p:cond delay="2200"/>
                            </p:stCondLst>
                            <p:childTnLst>
                              <p:par>
                                <p:cTn id="54" presetID="47" presetClass="entr" presetSubtype="0" fill="hold" grpId="0" nodeType="afterEffect">
                                  <p:stCondLst>
                                    <p:cond delay="0"/>
                                  </p:stCondLst>
                                  <p:childTnLst>
                                    <p:set>
                                      <p:cBhvr>
                                        <p:cTn id="55" dur="1" fill="hold">
                                          <p:stCondLst>
                                            <p:cond delay="0"/>
                                          </p:stCondLst>
                                        </p:cTn>
                                        <p:tgtEl>
                                          <p:spTgt spid="23571"/>
                                        </p:tgtEl>
                                        <p:attrNameLst>
                                          <p:attrName>style.visibility</p:attrName>
                                        </p:attrNameLst>
                                      </p:cBhvr>
                                      <p:to>
                                        <p:strVal val="visible"/>
                                      </p:to>
                                    </p:set>
                                    <p:animEffect filter="fade">
                                      <p:cBhvr>
                                        <p:cTn id="56" dur="1000"/>
                                        <p:tgtEl>
                                          <p:spTgt spid="23571"/>
                                        </p:tgtEl>
                                      </p:cBhvr>
                                    </p:animEffect>
                                    <p:anim calcmode="lin" valueType="num">
                                      <p:cBhvr>
                                        <p:cTn id="57" dur="1000" fill="hold"/>
                                        <p:tgtEl>
                                          <p:spTgt spid="23571"/>
                                        </p:tgtEl>
                                        <p:attrNameLst>
                                          <p:attrName>ppt_x</p:attrName>
                                        </p:attrNameLst>
                                      </p:cBhvr>
                                      <p:tavLst>
                                        <p:tav tm="0">
                                          <p:val>
                                            <p:strVal val="#ppt_x"/>
                                          </p:val>
                                        </p:tav>
                                        <p:tav tm="100000">
                                          <p:val>
                                            <p:strVal val="#ppt_x"/>
                                          </p:val>
                                        </p:tav>
                                      </p:tavLst>
                                    </p:anim>
                                    <p:anim calcmode="lin" valueType="num">
                                      <p:cBhvr>
                                        <p:cTn id="58" dur="1000" fill="hold"/>
                                        <p:tgtEl>
                                          <p:spTgt spid="235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23567" grpId="0" bldLvl="0" animBg="1"/>
      <p:bldP spid="23568" grpId="0" bldLvl="0" animBg="1"/>
      <p:bldP spid="23569" grpId="0" bldLvl="0" animBg="1"/>
      <p:bldP spid="23570" grpId="0" bldLvl="0" animBg="1"/>
      <p:bldP spid="23571" grpId="0"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grpSp>
        <p:nvGrpSpPr>
          <p:cNvPr id="10" name="Group 58"/>
          <p:cNvGrpSpPr/>
          <p:nvPr/>
        </p:nvGrpSpPr>
        <p:grpSpPr>
          <a:xfrm>
            <a:off x="1675930" y="2652908"/>
            <a:ext cx="2896071" cy="1140216"/>
            <a:chOff x="7174424" y="1391504"/>
            <a:chExt cx="2172053" cy="855162"/>
          </a:xfrm>
        </p:grpSpPr>
        <p:sp>
          <p:nvSpPr>
            <p:cNvPr id="53" name="TextBox 52"/>
            <p:cNvSpPr txBox="1"/>
            <p:nvPr/>
          </p:nvSpPr>
          <p:spPr>
            <a:xfrm>
              <a:off x="7174425" y="1600395"/>
              <a:ext cx="2172052" cy="646271"/>
            </a:xfrm>
            <a:prstGeom prst="rect">
              <a:avLst/>
            </a:prstGeom>
            <a:noFill/>
          </p:spPr>
          <p:txBody>
            <a:bodyPr wrap="square" lIns="0" tIns="0" rIns="0" bIns="0" rtlCol="0">
              <a:spAutoFit/>
            </a:bodyPr>
            <a:lstStyle/>
            <a:p>
              <a:pPr defTabSz="1218565">
                <a:spcBef>
                  <a:spcPct val="20000"/>
                </a:spcBef>
                <a:defRPr/>
              </a:pPr>
              <a:r>
                <a:rPr lang="en-US" sz="1400" dirty="0">
                  <a:solidFill>
                    <a:schemeClr val="tx1"/>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54" name="Rectangle 53"/>
            <p:cNvSpPr/>
            <p:nvPr/>
          </p:nvSpPr>
          <p:spPr>
            <a:xfrm>
              <a:off x="7174424" y="1391504"/>
              <a:ext cx="1432560" cy="213360"/>
            </a:xfrm>
            <a:prstGeom prst="rect">
              <a:avLst/>
            </a:prstGeom>
          </p:spPr>
          <p:txBody>
            <a:bodyPr wrap="none" lIns="0" tIns="0" rIns="0" bIns="0">
              <a:spAutoFit/>
            </a:bodyPr>
            <a:lstStyle/>
            <a:p>
              <a:pPr algn="l"/>
              <a:r>
                <a:rPr lang="en-US" sz="1865" b="1" dirty="0">
                  <a:solidFill>
                    <a:schemeClr val="tx1"/>
                  </a:solidFill>
                  <a:latin typeface="微软雅黑" panose="020B0503020204020204" charset="-122"/>
                  <a:ea typeface="微软雅黑" panose="020B0503020204020204" charset="-122"/>
                </a:rPr>
                <a:t>单击此处添加名称</a:t>
              </a:r>
            </a:p>
          </p:txBody>
        </p:sp>
      </p:grpSp>
      <p:grpSp>
        <p:nvGrpSpPr>
          <p:cNvPr id="11" name="Group 57"/>
          <p:cNvGrpSpPr/>
          <p:nvPr/>
        </p:nvGrpSpPr>
        <p:grpSpPr>
          <a:xfrm>
            <a:off x="816581" y="2721836"/>
            <a:ext cx="781848" cy="786992"/>
            <a:chOff x="4224222" y="1313404"/>
            <a:chExt cx="686686" cy="691203"/>
          </a:xfrm>
        </p:grpSpPr>
        <p:sp>
          <p:nvSpPr>
            <p:cNvPr id="59" name="Oval 7"/>
            <p:cNvSpPr>
              <a:spLocks noChangeArrowheads="1"/>
            </p:cNvSpPr>
            <p:nvPr/>
          </p:nvSpPr>
          <p:spPr bwMode="auto">
            <a:xfrm>
              <a:off x="4224222" y="1313404"/>
              <a:ext cx="686686" cy="691203"/>
            </a:xfrm>
            <a:prstGeom prst="ellipse">
              <a:avLst/>
            </a:pr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60" name="Freeform 166"/>
            <p:cNvSpPr>
              <a:spLocks noEditPoints="1"/>
            </p:cNvSpPr>
            <p:nvPr/>
          </p:nvSpPr>
          <p:spPr bwMode="auto">
            <a:xfrm>
              <a:off x="4379050" y="1469104"/>
              <a:ext cx="377030" cy="379802"/>
            </a:xfrm>
            <a:custGeom>
              <a:avLst/>
              <a:gdLst/>
              <a:ahLst/>
              <a:cxnLst>
                <a:cxn ang="0">
                  <a:pos x="1" y="42"/>
                </a:cxn>
                <a:cxn ang="0">
                  <a:pos x="1" y="40"/>
                </a:cxn>
                <a:cxn ang="0">
                  <a:pos x="14" y="41"/>
                </a:cxn>
                <a:cxn ang="0">
                  <a:pos x="30" y="19"/>
                </a:cxn>
                <a:cxn ang="0">
                  <a:pos x="17" y="8"/>
                </a:cxn>
                <a:cxn ang="0">
                  <a:pos x="9" y="14"/>
                </a:cxn>
                <a:cxn ang="0">
                  <a:pos x="9" y="19"/>
                </a:cxn>
                <a:cxn ang="0">
                  <a:pos x="18" y="39"/>
                </a:cxn>
                <a:cxn ang="0">
                  <a:pos x="4" y="24"/>
                </a:cxn>
                <a:cxn ang="0">
                  <a:pos x="4" y="9"/>
                </a:cxn>
                <a:cxn ang="0">
                  <a:pos x="17" y="0"/>
                </a:cxn>
                <a:cxn ang="0">
                  <a:pos x="37" y="16"/>
                </a:cxn>
                <a:cxn ang="0">
                  <a:pos x="30" y="19"/>
                </a:cxn>
                <a:cxn ang="0">
                  <a:pos x="6" y="58"/>
                </a:cxn>
                <a:cxn ang="0">
                  <a:pos x="5" y="56"/>
                </a:cxn>
                <a:cxn ang="0">
                  <a:pos x="16" y="46"/>
                </a:cxn>
                <a:cxn ang="0">
                  <a:pos x="7" y="58"/>
                </a:cxn>
                <a:cxn ang="0">
                  <a:pos x="22" y="63"/>
                </a:cxn>
                <a:cxn ang="0">
                  <a:pos x="20" y="49"/>
                </a:cxn>
                <a:cxn ang="0">
                  <a:pos x="23" y="49"/>
                </a:cxn>
                <a:cxn ang="0">
                  <a:pos x="59" y="54"/>
                </a:cxn>
                <a:cxn ang="0">
                  <a:pos x="46" y="62"/>
                </a:cxn>
                <a:cxn ang="0">
                  <a:pos x="25" y="46"/>
                </a:cxn>
                <a:cxn ang="0">
                  <a:pos x="33" y="43"/>
                </a:cxn>
                <a:cxn ang="0">
                  <a:pos x="48" y="54"/>
                </a:cxn>
                <a:cxn ang="0">
                  <a:pos x="55" y="46"/>
                </a:cxn>
                <a:cxn ang="0">
                  <a:pos x="44" y="33"/>
                </a:cxn>
                <a:cxn ang="0">
                  <a:pos x="46" y="25"/>
                </a:cxn>
                <a:cxn ang="0">
                  <a:pos x="62" y="46"/>
                </a:cxn>
                <a:cxn ang="0">
                  <a:pos x="42" y="13"/>
                </a:cxn>
                <a:cxn ang="0">
                  <a:pos x="40" y="13"/>
                </a:cxn>
                <a:cxn ang="0">
                  <a:pos x="41" y="0"/>
                </a:cxn>
                <a:cxn ang="0">
                  <a:pos x="42" y="13"/>
                </a:cxn>
                <a:cxn ang="0">
                  <a:pos x="47" y="17"/>
                </a:cxn>
                <a:cxn ang="0">
                  <a:pos x="46" y="15"/>
                </a:cxn>
                <a:cxn ang="0">
                  <a:pos x="58" y="5"/>
                </a:cxn>
                <a:cxn ang="0">
                  <a:pos x="48" y="16"/>
                </a:cxn>
                <a:cxn ang="0">
                  <a:pos x="50" y="23"/>
                </a:cxn>
                <a:cxn ang="0">
                  <a:pos x="50" y="20"/>
                </a:cxn>
                <a:cxn ang="0">
                  <a:pos x="63" y="22"/>
                </a:cxn>
              </a:cxnLst>
              <a:rect l="0" t="0" r="r" b="b"/>
              <a:pathLst>
                <a:path w="63" h="63">
                  <a:moveTo>
                    <a:pt x="13" y="42"/>
                  </a:moveTo>
                  <a:cubicBezTo>
                    <a:pt x="1" y="42"/>
                    <a:pt x="1" y="42"/>
                    <a:pt x="1" y="42"/>
                  </a:cubicBezTo>
                  <a:cubicBezTo>
                    <a:pt x="0" y="42"/>
                    <a:pt x="0" y="42"/>
                    <a:pt x="0" y="41"/>
                  </a:cubicBezTo>
                  <a:cubicBezTo>
                    <a:pt x="0" y="40"/>
                    <a:pt x="0" y="40"/>
                    <a:pt x="1" y="40"/>
                  </a:cubicBezTo>
                  <a:cubicBezTo>
                    <a:pt x="13" y="40"/>
                    <a:pt x="13" y="40"/>
                    <a:pt x="13" y="40"/>
                  </a:cubicBezTo>
                  <a:cubicBezTo>
                    <a:pt x="14" y="40"/>
                    <a:pt x="14" y="40"/>
                    <a:pt x="14" y="41"/>
                  </a:cubicBezTo>
                  <a:cubicBezTo>
                    <a:pt x="14" y="42"/>
                    <a:pt x="14" y="42"/>
                    <a:pt x="13" y="42"/>
                  </a:cubicBezTo>
                  <a:close/>
                  <a:moveTo>
                    <a:pt x="30" y="19"/>
                  </a:moveTo>
                  <a:cubicBezTo>
                    <a:pt x="19" y="9"/>
                    <a:pt x="19" y="9"/>
                    <a:pt x="19" y="9"/>
                  </a:cubicBezTo>
                  <a:cubicBezTo>
                    <a:pt x="19" y="8"/>
                    <a:pt x="18" y="8"/>
                    <a:pt x="17" y="8"/>
                  </a:cubicBezTo>
                  <a:cubicBezTo>
                    <a:pt x="16" y="8"/>
                    <a:pt x="15" y="8"/>
                    <a:pt x="14" y="9"/>
                  </a:cubicBezTo>
                  <a:cubicBezTo>
                    <a:pt x="9" y="14"/>
                    <a:pt x="9" y="14"/>
                    <a:pt x="9" y="14"/>
                  </a:cubicBezTo>
                  <a:cubicBezTo>
                    <a:pt x="8" y="15"/>
                    <a:pt x="8" y="16"/>
                    <a:pt x="8" y="17"/>
                  </a:cubicBezTo>
                  <a:cubicBezTo>
                    <a:pt x="8" y="18"/>
                    <a:pt x="8" y="19"/>
                    <a:pt x="9" y="19"/>
                  </a:cubicBezTo>
                  <a:cubicBezTo>
                    <a:pt x="19" y="30"/>
                    <a:pt x="19" y="30"/>
                    <a:pt x="19" y="30"/>
                  </a:cubicBezTo>
                  <a:cubicBezTo>
                    <a:pt x="18" y="39"/>
                    <a:pt x="18" y="39"/>
                    <a:pt x="18" y="39"/>
                  </a:cubicBezTo>
                  <a:cubicBezTo>
                    <a:pt x="18" y="38"/>
                    <a:pt x="17" y="38"/>
                    <a:pt x="16" y="37"/>
                  </a:cubicBezTo>
                  <a:cubicBezTo>
                    <a:pt x="4" y="24"/>
                    <a:pt x="4" y="24"/>
                    <a:pt x="4" y="24"/>
                  </a:cubicBezTo>
                  <a:cubicBezTo>
                    <a:pt x="2" y="22"/>
                    <a:pt x="0" y="20"/>
                    <a:pt x="0" y="17"/>
                  </a:cubicBezTo>
                  <a:cubicBezTo>
                    <a:pt x="0" y="14"/>
                    <a:pt x="2" y="11"/>
                    <a:pt x="4" y="9"/>
                  </a:cubicBezTo>
                  <a:cubicBezTo>
                    <a:pt x="9" y="3"/>
                    <a:pt x="9" y="3"/>
                    <a:pt x="9" y="3"/>
                  </a:cubicBezTo>
                  <a:cubicBezTo>
                    <a:pt x="11" y="1"/>
                    <a:pt x="14" y="0"/>
                    <a:pt x="17" y="0"/>
                  </a:cubicBezTo>
                  <a:cubicBezTo>
                    <a:pt x="20" y="0"/>
                    <a:pt x="23" y="1"/>
                    <a:pt x="25" y="4"/>
                  </a:cubicBezTo>
                  <a:cubicBezTo>
                    <a:pt x="37" y="16"/>
                    <a:pt x="37" y="16"/>
                    <a:pt x="37" y="16"/>
                  </a:cubicBezTo>
                  <a:cubicBezTo>
                    <a:pt x="38" y="17"/>
                    <a:pt x="38" y="18"/>
                    <a:pt x="39" y="18"/>
                  </a:cubicBezTo>
                  <a:lnTo>
                    <a:pt x="30" y="19"/>
                  </a:lnTo>
                  <a:close/>
                  <a:moveTo>
                    <a:pt x="7" y="58"/>
                  </a:moveTo>
                  <a:cubicBezTo>
                    <a:pt x="6" y="58"/>
                    <a:pt x="6" y="58"/>
                    <a:pt x="6" y="58"/>
                  </a:cubicBezTo>
                  <a:cubicBezTo>
                    <a:pt x="6" y="58"/>
                    <a:pt x="5" y="58"/>
                    <a:pt x="5" y="58"/>
                  </a:cubicBezTo>
                  <a:cubicBezTo>
                    <a:pt x="5" y="57"/>
                    <a:pt x="5" y="56"/>
                    <a:pt x="5" y="56"/>
                  </a:cubicBezTo>
                  <a:cubicBezTo>
                    <a:pt x="15" y="46"/>
                    <a:pt x="15" y="46"/>
                    <a:pt x="15" y="46"/>
                  </a:cubicBezTo>
                  <a:cubicBezTo>
                    <a:pt x="15" y="46"/>
                    <a:pt x="16" y="46"/>
                    <a:pt x="16" y="46"/>
                  </a:cubicBezTo>
                  <a:cubicBezTo>
                    <a:pt x="17" y="47"/>
                    <a:pt x="17" y="47"/>
                    <a:pt x="16" y="48"/>
                  </a:cubicBezTo>
                  <a:lnTo>
                    <a:pt x="7" y="58"/>
                  </a:lnTo>
                  <a:close/>
                  <a:moveTo>
                    <a:pt x="23" y="62"/>
                  </a:moveTo>
                  <a:cubicBezTo>
                    <a:pt x="23" y="62"/>
                    <a:pt x="22" y="63"/>
                    <a:pt x="22" y="63"/>
                  </a:cubicBezTo>
                  <a:cubicBezTo>
                    <a:pt x="21" y="63"/>
                    <a:pt x="20" y="62"/>
                    <a:pt x="20" y="62"/>
                  </a:cubicBezTo>
                  <a:cubicBezTo>
                    <a:pt x="20" y="49"/>
                    <a:pt x="20" y="49"/>
                    <a:pt x="20" y="49"/>
                  </a:cubicBezTo>
                  <a:cubicBezTo>
                    <a:pt x="20" y="49"/>
                    <a:pt x="21" y="48"/>
                    <a:pt x="22" y="48"/>
                  </a:cubicBezTo>
                  <a:cubicBezTo>
                    <a:pt x="22" y="48"/>
                    <a:pt x="23" y="49"/>
                    <a:pt x="23" y="49"/>
                  </a:cubicBezTo>
                  <a:lnTo>
                    <a:pt x="23" y="62"/>
                  </a:lnTo>
                  <a:close/>
                  <a:moveTo>
                    <a:pt x="59" y="54"/>
                  </a:moveTo>
                  <a:cubicBezTo>
                    <a:pt x="54" y="59"/>
                    <a:pt x="54" y="59"/>
                    <a:pt x="54" y="59"/>
                  </a:cubicBezTo>
                  <a:cubicBezTo>
                    <a:pt x="51" y="61"/>
                    <a:pt x="49" y="62"/>
                    <a:pt x="46" y="62"/>
                  </a:cubicBezTo>
                  <a:cubicBezTo>
                    <a:pt x="43" y="62"/>
                    <a:pt x="40" y="61"/>
                    <a:pt x="38" y="59"/>
                  </a:cubicBezTo>
                  <a:cubicBezTo>
                    <a:pt x="25" y="46"/>
                    <a:pt x="25" y="46"/>
                    <a:pt x="25" y="46"/>
                  </a:cubicBezTo>
                  <a:cubicBezTo>
                    <a:pt x="25" y="46"/>
                    <a:pt x="24" y="45"/>
                    <a:pt x="24" y="44"/>
                  </a:cubicBezTo>
                  <a:cubicBezTo>
                    <a:pt x="33" y="43"/>
                    <a:pt x="33" y="43"/>
                    <a:pt x="33" y="43"/>
                  </a:cubicBezTo>
                  <a:cubicBezTo>
                    <a:pt x="43" y="54"/>
                    <a:pt x="43" y="54"/>
                    <a:pt x="43" y="54"/>
                  </a:cubicBezTo>
                  <a:cubicBezTo>
                    <a:pt x="45" y="55"/>
                    <a:pt x="47" y="55"/>
                    <a:pt x="48" y="54"/>
                  </a:cubicBezTo>
                  <a:cubicBezTo>
                    <a:pt x="54" y="48"/>
                    <a:pt x="54" y="48"/>
                    <a:pt x="54" y="48"/>
                  </a:cubicBezTo>
                  <a:cubicBezTo>
                    <a:pt x="55" y="48"/>
                    <a:pt x="55" y="47"/>
                    <a:pt x="55" y="46"/>
                  </a:cubicBezTo>
                  <a:cubicBezTo>
                    <a:pt x="55" y="45"/>
                    <a:pt x="55" y="44"/>
                    <a:pt x="54" y="43"/>
                  </a:cubicBezTo>
                  <a:cubicBezTo>
                    <a:pt x="44" y="33"/>
                    <a:pt x="44" y="33"/>
                    <a:pt x="44" y="33"/>
                  </a:cubicBezTo>
                  <a:cubicBezTo>
                    <a:pt x="44" y="24"/>
                    <a:pt x="44" y="24"/>
                    <a:pt x="44" y="24"/>
                  </a:cubicBezTo>
                  <a:cubicBezTo>
                    <a:pt x="45" y="24"/>
                    <a:pt x="46" y="25"/>
                    <a:pt x="46" y="25"/>
                  </a:cubicBezTo>
                  <a:cubicBezTo>
                    <a:pt x="59" y="38"/>
                    <a:pt x="59" y="38"/>
                    <a:pt x="59" y="38"/>
                  </a:cubicBezTo>
                  <a:cubicBezTo>
                    <a:pt x="61" y="40"/>
                    <a:pt x="62" y="43"/>
                    <a:pt x="62" y="46"/>
                  </a:cubicBezTo>
                  <a:cubicBezTo>
                    <a:pt x="62" y="49"/>
                    <a:pt x="61" y="52"/>
                    <a:pt x="59" y="54"/>
                  </a:cubicBezTo>
                  <a:close/>
                  <a:moveTo>
                    <a:pt x="42" y="13"/>
                  </a:moveTo>
                  <a:cubicBezTo>
                    <a:pt x="42" y="14"/>
                    <a:pt x="42" y="14"/>
                    <a:pt x="41" y="14"/>
                  </a:cubicBezTo>
                  <a:cubicBezTo>
                    <a:pt x="40" y="14"/>
                    <a:pt x="40" y="14"/>
                    <a:pt x="40" y="13"/>
                  </a:cubicBezTo>
                  <a:cubicBezTo>
                    <a:pt x="40" y="1"/>
                    <a:pt x="40" y="1"/>
                    <a:pt x="40" y="1"/>
                  </a:cubicBezTo>
                  <a:cubicBezTo>
                    <a:pt x="40" y="0"/>
                    <a:pt x="40" y="0"/>
                    <a:pt x="41" y="0"/>
                  </a:cubicBezTo>
                  <a:cubicBezTo>
                    <a:pt x="42" y="0"/>
                    <a:pt x="42" y="0"/>
                    <a:pt x="42" y="1"/>
                  </a:cubicBezTo>
                  <a:lnTo>
                    <a:pt x="42" y="13"/>
                  </a:lnTo>
                  <a:close/>
                  <a:moveTo>
                    <a:pt x="48" y="16"/>
                  </a:moveTo>
                  <a:cubicBezTo>
                    <a:pt x="48" y="17"/>
                    <a:pt x="47" y="17"/>
                    <a:pt x="47" y="17"/>
                  </a:cubicBezTo>
                  <a:cubicBezTo>
                    <a:pt x="47" y="17"/>
                    <a:pt x="47" y="17"/>
                    <a:pt x="46" y="16"/>
                  </a:cubicBezTo>
                  <a:cubicBezTo>
                    <a:pt x="46" y="16"/>
                    <a:pt x="46" y="15"/>
                    <a:pt x="46" y="15"/>
                  </a:cubicBezTo>
                  <a:cubicBezTo>
                    <a:pt x="56" y="5"/>
                    <a:pt x="56" y="5"/>
                    <a:pt x="56" y="5"/>
                  </a:cubicBezTo>
                  <a:cubicBezTo>
                    <a:pt x="56" y="4"/>
                    <a:pt x="57" y="4"/>
                    <a:pt x="58" y="5"/>
                  </a:cubicBezTo>
                  <a:cubicBezTo>
                    <a:pt x="58" y="5"/>
                    <a:pt x="58" y="6"/>
                    <a:pt x="58" y="7"/>
                  </a:cubicBezTo>
                  <a:lnTo>
                    <a:pt x="48" y="16"/>
                  </a:lnTo>
                  <a:close/>
                  <a:moveTo>
                    <a:pt x="62" y="23"/>
                  </a:moveTo>
                  <a:cubicBezTo>
                    <a:pt x="50" y="23"/>
                    <a:pt x="50" y="23"/>
                    <a:pt x="50" y="23"/>
                  </a:cubicBezTo>
                  <a:cubicBezTo>
                    <a:pt x="49" y="23"/>
                    <a:pt x="48" y="22"/>
                    <a:pt x="48" y="22"/>
                  </a:cubicBezTo>
                  <a:cubicBezTo>
                    <a:pt x="48" y="21"/>
                    <a:pt x="49" y="20"/>
                    <a:pt x="50" y="20"/>
                  </a:cubicBezTo>
                  <a:cubicBezTo>
                    <a:pt x="62" y="20"/>
                    <a:pt x="62" y="20"/>
                    <a:pt x="62" y="20"/>
                  </a:cubicBezTo>
                  <a:cubicBezTo>
                    <a:pt x="62" y="20"/>
                    <a:pt x="63" y="21"/>
                    <a:pt x="63" y="22"/>
                  </a:cubicBezTo>
                  <a:cubicBezTo>
                    <a:pt x="63" y="22"/>
                    <a:pt x="62" y="23"/>
                    <a:pt x="62" y="23"/>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grpSp>
      <p:grpSp>
        <p:nvGrpSpPr>
          <p:cNvPr id="12" name="Group 60"/>
          <p:cNvGrpSpPr/>
          <p:nvPr/>
        </p:nvGrpSpPr>
        <p:grpSpPr>
          <a:xfrm>
            <a:off x="10568673" y="2724409"/>
            <a:ext cx="783564" cy="781849"/>
            <a:chOff x="5061496" y="2167244"/>
            <a:chExt cx="688192" cy="686686"/>
          </a:xfrm>
        </p:grpSpPr>
        <p:sp>
          <p:nvSpPr>
            <p:cNvPr id="64" name="Oval 9"/>
            <p:cNvSpPr>
              <a:spLocks noChangeArrowheads="1"/>
            </p:cNvSpPr>
            <p:nvPr/>
          </p:nvSpPr>
          <p:spPr bwMode="auto">
            <a:xfrm>
              <a:off x="5061496" y="2167244"/>
              <a:ext cx="688192" cy="686686"/>
            </a:xfrm>
            <a:prstGeom prst="ellipse">
              <a:avLst/>
            </a:pr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66" name="Freeform 40"/>
            <p:cNvSpPr>
              <a:spLocks noEditPoints="1"/>
            </p:cNvSpPr>
            <p:nvPr/>
          </p:nvSpPr>
          <p:spPr bwMode="auto">
            <a:xfrm>
              <a:off x="5225925" y="2329599"/>
              <a:ext cx="359334" cy="361976"/>
            </a:xfrm>
            <a:custGeom>
              <a:avLst/>
              <a:gdLst/>
              <a:ahLst/>
              <a:cxnLst>
                <a:cxn ang="0">
                  <a:pos x="63" y="43"/>
                </a:cxn>
                <a:cxn ang="0">
                  <a:pos x="60" y="48"/>
                </a:cxn>
                <a:cxn ang="0">
                  <a:pos x="34" y="62"/>
                </a:cxn>
                <a:cxn ang="0">
                  <a:pos x="31" y="63"/>
                </a:cxn>
                <a:cxn ang="0">
                  <a:pos x="29" y="62"/>
                </a:cxn>
                <a:cxn ang="0">
                  <a:pos x="2" y="48"/>
                </a:cxn>
                <a:cxn ang="0">
                  <a:pos x="0" y="43"/>
                </a:cxn>
                <a:cxn ang="0">
                  <a:pos x="0" y="14"/>
                </a:cxn>
                <a:cxn ang="0">
                  <a:pos x="3" y="10"/>
                </a:cxn>
                <a:cxn ang="0">
                  <a:pos x="30" y="0"/>
                </a:cxn>
                <a:cxn ang="0">
                  <a:pos x="31" y="0"/>
                </a:cxn>
                <a:cxn ang="0">
                  <a:pos x="33" y="0"/>
                </a:cxn>
                <a:cxn ang="0">
                  <a:pos x="60" y="10"/>
                </a:cxn>
                <a:cxn ang="0">
                  <a:pos x="63" y="14"/>
                </a:cxn>
                <a:cxn ang="0">
                  <a:pos x="63" y="43"/>
                </a:cxn>
                <a:cxn ang="0">
                  <a:pos x="58" y="14"/>
                </a:cxn>
                <a:cxn ang="0">
                  <a:pos x="31" y="4"/>
                </a:cxn>
                <a:cxn ang="0">
                  <a:pos x="5" y="14"/>
                </a:cxn>
                <a:cxn ang="0">
                  <a:pos x="31" y="24"/>
                </a:cxn>
                <a:cxn ang="0">
                  <a:pos x="58" y="14"/>
                </a:cxn>
                <a:cxn ang="0">
                  <a:pos x="58" y="43"/>
                </a:cxn>
                <a:cxn ang="0">
                  <a:pos x="58" y="19"/>
                </a:cxn>
                <a:cxn ang="0">
                  <a:pos x="34" y="28"/>
                </a:cxn>
                <a:cxn ang="0">
                  <a:pos x="34" y="57"/>
                </a:cxn>
                <a:cxn ang="0">
                  <a:pos x="58" y="43"/>
                </a:cxn>
              </a:cxnLst>
              <a:rect l="0" t="0" r="r" b="b"/>
              <a:pathLst>
                <a:path w="63" h="63">
                  <a:moveTo>
                    <a:pt x="63" y="43"/>
                  </a:moveTo>
                  <a:cubicBezTo>
                    <a:pt x="63" y="45"/>
                    <a:pt x="62" y="47"/>
                    <a:pt x="60" y="48"/>
                  </a:cubicBezTo>
                  <a:cubicBezTo>
                    <a:pt x="34" y="62"/>
                    <a:pt x="34" y="62"/>
                    <a:pt x="34" y="62"/>
                  </a:cubicBezTo>
                  <a:cubicBezTo>
                    <a:pt x="33" y="63"/>
                    <a:pt x="32" y="63"/>
                    <a:pt x="31" y="63"/>
                  </a:cubicBezTo>
                  <a:cubicBezTo>
                    <a:pt x="31" y="63"/>
                    <a:pt x="30" y="63"/>
                    <a:pt x="29" y="62"/>
                  </a:cubicBezTo>
                  <a:cubicBezTo>
                    <a:pt x="2" y="48"/>
                    <a:pt x="2" y="48"/>
                    <a:pt x="2" y="48"/>
                  </a:cubicBezTo>
                  <a:cubicBezTo>
                    <a:pt x="1" y="47"/>
                    <a:pt x="0" y="45"/>
                    <a:pt x="0" y="43"/>
                  </a:cubicBezTo>
                  <a:cubicBezTo>
                    <a:pt x="0" y="14"/>
                    <a:pt x="0" y="14"/>
                    <a:pt x="0" y="14"/>
                  </a:cubicBezTo>
                  <a:cubicBezTo>
                    <a:pt x="0" y="12"/>
                    <a:pt x="1" y="10"/>
                    <a:pt x="3" y="10"/>
                  </a:cubicBezTo>
                  <a:cubicBezTo>
                    <a:pt x="30" y="0"/>
                    <a:pt x="30" y="0"/>
                    <a:pt x="30" y="0"/>
                  </a:cubicBezTo>
                  <a:cubicBezTo>
                    <a:pt x="30" y="0"/>
                    <a:pt x="31" y="0"/>
                    <a:pt x="31" y="0"/>
                  </a:cubicBezTo>
                  <a:cubicBezTo>
                    <a:pt x="32" y="0"/>
                    <a:pt x="32" y="0"/>
                    <a:pt x="33" y="0"/>
                  </a:cubicBezTo>
                  <a:cubicBezTo>
                    <a:pt x="60" y="10"/>
                    <a:pt x="60" y="10"/>
                    <a:pt x="60" y="10"/>
                  </a:cubicBezTo>
                  <a:cubicBezTo>
                    <a:pt x="62" y="10"/>
                    <a:pt x="63" y="12"/>
                    <a:pt x="63" y="14"/>
                  </a:cubicBezTo>
                  <a:lnTo>
                    <a:pt x="63" y="43"/>
                  </a:lnTo>
                  <a:close/>
                  <a:moveTo>
                    <a:pt x="58" y="14"/>
                  </a:moveTo>
                  <a:cubicBezTo>
                    <a:pt x="31" y="4"/>
                    <a:pt x="31" y="4"/>
                    <a:pt x="31" y="4"/>
                  </a:cubicBezTo>
                  <a:cubicBezTo>
                    <a:pt x="5" y="14"/>
                    <a:pt x="5" y="14"/>
                    <a:pt x="5" y="14"/>
                  </a:cubicBezTo>
                  <a:cubicBezTo>
                    <a:pt x="31" y="24"/>
                    <a:pt x="31" y="24"/>
                    <a:pt x="31" y="24"/>
                  </a:cubicBezTo>
                  <a:lnTo>
                    <a:pt x="58" y="14"/>
                  </a:lnTo>
                  <a:close/>
                  <a:moveTo>
                    <a:pt x="58" y="43"/>
                  </a:moveTo>
                  <a:cubicBezTo>
                    <a:pt x="58" y="19"/>
                    <a:pt x="58" y="19"/>
                    <a:pt x="58" y="19"/>
                  </a:cubicBezTo>
                  <a:cubicBezTo>
                    <a:pt x="34" y="28"/>
                    <a:pt x="34" y="28"/>
                    <a:pt x="34" y="28"/>
                  </a:cubicBezTo>
                  <a:cubicBezTo>
                    <a:pt x="34" y="57"/>
                    <a:pt x="34" y="57"/>
                    <a:pt x="34" y="57"/>
                  </a:cubicBezTo>
                  <a:lnTo>
                    <a:pt x="58" y="43"/>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grpSp>
      <p:grpSp>
        <p:nvGrpSpPr>
          <p:cNvPr id="13" name="Group 72"/>
          <p:cNvGrpSpPr/>
          <p:nvPr/>
        </p:nvGrpSpPr>
        <p:grpSpPr>
          <a:xfrm>
            <a:off x="10569529" y="4095929"/>
            <a:ext cx="781848" cy="786992"/>
            <a:chOff x="2545155" y="2990965"/>
            <a:chExt cx="686686" cy="691203"/>
          </a:xfrm>
        </p:grpSpPr>
        <p:sp>
          <p:nvSpPr>
            <p:cNvPr id="77" name="Oval 8"/>
            <p:cNvSpPr>
              <a:spLocks noChangeArrowheads="1"/>
            </p:cNvSpPr>
            <p:nvPr/>
          </p:nvSpPr>
          <p:spPr bwMode="auto">
            <a:xfrm>
              <a:off x="2545155" y="2990965"/>
              <a:ext cx="686686" cy="691203"/>
            </a:xfrm>
            <a:prstGeom prst="ellipse">
              <a:avLst/>
            </a:pr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81" name="Freeform 107"/>
            <p:cNvSpPr>
              <a:spLocks noEditPoints="1"/>
            </p:cNvSpPr>
            <p:nvPr/>
          </p:nvSpPr>
          <p:spPr bwMode="auto">
            <a:xfrm>
              <a:off x="2707700" y="3153204"/>
              <a:ext cx="361596" cy="366725"/>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grpSp>
      <p:grpSp>
        <p:nvGrpSpPr>
          <p:cNvPr id="14" name="Group 89"/>
          <p:cNvGrpSpPr/>
          <p:nvPr/>
        </p:nvGrpSpPr>
        <p:grpSpPr>
          <a:xfrm>
            <a:off x="814867" y="4095929"/>
            <a:ext cx="785277" cy="786992"/>
            <a:chOff x="5053967" y="3864381"/>
            <a:chExt cx="689697" cy="691203"/>
          </a:xfrm>
        </p:grpSpPr>
        <p:sp>
          <p:nvSpPr>
            <p:cNvPr id="91" name="Oval 12"/>
            <p:cNvSpPr>
              <a:spLocks noChangeArrowheads="1"/>
            </p:cNvSpPr>
            <p:nvPr/>
          </p:nvSpPr>
          <p:spPr bwMode="auto">
            <a:xfrm>
              <a:off x="5053967" y="3864381"/>
              <a:ext cx="689697" cy="691203"/>
            </a:xfrm>
            <a:prstGeom prst="ellipse">
              <a:avLst/>
            </a:prstGeom>
            <a:gradFill>
              <a:gsLst>
                <a:gs pos="0">
                  <a:srgbClr val="E30000"/>
                </a:gs>
                <a:gs pos="100000">
                  <a:srgbClr val="760303"/>
                </a:gs>
              </a:gsLst>
              <a:lin ang="2700000" scaled="0"/>
            </a:gra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92" name="Freeform 137"/>
            <p:cNvSpPr>
              <a:spLocks noEditPoints="1"/>
            </p:cNvSpPr>
            <p:nvPr/>
          </p:nvSpPr>
          <p:spPr bwMode="auto">
            <a:xfrm>
              <a:off x="5233992" y="4041203"/>
              <a:ext cx="329647" cy="337558"/>
            </a:xfrm>
            <a:custGeom>
              <a:avLst/>
              <a:gdLst/>
              <a:ahLst/>
              <a:cxnLst>
                <a:cxn ang="0">
                  <a:pos x="46" y="30"/>
                </a:cxn>
                <a:cxn ang="0">
                  <a:pos x="39" y="36"/>
                </a:cxn>
                <a:cxn ang="0">
                  <a:pos x="39" y="50"/>
                </a:cxn>
                <a:cxn ang="0">
                  <a:pos x="38" y="50"/>
                </a:cxn>
                <a:cxn ang="0">
                  <a:pos x="24" y="58"/>
                </a:cxn>
                <a:cxn ang="0">
                  <a:pos x="24" y="59"/>
                </a:cxn>
                <a:cxn ang="0">
                  <a:pos x="23" y="58"/>
                </a:cxn>
                <a:cxn ang="0">
                  <a:pos x="21" y="56"/>
                </a:cxn>
                <a:cxn ang="0">
                  <a:pos x="21" y="55"/>
                </a:cxn>
                <a:cxn ang="0">
                  <a:pos x="24" y="45"/>
                </a:cxn>
                <a:cxn ang="0">
                  <a:pos x="14" y="35"/>
                </a:cxn>
                <a:cxn ang="0">
                  <a:pos x="4" y="38"/>
                </a:cxn>
                <a:cxn ang="0">
                  <a:pos x="3" y="38"/>
                </a:cxn>
                <a:cxn ang="0">
                  <a:pos x="3" y="38"/>
                </a:cxn>
                <a:cxn ang="0">
                  <a:pos x="0" y="35"/>
                </a:cxn>
                <a:cxn ang="0">
                  <a:pos x="0" y="34"/>
                </a:cxn>
                <a:cxn ang="0">
                  <a:pos x="8" y="20"/>
                </a:cxn>
                <a:cxn ang="0">
                  <a:pos x="9" y="20"/>
                </a:cxn>
                <a:cxn ang="0">
                  <a:pos x="23" y="19"/>
                </a:cxn>
                <a:cxn ang="0">
                  <a:pos x="29" y="12"/>
                </a:cxn>
                <a:cxn ang="0">
                  <a:pos x="57" y="0"/>
                </a:cxn>
                <a:cxn ang="0">
                  <a:pos x="58" y="1"/>
                </a:cxn>
                <a:cxn ang="0">
                  <a:pos x="46" y="30"/>
                </a:cxn>
                <a:cxn ang="0">
                  <a:pos x="47" y="8"/>
                </a:cxn>
                <a:cxn ang="0">
                  <a:pos x="43" y="12"/>
                </a:cxn>
                <a:cxn ang="0">
                  <a:pos x="47" y="15"/>
                </a:cxn>
                <a:cxn ang="0">
                  <a:pos x="50" y="12"/>
                </a:cxn>
                <a:cxn ang="0">
                  <a:pos x="47" y="8"/>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grpSp>
      <p:grpSp>
        <p:nvGrpSpPr>
          <p:cNvPr id="15" name="Group 64"/>
          <p:cNvGrpSpPr/>
          <p:nvPr/>
        </p:nvGrpSpPr>
        <p:grpSpPr>
          <a:xfrm rot="19223737">
            <a:off x="4674579" y="2890777"/>
            <a:ext cx="2387944" cy="2387944"/>
            <a:chOff x="3274424" y="1575559"/>
            <a:chExt cx="2253978" cy="2253978"/>
          </a:xfrm>
        </p:grpSpPr>
        <p:sp>
          <p:nvSpPr>
            <p:cNvPr id="58" name="Oval 57"/>
            <p:cNvSpPr/>
            <p:nvPr/>
          </p:nvSpPr>
          <p:spPr>
            <a:xfrm>
              <a:off x="3274424" y="1575559"/>
              <a:ext cx="2253978" cy="2253978"/>
            </a:xfrm>
            <a:prstGeom prst="ellipse">
              <a:avLst/>
            </a:prstGeom>
            <a:gradFill rotWithShape="1">
              <a:gsLst>
                <a:gs pos="0">
                  <a:srgbClr val="E30000"/>
                </a:gs>
                <a:gs pos="100000">
                  <a:srgbClr val="760303"/>
                </a:gs>
              </a:gsLst>
              <a:lin ang="2700000" scaled="0"/>
            </a:gradFill>
            <a:ln>
              <a:noFill/>
            </a:ln>
            <a:scene3d>
              <a:camera prst="isometricTopUp">
                <a:rot lat="21594000" lon="20400000" rev="0"/>
              </a:camera>
              <a:lightRig rig="threePt" dir="t"/>
            </a:scene3d>
            <a:sp3d extrusionH="381000">
              <a:bevelT w="0" h="0" prst="convex"/>
              <a:extrusionClr>
                <a:schemeClr val="accent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a typeface="微软雅黑" panose="020B0503020204020204" charset="-122"/>
              </a:endParaRPr>
            </a:p>
          </p:txBody>
        </p:sp>
        <p:sp>
          <p:nvSpPr>
            <p:cNvPr id="61" name="Oval 60"/>
            <p:cNvSpPr/>
            <p:nvPr/>
          </p:nvSpPr>
          <p:spPr>
            <a:xfrm>
              <a:off x="3558434" y="1859569"/>
              <a:ext cx="1685959" cy="1685959"/>
            </a:xfrm>
            <a:prstGeom prst="ellipse">
              <a:avLst/>
            </a:prstGeom>
            <a:solidFill>
              <a:schemeClr val="bg1"/>
            </a:solidFill>
            <a:ln>
              <a:noFill/>
            </a:ln>
            <a:scene3d>
              <a:camera prst="isometricTopUp">
                <a:rot lat="21594000" lon="20400000" rev="0"/>
              </a:camera>
              <a:lightRig rig="threePt" dir="t"/>
            </a:scene3d>
            <a:sp3d>
              <a:bevelT w="0" h="0" prst="convex"/>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a typeface="微软雅黑" panose="020B0503020204020204" charset="-122"/>
              </a:endParaRPr>
            </a:p>
          </p:txBody>
        </p:sp>
        <p:sp>
          <p:nvSpPr>
            <p:cNvPr id="62" name="Oval 61"/>
            <p:cNvSpPr/>
            <p:nvPr/>
          </p:nvSpPr>
          <p:spPr>
            <a:xfrm>
              <a:off x="3809122" y="2110257"/>
              <a:ext cx="1184583" cy="1184583"/>
            </a:xfrm>
            <a:prstGeom prst="ellipse">
              <a:avLst/>
            </a:prstGeom>
            <a:gradFill>
              <a:gsLst>
                <a:gs pos="0">
                  <a:srgbClr val="E30000"/>
                </a:gs>
                <a:gs pos="100000">
                  <a:srgbClr val="760303"/>
                </a:gs>
              </a:gsLst>
              <a:lin ang="2700000" scaled="0"/>
            </a:gradFill>
            <a:ln>
              <a:noFill/>
            </a:ln>
            <a:scene3d>
              <a:camera prst="isometricTopUp">
                <a:rot lat="21594000" lon="20400000" rev="0"/>
              </a:camera>
              <a:lightRig rig="threePt" dir="t"/>
            </a:scene3d>
            <a:sp3d>
              <a:bevelT w="0" h="0" prst="convex"/>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a typeface="微软雅黑" panose="020B0503020204020204" charset="-122"/>
              </a:endParaRPr>
            </a:p>
          </p:txBody>
        </p:sp>
        <p:sp>
          <p:nvSpPr>
            <p:cNvPr id="63" name="Oval 62"/>
            <p:cNvSpPr/>
            <p:nvPr/>
          </p:nvSpPr>
          <p:spPr>
            <a:xfrm>
              <a:off x="3970688" y="2271823"/>
              <a:ext cx="861450" cy="861450"/>
            </a:xfrm>
            <a:prstGeom prst="ellipse">
              <a:avLst/>
            </a:prstGeom>
            <a:solidFill>
              <a:schemeClr val="bg1"/>
            </a:solidFill>
            <a:ln>
              <a:noFill/>
            </a:ln>
            <a:scene3d>
              <a:camera prst="isometricTopUp">
                <a:rot lat="21594000" lon="20400000" rev="0"/>
              </a:camera>
              <a:lightRig rig="threePt" dir="t"/>
            </a:scene3d>
            <a:sp3d>
              <a:bevelT w="0" h="0" prst="convex"/>
              <a:extrusionClr>
                <a:schemeClr val="bg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a typeface="微软雅黑" panose="020B0503020204020204" charset="-122"/>
              </a:endParaRPr>
            </a:p>
          </p:txBody>
        </p:sp>
      </p:grpSp>
      <p:grpSp>
        <p:nvGrpSpPr>
          <p:cNvPr id="16" name="Group 86"/>
          <p:cNvGrpSpPr/>
          <p:nvPr/>
        </p:nvGrpSpPr>
        <p:grpSpPr>
          <a:xfrm rot="8404606">
            <a:off x="5548822" y="2870128"/>
            <a:ext cx="2210029" cy="1207349"/>
            <a:chOff x="3990975" y="2525713"/>
            <a:chExt cx="1697038" cy="927100"/>
          </a:xfrm>
          <a:gradFill>
            <a:gsLst>
              <a:gs pos="0">
                <a:srgbClr val="E30000"/>
              </a:gs>
              <a:gs pos="100000">
                <a:srgbClr val="760303"/>
              </a:gs>
            </a:gsLst>
            <a:lin ang="2700000" scaled="0"/>
          </a:gradFill>
        </p:grpSpPr>
        <p:sp>
          <p:nvSpPr>
            <p:cNvPr id="4113" name="Freeform 17"/>
            <p:cNvSpPr/>
            <p:nvPr/>
          </p:nvSpPr>
          <p:spPr bwMode="auto">
            <a:xfrm>
              <a:off x="4016375" y="2970213"/>
              <a:ext cx="363538" cy="330200"/>
            </a:xfrm>
            <a:custGeom>
              <a:avLst/>
              <a:gdLst/>
              <a:ahLst/>
              <a:cxnLst>
                <a:cxn ang="0">
                  <a:pos x="236" y="0"/>
                </a:cxn>
                <a:cxn ang="0">
                  <a:pos x="271" y="128"/>
                </a:cxn>
                <a:cxn ang="0">
                  <a:pos x="236" y="0"/>
                </a:cxn>
              </a:cxnLst>
              <a:rect l="0" t="0" r="r" b="b"/>
              <a:pathLst>
                <a:path w="271" h="245">
                  <a:moveTo>
                    <a:pt x="236" y="0"/>
                  </a:moveTo>
                  <a:cubicBezTo>
                    <a:pt x="23" y="81"/>
                    <a:pt x="0" y="245"/>
                    <a:pt x="271" y="128"/>
                  </a:cubicBezTo>
                  <a:lnTo>
                    <a:pt x="236" y="0"/>
                  </a:lnTo>
                  <a:close/>
                </a:path>
              </a:pathLst>
            </a:custGeom>
            <a:grp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4114" name="Freeform 18"/>
            <p:cNvSpPr/>
            <p:nvPr/>
          </p:nvSpPr>
          <p:spPr bwMode="auto">
            <a:xfrm>
              <a:off x="3990975" y="2651125"/>
              <a:ext cx="404813" cy="327025"/>
            </a:xfrm>
            <a:custGeom>
              <a:avLst/>
              <a:gdLst/>
              <a:ahLst/>
              <a:cxnLst>
                <a:cxn ang="0">
                  <a:pos x="255" y="244"/>
                </a:cxn>
                <a:cxn ang="0">
                  <a:pos x="302" y="121"/>
                </a:cxn>
                <a:cxn ang="0">
                  <a:pos x="255" y="244"/>
                </a:cxn>
              </a:cxnLst>
              <a:rect l="0" t="0" r="r" b="b"/>
              <a:pathLst>
                <a:path w="302" h="244">
                  <a:moveTo>
                    <a:pt x="255" y="244"/>
                  </a:moveTo>
                  <a:cubicBezTo>
                    <a:pt x="0" y="106"/>
                    <a:pt x="50" y="0"/>
                    <a:pt x="302" y="121"/>
                  </a:cubicBezTo>
                  <a:lnTo>
                    <a:pt x="255" y="244"/>
                  </a:lnTo>
                  <a:close/>
                </a:path>
              </a:pathLst>
            </a:custGeom>
            <a:grp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4115" name="Freeform 19"/>
            <p:cNvSpPr/>
            <p:nvPr/>
          </p:nvSpPr>
          <p:spPr bwMode="auto">
            <a:xfrm>
              <a:off x="5297488" y="3011488"/>
              <a:ext cx="390525" cy="41275"/>
            </a:xfrm>
            <a:custGeom>
              <a:avLst/>
              <a:gdLst/>
              <a:ahLst/>
              <a:cxnLst>
                <a:cxn ang="0">
                  <a:pos x="73" y="2"/>
                </a:cxn>
                <a:cxn ang="0">
                  <a:pos x="0" y="8"/>
                </a:cxn>
                <a:cxn ang="0">
                  <a:pos x="72" y="21"/>
                </a:cxn>
                <a:cxn ang="0">
                  <a:pos x="291" y="27"/>
                </a:cxn>
                <a:cxn ang="0">
                  <a:pos x="292" y="24"/>
                </a:cxn>
                <a:cxn ang="0">
                  <a:pos x="73" y="2"/>
                </a:cxn>
              </a:cxnLst>
              <a:rect l="0" t="0" r="r" b="b"/>
              <a:pathLst>
                <a:path w="292" h="30">
                  <a:moveTo>
                    <a:pt x="73" y="2"/>
                  </a:moveTo>
                  <a:cubicBezTo>
                    <a:pt x="33" y="0"/>
                    <a:pt x="1" y="2"/>
                    <a:pt x="0" y="8"/>
                  </a:cubicBezTo>
                  <a:cubicBezTo>
                    <a:pt x="0" y="13"/>
                    <a:pt x="32" y="19"/>
                    <a:pt x="72" y="21"/>
                  </a:cubicBezTo>
                  <a:cubicBezTo>
                    <a:pt x="100" y="22"/>
                    <a:pt x="279" y="30"/>
                    <a:pt x="291" y="27"/>
                  </a:cubicBezTo>
                  <a:cubicBezTo>
                    <a:pt x="292" y="26"/>
                    <a:pt x="292" y="26"/>
                    <a:pt x="292" y="24"/>
                  </a:cubicBezTo>
                  <a:cubicBezTo>
                    <a:pt x="280" y="21"/>
                    <a:pt x="101" y="3"/>
                    <a:pt x="73" y="2"/>
                  </a:cubicBezTo>
                  <a:close/>
                </a:path>
              </a:pathLst>
            </a:custGeom>
            <a:grp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4117" name="Freeform 21"/>
            <p:cNvSpPr/>
            <p:nvPr/>
          </p:nvSpPr>
          <p:spPr bwMode="auto">
            <a:xfrm>
              <a:off x="4333875" y="2951163"/>
              <a:ext cx="1028700" cy="134938"/>
            </a:xfrm>
            <a:custGeom>
              <a:avLst/>
              <a:gdLst/>
              <a:ahLst/>
              <a:cxnLst>
                <a:cxn ang="0">
                  <a:pos x="768" y="10"/>
                </a:cxn>
                <a:cxn ang="0">
                  <a:pos x="0" y="9"/>
                </a:cxn>
                <a:cxn ang="0">
                  <a:pos x="0" y="26"/>
                </a:cxn>
                <a:cxn ang="0">
                  <a:pos x="763" y="100"/>
                </a:cxn>
                <a:cxn ang="0">
                  <a:pos x="768" y="10"/>
                </a:cxn>
              </a:cxnLst>
              <a:rect l="0" t="0" r="r" b="b"/>
              <a:pathLst>
                <a:path w="768" h="100">
                  <a:moveTo>
                    <a:pt x="768" y="10"/>
                  </a:moveTo>
                  <a:cubicBezTo>
                    <a:pt x="512" y="0"/>
                    <a:pt x="257" y="0"/>
                    <a:pt x="0" y="9"/>
                  </a:cubicBezTo>
                  <a:cubicBezTo>
                    <a:pt x="0" y="26"/>
                    <a:pt x="0" y="26"/>
                    <a:pt x="0" y="26"/>
                  </a:cubicBezTo>
                  <a:cubicBezTo>
                    <a:pt x="254" y="60"/>
                    <a:pt x="508" y="85"/>
                    <a:pt x="763" y="100"/>
                  </a:cubicBezTo>
                  <a:lnTo>
                    <a:pt x="768" y="10"/>
                  </a:lnTo>
                  <a:close/>
                </a:path>
              </a:pathLst>
            </a:custGeom>
            <a:grp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4118" name="Freeform 22"/>
            <p:cNvSpPr/>
            <p:nvPr/>
          </p:nvSpPr>
          <p:spPr bwMode="auto">
            <a:xfrm>
              <a:off x="5111750" y="2957513"/>
              <a:ext cx="307975" cy="128588"/>
            </a:xfrm>
            <a:custGeom>
              <a:avLst/>
              <a:gdLst/>
              <a:ahLst/>
              <a:cxnLst>
                <a:cxn ang="0">
                  <a:pos x="187" y="5"/>
                </a:cxn>
                <a:cxn ang="0">
                  <a:pos x="10" y="0"/>
                </a:cxn>
                <a:cxn ang="0">
                  <a:pos x="0" y="82"/>
                </a:cxn>
                <a:cxn ang="0">
                  <a:pos x="182" y="95"/>
                </a:cxn>
                <a:cxn ang="0">
                  <a:pos x="187" y="5"/>
                </a:cxn>
              </a:cxnLst>
              <a:rect l="0" t="0" r="r" b="b"/>
              <a:pathLst>
                <a:path w="230" h="95">
                  <a:moveTo>
                    <a:pt x="187" y="5"/>
                  </a:moveTo>
                  <a:cubicBezTo>
                    <a:pt x="10" y="0"/>
                    <a:pt x="10" y="0"/>
                    <a:pt x="10" y="0"/>
                  </a:cubicBezTo>
                  <a:cubicBezTo>
                    <a:pt x="44" y="14"/>
                    <a:pt x="40" y="66"/>
                    <a:pt x="0" y="82"/>
                  </a:cubicBezTo>
                  <a:cubicBezTo>
                    <a:pt x="182" y="95"/>
                    <a:pt x="182" y="95"/>
                    <a:pt x="182" y="95"/>
                  </a:cubicBezTo>
                  <a:cubicBezTo>
                    <a:pt x="230" y="85"/>
                    <a:pt x="228" y="17"/>
                    <a:pt x="187" y="5"/>
                  </a:cubicBezTo>
                  <a:close/>
                </a:path>
              </a:pathLst>
            </a:custGeom>
            <a:grp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4119" name="Freeform 23"/>
            <p:cNvSpPr/>
            <p:nvPr/>
          </p:nvSpPr>
          <p:spPr bwMode="auto">
            <a:xfrm>
              <a:off x="4324350" y="2525713"/>
              <a:ext cx="420688" cy="466725"/>
            </a:xfrm>
            <a:custGeom>
              <a:avLst/>
              <a:gdLst/>
              <a:ahLst/>
              <a:cxnLst>
                <a:cxn ang="0">
                  <a:pos x="314" y="348"/>
                </a:cxn>
                <a:cxn ang="0">
                  <a:pos x="0" y="334"/>
                </a:cxn>
                <a:cxn ang="0">
                  <a:pos x="314" y="348"/>
                </a:cxn>
              </a:cxnLst>
              <a:rect l="0" t="0" r="r" b="b"/>
              <a:pathLst>
                <a:path w="314" h="348">
                  <a:moveTo>
                    <a:pt x="314" y="348"/>
                  </a:moveTo>
                  <a:cubicBezTo>
                    <a:pt x="0" y="334"/>
                    <a:pt x="0" y="334"/>
                    <a:pt x="0" y="334"/>
                  </a:cubicBezTo>
                  <a:cubicBezTo>
                    <a:pt x="78" y="44"/>
                    <a:pt x="280" y="0"/>
                    <a:pt x="314" y="348"/>
                  </a:cubicBezTo>
                  <a:close/>
                </a:path>
              </a:pathLst>
            </a:custGeom>
            <a:grp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sp>
          <p:nvSpPr>
            <p:cNvPr id="4120" name="Freeform 24"/>
            <p:cNvSpPr/>
            <p:nvPr/>
          </p:nvSpPr>
          <p:spPr bwMode="auto">
            <a:xfrm>
              <a:off x="4324350" y="2974975"/>
              <a:ext cx="420688" cy="477838"/>
            </a:xfrm>
            <a:custGeom>
              <a:avLst/>
              <a:gdLst/>
              <a:ahLst/>
              <a:cxnLst>
                <a:cxn ang="0">
                  <a:pos x="314" y="14"/>
                </a:cxn>
                <a:cxn ang="0">
                  <a:pos x="0" y="0"/>
                </a:cxn>
                <a:cxn ang="0">
                  <a:pos x="314" y="14"/>
                </a:cxn>
              </a:cxnLst>
              <a:rect l="0" t="0" r="r" b="b"/>
              <a:pathLst>
                <a:path w="314" h="356">
                  <a:moveTo>
                    <a:pt x="314" y="14"/>
                  </a:moveTo>
                  <a:cubicBezTo>
                    <a:pt x="0" y="0"/>
                    <a:pt x="0" y="0"/>
                    <a:pt x="0" y="0"/>
                  </a:cubicBezTo>
                  <a:cubicBezTo>
                    <a:pt x="49" y="296"/>
                    <a:pt x="247" y="356"/>
                    <a:pt x="314" y="14"/>
                  </a:cubicBezTo>
                  <a:close/>
                </a:path>
              </a:pathLst>
            </a:custGeom>
            <a:grpFill/>
            <a:ln w="9525">
              <a:noFill/>
              <a:round/>
            </a:ln>
          </p:spPr>
          <p:txBody>
            <a:bodyPr vert="horz" wrap="square" lIns="121920" tIns="60960" rIns="121920" bIns="60960" numCol="1" anchor="t" anchorCtr="0" compatLnSpc="1"/>
            <a:lstStyle/>
            <a:p>
              <a:endParaRPr lang="en-US" sz="2400" dirty="0">
                <a:solidFill>
                  <a:schemeClr val="tx1"/>
                </a:solidFill>
                <a:latin typeface="微软雅黑" panose="020B0503020204020204" charset="-122"/>
                <a:ea typeface="微软雅黑" panose="020B0503020204020204" charset="-122"/>
              </a:endParaRPr>
            </a:p>
          </p:txBody>
        </p:sp>
      </p:grpSp>
      <p:grpSp>
        <p:nvGrpSpPr>
          <p:cNvPr id="44" name="Group 58"/>
          <p:cNvGrpSpPr/>
          <p:nvPr/>
        </p:nvGrpSpPr>
        <p:grpSpPr>
          <a:xfrm>
            <a:off x="1675930" y="4027001"/>
            <a:ext cx="2896071" cy="1131961"/>
            <a:chOff x="7174424" y="1391504"/>
            <a:chExt cx="2172053" cy="848971"/>
          </a:xfrm>
        </p:grpSpPr>
        <p:sp>
          <p:nvSpPr>
            <p:cNvPr id="68" name="TextBox 67"/>
            <p:cNvSpPr txBox="1"/>
            <p:nvPr/>
          </p:nvSpPr>
          <p:spPr>
            <a:xfrm>
              <a:off x="7174425" y="1600395"/>
              <a:ext cx="2172052" cy="640080"/>
            </a:xfrm>
            <a:prstGeom prst="rect">
              <a:avLst/>
            </a:prstGeom>
            <a:noFill/>
          </p:spPr>
          <p:txBody>
            <a:bodyPr wrap="square" lIns="0" tIns="0" rIns="0" bIns="0" rtlCol="0">
              <a:spAutoFit/>
            </a:bodyPr>
            <a:lstStyle/>
            <a:p>
              <a:pPr defTabSz="1218565">
                <a:spcBef>
                  <a:spcPct val="20000"/>
                </a:spcBef>
                <a:defRPr/>
              </a:pPr>
              <a:r>
                <a:rPr lang="en-US" sz="1400" dirty="0">
                  <a:solidFill>
                    <a:schemeClr val="tx1"/>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0" name="Rectangle 69"/>
            <p:cNvSpPr/>
            <p:nvPr/>
          </p:nvSpPr>
          <p:spPr>
            <a:xfrm>
              <a:off x="7174424" y="1391504"/>
              <a:ext cx="1432560" cy="213360"/>
            </a:xfrm>
            <a:prstGeom prst="rect">
              <a:avLst/>
            </a:prstGeom>
          </p:spPr>
          <p:txBody>
            <a:bodyPr wrap="none" lIns="0" tIns="0" rIns="0" bIns="0">
              <a:spAutoFit/>
            </a:bodyPr>
            <a:lstStyle/>
            <a:p>
              <a:pPr algn="l"/>
              <a:r>
                <a:rPr lang="en-US" sz="1865" b="1" dirty="0">
                  <a:solidFill>
                    <a:schemeClr val="tx1"/>
                  </a:solidFill>
                  <a:latin typeface="微软雅黑" panose="020B0503020204020204" charset="-122"/>
                  <a:ea typeface="微软雅黑" panose="020B0503020204020204" charset="-122"/>
                </a:rPr>
                <a:t>单击此处添加名称</a:t>
              </a:r>
            </a:p>
          </p:txBody>
        </p:sp>
      </p:grpSp>
      <p:grpSp>
        <p:nvGrpSpPr>
          <p:cNvPr id="45" name="Group 58"/>
          <p:cNvGrpSpPr/>
          <p:nvPr/>
        </p:nvGrpSpPr>
        <p:grpSpPr>
          <a:xfrm>
            <a:off x="7518401" y="2652908"/>
            <a:ext cx="2896071" cy="1131961"/>
            <a:chOff x="7174425" y="1391504"/>
            <a:chExt cx="2172053" cy="848971"/>
          </a:xfrm>
        </p:grpSpPr>
        <p:sp>
          <p:nvSpPr>
            <p:cNvPr id="73" name="TextBox 72"/>
            <p:cNvSpPr txBox="1"/>
            <p:nvPr/>
          </p:nvSpPr>
          <p:spPr>
            <a:xfrm>
              <a:off x="7174425" y="1600395"/>
              <a:ext cx="2172052" cy="640080"/>
            </a:xfrm>
            <a:prstGeom prst="rect">
              <a:avLst/>
            </a:prstGeom>
            <a:noFill/>
          </p:spPr>
          <p:txBody>
            <a:bodyPr wrap="square" lIns="0" tIns="0" rIns="0" bIns="0" rtlCol="0">
              <a:spAutoFit/>
            </a:bodyPr>
            <a:lstStyle/>
            <a:p>
              <a:pPr algn="r" defTabSz="1218565">
                <a:spcBef>
                  <a:spcPct val="20000"/>
                </a:spcBef>
                <a:defRPr/>
              </a:pPr>
              <a:r>
                <a:rPr lang="en-US" sz="1400" dirty="0">
                  <a:solidFill>
                    <a:schemeClr val="tx1"/>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4" name="Rectangle 73"/>
            <p:cNvSpPr/>
            <p:nvPr/>
          </p:nvSpPr>
          <p:spPr>
            <a:xfrm>
              <a:off x="7913918" y="1391504"/>
              <a:ext cx="1432560" cy="213360"/>
            </a:xfrm>
            <a:prstGeom prst="rect">
              <a:avLst/>
            </a:prstGeom>
          </p:spPr>
          <p:txBody>
            <a:bodyPr wrap="none" lIns="0" tIns="0" rIns="0" bIns="0">
              <a:spAutoFit/>
            </a:bodyPr>
            <a:lstStyle/>
            <a:p>
              <a:pPr algn="r"/>
              <a:r>
                <a:rPr lang="en-US" sz="1865" b="1" dirty="0">
                  <a:solidFill>
                    <a:schemeClr val="tx1"/>
                  </a:solidFill>
                  <a:latin typeface="微软雅黑" panose="020B0503020204020204" charset="-122"/>
                  <a:ea typeface="微软雅黑" panose="020B0503020204020204" charset="-122"/>
                </a:rPr>
                <a:t>单击此处添加名称</a:t>
              </a:r>
            </a:p>
          </p:txBody>
        </p:sp>
      </p:grpSp>
      <p:grpSp>
        <p:nvGrpSpPr>
          <p:cNvPr id="46" name="Group 58"/>
          <p:cNvGrpSpPr/>
          <p:nvPr/>
        </p:nvGrpSpPr>
        <p:grpSpPr>
          <a:xfrm>
            <a:off x="7518401" y="4027001"/>
            <a:ext cx="2896071" cy="1131961"/>
            <a:chOff x="7174425" y="1391504"/>
            <a:chExt cx="2172053" cy="848971"/>
          </a:xfrm>
        </p:grpSpPr>
        <p:sp>
          <p:nvSpPr>
            <p:cNvPr id="80" name="TextBox 79"/>
            <p:cNvSpPr txBox="1"/>
            <p:nvPr/>
          </p:nvSpPr>
          <p:spPr>
            <a:xfrm>
              <a:off x="7174425" y="1600395"/>
              <a:ext cx="2172052" cy="640080"/>
            </a:xfrm>
            <a:prstGeom prst="rect">
              <a:avLst/>
            </a:prstGeom>
            <a:noFill/>
          </p:spPr>
          <p:txBody>
            <a:bodyPr wrap="square" lIns="0" tIns="0" rIns="0" bIns="0" rtlCol="0">
              <a:spAutoFit/>
            </a:bodyPr>
            <a:lstStyle/>
            <a:p>
              <a:pPr algn="r" defTabSz="1218565">
                <a:spcBef>
                  <a:spcPct val="20000"/>
                </a:spcBef>
                <a:defRPr/>
              </a:pPr>
              <a:r>
                <a:rPr lang="en-US" sz="1400" dirty="0">
                  <a:solidFill>
                    <a:schemeClr val="tx1"/>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85" name="Rectangle 84"/>
            <p:cNvSpPr/>
            <p:nvPr/>
          </p:nvSpPr>
          <p:spPr>
            <a:xfrm>
              <a:off x="7913918" y="1391504"/>
              <a:ext cx="1432560" cy="213360"/>
            </a:xfrm>
            <a:prstGeom prst="rect">
              <a:avLst/>
            </a:prstGeom>
          </p:spPr>
          <p:txBody>
            <a:bodyPr wrap="none" lIns="0" tIns="0" rIns="0" bIns="0">
              <a:spAutoFit/>
            </a:bodyPr>
            <a:lstStyle/>
            <a:p>
              <a:pPr algn="r"/>
              <a:r>
                <a:rPr lang="en-US" sz="1865" b="1" dirty="0">
                  <a:solidFill>
                    <a:schemeClr val="tx1"/>
                  </a:solidFill>
                  <a:latin typeface="微软雅黑" panose="020B0503020204020204" charset="-122"/>
                  <a:ea typeface="微软雅黑" panose="020B0503020204020204" charset="-122"/>
                </a:rPr>
                <a:t>单击此处添加名称</a:t>
              </a:r>
            </a:p>
          </p:txBody>
        </p:sp>
      </p:gr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4" accel="50000" decel="50000" fill="hold" nodeType="afterEffect">
                                  <p:stCondLst>
                                    <p:cond delay="0"/>
                                  </p:stCondLst>
                                  <p:iterate type="lt">
                                    <p:tmPct val="0"/>
                                  </p:iterate>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 presetClass="entr" presetSubtype="3" accel="50000" decel="5000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0-#ppt_h/2"/>
                                          </p:val>
                                        </p:tav>
                                        <p:tav tm="100000">
                                          <p:val>
                                            <p:strVal val="#ppt_y"/>
                                          </p:val>
                                        </p:tav>
                                      </p:tavLst>
                                    </p:anim>
                                  </p:childTnLst>
                                </p:cTn>
                              </p:par>
                            </p:childTnLst>
                          </p:cTn>
                        </p:par>
                        <p:par>
                          <p:cTn id="33" fill="hold">
                            <p:stCondLst>
                              <p:cond delay="1500"/>
                            </p:stCondLst>
                            <p:childTnLst>
                              <p:par>
                                <p:cTn id="34" presetID="26" presetClass="emph" presetSubtype="0" fill="hold" nodeType="afterEffect">
                                  <p:stCondLst>
                                    <p:cond delay="0"/>
                                  </p:stCondLst>
                                  <p:iterate type="lt">
                                    <p:tmPct val="0"/>
                                  </p:iterate>
                                  <p:childTnLst>
                                    <p:animEffect transition="out" filter="fade">
                                      <p:cBhvr>
                                        <p:cTn id="35" dur="500" tmFilter="0, 0; .2, .5; .8, .5; 1, 0"/>
                                        <p:tgtEl>
                                          <p:spTgt spid="15"/>
                                        </p:tgtEl>
                                      </p:cBhvr>
                                    </p:animEffect>
                                    <p:animScale>
                                      <p:cBhvr>
                                        <p:cTn id="36" dur="250" autoRev="1" fill="hold"/>
                                        <p:tgtEl>
                                          <p:spTgt spid="15"/>
                                        </p:tgtEl>
                                      </p:cBhvr>
                                      <p:by x="105000" y="105000"/>
                                    </p:animScale>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childTnLst>
                          </p:cTn>
                        </p:par>
                        <p:par>
                          <p:cTn id="43" fill="hold">
                            <p:stCondLst>
                              <p:cond delay="2500"/>
                            </p:stCondLst>
                            <p:childTnLst>
                              <p:par>
                                <p:cTn id="44" presetID="2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left)">
                                      <p:cBhvr>
                                        <p:cTn id="46" dur="500"/>
                                        <p:tgtEl>
                                          <p:spTgt spid="10"/>
                                        </p:tgtEl>
                                      </p:cBhvr>
                                    </p:animEffect>
                                  </p:childTnLst>
                                </p:cTn>
                              </p:par>
                            </p:childTnLst>
                          </p:cTn>
                        </p:par>
                        <p:par>
                          <p:cTn id="47" fill="hold">
                            <p:stCondLst>
                              <p:cond delay="3000"/>
                            </p:stCondLst>
                            <p:childTnLst>
                              <p:par>
                                <p:cTn id="48" presetID="53" presetClass="entr" presetSubtype="16"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childTnLst>
                          </p:cTn>
                        </p:par>
                        <p:par>
                          <p:cTn id="53" fill="hold">
                            <p:stCondLst>
                              <p:cond delay="3500"/>
                            </p:stCondLst>
                            <p:childTnLst>
                              <p:par>
                                <p:cTn id="54" presetID="22" presetClass="entr" presetSubtype="8" fill="hold"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wipe(left)">
                                      <p:cBhvr>
                                        <p:cTn id="56" dur="500"/>
                                        <p:tgtEl>
                                          <p:spTgt spid="44"/>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par>
                          <p:cTn id="63" fill="hold">
                            <p:stCondLst>
                              <p:cond delay="4500"/>
                            </p:stCondLst>
                            <p:childTnLst>
                              <p:par>
                                <p:cTn id="64" presetID="22" presetClass="entr" presetSubtype="2"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wipe(right)">
                                      <p:cBhvr>
                                        <p:cTn id="66" dur="500"/>
                                        <p:tgtEl>
                                          <p:spTgt spid="45"/>
                                        </p:tgtEl>
                                      </p:cBhvr>
                                    </p:animEffect>
                                  </p:childTnLst>
                                </p:cTn>
                              </p:par>
                            </p:childTnLst>
                          </p:cTn>
                        </p:par>
                        <p:par>
                          <p:cTn id="67" fill="hold">
                            <p:stCondLst>
                              <p:cond delay="5000"/>
                            </p:stCondLst>
                            <p:childTnLst>
                              <p:par>
                                <p:cTn id="68" presetID="53" presetClass="entr" presetSubtype="16"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 calcmode="lin" valueType="num">
                                      <p:cBhvr>
                                        <p:cTn id="70" dur="500" fill="hold"/>
                                        <p:tgtEl>
                                          <p:spTgt spid="13"/>
                                        </p:tgtEl>
                                        <p:attrNameLst>
                                          <p:attrName>ppt_w</p:attrName>
                                        </p:attrNameLst>
                                      </p:cBhvr>
                                      <p:tavLst>
                                        <p:tav tm="0">
                                          <p:val>
                                            <p:fltVal val="0"/>
                                          </p:val>
                                        </p:tav>
                                        <p:tav tm="100000">
                                          <p:val>
                                            <p:strVal val="#ppt_w"/>
                                          </p:val>
                                        </p:tav>
                                      </p:tavLst>
                                    </p:anim>
                                    <p:anim calcmode="lin" valueType="num">
                                      <p:cBhvr>
                                        <p:cTn id="71" dur="500" fill="hold"/>
                                        <p:tgtEl>
                                          <p:spTgt spid="13"/>
                                        </p:tgtEl>
                                        <p:attrNameLst>
                                          <p:attrName>ppt_h</p:attrName>
                                        </p:attrNameLst>
                                      </p:cBhvr>
                                      <p:tavLst>
                                        <p:tav tm="0">
                                          <p:val>
                                            <p:fltVal val="0"/>
                                          </p:val>
                                        </p:tav>
                                        <p:tav tm="100000">
                                          <p:val>
                                            <p:strVal val="#ppt_h"/>
                                          </p:val>
                                        </p:tav>
                                      </p:tavLst>
                                    </p:anim>
                                    <p:animEffect transition="in" filter="fade">
                                      <p:cBhvr>
                                        <p:cTn id="72" dur="500"/>
                                        <p:tgtEl>
                                          <p:spTgt spid="13"/>
                                        </p:tgtEl>
                                      </p:cBhvr>
                                    </p:animEffect>
                                  </p:childTnLst>
                                </p:cTn>
                              </p:par>
                            </p:childTnLst>
                          </p:cTn>
                        </p:par>
                        <p:par>
                          <p:cTn id="73" fill="hold">
                            <p:stCondLst>
                              <p:cond delay="5500"/>
                            </p:stCondLst>
                            <p:childTnLst>
                              <p:par>
                                <p:cTn id="74" presetID="22" presetClass="entr" presetSubtype="2"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wipe(right)">
                                      <p:cBhvr>
                                        <p:cTn id="7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pic>
        <p:nvPicPr>
          <p:cNvPr id="1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tretch>
            <a:fillRect/>
          </a:stretch>
        </p:blipFill>
        <p:spPr bwMode="auto">
          <a:xfrm>
            <a:off x="7995695" y="2420892"/>
            <a:ext cx="2969395" cy="1978360"/>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tretch>
            <a:fillRect/>
          </a:stretch>
        </p:blipFill>
        <p:spPr bwMode="auto">
          <a:xfrm>
            <a:off x="1323869" y="2438033"/>
            <a:ext cx="2917938" cy="1944076"/>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矩形 18"/>
          <p:cNvSpPr/>
          <p:nvPr/>
        </p:nvSpPr>
        <p:spPr>
          <a:xfrm>
            <a:off x="4432586" y="2420888"/>
            <a:ext cx="3370291" cy="1978362"/>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dirty="0">
                <a:latin typeface="微软雅黑" panose="020B0503020204020204" charset="-122"/>
                <a:ea typeface="微软雅黑" panose="020B0503020204020204" charset="-122"/>
              </a:rPr>
              <a:t>此处添加详细文本描述，建议与标题相关并符合整体语言风格，语言描述尽量简洁生动。尽量将每页幻灯片的字数控制在</a:t>
            </a:r>
            <a:r>
              <a:rPr lang="en-US" altLang="zh-CN" sz="1400" dirty="0">
                <a:latin typeface="微软雅黑" panose="020B0503020204020204" charset="-122"/>
                <a:ea typeface="微软雅黑" panose="020B0503020204020204" charset="-122"/>
              </a:rPr>
              <a:t>200</a:t>
            </a:r>
            <a:r>
              <a:rPr lang="zh-CN" altLang="en-US" sz="1400" dirty="0">
                <a:latin typeface="微软雅黑" panose="020B0503020204020204" charset="-122"/>
                <a:ea typeface="微软雅黑" panose="020B0503020204020204" charset="-122"/>
              </a:rPr>
              <a:t>字以内。</a:t>
            </a:r>
          </a:p>
        </p:txBody>
      </p:sp>
      <p:sp>
        <p:nvSpPr>
          <p:cNvPr id="20" name="TextBox 19"/>
          <p:cNvSpPr txBox="1"/>
          <p:nvPr/>
        </p:nvSpPr>
        <p:spPr>
          <a:xfrm>
            <a:off x="4807092" y="1341562"/>
            <a:ext cx="2621280" cy="460375"/>
          </a:xfrm>
          <a:prstGeom prst="rect">
            <a:avLst/>
          </a:prstGeom>
          <a:noFill/>
        </p:spPr>
        <p:txBody>
          <a:bodyPr wrap="none" rtlCol="0">
            <a:spAutoFit/>
          </a:bodyPr>
          <a:lstStyle/>
          <a:p>
            <a:pPr algn="ctr"/>
            <a:r>
              <a:rPr lang="zh-CN" altLang="en-US" sz="2400" dirty="0">
                <a:latin typeface="微软雅黑" panose="020B0503020204020204" charset="-122"/>
                <a:ea typeface="微软雅黑" panose="020B0503020204020204" charset="-122"/>
                <a:cs typeface="Arial Unicode MS" panose="020B0604020202020204" charset="-122"/>
              </a:rPr>
              <a:t>单击此处添加标题</a:t>
            </a:r>
          </a:p>
        </p:txBody>
      </p:sp>
      <p:sp>
        <p:nvSpPr>
          <p:cNvPr id="21" name="Rectangle 5"/>
          <p:cNvSpPr/>
          <p:nvPr/>
        </p:nvSpPr>
        <p:spPr bwMode="auto">
          <a:xfrm>
            <a:off x="1129158" y="4874388"/>
            <a:ext cx="9996041" cy="999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algn="ctr">
              <a:lnSpc>
                <a:spcPct val="150000"/>
              </a:lnSpc>
            </a:pPr>
            <a:r>
              <a:rPr lang="zh-CN" altLang="en-US" sz="1600" dirty="0">
                <a:latin typeface="微软雅黑" panose="020B0503020204020204" charset="-122"/>
                <a:ea typeface="微软雅黑" panose="020B0503020204020204" charset="-122"/>
              </a:rPr>
              <a:t>此处添加详细文本描述，建议与标题相关并符合整体语言风格，语言描述尽量简洁生动。尽量将每页幻灯片的字数控制在</a:t>
            </a:r>
            <a:r>
              <a:rPr lang="en-US" altLang="zh-CN" sz="1600" dirty="0">
                <a:latin typeface="微软雅黑" panose="020B0503020204020204" charset="-122"/>
                <a:ea typeface="微软雅黑" panose="020B0503020204020204" charset="-122"/>
              </a:rPr>
              <a:t>200</a:t>
            </a:r>
            <a:r>
              <a:rPr lang="zh-CN" altLang="en-US" sz="1600" dirty="0">
                <a:latin typeface="微软雅黑" panose="020B0503020204020204" charset="-122"/>
                <a:ea typeface="微软雅黑" panose="020B0503020204020204" charset="-122"/>
              </a:rPr>
              <a:t>字以内。</a:t>
            </a: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16" presetClass="entr" presetSubtype="21"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childTnLst>
                          </p:cTn>
                        </p:par>
                        <p:par>
                          <p:cTn id="27" fill="hold">
                            <p:stCondLst>
                              <p:cond delay="1700"/>
                            </p:stCondLst>
                            <p:childTnLst>
                              <p:par>
                                <p:cTn id="28" presetID="53" presetClass="entr" presetSubtype="16"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p:cTn id="30" dur="300" fill="hold"/>
                                        <p:tgtEl>
                                          <p:spTgt spid="19"/>
                                        </p:tgtEl>
                                        <p:attrNameLst>
                                          <p:attrName>ppt_w</p:attrName>
                                        </p:attrNameLst>
                                      </p:cBhvr>
                                      <p:tavLst>
                                        <p:tav tm="0">
                                          <p:val>
                                            <p:fltVal val="0"/>
                                          </p:val>
                                        </p:tav>
                                        <p:tav tm="100000">
                                          <p:val>
                                            <p:strVal val="#ppt_w"/>
                                          </p:val>
                                        </p:tav>
                                      </p:tavLst>
                                    </p:anim>
                                    <p:anim calcmode="lin" valueType="num">
                                      <p:cBhvr>
                                        <p:cTn id="31" dur="300" fill="hold"/>
                                        <p:tgtEl>
                                          <p:spTgt spid="19"/>
                                        </p:tgtEl>
                                        <p:attrNameLst>
                                          <p:attrName>ppt_h</p:attrName>
                                        </p:attrNameLst>
                                      </p:cBhvr>
                                      <p:tavLst>
                                        <p:tav tm="0">
                                          <p:val>
                                            <p:fltVal val="0"/>
                                          </p:val>
                                        </p:tav>
                                        <p:tav tm="100000">
                                          <p:val>
                                            <p:strVal val="#ppt_h"/>
                                          </p:val>
                                        </p:tav>
                                      </p:tavLst>
                                    </p:anim>
                                    <p:animEffect transition="in" filter="fade">
                                      <p:cBhvr>
                                        <p:cTn id="32" dur="300"/>
                                        <p:tgtEl>
                                          <p:spTgt spid="19"/>
                                        </p:tgtEl>
                                      </p:cBhvr>
                                    </p:animEffect>
                                  </p:childTnLst>
                                </p:cTn>
                              </p:par>
                            </p:childTnLst>
                          </p:cTn>
                        </p:par>
                        <p:par>
                          <p:cTn id="33" fill="hold">
                            <p:stCondLst>
                              <p:cond delay="2200"/>
                            </p:stCondLst>
                            <p:childTnLst>
                              <p:par>
                                <p:cTn id="34" presetID="12" presetClass="entr" presetSubtype="2"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ppt_x</p:attrName>
                                        </p:attrNameLst>
                                      </p:cBhvr>
                                      <p:tavLst>
                                        <p:tav tm="0">
                                          <p:val>
                                            <p:strVal val="#ppt_x+#ppt_w*1.125000"/>
                                          </p:val>
                                        </p:tav>
                                        <p:tav tm="100000">
                                          <p:val>
                                            <p:strVal val="#ppt_x"/>
                                          </p:val>
                                        </p:tav>
                                      </p:tavLst>
                                    </p:anim>
                                    <p:animEffect transition="in" filter="wipe(left)">
                                      <p:cBhvr>
                                        <p:cTn id="37" dur="500"/>
                                        <p:tgtEl>
                                          <p:spTgt spid="18"/>
                                        </p:tgtEl>
                                      </p:cBhvr>
                                    </p:animEffect>
                                  </p:childTnLst>
                                </p:cTn>
                              </p:par>
                              <p:par>
                                <p:cTn id="38" presetID="12" presetClass="entr" presetSubtype="8"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right)">
                                      <p:cBhvr>
                                        <p:cTn id="41" dur="500"/>
                                        <p:tgtEl>
                                          <p:spTgt spid="17"/>
                                        </p:tgtEl>
                                      </p:cBhvr>
                                    </p:animEffect>
                                  </p:childTnLst>
                                </p:cTn>
                              </p:par>
                            </p:childTnLst>
                          </p:cTn>
                        </p:par>
                        <p:par>
                          <p:cTn id="42" fill="hold">
                            <p:stCondLst>
                              <p:cond delay="27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19" grpId="0" bldLvl="0" animBg="1"/>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275" y="396340"/>
            <a:ext cx="8334522"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sp>
        <p:nvSpPr>
          <p:cNvPr id="3" name="矩形 2"/>
          <p:cNvSpPr/>
          <p:nvPr/>
        </p:nvSpPr>
        <p:spPr>
          <a:xfrm>
            <a:off x="-3648" y="396340"/>
            <a:ext cx="1298947" cy="352668"/>
          </a:xfrm>
          <a:prstGeom prst="rect">
            <a:avLst/>
          </a:prstGeom>
          <a:gradFill>
            <a:gsLst>
              <a:gs pos="0">
                <a:srgbClr val="E30000"/>
              </a:gs>
              <a:gs pos="100000">
                <a:srgbClr val="760303"/>
              </a:gs>
            </a:gsLst>
            <a:lin ang="2700000" scaled="0"/>
          </a:gradFill>
          <a:ln w="9" cap="flat">
            <a:noFill/>
            <a:prstDash val="solid"/>
            <a:miter lim="800000"/>
          </a:ln>
          <a:effectLst>
            <a:outerShdw blurRad="50800" dist="38100" dir="8100000" algn="tr" rotWithShape="0">
              <a:prstClr val="black">
                <a:alpha val="40000"/>
              </a:prstClr>
            </a:outerShdw>
          </a:effectLst>
        </p:spPr>
        <p:txBody>
          <a:bodyPr vert="horz" wrap="square" lIns="121917" tIns="60958" rIns="121917" bIns="60958" numCol="1" anchor="t" anchorCtr="0" compatLnSpc="1"/>
          <a:lstStyle/>
          <a:p>
            <a:endParaRPr lang="zh-CN" altLang="en-US">
              <a:solidFill>
                <a:schemeClr val="tx1"/>
              </a:solidFill>
            </a:endParaRPr>
          </a:p>
        </p:txBody>
      </p:sp>
      <p:grpSp>
        <p:nvGrpSpPr>
          <p:cNvPr id="4" name="小字"/>
          <p:cNvGrpSpPr/>
          <p:nvPr/>
        </p:nvGrpSpPr>
        <p:grpSpPr>
          <a:xfrm>
            <a:off x="7712110" y="440887"/>
            <a:ext cx="3263938" cy="261610"/>
            <a:chOff x="6463258" y="729188"/>
            <a:chExt cx="2448272" cy="196162"/>
          </a:xfrm>
          <a:effectLst>
            <a:reflection blurRad="6350" stA="52000" endA="300" endPos="35000" dir="5400000" sy="-100000" algn="bl" rotWithShape="0"/>
          </a:effectLst>
        </p:grpSpPr>
        <p:sp>
          <p:nvSpPr>
            <p:cNvPr id="5" name="TextBox 4"/>
            <p:cNvSpPr txBox="1"/>
            <p:nvPr/>
          </p:nvSpPr>
          <p:spPr>
            <a:xfrm>
              <a:off x="6463258" y="729188"/>
              <a:ext cx="2448272" cy="196162"/>
            </a:xfrm>
            <a:prstGeom prst="rect">
              <a:avLst/>
            </a:prstGeom>
            <a:noFill/>
            <a:effectLst/>
          </p:spPr>
          <p:txBody>
            <a:bodyPr wrap="square" rtlCol="0">
              <a:spAutoFit/>
            </a:bodyPr>
            <a:lstStyle/>
            <a:p>
              <a:r>
                <a:rPr lang="en-US" altLang="zh-CN" sz="1100" dirty="0">
                  <a:solidFill>
                    <a:schemeClr val="bg1"/>
                  </a:solidFill>
                  <a:latin typeface="微软雅黑" panose="020B0503020204020204" charset="-122"/>
                  <a:ea typeface="微软雅黑" panose="020B0503020204020204" charset="-122"/>
                </a:rPr>
                <a:t>ABOUT</a:t>
              </a:r>
              <a:r>
                <a:rPr lang="en-US" altLang="zh-CN" sz="1100" i="1" dirty="0">
                  <a:solidFill>
                    <a:schemeClr val="bg1"/>
                  </a:solidFill>
                  <a:latin typeface="微软雅黑" panose="020B0503020204020204" charset="-122"/>
                  <a:ea typeface="微软雅黑" panose="020B0503020204020204" charset="-122"/>
                </a:rPr>
                <a:t> </a:t>
              </a:r>
              <a:r>
                <a:rPr lang="en-US" altLang="zh-CN" sz="1100" b="1" i="1" dirty="0">
                  <a:solidFill>
                    <a:schemeClr val="bg1"/>
                  </a:solidFill>
                  <a:latin typeface="微软雅黑" panose="020B0503020204020204" charset="-122"/>
                  <a:ea typeface="微软雅黑" panose="020B0503020204020204" charset="-122"/>
                </a:rPr>
                <a:t>    </a:t>
              </a:r>
              <a:r>
                <a:rPr lang="en-US" altLang="zh-CN" sz="1100" spc="200" dirty="0">
                  <a:solidFill>
                    <a:schemeClr val="bg1"/>
                  </a:solidFill>
                  <a:latin typeface="微软雅黑" panose="020B0503020204020204" charset="-122"/>
                  <a:ea typeface="微软雅黑" panose="020B0503020204020204" charset="-122"/>
                  <a:cs typeface="Arial" panose="020B0604020202020204" pitchFamily="34" charset="0"/>
                </a:rPr>
                <a:t>RAPIDPPT  2019-9-25</a:t>
              </a:r>
              <a:endParaRPr lang="en-US" altLang="zh-CN" sz="1100" b="1" i="1" dirty="0">
                <a:solidFill>
                  <a:schemeClr val="bg1"/>
                </a:solidFill>
                <a:latin typeface="微软雅黑" panose="020B0503020204020204" charset="-122"/>
                <a:ea typeface="微软雅黑" panose="020B0503020204020204" charset="-122"/>
              </a:endParaRPr>
            </a:p>
          </p:txBody>
        </p:sp>
        <p:cxnSp>
          <p:nvCxnSpPr>
            <p:cNvPr id="6" name="直接连接符 5"/>
            <p:cNvCxnSpPr/>
            <p:nvPr/>
          </p:nvCxnSpPr>
          <p:spPr>
            <a:xfrm>
              <a:off x="6977407"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737174" y="801787"/>
              <a:ext cx="0" cy="72008"/>
            </a:xfrm>
            <a:prstGeom prst="line">
              <a:avLst/>
            </a:prstGeom>
            <a:ln>
              <a:solidFill>
                <a:schemeClr val="bg1">
                  <a:lumMod val="9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1117615" y="319266"/>
            <a:ext cx="1380671" cy="461665"/>
          </a:xfrm>
          <a:prstGeom prst="rect">
            <a:avLst/>
          </a:prstGeom>
          <a:noFill/>
          <a:effectLst>
            <a:reflection blurRad="6350" stA="50000" endA="300" endPos="38500" dist="50800" dir="5400000" sy="-100000" algn="bl" rotWithShape="0"/>
          </a:effectLst>
        </p:spPr>
        <p:txBody>
          <a:bodyPr wrap="square" rtlCol="0" anchor="ctr">
            <a:spAutoFit/>
          </a:bodyPr>
          <a:lstStyle/>
          <a:p>
            <a:pPr algn="r"/>
            <a:r>
              <a:rPr lang="en-US" altLang="zh-CN"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rPr>
              <a:t>LOGO</a:t>
            </a:r>
            <a:endParaRPr lang="zh-CN" altLang="en-US" sz="2400" dirty="0">
              <a:solidFill>
                <a:schemeClr val="bg2">
                  <a:lumMod val="25000"/>
                </a:schemeClr>
              </a:solidFill>
              <a:effectLst>
                <a:reflection blurRad="6350" stA="55000" endA="300" endPos="45500" dir="5400000" sy="-100000" algn="bl" rotWithShape="0"/>
              </a:effectLst>
              <a:latin typeface="Broadway" panose="04040905080B02020502" pitchFamily="82" charset="0"/>
              <a:ea typeface="楷体" panose="02010609060101010101" pitchFamily="49" charset="-122"/>
              <a:cs typeface="经典繁仿黑" pitchFamily="49"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044053" y="139225"/>
            <a:ext cx="866898" cy="866898"/>
          </a:xfrm>
          <a:prstGeom prst="rect">
            <a:avLst/>
          </a:prstGeom>
        </p:spPr>
      </p:pic>
      <p:grpSp>
        <p:nvGrpSpPr>
          <p:cNvPr id="22543" name="组合 5"/>
          <p:cNvGrpSpPr/>
          <p:nvPr/>
        </p:nvGrpSpPr>
        <p:grpSpPr>
          <a:xfrm>
            <a:off x="7461851" y="2233084"/>
            <a:ext cx="1631949" cy="1631949"/>
            <a:chOff x="0" y="0"/>
            <a:chExt cx="1410703" cy="1410703"/>
          </a:xfrm>
        </p:grpSpPr>
        <p:sp>
          <p:nvSpPr>
            <p:cNvPr id="20511" name="圆角矩形 6"/>
            <p:cNvSpPr/>
            <p:nvPr/>
          </p:nvSpPr>
          <p:spPr>
            <a:xfrm>
              <a:off x="0" y="0"/>
              <a:ext cx="1410703" cy="1410703"/>
            </a:xfrm>
            <a:prstGeom prst="roundRect">
              <a:avLst>
                <a:gd name="adj" fmla="val 50000"/>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20512" name="圆角矩形 3"/>
            <p:cNvSpPr/>
            <p:nvPr/>
          </p:nvSpPr>
          <p:spPr>
            <a:xfrm>
              <a:off x="282899" y="301393"/>
              <a:ext cx="1125779" cy="1092813"/>
            </a:xfrm>
            <a:custGeom>
              <a:avLst/>
              <a:gdLst>
                <a:gd name="txL" fmla="*/ 0 w 1125779"/>
                <a:gd name="txT" fmla="*/ 0 h 1092813"/>
                <a:gd name="txR" fmla="*/ 1125779 w 1125779"/>
                <a:gd name="txB" fmla="*/ 1092813 h 1092813"/>
              </a:gdLst>
              <a:ahLst/>
              <a:cxnLst>
                <a:cxn ang="0">
                  <a:pos x="495237" y="0"/>
                </a:cxn>
                <a:cxn ang="0">
                  <a:pos x="652278" y="17270"/>
                </a:cxn>
                <a:cxn ang="0">
                  <a:pos x="1125637" y="392667"/>
                </a:cxn>
                <a:cxn ang="0">
                  <a:pos x="1125779" y="424054"/>
                </a:cxn>
                <a:cxn ang="0">
                  <a:pos x="571590" y="1092813"/>
                </a:cxn>
                <a:cxn ang="0">
                  <a:pos x="142440" y="757242"/>
                </a:cxn>
                <a:cxn ang="0">
                  <a:pos x="3914" y="516628"/>
                </a:cxn>
                <a:cxn ang="0">
                  <a:pos x="0" y="297402"/>
                </a:cxn>
                <a:cxn ang="0">
                  <a:pos x="153151" y="76199"/>
                </a:cxn>
                <a:cxn ang="0">
                  <a:pos x="326331" y="10080"/>
                </a:cxn>
                <a:cxn ang="0">
                  <a:pos x="495237" y="0"/>
                </a:cxn>
              </a:cxnLst>
              <a:rect l="txL" t="txT" r="txR" b="txB"/>
              <a:pathLst>
                <a:path w="1125779" h="1092813">
                  <a:moveTo>
                    <a:pt x="495237" y="0"/>
                  </a:moveTo>
                  <a:lnTo>
                    <a:pt x="652278" y="17270"/>
                  </a:lnTo>
                  <a:lnTo>
                    <a:pt x="1125637" y="392667"/>
                  </a:lnTo>
                  <a:lnTo>
                    <a:pt x="1125779" y="424054"/>
                  </a:lnTo>
                  <a:cubicBezTo>
                    <a:pt x="1118286" y="753468"/>
                    <a:pt x="883261" y="1026357"/>
                    <a:pt x="571590" y="1092813"/>
                  </a:cubicBezTo>
                  <a:lnTo>
                    <a:pt x="142440" y="757242"/>
                  </a:lnTo>
                  <a:lnTo>
                    <a:pt x="3914" y="516628"/>
                  </a:lnTo>
                  <a:lnTo>
                    <a:pt x="0" y="297402"/>
                  </a:lnTo>
                  <a:lnTo>
                    <a:pt x="153151" y="76199"/>
                  </a:lnTo>
                  <a:cubicBezTo>
                    <a:pt x="209290" y="62097"/>
                    <a:pt x="270192" y="24182"/>
                    <a:pt x="326331" y="10080"/>
                  </a:cubicBezTo>
                  <a:lnTo>
                    <a:pt x="495237" y="0"/>
                  </a:lnTo>
                  <a:close/>
                </a:path>
              </a:pathLst>
            </a:custGeom>
            <a:solidFill>
              <a:srgbClr val="000000">
                <a:alpha val="29803"/>
              </a:srgbClr>
            </a:solidFill>
            <a:ln w="25400">
              <a:noFill/>
            </a:ln>
          </p:spPr>
          <p:txBody>
            <a:bodyPr/>
            <a:lstStyle/>
            <a:p>
              <a:endParaRPr lang="zh-CN" altLang="en-US" sz="100"/>
            </a:p>
          </p:txBody>
        </p:sp>
        <p:sp>
          <p:nvSpPr>
            <p:cNvPr id="20513" name="空心弧 84"/>
            <p:cNvSpPr/>
            <p:nvPr/>
          </p:nvSpPr>
          <p:spPr>
            <a:xfrm>
              <a:off x="255351" y="255212"/>
              <a:ext cx="900000" cy="933612"/>
            </a:xfrm>
            <a:custGeom>
              <a:avLst/>
              <a:gdLst>
                <a:gd name="txL" fmla="*/ 0 w 2304424"/>
                <a:gd name="txT" fmla="*/ 0 h 2390484"/>
                <a:gd name="txR" fmla="*/ 2304424 w 2304424"/>
                <a:gd name="txB" fmla="*/ 2390484 h 2390484"/>
              </a:gdLst>
              <a:ahLst/>
              <a:cxnLst>
                <a:cxn ang="0">
                  <a:pos x="450000" y="393723"/>
                </a:cxn>
                <a:cxn ang="0">
                  <a:pos x="502162" y="445886"/>
                </a:cxn>
                <a:cxn ang="0">
                  <a:pos x="485448" y="483738"/>
                </a:cxn>
                <a:cxn ang="0">
                  <a:pos x="529749" y="850144"/>
                </a:cxn>
                <a:cxn ang="0">
                  <a:pos x="529374" y="850144"/>
                </a:cxn>
                <a:cxn ang="0">
                  <a:pos x="529749" y="853863"/>
                </a:cxn>
                <a:cxn ang="0">
                  <a:pos x="450000" y="933612"/>
                </a:cxn>
                <a:cxn ang="0">
                  <a:pos x="370251" y="853863"/>
                </a:cxn>
                <a:cxn ang="0">
                  <a:pos x="370626" y="850144"/>
                </a:cxn>
                <a:cxn ang="0">
                  <a:pos x="370251" y="850144"/>
                </a:cxn>
                <a:cxn ang="0">
                  <a:pos x="414552" y="483738"/>
                </a:cxn>
                <a:cxn ang="0">
                  <a:pos x="397838" y="445886"/>
                </a:cxn>
                <a:cxn ang="0">
                  <a:pos x="450000" y="393723"/>
                </a:cxn>
                <a:cxn ang="0">
                  <a:pos x="457929" y="234210"/>
                </a:cxn>
                <a:cxn ang="0">
                  <a:pos x="660668" y="402708"/>
                </a:cxn>
                <a:cxn ang="0">
                  <a:pos x="587745" y="615462"/>
                </a:cxn>
                <a:cxn ang="0">
                  <a:pos x="557165" y="562738"/>
                </a:cxn>
                <a:cxn ang="0">
                  <a:pos x="602220" y="415820"/>
                </a:cxn>
                <a:cxn ang="0">
                  <a:pos x="455729" y="294070"/>
                </a:cxn>
                <a:cxn ang="0">
                  <a:pos x="300697" y="404739"/>
                </a:cxn>
                <a:cxn ang="0">
                  <a:pos x="342803" y="562787"/>
                </a:cxn>
                <a:cxn ang="0">
                  <a:pos x="312147" y="615642"/>
                </a:cxn>
                <a:cxn ang="0">
                  <a:pos x="243368" y="387372"/>
                </a:cxn>
                <a:cxn ang="0">
                  <a:pos x="457929" y="234210"/>
                </a:cxn>
                <a:cxn ang="0">
                  <a:pos x="461492" y="112690"/>
                </a:cxn>
                <a:cxn ang="0">
                  <a:pos x="778992" y="374778"/>
                </a:cxn>
                <a:cxn ang="0">
                  <a:pos x="649369" y="721711"/>
                </a:cxn>
                <a:cxn ang="0">
                  <a:pos x="613056" y="659102"/>
                </a:cxn>
                <a:cxn ang="0">
                  <a:pos x="708719" y="390839"/>
                </a:cxn>
                <a:cxn ang="0">
                  <a:pos x="459037" y="184733"/>
                </a:cxn>
                <a:cxn ang="0">
                  <a:pos x="195905" y="373365"/>
                </a:cxn>
                <a:cxn ang="0">
                  <a:pos x="287255" y="658558"/>
                </a:cxn>
                <a:cxn ang="0">
                  <a:pos x="250998" y="721071"/>
                </a:cxn>
                <a:cxn ang="0">
                  <a:pos x="126889" y="352557"/>
                </a:cxn>
                <a:cxn ang="0">
                  <a:pos x="461492" y="112690"/>
                </a:cxn>
                <a:cxn ang="0">
                  <a:pos x="463144" y="194"/>
                </a:cxn>
                <a:cxn ang="0">
                  <a:pos x="887915" y="346527"/>
                </a:cxn>
                <a:cxn ang="0">
                  <a:pos x="705589" y="818641"/>
                </a:cxn>
                <a:cxn ang="0">
                  <a:pos x="668794" y="755202"/>
                </a:cxn>
                <a:cxn ang="0">
                  <a:pos x="816386" y="363424"/>
                </a:cxn>
                <a:cxn ang="0">
                  <a:pos x="460997" y="73660"/>
                </a:cxn>
                <a:cxn ang="0">
                  <a:pos x="89293" y="342175"/>
                </a:cxn>
                <a:cxn ang="0">
                  <a:pos x="231383" y="754891"/>
                </a:cxn>
                <a:cxn ang="0">
                  <a:pos x="194415" y="818629"/>
                </a:cxn>
                <a:cxn ang="0">
                  <a:pos x="18872" y="321130"/>
                </a:cxn>
                <a:cxn ang="0">
                  <a:pos x="463144" y="194"/>
                </a:cxn>
              </a:cxnLst>
              <a:rect l="txL" t="txT" r="txR" b="txB"/>
              <a:pathLst>
                <a:path w="2304424" h="2390484">
                  <a:moveTo>
                    <a:pt x="1152212" y="1008116"/>
                  </a:moveTo>
                  <a:cubicBezTo>
                    <a:pt x="1225975" y="1008116"/>
                    <a:pt x="1285772" y="1067913"/>
                    <a:pt x="1285772" y="1141676"/>
                  </a:cubicBezTo>
                  <a:cubicBezTo>
                    <a:pt x="1285772" y="1180133"/>
                    <a:pt x="1269518" y="1214794"/>
                    <a:pt x="1242975" y="1238597"/>
                  </a:cubicBezTo>
                  <a:lnTo>
                    <a:pt x="1356406" y="2176766"/>
                  </a:lnTo>
                  <a:lnTo>
                    <a:pt x="1355446" y="2176766"/>
                  </a:lnTo>
                  <a:cubicBezTo>
                    <a:pt x="1356332" y="2179900"/>
                    <a:pt x="1356406" y="2183086"/>
                    <a:pt x="1356406" y="2186290"/>
                  </a:cubicBezTo>
                  <a:cubicBezTo>
                    <a:pt x="1356406" y="2299063"/>
                    <a:pt x="1264985" y="2390484"/>
                    <a:pt x="1152212" y="2390484"/>
                  </a:cubicBezTo>
                  <a:cubicBezTo>
                    <a:pt x="1039439" y="2390484"/>
                    <a:pt x="948018" y="2299063"/>
                    <a:pt x="948018" y="2186290"/>
                  </a:cubicBezTo>
                  <a:lnTo>
                    <a:pt x="948978" y="2176766"/>
                  </a:lnTo>
                  <a:lnTo>
                    <a:pt x="948018" y="2176766"/>
                  </a:lnTo>
                  <a:lnTo>
                    <a:pt x="1061449" y="1238597"/>
                  </a:lnTo>
                  <a:cubicBezTo>
                    <a:pt x="1034906" y="1214794"/>
                    <a:pt x="1018652" y="1180133"/>
                    <a:pt x="1018652" y="1141676"/>
                  </a:cubicBezTo>
                  <a:cubicBezTo>
                    <a:pt x="1018652" y="1067913"/>
                    <a:pt x="1078449" y="1008116"/>
                    <a:pt x="1152212" y="1008116"/>
                  </a:cubicBezTo>
                  <a:close/>
                  <a:moveTo>
                    <a:pt x="1172513" y="599688"/>
                  </a:moveTo>
                  <a:cubicBezTo>
                    <a:pt x="1423452" y="608910"/>
                    <a:pt x="1636654" y="786102"/>
                    <a:pt x="1691622" y="1031120"/>
                  </a:cubicBezTo>
                  <a:cubicBezTo>
                    <a:pt x="1737725" y="1236623"/>
                    <a:pt x="1662804" y="1446535"/>
                    <a:pt x="1504903" y="1575870"/>
                  </a:cubicBezTo>
                  <a:lnTo>
                    <a:pt x="1426605" y="1440872"/>
                  </a:lnTo>
                  <a:cubicBezTo>
                    <a:pt x="1527286" y="1346790"/>
                    <a:pt x="1573295" y="1204333"/>
                    <a:pt x="1541968" y="1064694"/>
                  </a:cubicBezTo>
                  <a:cubicBezTo>
                    <a:pt x="1502250" y="887653"/>
                    <a:pt x="1348200" y="759622"/>
                    <a:pt x="1166881" y="752958"/>
                  </a:cubicBezTo>
                  <a:cubicBezTo>
                    <a:pt x="985562" y="746295"/>
                    <a:pt x="822530" y="862674"/>
                    <a:pt x="769925" y="1036322"/>
                  </a:cubicBezTo>
                  <a:cubicBezTo>
                    <a:pt x="725495" y="1182984"/>
                    <a:pt x="769265" y="1339376"/>
                    <a:pt x="877736" y="1440999"/>
                  </a:cubicBezTo>
                  <a:lnTo>
                    <a:pt x="799244" y="1576331"/>
                  </a:lnTo>
                  <a:cubicBezTo>
                    <a:pt x="629766" y="1436761"/>
                    <a:pt x="558035" y="1206759"/>
                    <a:pt x="623138" y="991855"/>
                  </a:cubicBezTo>
                  <a:cubicBezTo>
                    <a:pt x="695942" y="751532"/>
                    <a:pt x="921574" y="590466"/>
                    <a:pt x="1172513" y="599688"/>
                  </a:cubicBezTo>
                  <a:close/>
                  <a:moveTo>
                    <a:pt x="1181638" y="288540"/>
                  </a:moveTo>
                  <a:cubicBezTo>
                    <a:pt x="1573483" y="301892"/>
                    <a:pt x="1907229" y="577390"/>
                    <a:pt x="1994586" y="959606"/>
                  </a:cubicBezTo>
                  <a:cubicBezTo>
                    <a:pt x="2072228" y="1299314"/>
                    <a:pt x="1937941" y="1647640"/>
                    <a:pt x="1662691" y="1847918"/>
                  </a:cubicBezTo>
                  <a:lnTo>
                    <a:pt x="1569712" y="1687609"/>
                  </a:lnTo>
                  <a:cubicBezTo>
                    <a:pt x="1775245" y="1528215"/>
                    <a:pt x="1874197" y="1261250"/>
                    <a:pt x="1814654" y="1000730"/>
                  </a:cubicBezTo>
                  <a:cubicBezTo>
                    <a:pt x="1745956" y="700155"/>
                    <a:pt x="1483499" y="483504"/>
                    <a:pt x="1175352" y="473004"/>
                  </a:cubicBezTo>
                  <a:cubicBezTo>
                    <a:pt x="867205" y="462504"/>
                    <a:pt x="590609" y="660787"/>
                    <a:pt x="501610" y="955988"/>
                  </a:cubicBezTo>
                  <a:cubicBezTo>
                    <a:pt x="419937" y="1226892"/>
                    <a:pt x="515037" y="1517099"/>
                    <a:pt x="735509" y="1686218"/>
                  </a:cubicBezTo>
                  <a:lnTo>
                    <a:pt x="642673" y="1846280"/>
                  </a:lnTo>
                  <a:cubicBezTo>
                    <a:pt x="347872" y="1633863"/>
                    <a:pt x="218560" y="1255420"/>
                    <a:pt x="324896" y="902711"/>
                  </a:cubicBezTo>
                  <a:cubicBezTo>
                    <a:pt x="438068" y="527328"/>
                    <a:pt x="789793" y="275187"/>
                    <a:pt x="1181638" y="288540"/>
                  </a:cubicBezTo>
                  <a:close/>
                  <a:moveTo>
                    <a:pt x="1185866" y="496"/>
                  </a:moveTo>
                  <a:cubicBezTo>
                    <a:pt x="1707369" y="15737"/>
                    <a:pt x="2153542" y="379520"/>
                    <a:pt x="2273481" y="887272"/>
                  </a:cubicBezTo>
                  <a:cubicBezTo>
                    <a:pt x="2383342" y="1352362"/>
                    <a:pt x="2194368" y="1831904"/>
                    <a:pt x="1806639" y="2096105"/>
                  </a:cubicBezTo>
                  <a:lnTo>
                    <a:pt x="1712428" y="1933672"/>
                  </a:lnTo>
                  <a:cubicBezTo>
                    <a:pt x="2028177" y="1710532"/>
                    <a:pt x="2181065" y="1314642"/>
                    <a:pt x="2090333" y="930535"/>
                  </a:cubicBezTo>
                  <a:cubicBezTo>
                    <a:pt x="1989985" y="505719"/>
                    <a:pt x="1616690" y="201357"/>
                    <a:pt x="1180370" y="188605"/>
                  </a:cubicBezTo>
                  <a:cubicBezTo>
                    <a:pt x="744050" y="175854"/>
                    <a:pt x="353617" y="457897"/>
                    <a:pt x="228632" y="876127"/>
                  </a:cubicBezTo>
                  <a:cubicBezTo>
                    <a:pt x="110168" y="1272536"/>
                    <a:pt x="258202" y="1697504"/>
                    <a:pt x="592449" y="1932874"/>
                  </a:cubicBezTo>
                  <a:lnTo>
                    <a:pt x="497793" y="2096073"/>
                  </a:lnTo>
                  <a:cubicBezTo>
                    <a:pt x="88107" y="1816596"/>
                    <a:pt x="-95029" y="1301925"/>
                    <a:pt x="48321" y="822243"/>
                  </a:cubicBezTo>
                  <a:cubicBezTo>
                    <a:pt x="197707" y="322362"/>
                    <a:pt x="664363" y="-14744"/>
                    <a:pt x="1185866" y="496"/>
                  </a:cubicBezTo>
                  <a:close/>
                </a:path>
              </a:pathLst>
            </a:custGeom>
            <a:solidFill>
              <a:schemeClr val="bg1">
                <a:alpha val="100000"/>
              </a:schemeClr>
            </a:solidFill>
            <a:ln w="25400">
              <a:noFill/>
            </a:ln>
          </p:spPr>
          <p:txBody>
            <a:bodyPr/>
            <a:lstStyle/>
            <a:p>
              <a:endParaRPr lang="zh-CN" altLang="en-US" sz="100"/>
            </a:p>
          </p:txBody>
        </p:sp>
      </p:grpSp>
      <p:grpSp>
        <p:nvGrpSpPr>
          <p:cNvPr id="22547" name="组合 9"/>
          <p:cNvGrpSpPr/>
          <p:nvPr/>
        </p:nvGrpSpPr>
        <p:grpSpPr>
          <a:xfrm>
            <a:off x="6009818" y="2235200"/>
            <a:ext cx="1627716" cy="1629833"/>
            <a:chOff x="0" y="0"/>
            <a:chExt cx="1407810" cy="1407810"/>
          </a:xfrm>
        </p:grpSpPr>
        <p:sp>
          <p:nvSpPr>
            <p:cNvPr id="20508" name="圆角矩形 10"/>
            <p:cNvSpPr/>
            <p:nvPr/>
          </p:nvSpPr>
          <p:spPr>
            <a:xfrm>
              <a:off x="0" y="0"/>
              <a:ext cx="1407810" cy="1407810"/>
            </a:xfrm>
            <a:prstGeom prst="roundRect">
              <a:avLst>
                <a:gd name="adj" fmla="val 50000"/>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20509" name="圆角矩形 12"/>
            <p:cNvSpPr/>
            <p:nvPr/>
          </p:nvSpPr>
          <p:spPr>
            <a:xfrm>
              <a:off x="336721" y="249561"/>
              <a:ext cx="1069318" cy="1153639"/>
            </a:xfrm>
            <a:custGeom>
              <a:avLst/>
              <a:gdLst>
                <a:gd name="txL" fmla="*/ 0 w 1069318"/>
                <a:gd name="txT" fmla="*/ 0 h 1153639"/>
                <a:gd name="txR" fmla="*/ 1069318 w 1069318"/>
                <a:gd name="txB" fmla="*/ 1153639 h 1153639"/>
              </a:gdLst>
              <a:ahLst/>
              <a:cxnLst>
                <a:cxn ang="0">
                  <a:pos x="533552" y="0"/>
                </a:cxn>
                <a:cxn ang="0">
                  <a:pos x="1053562" y="302088"/>
                </a:cxn>
                <a:cxn ang="0">
                  <a:pos x="1069179" y="435393"/>
                </a:cxn>
                <a:cxn ang="0">
                  <a:pos x="1069318" y="471918"/>
                </a:cxn>
                <a:cxn ang="0">
                  <a:pos x="412914" y="1153639"/>
                </a:cxn>
                <a:cxn ang="0">
                  <a:pos x="0" y="876260"/>
                </a:cxn>
                <a:cxn ang="0">
                  <a:pos x="333919" y="789702"/>
                </a:cxn>
                <a:cxn ang="0">
                  <a:pos x="39376" y="577773"/>
                </a:cxn>
                <a:cxn ang="0">
                  <a:pos x="158440" y="328612"/>
                </a:cxn>
                <a:cxn ang="0">
                  <a:pos x="185290" y="44925"/>
                </a:cxn>
                <a:cxn ang="0">
                  <a:pos x="533552" y="0"/>
                </a:cxn>
              </a:cxnLst>
              <a:rect l="txL" t="txT" r="txR" b="txB"/>
              <a:pathLst>
                <a:path w="1069318" h="1153639">
                  <a:moveTo>
                    <a:pt x="533552" y="0"/>
                  </a:moveTo>
                  <a:lnTo>
                    <a:pt x="1053562" y="302088"/>
                  </a:lnTo>
                  <a:cubicBezTo>
                    <a:pt x="1064058" y="345013"/>
                    <a:pt x="1069627" y="389638"/>
                    <a:pt x="1069179" y="435393"/>
                  </a:cubicBezTo>
                  <a:cubicBezTo>
                    <a:pt x="1069222" y="447663"/>
                    <a:pt x="1069270" y="459832"/>
                    <a:pt x="1069318" y="471918"/>
                  </a:cubicBezTo>
                  <a:cubicBezTo>
                    <a:pt x="1061903" y="837233"/>
                    <a:pt x="774670" y="1133487"/>
                    <a:pt x="412914" y="1153639"/>
                  </a:cubicBezTo>
                  <a:lnTo>
                    <a:pt x="0" y="876260"/>
                  </a:lnTo>
                  <a:lnTo>
                    <a:pt x="333919" y="789702"/>
                  </a:lnTo>
                  <a:lnTo>
                    <a:pt x="39376" y="577773"/>
                  </a:lnTo>
                  <a:lnTo>
                    <a:pt x="158440" y="328612"/>
                  </a:lnTo>
                  <a:lnTo>
                    <a:pt x="185290" y="44925"/>
                  </a:lnTo>
                  <a:lnTo>
                    <a:pt x="533552" y="0"/>
                  </a:lnTo>
                  <a:close/>
                </a:path>
              </a:pathLst>
            </a:custGeom>
            <a:solidFill>
              <a:srgbClr val="000000">
                <a:alpha val="29803"/>
              </a:srgbClr>
            </a:solidFill>
            <a:ln w="25400">
              <a:noFill/>
            </a:ln>
          </p:spPr>
          <p:txBody>
            <a:bodyPr/>
            <a:lstStyle/>
            <a:p>
              <a:endParaRPr lang="zh-CN" altLang="en-US" sz="100"/>
            </a:p>
          </p:txBody>
        </p:sp>
        <p:sp>
          <p:nvSpPr>
            <p:cNvPr id="20510" name="同侧圆角矩形 42"/>
            <p:cNvSpPr>
              <a:spLocks noChangeAspect="1"/>
            </p:cNvSpPr>
            <p:nvPr/>
          </p:nvSpPr>
          <p:spPr>
            <a:xfrm>
              <a:off x="285113" y="188801"/>
              <a:ext cx="837585" cy="954000"/>
            </a:xfrm>
            <a:custGeom>
              <a:avLst/>
              <a:gdLst>
                <a:gd name="txL" fmla="*/ 0 w 720080"/>
                <a:gd name="txT" fmla="*/ 0 h 820163"/>
                <a:gd name="txR" fmla="*/ 720080 w 720080"/>
                <a:gd name="txB" fmla="*/ 820163 h 820163"/>
              </a:gdLst>
              <a:ahLst/>
              <a:cxnLst>
                <a:cxn ang="0">
                  <a:pos x="418793" y="470438"/>
                </a:cxn>
                <a:cxn ang="0">
                  <a:pos x="335034" y="554196"/>
                </a:cxn>
                <a:cxn ang="0">
                  <a:pos x="369461" y="620094"/>
                </a:cxn>
                <a:cxn ang="0">
                  <a:pos x="369461" y="754590"/>
                </a:cxn>
                <a:cxn ang="0">
                  <a:pos x="418793" y="803920"/>
                </a:cxn>
                <a:cxn ang="0">
                  <a:pos x="468123" y="754590"/>
                </a:cxn>
                <a:cxn ang="0">
                  <a:pos x="468123" y="620094"/>
                </a:cxn>
                <a:cxn ang="0">
                  <a:pos x="502551" y="554196"/>
                </a:cxn>
                <a:cxn ang="0">
                  <a:pos x="418793" y="470438"/>
                </a:cxn>
                <a:cxn ang="0">
                  <a:pos x="418793" y="0"/>
                </a:cxn>
                <a:cxn ang="0">
                  <a:pos x="681721" y="259795"/>
                </a:cxn>
                <a:cxn ang="0">
                  <a:pos x="578006" y="259795"/>
                </a:cxn>
                <a:cxn ang="0">
                  <a:pos x="418794" y="103772"/>
                </a:cxn>
                <a:cxn ang="0">
                  <a:pos x="258776" y="263790"/>
                </a:cxn>
                <a:cxn ang="0">
                  <a:pos x="258776" y="318192"/>
                </a:cxn>
                <a:cxn ang="0">
                  <a:pos x="731616" y="318192"/>
                </a:cxn>
                <a:cxn ang="0">
                  <a:pos x="837585" y="424162"/>
                </a:cxn>
                <a:cxn ang="0">
                  <a:pos x="837585" y="848031"/>
                </a:cxn>
                <a:cxn ang="0">
                  <a:pos x="731616" y="954000"/>
                </a:cxn>
                <a:cxn ang="0">
                  <a:pos x="105969" y="954000"/>
                </a:cxn>
                <a:cxn ang="0">
                  <a:pos x="0" y="848031"/>
                </a:cxn>
                <a:cxn ang="0">
                  <a:pos x="0" y="424162"/>
                </a:cxn>
                <a:cxn ang="0">
                  <a:pos x="105969" y="318192"/>
                </a:cxn>
                <a:cxn ang="0">
                  <a:pos x="155513" y="318192"/>
                </a:cxn>
                <a:cxn ang="0">
                  <a:pos x="155513" y="263280"/>
                </a:cxn>
                <a:cxn ang="0">
                  <a:pos x="418793" y="0"/>
                </a:cxn>
              </a:cxnLst>
              <a:rect l="txL" t="txT" r="txR" b="txB"/>
              <a:pathLst>
                <a:path w="720080" h="820163">
                  <a:moveTo>
                    <a:pt x="360040" y="404440"/>
                  </a:moveTo>
                  <a:cubicBezTo>
                    <a:pt x="320271" y="404440"/>
                    <a:pt x="288032" y="436679"/>
                    <a:pt x="288032" y="476448"/>
                  </a:cubicBezTo>
                  <a:cubicBezTo>
                    <a:pt x="288032" y="500028"/>
                    <a:pt x="299366" y="520960"/>
                    <a:pt x="317629" y="533101"/>
                  </a:cubicBezTo>
                  <a:lnTo>
                    <a:pt x="317629" y="648728"/>
                  </a:lnTo>
                  <a:cubicBezTo>
                    <a:pt x="317629" y="672150"/>
                    <a:pt x="336617" y="691138"/>
                    <a:pt x="360040" y="691138"/>
                  </a:cubicBezTo>
                  <a:cubicBezTo>
                    <a:pt x="383462" y="691138"/>
                    <a:pt x="402450" y="672150"/>
                    <a:pt x="402450" y="648728"/>
                  </a:cubicBezTo>
                  <a:lnTo>
                    <a:pt x="402450" y="533101"/>
                  </a:lnTo>
                  <a:cubicBezTo>
                    <a:pt x="420714" y="520962"/>
                    <a:pt x="432048" y="500028"/>
                    <a:pt x="432048" y="476448"/>
                  </a:cubicBezTo>
                  <a:cubicBezTo>
                    <a:pt x="432048" y="436679"/>
                    <a:pt x="399809" y="404440"/>
                    <a:pt x="360040" y="404440"/>
                  </a:cubicBezTo>
                  <a:close/>
                  <a:moveTo>
                    <a:pt x="360040" y="0"/>
                  </a:moveTo>
                  <a:cubicBezTo>
                    <a:pt x="484045" y="0"/>
                    <a:pt x="584759" y="99721"/>
                    <a:pt x="586082" y="223348"/>
                  </a:cubicBezTo>
                  <a:lnTo>
                    <a:pt x="496917" y="223348"/>
                  </a:lnTo>
                  <a:cubicBezTo>
                    <a:pt x="495736" y="148950"/>
                    <a:pt x="434865" y="89214"/>
                    <a:pt x="360041" y="89214"/>
                  </a:cubicBezTo>
                  <a:cubicBezTo>
                    <a:pt x="284064" y="89214"/>
                    <a:pt x="222472" y="150806"/>
                    <a:pt x="222472" y="226783"/>
                  </a:cubicBezTo>
                  <a:lnTo>
                    <a:pt x="222472" y="273553"/>
                  </a:lnTo>
                  <a:lnTo>
                    <a:pt x="628977" y="273553"/>
                  </a:lnTo>
                  <a:cubicBezTo>
                    <a:pt x="679292" y="273553"/>
                    <a:pt x="720080" y="314341"/>
                    <a:pt x="720080" y="364656"/>
                  </a:cubicBezTo>
                  <a:lnTo>
                    <a:pt x="720080" y="729060"/>
                  </a:lnTo>
                  <a:cubicBezTo>
                    <a:pt x="720080" y="779375"/>
                    <a:pt x="679292" y="820163"/>
                    <a:pt x="628977" y="820163"/>
                  </a:cubicBezTo>
                  <a:lnTo>
                    <a:pt x="91103" y="820163"/>
                  </a:lnTo>
                  <a:cubicBezTo>
                    <a:pt x="40788" y="820163"/>
                    <a:pt x="0" y="779375"/>
                    <a:pt x="0" y="729060"/>
                  </a:cubicBezTo>
                  <a:lnTo>
                    <a:pt x="0" y="364656"/>
                  </a:lnTo>
                  <a:cubicBezTo>
                    <a:pt x="0" y="314341"/>
                    <a:pt x="40788" y="273553"/>
                    <a:pt x="91103" y="273553"/>
                  </a:cubicBezTo>
                  <a:lnTo>
                    <a:pt x="133696" y="273553"/>
                  </a:lnTo>
                  <a:lnTo>
                    <a:pt x="133696" y="226344"/>
                  </a:lnTo>
                  <a:cubicBezTo>
                    <a:pt x="133696" y="101338"/>
                    <a:pt x="235034" y="0"/>
                    <a:pt x="360040" y="0"/>
                  </a:cubicBezTo>
                  <a:close/>
                </a:path>
              </a:pathLst>
            </a:custGeom>
            <a:solidFill>
              <a:schemeClr val="bg1">
                <a:alpha val="100000"/>
              </a:schemeClr>
            </a:solidFill>
            <a:ln w="25400">
              <a:noFill/>
            </a:ln>
          </p:spPr>
          <p:txBody>
            <a:bodyPr/>
            <a:lstStyle/>
            <a:p>
              <a:endParaRPr lang="zh-CN" altLang="en-US" sz="100"/>
            </a:p>
          </p:txBody>
        </p:sp>
      </p:grpSp>
      <p:grpSp>
        <p:nvGrpSpPr>
          <p:cNvPr id="22551" name="组合 13"/>
          <p:cNvGrpSpPr/>
          <p:nvPr/>
        </p:nvGrpSpPr>
        <p:grpSpPr>
          <a:xfrm>
            <a:off x="4551434" y="2233084"/>
            <a:ext cx="1634067" cy="1631949"/>
            <a:chOff x="0" y="0"/>
            <a:chExt cx="1410703" cy="1410703"/>
          </a:xfrm>
        </p:grpSpPr>
        <p:sp>
          <p:nvSpPr>
            <p:cNvPr id="20505" name="圆角矩形 14"/>
            <p:cNvSpPr/>
            <p:nvPr/>
          </p:nvSpPr>
          <p:spPr>
            <a:xfrm>
              <a:off x="0" y="0"/>
              <a:ext cx="1410703" cy="1410703"/>
            </a:xfrm>
            <a:prstGeom prst="roundRect">
              <a:avLst>
                <a:gd name="adj" fmla="val 50000"/>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20506" name="圆角矩形 3"/>
            <p:cNvSpPr/>
            <p:nvPr/>
          </p:nvSpPr>
          <p:spPr>
            <a:xfrm>
              <a:off x="282899" y="301393"/>
              <a:ext cx="1125779" cy="1086033"/>
            </a:xfrm>
            <a:custGeom>
              <a:avLst/>
              <a:gdLst>
                <a:gd name="txL" fmla="*/ 0 w 1125779"/>
                <a:gd name="txT" fmla="*/ 0 h 1086033"/>
                <a:gd name="txR" fmla="*/ 1125779 w 1125779"/>
                <a:gd name="txB" fmla="*/ 1086033 h 1086033"/>
              </a:gdLst>
              <a:ahLst/>
              <a:cxnLst>
                <a:cxn ang="0">
                  <a:pos x="495237" y="0"/>
                </a:cxn>
                <a:cxn ang="0">
                  <a:pos x="652278" y="17270"/>
                </a:cxn>
                <a:cxn ang="0">
                  <a:pos x="1125637" y="392667"/>
                </a:cxn>
                <a:cxn ang="0">
                  <a:pos x="1125779" y="424054"/>
                </a:cxn>
                <a:cxn ang="0">
                  <a:pos x="593432" y="1086033"/>
                </a:cxn>
                <a:cxn ang="0">
                  <a:pos x="142440" y="757242"/>
                </a:cxn>
                <a:cxn ang="0">
                  <a:pos x="3914" y="516628"/>
                </a:cxn>
                <a:cxn ang="0">
                  <a:pos x="0" y="297402"/>
                </a:cxn>
                <a:cxn ang="0">
                  <a:pos x="153151" y="76199"/>
                </a:cxn>
                <a:cxn ang="0">
                  <a:pos x="326331" y="10080"/>
                </a:cxn>
                <a:cxn ang="0">
                  <a:pos x="495237" y="0"/>
                </a:cxn>
              </a:cxnLst>
              <a:rect l="txL" t="txT" r="txR" b="txB"/>
              <a:pathLst>
                <a:path w="1125779" h="1086033">
                  <a:moveTo>
                    <a:pt x="495237" y="0"/>
                  </a:moveTo>
                  <a:lnTo>
                    <a:pt x="652278" y="17270"/>
                  </a:lnTo>
                  <a:lnTo>
                    <a:pt x="1125637" y="392667"/>
                  </a:lnTo>
                  <a:lnTo>
                    <a:pt x="1125779" y="424054"/>
                  </a:lnTo>
                  <a:cubicBezTo>
                    <a:pt x="1118507" y="745575"/>
                    <a:pt x="894397" y="1013244"/>
                    <a:pt x="593432" y="1086033"/>
                  </a:cubicBezTo>
                  <a:lnTo>
                    <a:pt x="142440" y="757242"/>
                  </a:lnTo>
                  <a:lnTo>
                    <a:pt x="3914" y="516628"/>
                  </a:lnTo>
                  <a:lnTo>
                    <a:pt x="0" y="297402"/>
                  </a:lnTo>
                  <a:lnTo>
                    <a:pt x="153151" y="76199"/>
                  </a:lnTo>
                  <a:cubicBezTo>
                    <a:pt x="209290" y="62097"/>
                    <a:pt x="270192" y="24182"/>
                    <a:pt x="326331" y="10080"/>
                  </a:cubicBezTo>
                  <a:lnTo>
                    <a:pt x="495237" y="0"/>
                  </a:lnTo>
                  <a:close/>
                </a:path>
              </a:pathLst>
            </a:custGeom>
            <a:solidFill>
              <a:srgbClr val="000000">
                <a:alpha val="29803"/>
              </a:srgbClr>
            </a:solidFill>
            <a:ln w="25400">
              <a:noFill/>
            </a:ln>
          </p:spPr>
          <p:txBody>
            <a:bodyPr/>
            <a:lstStyle/>
            <a:p>
              <a:endParaRPr lang="zh-CN" altLang="en-US" sz="100"/>
            </a:p>
          </p:txBody>
        </p:sp>
        <p:sp>
          <p:nvSpPr>
            <p:cNvPr id="20507" name="圆角矩形 16"/>
            <p:cNvSpPr>
              <a:spLocks noChangeAspect="1"/>
            </p:cNvSpPr>
            <p:nvPr/>
          </p:nvSpPr>
          <p:spPr>
            <a:xfrm rot="-5400000">
              <a:off x="255352" y="255352"/>
              <a:ext cx="899998" cy="900000"/>
            </a:xfrm>
            <a:custGeom>
              <a:avLst/>
              <a:gdLst>
                <a:gd name="txL" fmla="*/ 0 w 836083"/>
                <a:gd name="txT" fmla="*/ 0 h 836083"/>
                <a:gd name="txR" fmla="*/ 836083 w 836083"/>
                <a:gd name="txB" fmla="*/ 836083 h 836083"/>
              </a:gdLst>
              <a:ahLst/>
              <a:cxnLst>
                <a:cxn ang="0">
                  <a:pos x="549180" y="275233"/>
                </a:cxn>
                <a:cxn ang="0">
                  <a:pos x="549180" y="337403"/>
                </a:cxn>
                <a:cxn ang="0">
                  <a:pos x="407559" y="337403"/>
                </a:cxn>
                <a:cxn ang="0">
                  <a:pos x="407559" y="337574"/>
                </a:cxn>
                <a:cxn ang="0">
                  <a:pos x="309954" y="394209"/>
                </a:cxn>
                <a:cxn ang="0">
                  <a:pos x="310686" y="507051"/>
                </a:cxn>
                <a:cxn ang="0">
                  <a:pos x="409018" y="562414"/>
                </a:cxn>
                <a:cxn ang="0">
                  <a:pos x="409020" y="562596"/>
                </a:cxn>
                <a:cxn ang="0">
                  <a:pos x="549180" y="562596"/>
                </a:cxn>
                <a:cxn ang="0">
                  <a:pos x="549180" y="624766"/>
                </a:cxn>
                <a:cxn ang="0">
                  <a:pos x="401068" y="624766"/>
                </a:cxn>
                <a:cxn ang="0">
                  <a:pos x="401068" y="623701"/>
                </a:cxn>
                <a:cxn ang="0">
                  <a:pos x="256968" y="538690"/>
                </a:cxn>
                <a:cxn ang="0">
                  <a:pos x="236917" y="481085"/>
                </a:cxn>
                <a:cxn ang="0">
                  <a:pos x="195399" y="481085"/>
                </a:cxn>
                <a:cxn ang="0">
                  <a:pos x="195399" y="562596"/>
                </a:cxn>
                <a:cxn ang="0">
                  <a:pos x="164313" y="562596"/>
                </a:cxn>
                <a:cxn ang="0">
                  <a:pos x="164313" y="337404"/>
                </a:cxn>
                <a:cxn ang="0">
                  <a:pos x="195399" y="337404"/>
                </a:cxn>
                <a:cxn ang="0">
                  <a:pos x="195399" y="418915"/>
                </a:cxn>
                <a:cxn ang="0">
                  <a:pos x="236804" y="418915"/>
                </a:cxn>
                <a:cxn ang="0">
                  <a:pos x="255829" y="363273"/>
                </a:cxn>
                <a:cxn ang="0">
                  <a:pos x="401068" y="276098"/>
                </a:cxn>
                <a:cxn ang="0">
                  <a:pos x="401068" y="275233"/>
                </a:cxn>
                <a:cxn ang="0">
                  <a:pos x="407559" y="275233"/>
                </a:cxn>
                <a:cxn ang="0">
                  <a:pos x="549180" y="275233"/>
                </a:cxn>
                <a:cxn ang="0">
                  <a:pos x="735686" y="449999"/>
                </a:cxn>
                <a:cxn ang="0">
                  <a:pos x="638639" y="547047"/>
                </a:cxn>
                <a:cxn ang="0">
                  <a:pos x="410451" y="547047"/>
                </a:cxn>
                <a:cxn ang="0">
                  <a:pos x="313404" y="449999"/>
                </a:cxn>
                <a:cxn ang="0">
                  <a:pos x="410451" y="352952"/>
                </a:cxn>
                <a:cxn ang="0">
                  <a:pos x="638639" y="352952"/>
                </a:cxn>
                <a:cxn ang="0">
                  <a:pos x="735686" y="449999"/>
                </a:cxn>
                <a:cxn ang="0">
                  <a:pos x="823930" y="450001"/>
                </a:cxn>
                <a:cxn ang="0">
                  <a:pos x="450000" y="76068"/>
                </a:cxn>
                <a:cxn ang="0">
                  <a:pos x="76068" y="450001"/>
                </a:cxn>
                <a:cxn ang="0">
                  <a:pos x="450000" y="823932"/>
                </a:cxn>
                <a:cxn ang="0">
                  <a:pos x="823930" y="450001"/>
                </a:cxn>
                <a:cxn ang="0">
                  <a:pos x="899998" y="450001"/>
                </a:cxn>
                <a:cxn ang="0">
                  <a:pos x="450000" y="900000"/>
                </a:cxn>
                <a:cxn ang="0">
                  <a:pos x="0" y="450001"/>
                </a:cxn>
                <a:cxn ang="0">
                  <a:pos x="450000" y="0"/>
                </a:cxn>
                <a:cxn ang="0">
                  <a:pos x="899998" y="450001"/>
                </a:cxn>
              </a:cxnLst>
              <a:rect l="txL" t="txT" r="txR" b="txB"/>
              <a:pathLst>
                <a:path w="836083" h="836083">
                  <a:moveTo>
                    <a:pt x="510179" y="255686"/>
                  </a:moveTo>
                  <a:lnTo>
                    <a:pt x="510179" y="313441"/>
                  </a:lnTo>
                  <a:lnTo>
                    <a:pt x="378615" y="313441"/>
                  </a:lnTo>
                  <a:lnTo>
                    <a:pt x="378615" y="313600"/>
                  </a:lnTo>
                  <a:cubicBezTo>
                    <a:pt x="341141" y="313600"/>
                    <a:pt x="306539" y="333678"/>
                    <a:pt x="287942" y="366213"/>
                  </a:cubicBezTo>
                  <a:cubicBezTo>
                    <a:pt x="269345" y="398747"/>
                    <a:pt x="269605" y="438751"/>
                    <a:pt x="288622" y="471041"/>
                  </a:cubicBezTo>
                  <a:cubicBezTo>
                    <a:pt x="307641" y="503332"/>
                    <a:pt x="342500" y="522958"/>
                    <a:pt x="379971" y="522472"/>
                  </a:cubicBezTo>
                  <a:lnTo>
                    <a:pt x="379973" y="522641"/>
                  </a:lnTo>
                  <a:lnTo>
                    <a:pt x="510179" y="522641"/>
                  </a:lnTo>
                  <a:lnTo>
                    <a:pt x="510179" y="580396"/>
                  </a:lnTo>
                  <a:lnTo>
                    <a:pt x="372585" y="580396"/>
                  </a:lnTo>
                  <a:lnTo>
                    <a:pt x="372585" y="579406"/>
                  </a:lnTo>
                  <a:cubicBezTo>
                    <a:pt x="317441" y="578233"/>
                    <a:pt x="266895" y="548273"/>
                    <a:pt x="238719" y="500433"/>
                  </a:cubicBezTo>
                  <a:cubicBezTo>
                    <a:pt x="228869" y="483708"/>
                    <a:pt x="222257" y="465652"/>
                    <a:pt x="220092" y="446919"/>
                  </a:cubicBezTo>
                  <a:lnTo>
                    <a:pt x="181522" y="446919"/>
                  </a:lnTo>
                  <a:lnTo>
                    <a:pt x="181522" y="522641"/>
                  </a:lnTo>
                  <a:lnTo>
                    <a:pt x="152644" y="522641"/>
                  </a:lnTo>
                  <a:lnTo>
                    <a:pt x="152644" y="313442"/>
                  </a:lnTo>
                  <a:lnTo>
                    <a:pt x="181522" y="313442"/>
                  </a:lnTo>
                  <a:lnTo>
                    <a:pt x="181522" y="389164"/>
                  </a:lnTo>
                  <a:lnTo>
                    <a:pt x="219987" y="389164"/>
                  </a:lnTo>
                  <a:cubicBezTo>
                    <a:pt x="222128" y="371124"/>
                    <a:pt x="228386" y="353701"/>
                    <a:pt x="237661" y="337474"/>
                  </a:cubicBezTo>
                  <a:cubicBezTo>
                    <a:pt x="265566" y="288655"/>
                    <a:pt x="316652" y="257879"/>
                    <a:pt x="372585" y="256490"/>
                  </a:cubicBezTo>
                  <a:lnTo>
                    <a:pt x="372585" y="255686"/>
                  </a:lnTo>
                  <a:lnTo>
                    <a:pt x="378615" y="255686"/>
                  </a:lnTo>
                  <a:lnTo>
                    <a:pt x="510179" y="255686"/>
                  </a:lnTo>
                  <a:close/>
                  <a:moveTo>
                    <a:pt x="683440" y="418041"/>
                  </a:moveTo>
                  <a:cubicBezTo>
                    <a:pt x="683440" y="467832"/>
                    <a:pt x="643076" y="508196"/>
                    <a:pt x="593285" y="508196"/>
                  </a:cubicBezTo>
                  <a:lnTo>
                    <a:pt x="381302" y="508196"/>
                  </a:lnTo>
                  <a:cubicBezTo>
                    <a:pt x="331511" y="508196"/>
                    <a:pt x="291147" y="467832"/>
                    <a:pt x="291147" y="418041"/>
                  </a:cubicBezTo>
                  <a:cubicBezTo>
                    <a:pt x="291147" y="368250"/>
                    <a:pt x="331511" y="327886"/>
                    <a:pt x="381302" y="327886"/>
                  </a:cubicBezTo>
                  <a:lnTo>
                    <a:pt x="593285" y="327886"/>
                  </a:lnTo>
                  <a:cubicBezTo>
                    <a:pt x="643076" y="327886"/>
                    <a:pt x="683440" y="368250"/>
                    <a:pt x="683440" y="418041"/>
                  </a:cubicBezTo>
                  <a:close/>
                  <a:moveTo>
                    <a:pt x="765417" y="418042"/>
                  </a:moveTo>
                  <a:cubicBezTo>
                    <a:pt x="765417" y="226191"/>
                    <a:pt x="609892" y="70666"/>
                    <a:pt x="418042" y="70666"/>
                  </a:cubicBezTo>
                  <a:cubicBezTo>
                    <a:pt x="226191" y="70666"/>
                    <a:pt x="70666" y="226191"/>
                    <a:pt x="70666" y="418042"/>
                  </a:cubicBezTo>
                  <a:cubicBezTo>
                    <a:pt x="70666" y="609892"/>
                    <a:pt x="226191" y="765417"/>
                    <a:pt x="418042" y="765417"/>
                  </a:cubicBezTo>
                  <a:cubicBezTo>
                    <a:pt x="609892" y="765417"/>
                    <a:pt x="765417" y="609892"/>
                    <a:pt x="765417" y="418042"/>
                  </a:cubicBezTo>
                  <a:close/>
                  <a:moveTo>
                    <a:pt x="836083" y="418042"/>
                  </a:moveTo>
                  <a:cubicBezTo>
                    <a:pt x="836083" y="648920"/>
                    <a:pt x="648920" y="836083"/>
                    <a:pt x="418042" y="836083"/>
                  </a:cubicBezTo>
                  <a:cubicBezTo>
                    <a:pt x="187163" y="836083"/>
                    <a:pt x="0" y="648920"/>
                    <a:pt x="0" y="418042"/>
                  </a:cubicBezTo>
                  <a:cubicBezTo>
                    <a:pt x="0" y="187163"/>
                    <a:pt x="187163" y="0"/>
                    <a:pt x="418042" y="0"/>
                  </a:cubicBezTo>
                  <a:cubicBezTo>
                    <a:pt x="648920" y="0"/>
                    <a:pt x="836083" y="187163"/>
                    <a:pt x="836083" y="418042"/>
                  </a:cubicBezTo>
                  <a:close/>
                </a:path>
              </a:pathLst>
            </a:custGeom>
            <a:solidFill>
              <a:schemeClr val="bg1">
                <a:alpha val="100000"/>
              </a:schemeClr>
            </a:solidFill>
            <a:ln w="25400">
              <a:noFill/>
            </a:ln>
          </p:spPr>
          <p:txBody>
            <a:bodyPr/>
            <a:lstStyle/>
            <a:p>
              <a:endParaRPr lang="zh-CN" altLang="en-US" sz="100"/>
            </a:p>
          </p:txBody>
        </p:sp>
      </p:grpSp>
      <p:grpSp>
        <p:nvGrpSpPr>
          <p:cNvPr id="22555" name="组合 17"/>
          <p:cNvGrpSpPr/>
          <p:nvPr/>
        </p:nvGrpSpPr>
        <p:grpSpPr>
          <a:xfrm>
            <a:off x="3099400" y="2235200"/>
            <a:ext cx="1627717" cy="1629833"/>
            <a:chOff x="0" y="0"/>
            <a:chExt cx="1407810" cy="1407810"/>
          </a:xfrm>
        </p:grpSpPr>
        <p:sp>
          <p:nvSpPr>
            <p:cNvPr id="20502" name="圆角矩形 18"/>
            <p:cNvSpPr/>
            <p:nvPr/>
          </p:nvSpPr>
          <p:spPr>
            <a:xfrm>
              <a:off x="0" y="0"/>
              <a:ext cx="1407810" cy="1407810"/>
            </a:xfrm>
            <a:prstGeom prst="roundRect">
              <a:avLst>
                <a:gd name="adj" fmla="val 50000"/>
              </a:avLst>
            </a:prstGeom>
            <a:gradFill>
              <a:gsLst>
                <a:gs pos="0">
                  <a:srgbClr val="E30000"/>
                </a:gs>
                <a:gs pos="100000">
                  <a:srgbClr val="760303"/>
                </a:gs>
              </a:gsLst>
              <a:lin ang="2700000" scaled="0"/>
            </a:gra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20503" name="圆角矩形 12"/>
            <p:cNvSpPr/>
            <p:nvPr/>
          </p:nvSpPr>
          <p:spPr>
            <a:xfrm>
              <a:off x="239093" y="367175"/>
              <a:ext cx="1164309" cy="1035953"/>
            </a:xfrm>
            <a:custGeom>
              <a:avLst/>
              <a:gdLst>
                <a:gd name="txL" fmla="*/ 0 w 1164309"/>
                <a:gd name="txT" fmla="*/ 0 h 1035953"/>
                <a:gd name="txR" fmla="*/ 1164309 w 1164309"/>
                <a:gd name="txB" fmla="*/ 1035953 h 1035953"/>
              </a:gdLst>
              <a:ahLst/>
              <a:cxnLst>
                <a:cxn ang="0">
                  <a:pos x="300955" y="0"/>
                </a:cxn>
                <a:cxn ang="0">
                  <a:pos x="462879" y="11907"/>
                </a:cxn>
                <a:cxn ang="0">
                  <a:pos x="622782" y="122893"/>
                </a:cxn>
                <a:cxn ang="0">
                  <a:pos x="718687" y="105904"/>
                </a:cxn>
                <a:cxn ang="0">
                  <a:pos x="864545" y="125274"/>
                </a:cxn>
                <a:cxn ang="0">
                  <a:pos x="1164309" y="380469"/>
                </a:cxn>
                <a:cxn ang="0">
                  <a:pos x="511256" y="1035953"/>
                </a:cxn>
                <a:cxn ang="0">
                  <a:pos x="0" y="646727"/>
                </a:cxn>
                <a:cxn ang="0">
                  <a:pos x="360111" y="529214"/>
                </a:cxn>
                <a:cxn ang="0">
                  <a:pos x="6038" y="472065"/>
                </a:cxn>
                <a:cxn ang="0">
                  <a:pos x="205705" y="66676"/>
                </a:cxn>
                <a:cxn ang="0">
                  <a:pos x="300955" y="0"/>
                </a:cxn>
              </a:cxnLst>
              <a:rect l="txL" t="txT" r="txR" b="txB"/>
              <a:pathLst>
                <a:path w="1164309" h="1035953">
                  <a:moveTo>
                    <a:pt x="300955" y="0"/>
                  </a:moveTo>
                  <a:lnTo>
                    <a:pt x="462879" y="11907"/>
                  </a:lnTo>
                  <a:lnTo>
                    <a:pt x="622782" y="122893"/>
                  </a:lnTo>
                  <a:lnTo>
                    <a:pt x="718687" y="105904"/>
                  </a:lnTo>
                  <a:lnTo>
                    <a:pt x="864545" y="125274"/>
                  </a:lnTo>
                  <a:lnTo>
                    <a:pt x="1164309" y="380469"/>
                  </a:lnTo>
                  <a:cubicBezTo>
                    <a:pt x="1145643" y="733516"/>
                    <a:pt x="863958" y="1016051"/>
                    <a:pt x="511256" y="1035953"/>
                  </a:cubicBezTo>
                  <a:lnTo>
                    <a:pt x="0" y="646727"/>
                  </a:lnTo>
                  <a:lnTo>
                    <a:pt x="360111" y="529214"/>
                  </a:lnTo>
                  <a:lnTo>
                    <a:pt x="6038" y="472065"/>
                  </a:lnTo>
                  <a:cubicBezTo>
                    <a:pt x="-19696" y="394976"/>
                    <a:pt x="170840" y="88202"/>
                    <a:pt x="205705" y="66676"/>
                  </a:cubicBezTo>
                  <a:cubicBezTo>
                    <a:pt x="240570" y="45150"/>
                    <a:pt x="258092" y="9128"/>
                    <a:pt x="300955" y="0"/>
                  </a:cubicBezTo>
                  <a:close/>
                </a:path>
              </a:pathLst>
            </a:custGeom>
            <a:solidFill>
              <a:srgbClr val="000000">
                <a:alpha val="29803"/>
              </a:srgbClr>
            </a:solidFill>
            <a:ln w="25400">
              <a:noFill/>
            </a:ln>
          </p:spPr>
          <p:txBody>
            <a:bodyPr/>
            <a:lstStyle/>
            <a:p>
              <a:endParaRPr lang="zh-CN" altLang="en-US" sz="100"/>
            </a:p>
          </p:txBody>
        </p:sp>
        <p:sp>
          <p:nvSpPr>
            <p:cNvPr id="20504" name="圆角矩形 68"/>
            <p:cNvSpPr/>
            <p:nvPr/>
          </p:nvSpPr>
          <p:spPr>
            <a:xfrm>
              <a:off x="156924" y="338722"/>
              <a:ext cx="1109202" cy="714250"/>
            </a:xfrm>
            <a:custGeom>
              <a:avLst/>
              <a:gdLst>
                <a:gd name="txL" fmla="*/ 0 w 1142127"/>
                <a:gd name="txT" fmla="*/ 0 h 735451"/>
                <a:gd name="txR" fmla="*/ 1142127 w 1142127"/>
                <a:gd name="txB" fmla="*/ 735451 h 735451"/>
              </a:gdLst>
              <a:ahLst/>
              <a:cxnLst>
                <a:cxn ang="0">
                  <a:pos x="383682" y="71534"/>
                </a:cxn>
                <a:cxn ang="0">
                  <a:pos x="621614" y="217990"/>
                </a:cxn>
                <a:cxn ang="0">
                  <a:pos x="724118" y="177095"/>
                </a:cxn>
                <a:cxn ang="0">
                  <a:pos x="877590" y="330568"/>
                </a:cxn>
                <a:cxn ang="0">
                  <a:pos x="874893" y="343933"/>
                </a:cxn>
                <a:cxn ang="0">
                  <a:pos x="997572" y="522409"/>
                </a:cxn>
                <a:cxn ang="0">
                  <a:pos x="805731" y="714250"/>
                </a:cxn>
                <a:cxn ang="0">
                  <a:pos x="191841" y="714250"/>
                </a:cxn>
                <a:cxn ang="0">
                  <a:pos x="0" y="522409"/>
                </a:cxn>
                <a:cxn ang="0">
                  <a:pos x="115758" y="346595"/>
                </a:cxn>
                <a:cxn ang="0">
                  <a:pos x="115104" y="340112"/>
                </a:cxn>
                <a:cxn ang="0">
                  <a:pos x="383682" y="71534"/>
                </a:cxn>
                <a:cxn ang="0">
                  <a:pos x="495312" y="0"/>
                </a:cxn>
                <a:cxn ang="0">
                  <a:pos x="733245" y="146457"/>
                </a:cxn>
                <a:cxn ang="0">
                  <a:pos x="835748" y="105562"/>
                </a:cxn>
                <a:cxn ang="0">
                  <a:pos x="989220" y="259034"/>
                </a:cxn>
                <a:cxn ang="0">
                  <a:pos x="986524" y="272399"/>
                </a:cxn>
                <a:cxn ang="0">
                  <a:pos x="1109202" y="450876"/>
                </a:cxn>
                <a:cxn ang="0">
                  <a:pos x="1000305" y="622064"/>
                </a:cxn>
                <a:cxn ang="0">
                  <a:pos x="1036826" y="513363"/>
                </a:cxn>
                <a:cxn ang="0">
                  <a:pos x="908940" y="327312"/>
                </a:cxn>
                <a:cxn ang="0">
                  <a:pos x="911753" y="313380"/>
                </a:cxn>
                <a:cxn ang="0">
                  <a:pos x="751766" y="153394"/>
                </a:cxn>
                <a:cxn ang="0">
                  <a:pos x="644912" y="196023"/>
                </a:cxn>
                <a:cxn ang="0">
                  <a:pos x="396881" y="43351"/>
                </a:cxn>
                <a:cxn ang="0">
                  <a:pos x="341423" y="48942"/>
                </a:cxn>
                <a:cxn ang="0">
                  <a:pos x="495312" y="0"/>
                </a:cxn>
              </a:cxnLst>
              <a:rect l="txL" t="txT" r="txR" b="txB"/>
              <a:pathLst>
                <a:path w="1142127" h="735451">
                  <a:moveTo>
                    <a:pt x="395071" y="73657"/>
                  </a:moveTo>
                  <a:cubicBezTo>
                    <a:pt x="502346" y="73657"/>
                    <a:pt x="595355" y="134738"/>
                    <a:pt x="640066" y="224461"/>
                  </a:cubicBezTo>
                  <a:cubicBezTo>
                    <a:pt x="667298" y="197950"/>
                    <a:pt x="704634" y="182352"/>
                    <a:pt x="745612" y="182352"/>
                  </a:cubicBezTo>
                  <a:cubicBezTo>
                    <a:pt x="832889" y="182352"/>
                    <a:pt x="903640" y="253104"/>
                    <a:pt x="903640" y="340380"/>
                  </a:cubicBezTo>
                  <a:lnTo>
                    <a:pt x="900863" y="354142"/>
                  </a:lnTo>
                  <a:cubicBezTo>
                    <a:pt x="974852" y="382299"/>
                    <a:pt x="1027183" y="453997"/>
                    <a:pt x="1027183" y="537916"/>
                  </a:cubicBezTo>
                  <a:cubicBezTo>
                    <a:pt x="1027183" y="647011"/>
                    <a:pt x="938743" y="735451"/>
                    <a:pt x="829648" y="735451"/>
                  </a:cubicBezTo>
                  <a:lnTo>
                    <a:pt x="197535" y="735451"/>
                  </a:lnTo>
                  <a:cubicBezTo>
                    <a:pt x="88440" y="735451"/>
                    <a:pt x="0" y="647011"/>
                    <a:pt x="0" y="537916"/>
                  </a:cubicBezTo>
                  <a:cubicBezTo>
                    <a:pt x="0" y="456704"/>
                    <a:pt x="49008" y="386940"/>
                    <a:pt x="119194" y="356883"/>
                  </a:cubicBezTo>
                  <a:cubicBezTo>
                    <a:pt x="118547" y="354674"/>
                    <a:pt x="118521" y="352443"/>
                    <a:pt x="118521" y="350207"/>
                  </a:cubicBezTo>
                  <a:cubicBezTo>
                    <a:pt x="118521" y="197473"/>
                    <a:pt x="242337" y="73657"/>
                    <a:pt x="395071" y="73657"/>
                  </a:cubicBezTo>
                  <a:close/>
                  <a:moveTo>
                    <a:pt x="510015" y="0"/>
                  </a:moveTo>
                  <a:cubicBezTo>
                    <a:pt x="617290" y="0"/>
                    <a:pt x="710299" y="61081"/>
                    <a:pt x="755010" y="150804"/>
                  </a:cubicBezTo>
                  <a:cubicBezTo>
                    <a:pt x="782242" y="124293"/>
                    <a:pt x="819578" y="108695"/>
                    <a:pt x="860556" y="108695"/>
                  </a:cubicBezTo>
                  <a:cubicBezTo>
                    <a:pt x="947833" y="108695"/>
                    <a:pt x="1018584" y="179447"/>
                    <a:pt x="1018584" y="266723"/>
                  </a:cubicBezTo>
                  <a:lnTo>
                    <a:pt x="1015807" y="280485"/>
                  </a:lnTo>
                  <a:cubicBezTo>
                    <a:pt x="1089796" y="308642"/>
                    <a:pt x="1142127" y="380340"/>
                    <a:pt x="1142127" y="464259"/>
                  </a:cubicBezTo>
                  <a:cubicBezTo>
                    <a:pt x="1142127" y="542469"/>
                    <a:pt x="1096675" y="610063"/>
                    <a:pt x="1029998" y="640529"/>
                  </a:cubicBezTo>
                  <a:cubicBezTo>
                    <a:pt x="1054923" y="609992"/>
                    <a:pt x="1067603" y="570777"/>
                    <a:pt x="1067603" y="528601"/>
                  </a:cubicBezTo>
                  <a:cubicBezTo>
                    <a:pt x="1067603" y="441120"/>
                    <a:pt x="1013051" y="366379"/>
                    <a:pt x="935921" y="337028"/>
                  </a:cubicBezTo>
                  <a:lnTo>
                    <a:pt x="938817" y="322682"/>
                  </a:lnTo>
                  <a:cubicBezTo>
                    <a:pt x="938817" y="231701"/>
                    <a:pt x="865062" y="157947"/>
                    <a:pt x="774081" y="157947"/>
                  </a:cubicBezTo>
                  <a:cubicBezTo>
                    <a:pt x="731364" y="157947"/>
                    <a:pt x="692443" y="174206"/>
                    <a:pt x="664055" y="201842"/>
                  </a:cubicBezTo>
                  <a:cubicBezTo>
                    <a:pt x="617446" y="108311"/>
                    <a:pt x="520490" y="44638"/>
                    <a:pt x="408662" y="44638"/>
                  </a:cubicBezTo>
                  <a:lnTo>
                    <a:pt x="351558" y="50395"/>
                  </a:lnTo>
                  <a:cubicBezTo>
                    <a:pt x="396233" y="18509"/>
                    <a:pt x="450962" y="0"/>
                    <a:pt x="510015" y="0"/>
                  </a:cubicBezTo>
                  <a:close/>
                </a:path>
              </a:pathLst>
            </a:custGeom>
            <a:solidFill>
              <a:schemeClr val="bg1">
                <a:alpha val="100000"/>
              </a:schemeClr>
            </a:solidFill>
            <a:ln w="25400">
              <a:noFill/>
            </a:ln>
          </p:spPr>
          <p:txBody>
            <a:bodyPr/>
            <a:lstStyle/>
            <a:p>
              <a:endParaRPr lang="zh-CN" altLang="en-US" sz="100"/>
            </a:p>
          </p:txBody>
        </p:sp>
      </p:grpSp>
      <p:sp>
        <p:nvSpPr>
          <p:cNvPr id="22559" name="TextBox 21"/>
          <p:cNvSpPr/>
          <p:nvPr/>
        </p:nvSpPr>
        <p:spPr>
          <a:xfrm>
            <a:off x="1487983" y="4105698"/>
            <a:ext cx="2305049" cy="1137285"/>
          </a:xfrm>
          <a:prstGeom prst="rect">
            <a:avLst/>
          </a:prstGeom>
          <a:noFill/>
          <a:ln w="9525">
            <a:noFill/>
          </a:ln>
        </p:spPr>
        <p:txBody>
          <a:bodyPr>
            <a:spAutoFit/>
          </a:bodyPr>
          <a:lstStyle/>
          <a:p>
            <a:pPr algn="ct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添加标题 一</a:t>
            </a:r>
          </a:p>
          <a:p>
            <a:pPr algn="ctr" eaLnBrk="1" hangingPunct="1"/>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符合</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语言描述尽量简洁生动。</a:t>
            </a:r>
          </a:p>
        </p:txBody>
      </p:sp>
      <p:sp>
        <p:nvSpPr>
          <p:cNvPr id="22560" name="TextBox 22"/>
          <p:cNvSpPr/>
          <p:nvPr/>
        </p:nvSpPr>
        <p:spPr>
          <a:xfrm>
            <a:off x="3790916" y="4105698"/>
            <a:ext cx="2305049" cy="1137285"/>
          </a:xfrm>
          <a:prstGeom prst="rect">
            <a:avLst/>
          </a:prstGeom>
          <a:noFill/>
          <a:ln w="9525">
            <a:noFill/>
          </a:ln>
        </p:spPr>
        <p:txBody>
          <a:bodyPr>
            <a:spAutoFit/>
          </a:bodyPr>
          <a:lstStyle/>
          <a:p>
            <a:pPr algn="ct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添加标题  二</a:t>
            </a:r>
          </a:p>
          <a:p>
            <a:pPr algn="ctr" eaLnBrk="1" hangingPunct="1"/>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符合</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语言描述尽量简洁生动。</a:t>
            </a:r>
          </a:p>
        </p:txBody>
      </p:sp>
      <p:sp>
        <p:nvSpPr>
          <p:cNvPr id="22561" name="TextBox 23"/>
          <p:cNvSpPr/>
          <p:nvPr/>
        </p:nvSpPr>
        <p:spPr>
          <a:xfrm>
            <a:off x="6095965" y="4105698"/>
            <a:ext cx="2305051" cy="1137285"/>
          </a:xfrm>
          <a:prstGeom prst="rect">
            <a:avLst/>
          </a:prstGeom>
          <a:noFill/>
          <a:ln w="9525">
            <a:noFill/>
          </a:ln>
        </p:spPr>
        <p:txBody>
          <a:bodyPr>
            <a:spAutoFit/>
          </a:bodyPr>
          <a:lstStyle/>
          <a:p>
            <a:pPr algn="ct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添加标题  三</a:t>
            </a:r>
          </a:p>
          <a:p>
            <a:pPr algn="ctr" eaLnBrk="1" hangingPunct="1"/>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符合</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语言描述尽量简洁生动。</a:t>
            </a:r>
          </a:p>
        </p:txBody>
      </p:sp>
      <p:sp>
        <p:nvSpPr>
          <p:cNvPr id="22562" name="TextBox 24"/>
          <p:cNvSpPr/>
          <p:nvPr/>
        </p:nvSpPr>
        <p:spPr>
          <a:xfrm>
            <a:off x="8401016" y="4105698"/>
            <a:ext cx="2305049" cy="1137285"/>
          </a:xfrm>
          <a:prstGeom prst="rect">
            <a:avLst/>
          </a:prstGeom>
          <a:noFill/>
          <a:ln w="9525">
            <a:noFill/>
          </a:ln>
        </p:spPr>
        <p:txBody>
          <a:bodyPr>
            <a:spAutoFit/>
          </a:bodyPr>
          <a:lstStyle/>
          <a:p>
            <a:pPr algn="ctr" eaLnBrk="1" hangingPunct="1"/>
            <a:r>
              <a:rPr lang="zh-CN" altLang="en-US" sz="1600" dirty="0">
                <a:solidFill>
                  <a:schemeClr val="tx1"/>
                </a:solidFill>
                <a:latin typeface="微软雅黑" panose="020B0503020204020204" charset="-122"/>
                <a:ea typeface="微软雅黑" panose="020B0503020204020204" charset="-122"/>
                <a:sym typeface="微软雅黑" panose="020B0503020204020204" charset="-122"/>
              </a:rPr>
              <a:t>添加标题  四</a:t>
            </a:r>
          </a:p>
          <a:p>
            <a:pPr algn="ctr" eaLnBrk="1" hangingPunct="1"/>
            <a:endParaRPr lang="zh-CN" altLang="en-US" sz="1600" dirty="0">
              <a:solidFill>
                <a:schemeClr val="tx1"/>
              </a:solidFill>
              <a:latin typeface="微软雅黑" panose="020B0503020204020204" charset="-122"/>
              <a:ea typeface="微软雅黑" panose="020B0503020204020204" charset="-122"/>
              <a:sym typeface="微软雅黑" panose="020B0503020204020204" charset="-122"/>
            </a:endParaRP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在此处添加详细描述文本，尽量与标题文本语言风格相</a:t>
            </a:r>
          </a:p>
          <a:p>
            <a:pPr algn="ctr" eaLnBrk="1" hangingPunct="1"/>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符合</a:t>
            </a:r>
            <a:r>
              <a:rPr lang="en-US" altLang="zh-CN" sz="1200" dirty="0">
                <a:solidFill>
                  <a:schemeClr val="tx1"/>
                </a:solidFill>
                <a:latin typeface="微软雅黑" panose="020B0503020204020204" charset="-122"/>
                <a:ea typeface="微软雅黑" panose="020B0503020204020204" charset="-122"/>
                <a:sym typeface="微软雅黑" panose="020B0503020204020204" charset="-122"/>
              </a:rPr>
              <a:t>,</a:t>
            </a:r>
            <a:r>
              <a:rPr lang="zh-CN" altLang="en-US" sz="1200" dirty="0">
                <a:solidFill>
                  <a:schemeClr val="tx1"/>
                </a:solidFill>
                <a:latin typeface="微软雅黑" panose="020B0503020204020204" charset="-122"/>
                <a:ea typeface="微软雅黑" panose="020B0503020204020204" charset="-122"/>
                <a:sym typeface="微软雅黑" panose="020B0503020204020204" charset="-122"/>
              </a:rPr>
              <a:t>语言描述尽量简洁生动。</a:t>
            </a:r>
          </a:p>
        </p:txBody>
      </p:sp>
      <p:sp>
        <p:nvSpPr>
          <p:cNvPr id="22563" name="矩形 25"/>
          <p:cNvSpPr/>
          <p:nvPr/>
        </p:nvSpPr>
        <p:spPr>
          <a:xfrm>
            <a:off x="2108800" y="5401733"/>
            <a:ext cx="1058333" cy="332317"/>
          </a:xfrm>
          <a:prstGeom prst="rect">
            <a:avLst/>
          </a:prstGeom>
          <a:gradFill>
            <a:gsLst>
              <a:gs pos="0">
                <a:srgbClr val="E30000"/>
              </a:gs>
              <a:gs pos="100000">
                <a:srgbClr val="760303"/>
              </a:gs>
            </a:gsLst>
            <a:lin ang="2700000" scaled="0"/>
          </a:gradFill>
          <a:ln w="9525">
            <a:noFill/>
          </a:ln>
        </p:spPr>
        <p:txBody>
          <a:bodyPr anchor="ctr"/>
          <a:lstStyle/>
          <a:p>
            <a:pPr algn="ctr" eaLnBrk="1" hangingPunct="1"/>
            <a:r>
              <a:rPr lang="zh-CN" altLang="en-US" sz="1335" dirty="0">
                <a:solidFill>
                  <a:schemeClr val="bg1"/>
                </a:solidFill>
                <a:latin typeface="微软雅黑" panose="020B0503020204020204" charset="-122"/>
                <a:ea typeface="微软雅黑" panose="020B0503020204020204" charset="-122"/>
                <a:sym typeface="微软雅黑" panose="020B0503020204020204" charset="-122"/>
              </a:rPr>
              <a:t>相关文字</a:t>
            </a:r>
          </a:p>
        </p:txBody>
      </p:sp>
      <p:sp>
        <p:nvSpPr>
          <p:cNvPr id="22564" name="矩形 26"/>
          <p:cNvSpPr/>
          <p:nvPr/>
        </p:nvSpPr>
        <p:spPr>
          <a:xfrm>
            <a:off x="4415967" y="5401733"/>
            <a:ext cx="1058333" cy="332317"/>
          </a:xfrm>
          <a:prstGeom prst="rect">
            <a:avLst/>
          </a:prstGeom>
          <a:gradFill>
            <a:gsLst>
              <a:gs pos="0">
                <a:srgbClr val="E30000"/>
              </a:gs>
              <a:gs pos="100000">
                <a:srgbClr val="760303"/>
              </a:gs>
            </a:gsLst>
            <a:lin ang="2700000" scaled="0"/>
          </a:gradFill>
          <a:ln w="9525">
            <a:noFill/>
          </a:ln>
        </p:spPr>
        <p:txBody>
          <a:bodyPr anchor="ctr"/>
          <a:lstStyle/>
          <a:p>
            <a:pPr algn="ctr" eaLnBrk="1" hangingPunct="1"/>
            <a:r>
              <a:rPr lang="zh-CN" altLang="en-US" sz="1335" dirty="0">
                <a:solidFill>
                  <a:schemeClr val="bg1"/>
                </a:solidFill>
                <a:latin typeface="微软雅黑" panose="020B0503020204020204" charset="-122"/>
                <a:ea typeface="微软雅黑" panose="020B0503020204020204" charset="-122"/>
                <a:sym typeface="微软雅黑" panose="020B0503020204020204" charset="-122"/>
              </a:rPr>
              <a:t>相关文字</a:t>
            </a:r>
          </a:p>
        </p:txBody>
      </p:sp>
      <p:sp>
        <p:nvSpPr>
          <p:cNvPr id="22565" name="矩形 27"/>
          <p:cNvSpPr/>
          <p:nvPr/>
        </p:nvSpPr>
        <p:spPr>
          <a:xfrm>
            <a:off x="6718900" y="5401733"/>
            <a:ext cx="1060451" cy="332317"/>
          </a:xfrm>
          <a:prstGeom prst="rect">
            <a:avLst/>
          </a:prstGeom>
          <a:gradFill>
            <a:gsLst>
              <a:gs pos="0">
                <a:srgbClr val="E30000"/>
              </a:gs>
              <a:gs pos="100000">
                <a:srgbClr val="760303"/>
              </a:gs>
            </a:gsLst>
            <a:lin ang="2700000" scaled="0"/>
          </a:gradFill>
          <a:ln w="9525">
            <a:noFill/>
          </a:ln>
        </p:spPr>
        <p:txBody>
          <a:bodyPr anchor="ctr"/>
          <a:lstStyle/>
          <a:p>
            <a:pPr algn="ctr" eaLnBrk="1" hangingPunct="1"/>
            <a:r>
              <a:rPr lang="zh-CN" altLang="en-US" sz="1335" dirty="0">
                <a:solidFill>
                  <a:schemeClr val="bg1"/>
                </a:solidFill>
                <a:latin typeface="微软雅黑" panose="020B0503020204020204" charset="-122"/>
                <a:ea typeface="微软雅黑" panose="020B0503020204020204" charset="-122"/>
                <a:sym typeface="微软雅黑" panose="020B0503020204020204" charset="-122"/>
              </a:rPr>
              <a:t>相关文字</a:t>
            </a:r>
          </a:p>
        </p:txBody>
      </p:sp>
      <p:sp>
        <p:nvSpPr>
          <p:cNvPr id="22566" name="矩形 28"/>
          <p:cNvSpPr/>
          <p:nvPr/>
        </p:nvSpPr>
        <p:spPr>
          <a:xfrm>
            <a:off x="9023951" y="5401733"/>
            <a:ext cx="1058333" cy="332317"/>
          </a:xfrm>
          <a:prstGeom prst="rect">
            <a:avLst/>
          </a:prstGeom>
          <a:gradFill>
            <a:gsLst>
              <a:gs pos="0">
                <a:srgbClr val="E30000"/>
              </a:gs>
              <a:gs pos="100000">
                <a:srgbClr val="760303"/>
              </a:gs>
            </a:gsLst>
            <a:lin ang="2700000" scaled="0"/>
          </a:gradFill>
          <a:ln w="9525">
            <a:noFill/>
          </a:ln>
        </p:spPr>
        <p:txBody>
          <a:bodyPr anchor="ctr"/>
          <a:lstStyle/>
          <a:p>
            <a:pPr algn="ctr" eaLnBrk="1" hangingPunct="1"/>
            <a:r>
              <a:rPr lang="zh-CN" altLang="en-US" sz="1335" dirty="0">
                <a:solidFill>
                  <a:schemeClr val="bg1"/>
                </a:solidFill>
                <a:latin typeface="微软雅黑" panose="020B0503020204020204" charset="-122"/>
                <a:ea typeface="微软雅黑" panose="020B0503020204020204" charset="-122"/>
                <a:sym typeface="微软雅黑" panose="020B0503020204020204" charset="-122"/>
              </a:rPr>
              <a:t>相关文字</a:t>
            </a:r>
          </a:p>
        </p:txBody>
      </p:sp>
      <p:sp>
        <p:nvSpPr>
          <p:cNvPr id="20499" name="椭圆 29"/>
          <p:cNvSpPr/>
          <p:nvPr/>
        </p:nvSpPr>
        <p:spPr>
          <a:xfrm>
            <a:off x="4593767" y="3001433"/>
            <a:ext cx="95251" cy="95251"/>
          </a:xfrm>
          <a:prstGeom prst="ellipse">
            <a:avLst/>
          </a:prstGeom>
          <a:solidFill>
            <a:schemeClr val="bg1"/>
          </a:soli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20500" name="椭圆 30"/>
          <p:cNvSpPr/>
          <p:nvPr/>
        </p:nvSpPr>
        <p:spPr>
          <a:xfrm>
            <a:off x="6041567" y="3001433"/>
            <a:ext cx="97367" cy="95251"/>
          </a:xfrm>
          <a:prstGeom prst="ellipse">
            <a:avLst/>
          </a:prstGeom>
          <a:solidFill>
            <a:schemeClr val="bg1"/>
          </a:soli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
        <p:nvSpPr>
          <p:cNvPr id="20501" name="椭圆 31"/>
          <p:cNvSpPr/>
          <p:nvPr/>
        </p:nvSpPr>
        <p:spPr>
          <a:xfrm>
            <a:off x="7485134" y="3001433"/>
            <a:ext cx="97367" cy="95251"/>
          </a:xfrm>
          <a:prstGeom prst="ellipse">
            <a:avLst/>
          </a:prstGeom>
          <a:solidFill>
            <a:schemeClr val="bg1"/>
          </a:solidFill>
          <a:ln w="25400">
            <a:noFill/>
          </a:ln>
        </p:spPr>
        <p:txBody>
          <a:bodyPr anchor="ctr"/>
          <a:lstStyle/>
          <a:p>
            <a:pPr algn="ctr" eaLnBrk="1" hangingPunct="1"/>
            <a:endParaRPr lang="zh-CN" altLang="zh-CN" sz="100" dirty="0">
              <a:solidFill>
                <a:srgbClr val="FFFFFF"/>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 fill="hold"/>
                                        <p:tgtEl>
                                          <p:spTgt spid="4"/>
                                        </p:tgtEl>
                                        <p:attrNameLst>
                                          <p:attrName>ppt_x</p:attrName>
                                        </p:attrNameLst>
                                      </p:cBhvr>
                                      <p:tavLst>
                                        <p:tav tm="0">
                                          <p:val>
                                            <p:strVal val="0-#ppt_w/2"/>
                                          </p:val>
                                        </p:tav>
                                        <p:tav tm="100000">
                                          <p:val>
                                            <p:strVal val="#ppt_x"/>
                                          </p:val>
                                        </p:tav>
                                      </p:tavLst>
                                    </p:anim>
                                    <p:anim calcmode="lin" valueType="num">
                                      <p:cBhvr additive="base">
                                        <p:cTn id="8" dur="3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00" fill="hold"/>
                                        <p:tgtEl>
                                          <p:spTgt spid="2"/>
                                        </p:tgtEl>
                                        <p:attrNameLst>
                                          <p:attrName>ppt_x</p:attrName>
                                        </p:attrNameLst>
                                      </p:cBhvr>
                                      <p:tavLst>
                                        <p:tav tm="0">
                                          <p:val>
                                            <p:strVal val="0-#ppt_w/2"/>
                                          </p:val>
                                        </p:tav>
                                        <p:tav tm="100000">
                                          <p:val>
                                            <p:strVal val="#ppt_x"/>
                                          </p:val>
                                        </p:tav>
                                      </p:tavLst>
                                    </p:anim>
                                    <p:anim calcmode="lin" valueType="num">
                                      <p:cBhvr additive="base">
                                        <p:cTn id="12" dur="3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300" fill="hold"/>
                                        <p:tgtEl>
                                          <p:spTgt spid="3"/>
                                        </p:tgtEl>
                                        <p:attrNameLst>
                                          <p:attrName>ppt_x</p:attrName>
                                        </p:attrNameLst>
                                      </p:cBhvr>
                                      <p:tavLst>
                                        <p:tav tm="0">
                                          <p:val>
                                            <p:strVal val="0-#ppt_w/2"/>
                                          </p:val>
                                        </p:tav>
                                        <p:tav tm="100000">
                                          <p:val>
                                            <p:strVal val="#ppt_x"/>
                                          </p:val>
                                        </p:tav>
                                      </p:tavLst>
                                    </p:anim>
                                    <p:anim calcmode="lin" valueType="num">
                                      <p:cBhvr additive="base">
                                        <p:cTn id="16" dur="3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7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200"/>
                            </p:stCondLst>
                            <p:childTnLst>
                              <p:par>
                                <p:cTn id="24" presetID="2" presetClass="entr" presetSubtype="4" fill="hold" nodeType="afterEffect">
                                  <p:stCondLst>
                                    <p:cond delay="0"/>
                                  </p:stCondLst>
                                  <p:childTnLst>
                                    <p:set>
                                      <p:cBhvr>
                                        <p:cTn id="25" dur="1" fill="hold">
                                          <p:stCondLst>
                                            <p:cond delay="0"/>
                                          </p:stCondLst>
                                        </p:cTn>
                                        <p:tgtEl>
                                          <p:spTgt spid="22555"/>
                                        </p:tgtEl>
                                        <p:attrNameLst>
                                          <p:attrName>style.visibility</p:attrName>
                                        </p:attrNameLst>
                                      </p:cBhvr>
                                      <p:to>
                                        <p:strVal val="visible"/>
                                      </p:to>
                                    </p:set>
                                    <p:anim calcmode="lin" valueType="num">
                                      <p:cBhvr>
                                        <p:cTn id="26" dur="500" fill="hold"/>
                                        <p:tgtEl>
                                          <p:spTgt spid="22555"/>
                                        </p:tgtEl>
                                        <p:attrNameLst>
                                          <p:attrName>ppt_x</p:attrName>
                                        </p:attrNameLst>
                                      </p:cBhvr>
                                      <p:tavLst>
                                        <p:tav tm="0">
                                          <p:val>
                                            <p:strVal val="#ppt_x"/>
                                          </p:val>
                                        </p:tav>
                                        <p:tav tm="100000">
                                          <p:val>
                                            <p:strVal val="#ppt_x"/>
                                          </p:val>
                                        </p:tav>
                                      </p:tavLst>
                                    </p:anim>
                                    <p:anim calcmode="lin" valueType="num">
                                      <p:cBhvr>
                                        <p:cTn id="27" dur="500" fill="hold"/>
                                        <p:tgtEl>
                                          <p:spTgt spid="22555"/>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200"/>
                                  </p:stCondLst>
                                  <p:childTnLst>
                                    <p:set>
                                      <p:cBhvr>
                                        <p:cTn id="29" dur="1" fill="hold">
                                          <p:stCondLst>
                                            <p:cond delay="0"/>
                                          </p:stCondLst>
                                        </p:cTn>
                                        <p:tgtEl>
                                          <p:spTgt spid="22551"/>
                                        </p:tgtEl>
                                        <p:attrNameLst>
                                          <p:attrName>style.visibility</p:attrName>
                                        </p:attrNameLst>
                                      </p:cBhvr>
                                      <p:to>
                                        <p:strVal val="visible"/>
                                      </p:to>
                                    </p:set>
                                    <p:anim calcmode="lin" valueType="num">
                                      <p:cBhvr>
                                        <p:cTn id="30" dur="500" fill="hold"/>
                                        <p:tgtEl>
                                          <p:spTgt spid="22551"/>
                                        </p:tgtEl>
                                        <p:attrNameLst>
                                          <p:attrName>ppt_x</p:attrName>
                                        </p:attrNameLst>
                                      </p:cBhvr>
                                      <p:tavLst>
                                        <p:tav tm="0">
                                          <p:val>
                                            <p:strVal val="#ppt_x"/>
                                          </p:val>
                                        </p:tav>
                                        <p:tav tm="100000">
                                          <p:val>
                                            <p:strVal val="#ppt_x"/>
                                          </p:val>
                                        </p:tav>
                                      </p:tavLst>
                                    </p:anim>
                                    <p:anim calcmode="lin" valueType="num">
                                      <p:cBhvr>
                                        <p:cTn id="31" dur="500" fill="hold"/>
                                        <p:tgtEl>
                                          <p:spTgt spid="22551"/>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300"/>
                                  </p:stCondLst>
                                  <p:childTnLst>
                                    <p:set>
                                      <p:cBhvr>
                                        <p:cTn id="33" dur="1" fill="hold">
                                          <p:stCondLst>
                                            <p:cond delay="0"/>
                                          </p:stCondLst>
                                        </p:cTn>
                                        <p:tgtEl>
                                          <p:spTgt spid="22547"/>
                                        </p:tgtEl>
                                        <p:attrNameLst>
                                          <p:attrName>style.visibility</p:attrName>
                                        </p:attrNameLst>
                                      </p:cBhvr>
                                      <p:to>
                                        <p:strVal val="visible"/>
                                      </p:to>
                                    </p:set>
                                    <p:anim calcmode="lin" valueType="num">
                                      <p:cBhvr>
                                        <p:cTn id="34" dur="500" fill="hold"/>
                                        <p:tgtEl>
                                          <p:spTgt spid="22547"/>
                                        </p:tgtEl>
                                        <p:attrNameLst>
                                          <p:attrName>ppt_x</p:attrName>
                                        </p:attrNameLst>
                                      </p:cBhvr>
                                      <p:tavLst>
                                        <p:tav tm="0">
                                          <p:val>
                                            <p:strVal val="#ppt_x"/>
                                          </p:val>
                                        </p:tav>
                                        <p:tav tm="100000">
                                          <p:val>
                                            <p:strVal val="#ppt_x"/>
                                          </p:val>
                                        </p:tav>
                                      </p:tavLst>
                                    </p:anim>
                                    <p:anim calcmode="lin" valueType="num">
                                      <p:cBhvr>
                                        <p:cTn id="35" dur="500" fill="hold"/>
                                        <p:tgtEl>
                                          <p:spTgt spid="22547"/>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400"/>
                                  </p:stCondLst>
                                  <p:childTnLst>
                                    <p:set>
                                      <p:cBhvr>
                                        <p:cTn id="37" dur="1" fill="hold">
                                          <p:stCondLst>
                                            <p:cond delay="0"/>
                                          </p:stCondLst>
                                        </p:cTn>
                                        <p:tgtEl>
                                          <p:spTgt spid="22543"/>
                                        </p:tgtEl>
                                        <p:attrNameLst>
                                          <p:attrName>style.visibility</p:attrName>
                                        </p:attrNameLst>
                                      </p:cBhvr>
                                      <p:to>
                                        <p:strVal val="visible"/>
                                      </p:to>
                                    </p:set>
                                    <p:anim calcmode="lin" valueType="num">
                                      <p:cBhvr>
                                        <p:cTn id="38" dur="500" fill="hold"/>
                                        <p:tgtEl>
                                          <p:spTgt spid="22543"/>
                                        </p:tgtEl>
                                        <p:attrNameLst>
                                          <p:attrName>ppt_x</p:attrName>
                                        </p:attrNameLst>
                                      </p:cBhvr>
                                      <p:tavLst>
                                        <p:tav tm="0">
                                          <p:val>
                                            <p:strVal val="#ppt_x"/>
                                          </p:val>
                                        </p:tav>
                                        <p:tav tm="100000">
                                          <p:val>
                                            <p:strVal val="#ppt_x"/>
                                          </p:val>
                                        </p:tav>
                                      </p:tavLst>
                                    </p:anim>
                                    <p:anim calcmode="lin" valueType="num">
                                      <p:cBhvr>
                                        <p:cTn id="39" dur="500" fill="hold"/>
                                        <p:tgtEl>
                                          <p:spTgt spid="22543"/>
                                        </p:tgtEl>
                                        <p:attrNameLst>
                                          <p:attrName>ppt_y</p:attrName>
                                        </p:attrNameLst>
                                      </p:cBhvr>
                                      <p:tavLst>
                                        <p:tav tm="0">
                                          <p:val>
                                            <p:strVal val="1+#ppt_h/2"/>
                                          </p:val>
                                        </p:tav>
                                        <p:tav tm="100000">
                                          <p:val>
                                            <p:strVal val="#ppt_y"/>
                                          </p:val>
                                        </p:tav>
                                      </p:tavLst>
                                    </p:anim>
                                  </p:childTnLst>
                                </p:cTn>
                              </p:par>
                            </p:childTnLst>
                          </p:cTn>
                        </p:par>
                        <p:par>
                          <p:cTn id="40" fill="hold">
                            <p:stCondLst>
                              <p:cond delay="1700"/>
                            </p:stCondLst>
                            <p:childTnLst>
                              <p:par>
                                <p:cTn id="41" presetID="2" presetClass="entr" presetSubtype="1" fill="hold" grpId="0" nodeType="afterEffect">
                                  <p:stCondLst>
                                    <p:cond delay="0"/>
                                  </p:stCondLst>
                                  <p:childTnLst>
                                    <p:set>
                                      <p:cBhvr>
                                        <p:cTn id="42" dur="1" fill="hold">
                                          <p:stCondLst>
                                            <p:cond delay="0"/>
                                          </p:stCondLst>
                                        </p:cTn>
                                        <p:tgtEl>
                                          <p:spTgt spid="22559"/>
                                        </p:tgtEl>
                                        <p:attrNameLst>
                                          <p:attrName>style.visibility</p:attrName>
                                        </p:attrNameLst>
                                      </p:cBhvr>
                                      <p:to>
                                        <p:strVal val="visible"/>
                                      </p:to>
                                    </p:set>
                                    <p:anim calcmode="lin" valueType="num">
                                      <p:cBhvr>
                                        <p:cTn id="43" dur="500" fill="hold"/>
                                        <p:tgtEl>
                                          <p:spTgt spid="22559"/>
                                        </p:tgtEl>
                                        <p:attrNameLst>
                                          <p:attrName>ppt_x</p:attrName>
                                        </p:attrNameLst>
                                      </p:cBhvr>
                                      <p:tavLst>
                                        <p:tav tm="0">
                                          <p:val>
                                            <p:strVal val="#ppt_x"/>
                                          </p:val>
                                        </p:tav>
                                        <p:tav tm="100000">
                                          <p:val>
                                            <p:strVal val="#ppt_x"/>
                                          </p:val>
                                        </p:tav>
                                      </p:tavLst>
                                    </p:anim>
                                    <p:anim calcmode="lin" valueType="num">
                                      <p:cBhvr>
                                        <p:cTn id="44" dur="500" fill="hold"/>
                                        <p:tgtEl>
                                          <p:spTgt spid="22559"/>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200"/>
                                  </p:stCondLst>
                                  <p:childTnLst>
                                    <p:set>
                                      <p:cBhvr>
                                        <p:cTn id="46" dur="1" fill="hold">
                                          <p:stCondLst>
                                            <p:cond delay="0"/>
                                          </p:stCondLst>
                                        </p:cTn>
                                        <p:tgtEl>
                                          <p:spTgt spid="22560"/>
                                        </p:tgtEl>
                                        <p:attrNameLst>
                                          <p:attrName>style.visibility</p:attrName>
                                        </p:attrNameLst>
                                      </p:cBhvr>
                                      <p:to>
                                        <p:strVal val="visible"/>
                                      </p:to>
                                    </p:set>
                                    <p:anim calcmode="lin" valueType="num">
                                      <p:cBhvr>
                                        <p:cTn id="47" dur="500" fill="hold"/>
                                        <p:tgtEl>
                                          <p:spTgt spid="22560"/>
                                        </p:tgtEl>
                                        <p:attrNameLst>
                                          <p:attrName>ppt_x</p:attrName>
                                        </p:attrNameLst>
                                      </p:cBhvr>
                                      <p:tavLst>
                                        <p:tav tm="0">
                                          <p:val>
                                            <p:strVal val="#ppt_x"/>
                                          </p:val>
                                        </p:tav>
                                        <p:tav tm="100000">
                                          <p:val>
                                            <p:strVal val="#ppt_x"/>
                                          </p:val>
                                        </p:tav>
                                      </p:tavLst>
                                    </p:anim>
                                    <p:anim calcmode="lin" valueType="num">
                                      <p:cBhvr>
                                        <p:cTn id="48" dur="500" fill="hold"/>
                                        <p:tgtEl>
                                          <p:spTgt spid="22560"/>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300"/>
                                  </p:stCondLst>
                                  <p:childTnLst>
                                    <p:set>
                                      <p:cBhvr>
                                        <p:cTn id="50" dur="1" fill="hold">
                                          <p:stCondLst>
                                            <p:cond delay="0"/>
                                          </p:stCondLst>
                                        </p:cTn>
                                        <p:tgtEl>
                                          <p:spTgt spid="22561"/>
                                        </p:tgtEl>
                                        <p:attrNameLst>
                                          <p:attrName>style.visibility</p:attrName>
                                        </p:attrNameLst>
                                      </p:cBhvr>
                                      <p:to>
                                        <p:strVal val="visible"/>
                                      </p:to>
                                    </p:set>
                                    <p:anim calcmode="lin" valueType="num">
                                      <p:cBhvr>
                                        <p:cTn id="51" dur="500" fill="hold"/>
                                        <p:tgtEl>
                                          <p:spTgt spid="22561"/>
                                        </p:tgtEl>
                                        <p:attrNameLst>
                                          <p:attrName>ppt_x</p:attrName>
                                        </p:attrNameLst>
                                      </p:cBhvr>
                                      <p:tavLst>
                                        <p:tav tm="0">
                                          <p:val>
                                            <p:strVal val="#ppt_x"/>
                                          </p:val>
                                        </p:tav>
                                        <p:tav tm="100000">
                                          <p:val>
                                            <p:strVal val="#ppt_x"/>
                                          </p:val>
                                        </p:tav>
                                      </p:tavLst>
                                    </p:anim>
                                    <p:anim calcmode="lin" valueType="num">
                                      <p:cBhvr>
                                        <p:cTn id="52" dur="500" fill="hold"/>
                                        <p:tgtEl>
                                          <p:spTgt spid="22561"/>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400"/>
                                  </p:stCondLst>
                                  <p:childTnLst>
                                    <p:set>
                                      <p:cBhvr>
                                        <p:cTn id="54" dur="1" fill="hold">
                                          <p:stCondLst>
                                            <p:cond delay="0"/>
                                          </p:stCondLst>
                                        </p:cTn>
                                        <p:tgtEl>
                                          <p:spTgt spid="22562"/>
                                        </p:tgtEl>
                                        <p:attrNameLst>
                                          <p:attrName>style.visibility</p:attrName>
                                        </p:attrNameLst>
                                      </p:cBhvr>
                                      <p:to>
                                        <p:strVal val="visible"/>
                                      </p:to>
                                    </p:set>
                                    <p:anim calcmode="lin" valueType="num">
                                      <p:cBhvr>
                                        <p:cTn id="55" dur="500" fill="hold"/>
                                        <p:tgtEl>
                                          <p:spTgt spid="22562"/>
                                        </p:tgtEl>
                                        <p:attrNameLst>
                                          <p:attrName>ppt_x</p:attrName>
                                        </p:attrNameLst>
                                      </p:cBhvr>
                                      <p:tavLst>
                                        <p:tav tm="0">
                                          <p:val>
                                            <p:strVal val="#ppt_x"/>
                                          </p:val>
                                        </p:tav>
                                        <p:tav tm="100000">
                                          <p:val>
                                            <p:strVal val="#ppt_x"/>
                                          </p:val>
                                        </p:tav>
                                      </p:tavLst>
                                    </p:anim>
                                    <p:anim calcmode="lin" valueType="num">
                                      <p:cBhvr>
                                        <p:cTn id="56" dur="500" fill="hold"/>
                                        <p:tgtEl>
                                          <p:spTgt spid="22562"/>
                                        </p:tgtEl>
                                        <p:attrNameLst>
                                          <p:attrName>ppt_y</p:attrName>
                                        </p:attrNameLst>
                                      </p:cBhvr>
                                      <p:tavLst>
                                        <p:tav tm="0">
                                          <p:val>
                                            <p:strVal val="0-#ppt_h/2"/>
                                          </p:val>
                                        </p:tav>
                                        <p:tav tm="100000">
                                          <p:val>
                                            <p:strVal val="#ppt_y"/>
                                          </p:val>
                                        </p:tav>
                                      </p:tavLst>
                                    </p:anim>
                                  </p:childTnLst>
                                </p:cTn>
                              </p:par>
                            </p:childTnLst>
                          </p:cTn>
                        </p:par>
                        <p:par>
                          <p:cTn id="57" fill="hold">
                            <p:stCondLst>
                              <p:cond delay="2200"/>
                            </p:stCondLst>
                            <p:childTnLst>
                              <p:par>
                                <p:cTn id="58" presetID="2" presetClass="entr" presetSubtype="4" fill="hold" grpId="0" nodeType="afterEffect">
                                  <p:stCondLst>
                                    <p:cond delay="0"/>
                                  </p:stCondLst>
                                  <p:childTnLst>
                                    <p:set>
                                      <p:cBhvr>
                                        <p:cTn id="59" dur="1" fill="hold">
                                          <p:stCondLst>
                                            <p:cond delay="0"/>
                                          </p:stCondLst>
                                        </p:cTn>
                                        <p:tgtEl>
                                          <p:spTgt spid="22563"/>
                                        </p:tgtEl>
                                        <p:attrNameLst>
                                          <p:attrName>style.visibility</p:attrName>
                                        </p:attrNameLst>
                                      </p:cBhvr>
                                      <p:to>
                                        <p:strVal val="visible"/>
                                      </p:to>
                                    </p:set>
                                    <p:anim calcmode="lin" valueType="num">
                                      <p:cBhvr>
                                        <p:cTn id="60" dur="500" fill="hold"/>
                                        <p:tgtEl>
                                          <p:spTgt spid="22563"/>
                                        </p:tgtEl>
                                        <p:attrNameLst>
                                          <p:attrName>ppt_x</p:attrName>
                                        </p:attrNameLst>
                                      </p:cBhvr>
                                      <p:tavLst>
                                        <p:tav tm="0">
                                          <p:val>
                                            <p:strVal val="#ppt_x"/>
                                          </p:val>
                                        </p:tav>
                                        <p:tav tm="100000">
                                          <p:val>
                                            <p:strVal val="#ppt_x"/>
                                          </p:val>
                                        </p:tav>
                                      </p:tavLst>
                                    </p:anim>
                                    <p:anim calcmode="lin" valueType="num">
                                      <p:cBhvr>
                                        <p:cTn id="61" dur="500" fill="hold"/>
                                        <p:tgtEl>
                                          <p:spTgt spid="22563"/>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200"/>
                                  </p:stCondLst>
                                  <p:childTnLst>
                                    <p:set>
                                      <p:cBhvr>
                                        <p:cTn id="63" dur="1" fill="hold">
                                          <p:stCondLst>
                                            <p:cond delay="0"/>
                                          </p:stCondLst>
                                        </p:cTn>
                                        <p:tgtEl>
                                          <p:spTgt spid="22564"/>
                                        </p:tgtEl>
                                        <p:attrNameLst>
                                          <p:attrName>style.visibility</p:attrName>
                                        </p:attrNameLst>
                                      </p:cBhvr>
                                      <p:to>
                                        <p:strVal val="visible"/>
                                      </p:to>
                                    </p:set>
                                    <p:anim calcmode="lin" valueType="num">
                                      <p:cBhvr>
                                        <p:cTn id="64" dur="500" fill="hold"/>
                                        <p:tgtEl>
                                          <p:spTgt spid="22564"/>
                                        </p:tgtEl>
                                        <p:attrNameLst>
                                          <p:attrName>ppt_x</p:attrName>
                                        </p:attrNameLst>
                                      </p:cBhvr>
                                      <p:tavLst>
                                        <p:tav tm="0">
                                          <p:val>
                                            <p:strVal val="#ppt_x"/>
                                          </p:val>
                                        </p:tav>
                                        <p:tav tm="100000">
                                          <p:val>
                                            <p:strVal val="#ppt_x"/>
                                          </p:val>
                                        </p:tav>
                                      </p:tavLst>
                                    </p:anim>
                                    <p:anim calcmode="lin" valueType="num">
                                      <p:cBhvr>
                                        <p:cTn id="65" dur="500" fill="hold"/>
                                        <p:tgtEl>
                                          <p:spTgt spid="22564"/>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300"/>
                                  </p:stCondLst>
                                  <p:childTnLst>
                                    <p:set>
                                      <p:cBhvr>
                                        <p:cTn id="67" dur="1" fill="hold">
                                          <p:stCondLst>
                                            <p:cond delay="0"/>
                                          </p:stCondLst>
                                        </p:cTn>
                                        <p:tgtEl>
                                          <p:spTgt spid="22565"/>
                                        </p:tgtEl>
                                        <p:attrNameLst>
                                          <p:attrName>style.visibility</p:attrName>
                                        </p:attrNameLst>
                                      </p:cBhvr>
                                      <p:to>
                                        <p:strVal val="visible"/>
                                      </p:to>
                                    </p:set>
                                    <p:anim calcmode="lin" valueType="num">
                                      <p:cBhvr>
                                        <p:cTn id="68" dur="500" fill="hold"/>
                                        <p:tgtEl>
                                          <p:spTgt spid="22565"/>
                                        </p:tgtEl>
                                        <p:attrNameLst>
                                          <p:attrName>ppt_x</p:attrName>
                                        </p:attrNameLst>
                                      </p:cBhvr>
                                      <p:tavLst>
                                        <p:tav tm="0">
                                          <p:val>
                                            <p:strVal val="#ppt_x"/>
                                          </p:val>
                                        </p:tav>
                                        <p:tav tm="100000">
                                          <p:val>
                                            <p:strVal val="#ppt_x"/>
                                          </p:val>
                                        </p:tav>
                                      </p:tavLst>
                                    </p:anim>
                                    <p:anim calcmode="lin" valueType="num">
                                      <p:cBhvr>
                                        <p:cTn id="69" dur="500" fill="hold"/>
                                        <p:tgtEl>
                                          <p:spTgt spid="22565"/>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400"/>
                                  </p:stCondLst>
                                  <p:childTnLst>
                                    <p:set>
                                      <p:cBhvr>
                                        <p:cTn id="71" dur="1" fill="hold">
                                          <p:stCondLst>
                                            <p:cond delay="0"/>
                                          </p:stCondLst>
                                        </p:cTn>
                                        <p:tgtEl>
                                          <p:spTgt spid="22566"/>
                                        </p:tgtEl>
                                        <p:attrNameLst>
                                          <p:attrName>style.visibility</p:attrName>
                                        </p:attrNameLst>
                                      </p:cBhvr>
                                      <p:to>
                                        <p:strVal val="visible"/>
                                      </p:to>
                                    </p:set>
                                    <p:anim calcmode="lin" valueType="num">
                                      <p:cBhvr>
                                        <p:cTn id="72" dur="500" fill="hold"/>
                                        <p:tgtEl>
                                          <p:spTgt spid="22566"/>
                                        </p:tgtEl>
                                        <p:attrNameLst>
                                          <p:attrName>ppt_x</p:attrName>
                                        </p:attrNameLst>
                                      </p:cBhvr>
                                      <p:tavLst>
                                        <p:tav tm="0">
                                          <p:val>
                                            <p:strVal val="#ppt_x"/>
                                          </p:val>
                                        </p:tav>
                                        <p:tav tm="100000">
                                          <p:val>
                                            <p:strVal val="#ppt_x"/>
                                          </p:val>
                                        </p:tav>
                                      </p:tavLst>
                                    </p:anim>
                                    <p:anim calcmode="lin" valueType="num">
                                      <p:cBhvr>
                                        <p:cTn id="73" dur="500" fill="hold"/>
                                        <p:tgtEl>
                                          <p:spTgt spid="225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22559" grpId="0" bldLvl="0"/>
      <p:bldP spid="22560" grpId="0" bldLvl="0"/>
      <p:bldP spid="22561" grpId="0" bldLvl="0"/>
      <p:bldP spid="22562" grpId="0" bldLvl="0"/>
      <p:bldP spid="22563" grpId="0" bldLvl="0" animBg="1"/>
      <p:bldP spid="22564" grpId="0" bldLvl="0" animBg="1"/>
      <p:bldP spid="22565" grpId="0" bldLvl="0" animBg="1"/>
      <p:bldP spid="2256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1781309"/>
            <a:ext cx="12188296" cy="3278443"/>
          </a:xfrm>
          <a:custGeom>
            <a:avLst/>
            <a:gdLst/>
            <a:ahLst/>
            <a:cxnLst/>
            <a:rect l="l" t="t" r="r" b="b"/>
            <a:pathLst>
              <a:path w="144016" h="869444">
                <a:moveTo>
                  <a:pt x="0" y="0"/>
                </a:moveTo>
                <a:lnTo>
                  <a:pt x="144016" y="0"/>
                </a:lnTo>
                <a:lnTo>
                  <a:pt x="144016" y="869444"/>
                </a:lnTo>
                <a:lnTo>
                  <a:pt x="0" y="869444"/>
                </a:lnTo>
                <a:close/>
              </a:path>
            </a:pathLst>
          </a:custGeom>
          <a:gradFill>
            <a:gsLst>
              <a:gs pos="0">
                <a:srgbClr val="E30000"/>
              </a:gs>
              <a:gs pos="46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2" name="文本框 6"/>
          <p:cNvSpPr txBox="1"/>
          <p:nvPr/>
        </p:nvSpPr>
        <p:spPr>
          <a:xfrm>
            <a:off x="4190145" y="2085749"/>
            <a:ext cx="4221401" cy="1139825"/>
          </a:xfrm>
          <a:prstGeom prst="rect">
            <a:avLst/>
          </a:prstGeom>
          <a:noFill/>
        </p:spPr>
        <p:txBody>
          <a:bodyPr wrap="square" lIns="121890" tIns="60945" rIns="121890" bIns="60945" rtlCol="0">
            <a:spAutoFit/>
          </a:bodyPr>
          <a:lstStyle/>
          <a:p>
            <a:pPr>
              <a:lnSpc>
                <a:spcPct val="125000"/>
              </a:lnSpc>
            </a:pPr>
            <a:r>
              <a:rPr lang="zh-CN" altLang="en-US" sz="5300" b="1" dirty="0">
                <a:solidFill>
                  <a:schemeClr val="bg1"/>
                </a:solidFill>
                <a:latin typeface="微软雅黑" panose="020B0503020204020204" charset="-122"/>
                <a:ea typeface="微软雅黑" panose="020B0503020204020204" charset="-122"/>
              </a:rPr>
              <a:t>第二章</a:t>
            </a:r>
          </a:p>
        </p:txBody>
      </p:sp>
      <p:sp>
        <p:nvSpPr>
          <p:cNvPr id="3" name="矩形 9"/>
          <p:cNvSpPr/>
          <p:nvPr/>
        </p:nvSpPr>
        <p:spPr>
          <a:xfrm>
            <a:off x="0" y="5216419"/>
            <a:ext cx="12188296" cy="1667509"/>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0" tIns="60945" rIns="121890" bIns="60945" rtlCol="0" anchor="ctr"/>
          <a:lstStyle/>
          <a:p>
            <a:pPr algn="ctr"/>
            <a:endParaRPr lang="zh-CN" altLang="en-US"/>
          </a:p>
        </p:txBody>
      </p:sp>
      <p:sp>
        <p:nvSpPr>
          <p:cNvPr id="4" name="文本框 6"/>
          <p:cNvSpPr txBox="1"/>
          <p:nvPr/>
        </p:nvSpPr>
        <p:spPr>
          <a:xfrm>
            <a:off x="4200234" y="3168964"/>
            <a:ext cx="4910309" cy="834814"/>
          </a:xfrm>
          <a:prstGeom prst="rect">
            <a:avLst/>
          </a:prstGeom>
          <a:noFill/>
        </p:spPr>
        <p:txBody>
          <a:bodyPr wrap="square" lIns="121890" tIns="60945" rIns="121890" bIns="60945" rtlCol="0">
            <a:spAutoFit/>
          </a:bodyPr>
          <a:lstStyle/>
          <a:p>
            <a:pPr>
              <a:lnSpc>
                <a:spcPct val="125000"/>
              </a:lnSpc>
            </a:pPr>
            <a:r>
              <a:rPr lang="zh-CN" altLang="en-US" sz="3700" b="1" dirty="0">
                <a:solidFill>
                  <a:srgbClr val="FFFFFF"/>
                </a:solidFill>
                <a:latin typeface="微软雅黑" panose="020B0503020204020204" charset="-122"/>
                <a:ea typeface="微软雅黑" panose="020B0503020204020204" charset="-122"/>
              </a:rPr>
              <a:t>这里输入党课的标题</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896308" y="2123988"/>
            <a:ext cx="2524200" cy="255384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4247515" y="4034155"/>
            <a:ext cx="4863465" cy="397510"/>
          </a:xfrm>
          <a:prstGeom prst="rect">
            <a:avLst/>
          </a:prstGeom>
        </p:spPr>
        <p:txBody>
          <a:bodyPr wrap="square" lIns="121890" tIns="60945" rIns="121890" bIns="60945">
            <a:spAutoFit/>
          </a:bodyPr>
          <a:lstStyle/>
          <a:p>
            <a:pPr algn="dist" fontAlgn="auto">
              <a:spcBef>
                <a:spcPts val="0"/>
              </a:spcBef>
              <a:spcAft>
                <a:spcPts val="0"/>
              </a:spcAft>
              <a:defRPr/>
            </a:pPr>
            <a:r>
              <a:rPr lang="zh-CN" altLang="en-US" dirty="0">
                <a:solidFill>
                  <a:schemeClr val="bg1"/>
                </a:solidFill>
                <a:latin typeface="微软雅黑" panose="020B0503020204020204" charset="-122"/>
                <a:ea typeface="微软雅黑" panose="020B0503020204020204" charset="-122"/>
              </a:rPr>
              <a:t>勿忘国耻奋发图强微党课PPT模板</a:t>
            </a:r>
          </a:p>
        </p:txBody>
      </p:sp>
      <p:pic>
        <p:nvPicPr>
          <p:cNvPr id="11" name="Picture 29" descr="红带1"/>
          <p:cNvPicPr>
            <a:picLocks noChangeAspect="1" noChangeArrowheads="1"/>
          </p:cNvPicPr>
          <p:nvPr/>
        </p:nvPicPr>
        <p:blipFill rotWithShape="1">
          <a:blip r:embed="rId4" cstate="print">
            <a:extLst>
              <a:ext uri="{BEBA8EAE-BF5A-486C-A8C5-ECC9F3942E4B}">
                <a14:imgProps xmlns:a14="http://schemas.microsoft.com/office/drawing/2010/main" xmlns="">
                  <a14:imgLayer r:embed="rId5">
                    <a14:imgEffect>
                      <a14:saturation sat="400000"/>
                    </a14:imgEffect>
                    <a14:imgEffect>
                      <a14:sharpenSoften amount="50000"/>
                    </a14:imgEffect>
                  </a14:imgLayer>
                </a14:imgProps>
              </a:ext>
              <a:ext uri="{28A0092B-C50C-407E-A947-70E740481C1C}">
                <a14:useLocalDpi xmlns:a14="http://schemas.microsoft.com/office/drawing/2010/main" xmlns="" val="0"/>
              </a:ext>
            </a:extLst>
          </a:blip>
          <a:srcRect t="65160" r="43538"/>
          <a:stretch>
            <a:fillRect/>
          </a:stretch>
        </p:blipFill>
        <p:spPr bwMode="auto">
          <a:xfrm>
            <a:off x="0" y="5312399"/>
            <a:ext cx="8089512" cy="15900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pic>
        <p:nvPicPr>
          <p:cNvPr id="13" name="图片 12"/>
          <p:cNvPicPr>
            <a:picLocks noChangeAspect="1"/>
          </p:cNvPicPr>
          <p:nvPr/>
        </p:nvPicPr>
        <p:blipFill rotWithShape="1">
          <a:blip r:embed="rId6" cstate="print">
            <a:extLst>
              <a:ext uri="{28A0092B-C50C-407E-A947-70E740481C1C}">
                <a14:useLocalDpi xmlns:a14="http://schemas.microsoft.com/office/drawing/2010/main" xmlns="" val="0"/>
              </a:ext>
            </a:extLst>
          </a:blip>
          <a:srcRect b="9741"/>
          <a:stretch>
            <a:fillRect/>
          </a:stretch>
        </p:blipFill>
        <p:spPr>
          <a:xfrm>
            <a:off x="9250610" y="712519"/>
            <a:ext cx="2941390" cy="6189953"/>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10" advTm="1000"/>
    </mc:Choice>
    <mc:Fallback>
      <p:transition advTm="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2" grpId="0"/>
      <p:bldP spid="3" grpId="0" bldLvl="0" animBg="1"/>
      <p:bldP spid="4"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勿忘国耻奋发图强微党课PPT模板"/>
</p:tagLst>
</file>

<file path=ppt/tags/tag10.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SubTitle"/>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SubTitl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107100057"/>
  <p:tag name="MH_LIBRARY" val="GRAPHIC"/>
  <p:tag name="MH_TYPE" val="SubTitle"/>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1720</Words>
  <Application>Microsoft Office PowerPoint</Application>
  <PresentationFormat>自定义</PresentationFormat>
  <Paragraphs>292</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勿忘国耻奋发图强微党课PPT模板</dc:title>
  <dc:creator>Administrator</dc:creator>
  <cp:lastModifiedBy>Sky123.Org</cp:lastModifiedBy>
  <cp:revision>11</cp:revision>
  <dcterms:created xsi:type="dcterms:W3CDTF">2017-08-07T13:18:26Z</dcterms:created>
  <dcterms:modified xsi:type="dcterms:W3CDTF">2017-11-02T02:23:44Z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