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5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6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7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0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1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2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15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6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7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20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21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22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23.xml" ContentType="application/vnd.openxmlformats-officedocument.presentationml.notesSlide+xml"/>
  <Override PartName="/ppt/tags/tag113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64" r:id="rId10"/>
    <p:sldId id="272" r:id="rId11"/>
    <p:sldId id="273" r:id="rId12"/>
    <p:sldId id="274" r:id="rId13"/>
    <p:sldId id="275" r:id="rId14"/>
    <p:sldId id="265" r:id="rId15"/>
    <p:sldId id="276" r:id="rId16"/>
    <p:sldId id="277" r:id="rId17"/>
    <p:sldId id="278" r:id="rId18"/>
    <p:sldId id="279" r:id="rId19"/>
    <p:sldId id="266" r:id="rId20"/>
    <p:sldId id="280" r:id="rId21"/>
    <p:sldId id="281" r:id="rId22"/>
    <p:sldId id="282" r:id="rId23"/>
    <p:sldId id="283" r:id="rId24"/>
    <p:sldId id="284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F7FCFE"/>
    <a:srgbClr val="FFFFFC"/>
    <a:srgbClr val="FFFFFF"/>
    <a:srgbClr val="E6E6E6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9" autoAdjust="0"/>
    <p:restoredTop sz="94618" autoAdjust="0"/>
  </p:normalViewPr>
  <p:slideViewPr>
    <p:cSldViewPr snapToGrid="0" showGuides="1">
      <p:cViewPr varScale="1">
        <p:scale>
          <a:sx n="116" d="100"/>
          <a:sy n="116" d="100"/>
        </p:scale>
        <p:origin x="318" y="108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2017/12/13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541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917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908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0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6148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766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8419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729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3875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689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5891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0104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828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4429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5362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181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262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101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433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723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618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207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597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2AA107C-DD1C-4F41-8D5C-B23A236E8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2" t="5134" r="15892" b="7950"/>
          <a:stretch/>
        </p:blipFill>
        <p:spPr>
          <a:xfrm rot="5400000" flipH="1">
            <a:off x="2667000" y="-2667000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5B95577-658B-4D08-A68B-E784BEF3EC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2" t="5134" r="15892" b="7950"/>
          <a:stretch/>
        </p:blipFill>
        <p:spPr>
          <a:xfrm rot="5400000" flipH="1">
            <a:off x="2667000" y="-2667000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A02969E-6C95-4D80-851A-2FF8538C9D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2" t="5134" r="15892" b="7950"/>
          <a:stretch/>
        </p:blipFill>
        <p:spPr>
          <a:xfrm rot="5400000" flipH="1">
            <a:off x="2667000" y="-2667000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135C5E6-CB36-4BA1-AAA8-8B51236C53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2" t="5134" r="15892" b="7950"/>
          <a:stretch/>
        </p:blipFill>
        <p:spPr>
          <a:xfrm rot="5400000" flipH="1">
            <a:off x="2667000" y="-2667000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CCA9EBA-0130-4471-AAD1-07D2CD4267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8" t="7728" r="18500" b="10544"/>
          <a:stretch/>
        </p:blipFill>
        <p:spPr>
          <a:xfrm rot="5400000" flipH="1">
            <a:off x="2667000" y="-2667000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78" r:id="rId8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57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63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75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83.xml"/><Relationship Id="rId4" Type="http://schemas.openxmlformats.org/officeDocument/2006/relationships/tags" Target="../tags/tag8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88.xml"/><Relationship Id="rId4" Type="http://schemas.openxmlformats.org/officeDocument/2006/relationships/tags" Target="../tags/tag8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91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9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10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10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3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slideLayout" Target="../slideLayouts/slideLayout4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notesSlide" Target="../notesSlides/notesSlide5.xml"/><Relationship Id="rId2" Type="http://schemas.openxmlformats.org/officeDocument/2006/relationships/tags" Target="../tags/tag16.xml"/><Relationship Id="rId16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tags" Target="../tags/tag29.xml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tags" Target="../tags/tag2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32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BE250A1-C1CC-44A0-9B0F-1117263B80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" y="2222506"/>
            <a:ext cx="3198157" cy="4116777"/>
          </a:xfrm>
          <a:prstGeom prst="rect">
            <a:avLst/>
          </a:prstGeom>
        </p:spPr>
      </p:pic>
      <p:sp>
        <p:nvSpPr>
          <p:cNvPr id="6" name="PA_文本框 6">
            <a:extLst>
              <a:ext uri="{FF2B5EF4-FFF2-40B4-BE49-F238E27FC236}">
                <a16:creationId xmlns="" xmlns:a16="http://schemas.microsoft.com/office/drawing/2014/main" id="{4AC9C974-A5B5-4882-B480-95D280A55E1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634072" y="2412204"/>
            <a:ext cx="5724644" cy="10895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dirty="0" smtClean="0">
                <a:latin typeface="方正有猫在_GBK" panose="02000000000000000000" pitchFamily="2" charset="-122"/>
                <a:ea typeface="方正有猫在_GBK" panose="02000000000000000000" pitchFamily="2" charset="-122"/>
              </a:rPr>
              <a:t>儿童</a:t>
            </a:r>
            <a:r>
              <a:rPr lang="zh-CN" altLang="en-US" sz="5400" dirty="0">
                <a:latin typeface="方正有猫在_GBK" panose="02000000000000000000" pitchFamily="2" charset="-122"/>
                <a:ea typeface="方正有猫在_GBK" panose="02000000000000000000" pitchFamily="2" charset="-122"/>
              </a:rPr>
              <a:t>课件</a:t>
            </a:r>
            <a:r>
              <a:rPr lang="zh-CN" altLang="en-US" sz="5400" dirty="0" smtClean="0">
                <a:latin typeface="方正有猫在_GBK" panose="02000000000000000000" pitchFamily="2" charset="-122"/>
                <a:ea typeface="方正有猫在_GBK" panose="02000000000000000000" pitchFamily="2" charset="-122"/>
              </a:rPr>
              <a:t>通用</a:t>
            </a:r>
            <a:r>
              <a:rPr lang="zh-CN" altLang="en-US" sz="5400" dirty="0" smtClean="0">
                <a:latin typeface="方正有猫在_GBK" panose="02000000000000000000" pitchFamily="2" charset="-122"/>
                <a:ea typeface="方正有猫在_GBK" panose="02000000000000000000" pitchFamily="2" charset="-122"/>
              </a:rPr>
              <a:t>模板</a:t>
            </a:r>
            <a:endParaRPr lang="zh-CN" altLang="en-US" sz="5400" dirty="0">
              <a:latin typeface="方正有猫在_GBK" panose="02000000000000000000" pitchFamily="2" charset="-122"/>
              <a:ea typeface="方正有猫在_GBK" panose="02000000000000000000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3562CA8-BA55-4D7C-8253-6B366907F7DA}"/>
              </a:ext>
            </a:extLst>
          </p:cNvPr>
          <p:cNvSpPr/>
          <p:nvPr/>
        </p:nvSpPr>
        <p:spPr>
          <a:xfrm>
            <a:off x="3590925" y="3550842"/>
            <a:ext cx="69065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6F6C9E3-AB9C-41EC-87B0-3EE6C14AA92B}"/>
              </a:ext>
            </a:extLst>
          </p:cNvPr>
          <p:cNvSpPr txBox="1"/>
          <p:nvPr/>
        </p:nvSpPr>
        <p:spPr>
          <a:xfrm>
            <a:off x="8299752" y="4645079"/>
            <a:ext cx="2255746" cy="4247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9B050E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日期：</a:t>
            </a:r>
            <a:r>
              <a:rPr lang="en-US" altLang="zh-CN" dirty="0" smtClean="0">
                <a:solidFill>
                  <a:srgbClr val="9B050E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2019/12/30</a:t>
            </a:r>
            <a:endParaRPr lang="zh-CN" altLang="en-US" dirty="0">
              <a:solidFill>
                <a:srgbClr val="9B050E"/>
              </a:solidFill>
              <a:latin typeface="汉仪乐喵体简" panose="00020600040101010101" pitchFamily="18" charset="-122"/>
              <a:ea typeface="汉仪乐喵体简" panose="00020600040101010101" pitchFamily="18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B60ECA2-542D-4842-99CD-51E2F3F3D4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963" y="4307811"/>
            <a:ext cx="1666606" cy="166660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42E45FE-3F39-4DFC-A73F-AE7E595F9BC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964" y="1252458"/>
            <a:ext cx="1899178" cy="142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千图PPT彼岸天：ID 8661124库_组合 54">
            <a:extLst>
              <a:ext uri="{FF2B5EF4-FFF2-40B4-BE49-F238E27FC236}">
                <a16:creationId xmlns="" xmlns:a16="http://schemas.microsoft.com/office/drawing/2014/main" id="{03C51991-1DAC-4ABA-B90E-FEDD5DC343A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588578" y="3009146"/>
            <a:ext cx="1188526" cy="1371600"/>
            <a:chOff x="2588578" y="3009146"/>
            <a:chExt cx="1188526" cy="1371600"/>
          </a:xfrm>
        </p:grpSpPr>
        <p:grpSp>
          <p:nvGrpSpPr>
            <p:cNvPr id="10" name="Group 89">
              <a:extLst>
                <a:ext uri="{FF2B5EF4-FFF2-40B4-BE49-F238E27FC236}">
                  <a16:creationId xmlns="" xmlns:a16="http://schemas.microsoft.com/office/drawing/2014/main" id="{F99FC2D8-D53C-43E9-B0D5-55A2C59C67CD}"/>
                </a:ext>
              </a:extLst>
            </p:cNvPr>
            <p:cNvGrpSpPr/>
            <p:nvPr/>
          </p:nvGrpSpPr>
          <p:grpSpPr>
            <a:xfrm>
              <a:off x="3358004" y="3047244"/>
              <a:ext cx="419100" cy="1295400"/>
              <a:chOff x="2057400" y="2343150"/>
              <a:chExt cx="419100" cy="1295400"/>
            </a:xfrm>
          </p:grpSpPr>
          <p:sp>
            <p:nvSpPr>
              <p:cNvPr id="31" name="Oval 90">
                <a:extLst>
                  <a:ext uri="{FF2B5EF4-FFF2-40B4-BE49-F238E27FC236}">
                    <a16:creationId xmlns="" xmlns:a16="http://schemas.microsoft.com/office/drawing/2014/main" id="{81FBD374-D3DE-4177-9FC0-5FE5F3DFF174}"/>
                  </a:ext>
                </a:extLst>
              </p:cNvPr>
              <p:cNvSpPr/>
              <p:nvPr/>
            </p:nvSpPr>
            <p:spPr bwMode="auto">
              <a:xfrm>
                <a:off x="2247900" y="287655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91">
                <a:extLst>
                  <a:ext uri="{FF2B5EF4-FFF2-40B4-BE49-F238E27FC236}">
                    <a16:creationId xmlns="" xmlns:a16="http://schemas.microsoft.com/office/drawing/2014/main" id="{E3BE1D86-625B-4B9E-B067-27974A3F5003}"/>
                  </a:ext>
                </a:extLst>
              </p:cNvPr>
              <p:cNvSpPr/>
              <p:nvPr/>
            </p:nvSpPr>
            <p:spPr bwMode="auto">
              <a:xfrm>
                <a:off x="2247900" y="234315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Oval 92">
                <a:extLst>
                  <a:ext uri="{FF2B5EF4-FFF2-40B4-BE49-F238E27FC236}">
                    <a16:creationId xmlns="" xmlns:a16="http://schemas.microsoft.com/office/drawing/2014/main" id="{443BAC1A-B8C3-40BF-8669-8095403D6CDF}"/>
                  </a:ext>
                </a:extLst>
              </p:cNvPr>
              <p:cNvSpPr/>
              <p:nvPr/>
            </p:nvSpPr>
            <p:spPr bwMode="auto">
              <a:xfrm>
                <a:off x="2057400" y="260985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93">
                <a:extLst>
                  <a:ext uri="{FF2B5EF4-FFF2-40B4-BE49-F238E27FC236}">
                    <a16:creationId xmlns="" xmlns:a16="http://schemas.microsoft.com/office/drawing/2014/main" id="{5D143CDA-967C-40B2-BBC7-88F800AF51C8}"/>
                  </a:ext>
                </a:extLst>
              </p:cNvPr>
              <p:cNvSpPr/>
              <p:nvPr/>
            </p:nvSpPr>
            <p:spPr bwMode="auto">
              <a:xfrm>
                <a:off x="2057400" y="314325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Oval 94">
                <a:extLst>
                  <a:ext uri="{FF2B5EF4-FFF2-40B4-BE49-F238E27FC236}">
                    <a16:creationId xmlns="" xmlns:a16="http://schemas.microsoft.com/office/drawing/2014/main" id="{D72E1970-F790-4B77-B246-B1496AFCF6CA}"/>
                  </a:ext>
                </a:extLst>
              </p:cNvPr>
              <p:cNvSpPr/>
              <p:nvPr/>
            </p:nvSpPr>
            <p:spPr bwMode="auto">
              <a:xfrm>
                <a:off x="2247900" y="340995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95">
              <a:extLst>
                <a:ext uri="{FF2B5EF4-FFF2-40B4-BE49-F238E27FC236}">
                  <a16:creationId xmlns="" xmlns:a16="http://schemas.microsoft.com/office/drawing/2014/main" id="{2DD725C6-E3C4-46BA-AC58-E0662E8538FB}"/>
                </a:ext>
              </a:extLst>
            </p:cNvPr>
            <p:cNvGrpSpPr/>
            <p:nvPr/>
          </p:nvGrpSpPr>
          <p:grpSpPr>
            <a:xfrm flipH="1">
              <a:off x="2588578" y="3009146"/>
              <a:ext cx="571500" cy="1371600"/>
              <a:chOff x="1752600" y="2266950"/>
              <a:chExt cx="571500" cy="137160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7" name="Arrow: Right 96">
                <a:extLst>
                  <a:ext uri="{FF2B5EF4-FFF2-40B4-BE49-F238E27FC236}">
                    <a16:creationId xmlns="" xmlns:a16="http://schemas.microsoft.com/office/drawing/2014/main" id="{3E753C4C-D658-421E-9CCB-48BF6F50E1CC}"/>
                  </a:ext>
                </a:extLst>
              </p:cNvPr>
              <p:cNvSpPr/>
              <p:nvPr/>
            </p:nvSpPr>
            <p:spPr bwMode="auto">
              <a:xfrm>
                <a:off x="1752600" y="2266950"/>
                <a:ext cx="381000" cy="228600"/>
              </a:xfrm>
              <a:prstGeom prst="rightArrow">
                <a:avLst/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Arrow: Right 97">
                <a:extLst>
                  <a:ext uri="{FF2B5EF4-FFF2-40B4-BE49-F238E27FC236}">
                    <a16:creationId xmlns="" xmlns:a16="http://schemas.microsoft.com/office/drawing/2014/main" id="{29BF7A34-F4E0-4B93-8129-4BE3537E4ED9}"/>
                  </a:ext>
                </a:extLst>
              </p:cNvPr>
              <p:cNvSpPr/>
              <p:nvPr/>
            </p:nvSpPr>
            <p:spPr bwMode="auto">
              <a:xfrm>
                <a:off x="1943100" y="2647950"/>
                <a:ext cx="381000" cy="228600"/>
              </a:xfrm>
              <a:prstGeom prst="rightArrow">
                <a:avLst/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Arrow: Right 98">
                <a:extLst>
                  <a:ext uri="{FF2B5EF4-FFF2-40B4-BE49-F238E27FC236}">
                    <a16:creationId xmlns="" xmlns:a16="http://schemas.microsoft.com/office/drawing/2014/main" id="{E598FAE9-E20D-4512-8089-4E2710EFA783}"/>
                  </a:ext>
                </a:extLst>
              </p:cNvPr>
              <p:cNvSpPr/>
              <p:nvPr/>
            </p:nvSpPr>
            <p:spPr bwMode="auto">
              <a:xfrm>
                <a:off x="1943100" y="3028950"/>
                <a:ext cx="381000" cy="228600"/>
              </a:xfrm>
              <a:prstGeom prst="rightArrow">
                <a:avLst/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Arrow: Right 99">
                <a:extLst>
                  <a:ext uri="{FF2B5EF4-FFF2-40B4-BE49-F238E27FC236}">
                    <a16:creationId xmlns="" xmlns:a16="http://schemas.microsoft.com/office/drawing/2014/main" id="{82E75205-F553-44F5-B629-F44BFC2124F2}"/>
                  </a:ext>
                </a:extLst>
              </p:cNvPr>
              <p:cNvSpPr/>
              <p:nvPr/>
            </p:nvSpPr>
            <p:spPr bwMode="auto">
              <a:xfrm>
                <a:off x="1752600" y="3409950"/>
                <a:ext cx="381000" cy="228600"/>
              </a:xfrm>
              <a:prstGeom prst="rightArrow">
                <a:avLst/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5EF0A883-39F6-470A-88EE-098EC2E0FE1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202181" y="3356992"/>
            <a:ext cx="2635136" cy="866137"/>
            <a:chOff x="8202181" y="3356992"/>
            <a:chExt cx="2635136" cy="866137"/>
          </a:xfrm>
        </p:grpSpPr>
        <p:sp>
          <p:nvSpPr>
            <p:cNvPr id="9" name="Oval 88">
              <a:extLst>
                <a:ext uri="{FF2B5EF4-FFF2-40B4-BE49-F238E27FC236}">
                  <a16:creationId xmlns="" xmlns:a16="http://schemas.microsoft.com/office/drawing/2014/main" id="{F622501E-B07B-42C6-98C7-7557C835920A}"/>
                </a:ext>
              </a:extLst>
            </p:cNvPr>
            <p:cNvSpPr/>
            <p:nvPr/>
          </p:nvSpPr>
          <p:spPr bwMode="auto">
            <a:xfrm>
              <a:off x="8202181" y="3580644"/>
              <a:ext cx="228600" cy="228600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6">
              <a:extLst>
                <a:ext uri="{FF2B5EF4-FFF2-40B4-BE49-F238E27FC236}">
                  <a16:creationId xmlns="" xmlns:a16="http://schemas.microsoft.com/office/drawing/2014/main" id="{7791AD86-FB04-4829-8095-889E8C02858A}"/>
                </a:ext>
              </a:extLst>
            </p:cNvPr>
            <p:cNvGrpSpPr/>
            <p:nvPr/>
          </p:nvGrpSpPr>
          <p:grpSpPr>
            <a:xfrm>
              <a:off x="8643529" y="3356992"/>
              <a:ext cx="2193788" cy="866137"/>
              <a:chOff x="8643529" y="3356992"/>
              <a:chExt cx="2193788" cy="866137"/>
            </a:xfrm>
          </p:grpSpPr>
          <p:sp>
            <p:nvSpPr>
              <p:cNvPr id="17" name="TextBox 50">
                <a:extLst>
                  <a:ext uri="{FF2B5EF4-FFF2-40B4-BE49-F238E27FC236}">
                    <a16:creationId xmlns="" xmlns:a16="http://schemas.microsoft.com/office/drawing/2014/main" id="{76417677-CB5D-455B-B714-63B312DBEA8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643529" y="3356992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 b="1" dirty="0">
                    <a:solidFill>
                      <a:schemeClr val="accent5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18" name="TextBox 51">
                <a:extLst>
                  <a:ext uri="{FF2B5EF4-FFF2-40B4-BE49-F238E27FC236}">
                    <a16:creationId xmlns="" xmlns:a16="http://schemas.microsoft.com/office/drawing/2014/main" id="{3E8B8144-5DA2-4C69-98E7-A3A54CC671E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643529" y="3666950"/>
                <a:ext cx="219378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51" name="千图PPT彼岸天：ID 8661124库_组合 50">
            <a:extLst>
              <a:ext uri="{FF2B5EF4-FFF2-40B4-BE49-F238E27FC236}">
                <a16:creationId xmlns="" xmlns:a16="http://schemas.microsoft.com/office/drawing/2014/main" id="{D738E29B-61A4-4EA7-8E52-1DB98F3460E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36993" y="3392996"/>
            <a:ext cx="2193788" cy="1783746"/>
            <a:chOff x="6236993" y="3392996"/>
            <a:chExt cx="2193788" cy="1783746"/>
          </a:xfrm>
        </p:grpSpPr>
        <p:grpSp>
          <p:nvGrpSpPr>
            <p:cNvPr id="4" name="Group 68">
              <a:extLst>
                <a:ext uri="{FF2B5EF4-FFF2-40B4-BE49-F238E27FC236}">
                  <a16:creationId xmlns="" xmlns:a16="http://schemas.microsoft.com/office/drawing/2014/main" id="{131F3C56-3875-4FBE-9C3F-38E2810C1EF1}"/>
                </a:ext>
              </a:extLst>
            </p:cNvPr>
            <p:cNvGrpSpPr/>
            <p:nvPr/>
          </p:nvGrpSpPr>
          <p:grpSpPr>
            <a:xfrm rot="16200000" flipH="1">
              <a:off x="7197204" y="3119884"/>
              <a:ext cx="603897" cy="1150121"/>
              <a:chOff x="3070225" y="2066925"/>
              <a:chExt cx="3003550" cy="1009650"/>
            </a:xfrm>
            <a:effectLst/>
          </p:grpSpPr>
          <p:sp>
            <p:nvSpPr>
              <p:cNvPr id="48" name="Freeform: Shape 85">
                <a:extLst>
                  <a:ext uri="{FF2B5EF4-FFF2-40B4-BE49-F238E27FC236}">
                    <a16:creationId xmlns="" xmlns:a16="http://schemas.microsoft.com/office/drawing/2014/main" id="{988A60C4-190A-4BEC-BC2C-530707CF0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225" y="2066925"/>
                <a:ext cx="3003550" cy="1009650"/>
              </a:xfrm>
              <a:custGeom>
                <a:avLst/>
                <a:gdLst/>
                <a:ahLst/>
                <a:cxnLst>
                  <a:cxn ang="0">
                    <a:pos x="24" y="114"/>
                  </a:cxn>
                  <a:cxn ang="0">
                    <a:pos x="26" y="112"/>
                  </a:cxn>
                  <a:cxn ang="0">
                    <a:pos x="37" y="102"/>
                  </a:cxn>
                  <a:cxn ang="0">
                    <a:pos x="80" y="83"/>
                  </a:cxn>
                  <a:cxn ang="0">
                    <a:pos x="235" y="50"/>
                  </a:cxn>
                  <a:cxn ang="0">
                    <a:pos x="747" y="21"/>
                  </a:cxn>
                  <a:cxn ang="0">
                    <a:pos x="747" y="21"/>
                  </a:cxn>
                  <a:cxn ang="0">
                    <a:pos x="1340" y="64"/>
                  </a:cxn>
                  <a:cxn ang="0">
                    <a:pos x="1440" y="93"/>
                  </a:cxn>
                  <a:cxn ang="0">
                    <a:pos x="1467" y="112"/>
                  </a:cxn>
                  <a:cxn ang="0">
                    <a:pos x="1472" y="124"/>
                  </a:cxn>
                  <a:cxn ang="0">
                    <a:pos x="1467" y="135"/>
                  </a:cxn>
                  <a:cxn ang="0">
                    <a:pos x="1456" y="146"/>
                  </a:cxn>
                  <a:cxn ang="0">
                    <a:pos x="1413" y="165"/>
                  </a:cxn>
                  <a:cxn ang="0">
                    <a:pos x="1258" y="197"/>
                  </a:cxn>
                  <a:cxn ang="0">
                    <a:pos x="747" y="227"/>
                  </a:cxn>
                  <a:cxn ang="0">
                    <a:pos x="153" y="183"/>
                  </a:cxn>
                  <a:cxn ang="0">
                    <a:pos x="53" y="154"/>
                  </a:cxn>
                  <a:cxn ang="0">
                    <a:pos x="26" y="135"/>
                  </a:cxn>
                  <a:cxn ang="0">
                    <a:pos x="24" y="133"/>
                  </a:cxn>
                  <a:cxn ang="0">
                    <a:pos x="21" y="124"/>
                  </a:cxn>
                  <a:cxn ang="0">
                    <a:pos x="21" y="124"/>
                  </a:cxn>
                  <a:cxn ang="0">
                    <a:pos x="24" y="114"/>
                  </a:cxn>
                  <a:cxn ang="0">
                    <a:pos x="748" y="0"/>
                  </a:cxn>
                  <a:cxn ang="0">
                    <a:pos x="748" y="0"/>
                  </a:cxn>
                  <a:cxn ang="0">
                    <a:pos x="643" y="1"/>
                  </a:cxn>
                  <a:cxn ang="0">
                    <a:pos x="88" y="66"/>
                  </a:cxn>
                  <a:cxn ang="0">
                    <a:pos x="12" y="102"/>
                  </a:cxn>
                  <a:cxn ang="0">
                    <a:pos x="0" y="124"/>
                  </a:cxn>
                  <a:cxn ang="0">
                    <a:pos x="7" y="140"/>
                  </a:cxn>
                  <a:cxn ang="0">
                    <a:pos x="355" y="473"/>
                  </a:cxn>
                  <a:cxn ang="0">
                    <a:pos x="355" y="473"/>
                  </a:cxn>
                  <a:cxn ang="0">
                    <a:pos x="359" y="475"/>
                  </a:cxn>
                  <a:cxn ang="0">
                    <a:pos x="369" y="478"/>
                  </a:cxn>
                  <a:cxn ang="0">
                    <a:pos x="404" y="482"/>
                  </a:cxn>
                  <a:cxn ang="0">
                    <a:pos x="510" y="491"/>
                  </a:cxn>
                  <a:cxn ang="0">
                    <a:pos x="721" y="500"/>
                  </a:cxn>
                  <a:cxn ang="0">
                    <a:pos x="751" y="500"/>
                  </a:cxn>
                  <a:cxn ang="0">
                    <a:pos x="751" y="500"/>
                  </a:cxn>
                  <a:cxn ang="0">
                    <a:pos x="1108" y="481"/>
                  </a:cxn>
                  <a:cxn ang="0">
                    <a:pos x="1130" y="476"/>
                  </a:cxn>
                  <a:cxn ang="0">
                    <a:pos x="1134" y="473"/>
                  </a:cxn>
                  <a:cxn ang="0">
                    <a:pos x="1134" y="473"/>
                  </a:cxn>
                  <a:cxn ang="0">
                    <a:pos x="1486" y="140"/>
                  </a:cxn>
                  <a:cxn ang="0">
                    <a:pos x="1493" y="124"/>
                  </a:cxn>
                  <a:cxn ang="0">
                    <a:pos x="1486" y="107"/>
                  </a:cxn>
                  <a:cxn ang="0">
                    <a:pos x="1401" y="65"/>
                  </a:cxn>
                  <a:cxn ang="0">
                    <a:pos x="1235" y="30"/>
                  </a:cxn>
                  <a:cxn ang="0">
                    <a:pos x="748" y="0"/>
                  </a:cxn>
                </a:cxnLst>
                <a:rect l="0" t="0" r="r" b="b"/>
                <a:pathLst>
                  <a:path w="1493" h="500">
                    <a:moveTo>
                      <a:pt x="24" y="114"/>
                    </a:moveTo>
                    <a:cubicBezTo>
                      <a:pt x="25" y="114"/>
                      <a:pt x="25" y="113"/>
                      <a:pt x="26" y="112"/>
                    </a:cubicBezTo>
                    <a:cubicBezTo>
                      <a:pt x="28" y="109"/>
                      <a:pt x="32" y="105"/>
                      <a:pt x="37" y="102"/>
                    </a:cubicBezTo>
                    <a:cubicBezTo>
                      <a:pt x="47" y="95"/>
                      <a:pt x="61" y="89"/>
                      <a:pt x="80" y="83"/>
                    </a:cubicBezTo>
                    <a:cubicBezTo>
                      <a:pt x="117" y="70"/>
                      <a:pt x="170" y="60"/>
                      <a:pt x="235" y="50"/>
                    </a:cubicBezTo>
                    <a:cubicBezTo>
                      <a:pt x="366" y="32"/>
                      <a:pt x="547" y="21"/>
                      <a:pt x="747" y="21"/>
                    </a:cubicBezTo>
                    <a:cubicBezTo>
                      <a:pt x="747" y="21"/>
                      <a:pt x="747" y="21"/>
                      <a:pt x="747" y="21"/>
                    </a:cubicBezTo>
                    <a:cubicBezTo>
                      <a:pt x="992" y="21"/>
                      <a:pt x="1209" y="38"/>
                      <a:pt x="1340" y="64"/>
                    </a:cubicBezTo>
                    <a:cubicBezTo>
                      <a:pt x="1384" y="73"/>
                      <a:pt x="1418" y="83"/>
                      <a:pt x="1440" y="93"/>
                    </a:cubicBezTo>
                    <a:cubicBezTo>
                      <a:pt x="1453" y="99"/>
                      <a:pt x="1462" y="105"/>
                      <a:pt x="1467" y="112"/>
                    </a:cubicBezTo>
                    <a:cubicBezTo>
                      <a:pt x="1470" y="116"/>
                      <a:pt x="1472" y="120"/>
                      <a:pt x="1472" y="124"/>
                    </a:cubicBezTo>
                    <a:cubicBezTo>
                      <a:pt x="1472" y="128"/>
                      <a:pt x="1470" y="132"/>
                      <a:pt x="1467" y="135"/>
                    </a:cubicBezTo>
                    <a:cubicBezTo>
                      <a:pt x="1465" y="139"/>
                      <a:pt x="1461" y="142"/>
                      <a:pt x="1456" y="146"/>
                    </a:cubicBezTo>
                    <a:cubicBezTo>
                      <a:pt x="1446" y="152"/>
                      <a:pt x="1432" y="159"/>
                      <a:pt x="1413" y="165"/>
                    </a:cubicBezTo>
                    <a:cubicBezTo>
                      <a:pt x="1377" y="177"/>
                      <a:pt x="1324" y="188"/>
                      <a:pt x="1258" y="197"/>
                    </a:cubicBezTo>
                    <a:cubicBezTo>
                      <a:pt x="1127" y="215"/>
                      <a:pt x="946" y="227"/>
                      <a:pt x="747" y="227"/>
                    </a:cubicBezTo>
                    <a:cubicBezTo>
                      <a:pt x="501" y="227"/>
                      <a:pt x="284" y="209"/>
                      <a:pt x="153" y="183"/>
                    </a:cubicBezTo>
                    <a:cubicBezTo>
                      <a:pt x="109" y="175"/>
                      <a:pt x="75" y="165"/>
                      <a:pt x="53" y="154"/>
                    </a:cubicBezTo>
                    <a:cubicBezTo>
                      <a:pt x="40" y="148"/>
                      <a:pt x="31" y="142"/>
                      <a:pt x="26" y="135"/>
                    </a:cubicBezTo>
                    <a:cubicBezTo>
                      <a:pt x="25" y="135"/>
                      <a:pt x="25" y="134"/>
                      <a:pt x="24" y="133"/>
                    </a:cubicBezTo>
                    <a:cubicBezTo>
                      <a:pt x="22" y="130"/>
                      <a:pt x="21" y="127"/>
                      <a:pt x="21" y="124"/>
                    </a:cubicBezTo>
                    <a:cubicBezTo>
                      <a:pt x="21" y="124"/>
                      <a:pt x="21" y="124"/>
                      <a:pt x="21" y="124"/>
                    </a:cubicBezTo>
                    <a:cubicBezTo>
                      <a:pt x="21" y="121"/>
                      <a:pt x="22" y="117"/>
                      <a:pt x="24" y="114"/>
                    </a:cubicBezTo>
                    <a:moveTo>
                      <a:pt x="748" y="0"/>
                    </a:moveTo>
                    <a:cubicBezTo>
                      <a:pt x="748" y="0"/>
                      <a:pt x="748" y="0"/>
                      <a:pt x="748" y="0"/>
                    </a:cubicBezTo>
                    <a:cubicBezTo>
                      <a:pt x="713" y="0"/>
                      <a:pt x="678" y="0"/>
                      <a:pt x="643" y="1"/>
                    </a:cubicBezTo>
                    <a:cubicBezTo>
                      <a:pt x="397" y="7"/>
                      <a:pt x="197" y="32"/>
                      <a:pt x="88" y="66"/>
                    </a:cubicBezTo>
                    <a:cubicBezTo>
                      <a:pt x="52" y="77"/>
                      <a:pt x="26" y="90"/>
                      <a:pt x="12" y="102"/>
                    </a:cubicBezTo>
                    <a:cubicBezTo>
                      <a:pt x="4" y="110"/>
                      <a:pt x="0" y="117"/>
                      <a:pt x="0" y="124"/>
                    </a:cubicBezTo>
                    <a:cubicBezTo>
                      <a:pt x="0" y="129"/>
                      <a:pt x="2" y="134"/>
                      <a:pt x="7" y="140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74"/>
                      <a:pt x="357" y="475"/>
                      <a:pt x="359" y="475"/>
                    </a:cubicBezTo>
                    <a:cubicBezTo>
                      <a:pt x="362" y="476"/>
                      <a:pt x="365" y="477"/>
                      <a:pt x="369" y="478"/>
                    </a:cubicBezTo>
                    <a:cubicBezTo>
                      <a:pt x="378" y="479"/>
                      <a:pt x="390" y="481"/>
                      <a:pt x="404" y="482"/>
                    </a:cubicBezTo>
                    <a:cubicBezTo>
                      <a:pt x="433" y="486"/>
                      <a:pt x="470" y="488"/>
                      <a:pt x="510" y="491"/>
                    </a:cubicBezTo>
                    <a:cubicBezTo>
                      <a:pt x="590" y="495"/>
                      <a:pt x="679" y="499"/>
                      <a:pt x="721" y="500"/>
                    </a:cubicBezTo>
                    <a:cubicBezTo>
                      <a:pt x="729" y="500"/>
                      <a:pt x="740" y="500"/>
                      <a:pt x="751" y="500"/>
                    </a:cubicBezTo>
                    <a:cubicBezTo>
                      <a:pt x="751" y="500"/>
                      <a:pt x="751" y="500"/>
                      <a:pt x="751" y="500"/>
                    </a:cubicBezTo>
                    <a:cubicBezTo>
                      <a:pt x="851" y="500"/>
                      <a:pt x="1037" y="492"/>
                      <a:pt x="1108" y="481"/>
                    </a:cubicBezTo>
                    <a:cubicBezTo>
                      <a:pt x="1118" y="479"/>
                      <a:pt x="1125" y="477"/>
                      <a:pt x="1130" y="476"/>
                    </a:cubicBezTo>
                    <a:cubicBezTo>
                      <a:pt x="1132" y="475"/>
                      <a:pt x="1134" y="474"/>
                      <a:pt x="1134" y="473"/>
                    </a:cubicBezTo>
                    <a:cubicBezTo>
                      <a:pt x="1134" y="473"/>
                      <a:pt x="1134" y="473"/>
                      <a:pt x="1134" y="473"/>
                    </a:cubicBezTo>
                    <a:cubicBezTo>
                      <a:pt x="1486" y="140"/>
                      <a:pt x="1486" y="140"/>
                      <a:pt x="1486" y="140"/>
                    </a:cubicBezTo>
                    <a:cubicBezTo>
                      <a:pt x="1491" y="134"/>
                      <a:pt x="1493" y="129"/>
                      <a:pt x="1493" y="124"/>
                    </a:cubicBezTo>
                    <a:cubicBezTo>
                      <a:pt x="1493" y="118"/>
                      <a:pt x="1491" y="113"/>
                      <a:pt x="1486" y="107"/>
                    </a:cubicBezTo>
                    <a:cubicBezTo>
                      <a:pt x="1473" y="92"/>
                      <a:pt x="1444" y="78"/>
                      <a:pt x="1401" y="65"/>
                    </a:cubicBezTo>
                    <a:cubicBezTo>
                      <a:pt x="1358" y="52"/>
                      <a:pt x="1301" y="40"/>
                      <a:pt x="1235" y="30"/>
                    </a:cubicBezTo>
                    <a:cubicBezTo>
                      <a:pt x="1103" y="11"/>
                      <a:pt x="931" y="0"/>
                      <a:pt x="748" y="0"/>
                    </a:cubicBezTo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86">
                <a:extLst>
                  <a:ext uri="{FF2B5EF4-FFF2-40B4-BE49-F238E27FC236}">
                    <a16:creationId xmlns="" xmlns:a16="http://schemas.microsoft.com/office/drawing/2014/main" id="{B1F1D791-FA73-4B31-A7C4-9D2B31C66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088" y="2297113"/>
                <a:ext cx="6350" cy="3810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3" y="19"/>
                  </a:cxn>
                  <a:cxn ang="0">
                    <a:pos x="1" y="1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1" y="10"/>
                  </a:cxn>
                  <a:cxn ang="0">
                    <a:pos x="3" y="0"/>
                  </a:cxn>
                </a:cxnLst>
                <a:rect l="0" t="0" r="r" b="b"/>
                <a:pathLst>
                  <a:path w="3" h="19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3"/>
                      <a:pt x="1" y="16"/>
                      <a:pt x="3" y="19"/>
                    </a:cubicBezTo>
                    <a:cubicBezTo>
                      <a:pt x="2" y="16"/>
                      <a:pt x="1" y="13"/>
                      <a:pt x="1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6"/>
                      <a:pt x="2" y="3"/>
                      <a:pt x="3" y="0"/>
                    </a:cubicBezTo>
                  </a:path>
                </a:pathLst>
              </a:custGeom>
              <a:solidFill>
                <a:srgbClr val="D1B4A7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87">
                <a:extLst>
                  <a:ext uri="{FF2B5EF4-FFF2-40B4-BE49-F238E27FC236}">
                    <a16:creationId xmlns="" xmlns:a16="http://schemas.microsoft.com/office/drawing/2014/main" id="{7A59D0F7-5BC1-4891-9749-42CF36D50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613" y="2117725"/>
                <a:ext cx="2900363" cy="400050"/>
              </a:xfrm>
              <a:custGeom>
                <a:avLst/>
                <a:gdLst/>
                <a:ahLst/>
                <a:cxnLst>
                  <a:cxn ang="0">
                    <a:pos x="721" y="0"/>
                  </a:cxn>
                  <a:cxn ang="0">
                    <a:pos x="721" y="0"/>
                  </a:cxn>
                  <a:cxn ang="0">
                    <a:pos x="721" y="0"/>
                  </a:cxn>
                  <a:cxn ang="0">
                    <a:pos x="128" y="43"/>
                  </a:cxn>
                  <a:cxn ang="0">
                    <a:pos x="28" y="72"/>
                  </a:cxn>
                  <a:cxn ang="0">
                    <a:pos x="3" y="90"/>
                  </a:cxn>
                  <a:cxn ang="0">
                    <a:pos x="0" y="99"/>
                  </a:cxn>
                  <a:cxn ang="0">
                    <a:pos x="3" y="108"/>
                  </a:cxn>
                  <a:cxn ang="0">
                    <a:pos x="13" y="117"/>
                  </a:cxn>
                  <a:cxn ang="0">
                    <a:pos x="55" y="136"/>
                  </a:cxn>
                  <a:cxn ang="0">
                    <a:pos x="210" y="168"/>
                  </a:cxn>
                  <a:cxn ang="0">
                    <a:pos x="721" y="198"/>
                  </a:cxn>
                  <a:cxn ang="0">
                    <a:pos x="721" y="198"/>
                  </a:cxn>
                  <a:cxn ang="0">
                    <a:pos x="1314" y="154"/>
                  </a:cxn>
                  <a:cxn ang="0">
                    <a:pos x="1413" y="126"/>
                  </a:cxn>
                  <a:cxn ang="0">
                    <a:pos x="1438" y="108"/>
                  </a:cxn>
                  <a:cxn ang="0">
                    <a:pos x="1442" y="99"/>
                  </a:cxn>
                  <a:cxn ang="0">
                    <a:pos x="1438" y="90"/>
                  </a:cxn>
                  <a:cxn ang="0">
                    <a:pos x="1428" y="80"/>
                  </a:cxn>
                  <a:cxn ang="0">
                    <a:pos x="1386" y="61"/>
                  </a:cxn>
                  <a:cxn ang="0">
                    <a:pos x="1232" y="29"/>
                  </a:cxn>
                  <a:cxn ang="0">
                    <a:pos x="721" y="0"/>
                  </a:cxn>
                </a:cxnLst>
                <a:rect l="0" t="0" r="r" b="b"/>
                <a:pathLst>
                  <a:path w="1442" h="198">
                    <a:moveTo>
                      <a:pt x="721" y="0"/>
                    </a:moveTo>
                    <a:cubicBezTo>
                      <a:pt x="721" y="0"/>
                      <a:pt x="721" y="0"/>
                      <a:pt x="721" y="0"/>
                    </a:cubicBezTo>
                    <a:cubicBezTo>
                      <a:pt x="721" y="0"/>
                      <a:pt x="721" y="0"/>
                      <a:pt x="721" y="0"/>
                    </a:cubicBezTo>
                    <a:cubicBezTo>
                      <a:pt x="475" y="0"/>
                      <a:pt x="258" y="17"/>
                      <a:pt x="128" y="43"/>
                    </a:cubicBezTo>
                    <a:cubicBezTo>
                      <a:pt x="84" y="52"/>
                      <a:pt x="50" y="61"/>
                      <a:pt x="28" y="72"/>
                    </a:cubicBezTo>
                    <a:cubicBezTo>
                      <a:pt x="16" y="78"/>
                      <a:pt x="7" y="84"/>
                      <a:pt x="3" y="90"/>
                    </a:cubicBezTo>
                    <a:cubicBezTo>
                      <a:pt x="1" y="93"/>
                      <a:pt x="0" y="96"/>
                      <a:pt x="0" y="99"/>
                    </a:cubicBezTo>
                    <a:cubicBezTo>
                      <a:pt x="0" y="102"/>
                      <a:pt x="1" y="105"/>
                      <a:pt x="3" y="108"/>
                    </a:cubicBezTo>
                    <a:cubicBezTo>
                      <a:pt x="5" y="111"/>
                      <a:pt x="9" y="114"/>
                      <a:pt x="13" y="117"/>
                    </a:cubicBezTo>
                    <a:cubicBezTo>
                      <a:pt x="23" y="124"/>
                      <a:pt x="37" y="130"/>
                      <a:pt x="55" y="136"/>
                    </a:cubicBezTo>
                    <a:cubicBezTo>
                      <a:pt x="91" y="148"/>
                      <a:pt x="144" y="159"/>
                      <a:pt x="210" y="168"/>
                    </a:cubicBezTo>
                    <a:cubicBezTo>
                      <a:pt x="340" y="186"/>
                      <a:pt x="521" y="198"/>
                      <a:pt x="721" y="198"/>
                    </a:cubicBezTo>
                    <a:cubicBezTo>
                      <a:pt x="721" y="198"/>
                      <a:pt x="721" y="198"/>
                      <a:pt x="721" y="198"/>
                    </a:cubicBezTo>
                    <a:cubicBezTo>
                      <a:pt x="966" y="198"/>
                      <a:pt x="1183" y="180"/>
                      <a:pt x="1314" y="154"/>
                    </a:cubicBezTo>
                    <a:cubicBezTo>
                      <a:pt x="1357" y="146"/>
                      <a:pt x="1391" y="136"/>
                      <a:pt x="1413" y="126"/>
                    </a:cubicBezTo>
                    <a:cubicBezTo>
                      <a:pt x="1425" y="120"/>
                      <a:pt x="1434" y="114"/>
                      <a:pt x="1438" y="108"/>
                    </a:cubicBezTo>
                    <a:cubicBezTo>
                      <a:pt x="1440" y="105"/>
                      <a:pt x="1442" y="102"/>
                      <a:pt x="1442" y="99"/>
                    </a:cubicBezTo>
                    <a:cubicBezTo>
                      <a:pt x="1442" y="96"/>
                      <a:pt x="1440" y="93"/>
                      <a:pt x="1438" y="90"/>
                    </a:cubicBezTo>
                    <a:cubicBezTo>
                      <a:pt x="1436" y="86"/>
                      <a:pt x="1432" y="83"/>
                      <a:pt x="1428" y="80"/>
                    </a:cubicBezTo>
                    <a:cubicBezTo>
                      <a:pt x="1418" y="74"/>
                      <a:pt x="1404" y="67"/>
                      <a:pt x="1386" y="61"/>
                    </a:cubicBezTo>
                    <a:cubicBezTo>
                      <a:pt x="1350" y="49"/>
                      <a:pt x="1297" y="39"/>
                      <a:pt x="1232" y="29"/>
                    </a:cubicBezTo>
                    <a:cubicBezTo>
                      <a:pt x="1101" y="11"/>
                      <a:pt x="920" y="0"/>
                      <a:pt x="721" y="0"/>
                    </a:cubicBez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5">
              <a:extLst>
                <a:ext uri="{FF2B5EF4-FFF2-40B4-BE49-F238E27FC236}">
                  <a16:creationId xmlns="" xmlns:a16="http://schemas.microsoft.com/office/drawing/2014/main" id="{16E2F0CD-5467-4A6E-B50C-D4943D492A7A}"/>
                </a:ext>
              </a:extLst>
            </p:cNvPr>
            <p:cNvGrpSpPr/>
            <p:nvPr/>
          </p:nvGrpSpPr>
          <p:grpSpPr>
            <a:xfrm>
              <a:off x="6236993" y="4310605"/>
              <a:ext cx="2193788" cy="866137"/>
              <a:chOff x="6236993" y="4310605"/>
              <a:chExt cx="2193788" cy="866137"/>
            </a:xfrm>
          </p:grpSpPr>
          <p:sp>
            <p:nvSpPr>
              <p:cNvPr id="19" name="TextBox 48">
                <a:extLst>
                  <a:ext uri="{FF2B5EF4-FFF2-40B4-BE49-F238E27FC236}">
                    <a16:creationId xmlns="" xmlns:a16="http://schemas.microsoft.com/office/drawing/2014/main" id="{86CF34F8-0882-4B7C-9FE2-4407CC25360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704399" y="4310605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 b="1" dirty="0">
                    <a:solidFill>
                      <a:schemeClr val="accent4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0" name="TextBox 49">
                <a:extLst>
                  <a:ext uri="{FF2B5EF4-FFF2-40B4-BE49-F238E27FC236}">
                    <a16:creationId xmlns="" xmlns:a16="http://schemas.microsoft.com/office/drawing/2014/main" id="{8EE2A0D1-4E8A-4083-91AF-C772CF70866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36993" y="4620563"/>
                <a:ext cx="219378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5" name="千图PPT彼岸天：ID 8661124库_组合 69">
            <a:extLst>
              <a:ext uri="{FF2B5EF4-FFF2-40B4-BE49-F238E27FC236}">
                <a16:creationId xmlns="" xmlns:a16="http://schemas.microsoft.com/office/drawing/2014/main" id="{BC119BED-B930-4EB9-A228-39163C7956E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 rot="16200000" flipH="1">
            <a:off x="6347010" y="3117051"/>
            <a:ext cx="868617" cy="1155786"/>
            <a:chOff x="3070223" y="2066925"/>
            <a:chExt cx="3003550" cy="1009650"/>
          </a:xfrm>
          <a:effectLst/>
        </p:grpSpPr>
        <p:sp>
          <p:nvSpPr>
            <p:cNvPr id="45" name="Freeform: Shape 82">
              <a:extLst>
                <a:ext uri="{FF2B5EF4-FFF2-40B4-BE49-F238E27FC236}">
                  <a16:creationId xmlns="" xmlns:a16="http://schemas.microsoft.com/office/drawing/2014/main" id="{BD4A2537-E742-4340-AE6E-A7D429437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223" y="2066925"/>
              <a:ext cx="3003550" cy="1009650"/>
            </a:xfrm>
            <a:custGeom>
              <a:avLst/>
              <a:gdLst/>
              <a:ahLst/>
              <a:cxnLst>
                <a:cxn ang="0">
                  <a:pos x="24" y="114"/>
                </a:cxn>
                <a:cxn ang="0">
                  <a:pos x="26" y="112"/>
                </a:cxn>
                <a:cxn ang="0">
                  <a:pos x="37" y="102"/>
                </a:cxn>
                <a:cxn ang="0">
                  <a:pos x="80" y="83"/>
                </a:cxn>
                <a:cxn ang="0">
                  <a:pos x="235" y="50"/>
                </a:cxn>
                <a:cxn ang="0">
                  <a:pos x="747" y="21"/>
                </a:cxn>
                <a:cxn ang="0">
                  <a:pos x="747" y="21"/>
                </a:cxn>
                <a:cxn ang="0">
                  <a:pos x="1340" y="64"/>
                </a:cxn>
                <a:cxn ang="0">
                  <a:pos x="1440" y="93"/>
                </a:cxn>
                <a:cxn ang="0">
                  <a:pos x="1467" y="112"/>
                </a:cxn>
                <a:cxn ang="0">
                  <a:pos x="1472" y="124"/>
                </a:cxn>
                <a:cxn ang="0">
                  <a:pos x="1467" y="135"/>
                </a:cxn>
                <a:cxn ang="0">
                  <a:pos x="1456" y="146"/>
                </a:cxn>
                <a:cxn ang="0">
                  <a:pos x="1413" y="165"/>
                </a:cxn>
                <a:cxn ang="0">
                  <a:pos x="1258" y="197"/>
                </a:cxn>
                <a:cxn ang="0">
                  <a:pos x="747" y="227"/>
                </a:cxn>
                <a:cxn ang="0">
                  <a:pos x="153" y="183"/>
                </a:cxn>
                <a:cxn ang="0">
                  <a:pos x="53" y="154"/>
                </a:cxn>
                <a:cxn ang="0">
                  <a:pos x="26" y="135"/>
                </a:cxn>
                <a:cxn ang="0">
                  <a:pos x="24" y="133"/>
                </a:cxn>
                <a:cxn ang="0">
                  <a:pos x="21" y="124"/>
                </a:cxn>
                <a:cxn ang="0">
                  <a:pos x="21" y="124"/>
                </a:cxn>
                <a:cxn ang="0">
                  <a:pos x="24" y="114"/>
                </a:cxn>
                <a:cxn ang="0">
                  <a:pos x="748" y="0"/>
                </a:cxn>
                <a:cxn ang="0">
                  <a:pos x="748" y="0"/>
                </a:cxn>
                <a:cxn ang="0">
                  <a:pos x="643" y="1"/>
                </a:cxn>
                <a:cxn ang="0">
                  <a:pos x="88" y="66"/>
                </a:cxn>
                <a:cxn ang="0">
                  <a:pos x="12" y="102"/>
                </a:cxn>
                <a:cxn ang="0">
                  <a:pos x="0" y="124"/>
                </a:cxn>
                <a:cxn ang="0">
                  <a:pos x="7" y="140"/>
                </a:cxn>
                <a:cxn ang="0">
                  <a:pos x="355" y="473"/>
                </a:cxn>
                <a:cxn ang="0">
                  <a:pos x="355" y="473"/>
                </a:cxn>
                <a:cxn ang="0">
                  <a:pos x="359" y="475"/>
                </a:cxn>
                <a:cxn ang="0">
                  <a:pos x="369" y="478"/>
                </a:cxn>
                <a:cxn ang="0">
                  <a:pos x="404" y="482"/>
                </a:cxn>
                <a:cxn ang="0">
                  <a:pos x="510" y="491"/>
                </a:cxn>
                <a:cxn ang="0">
                  <a:pos x="721" y="500"/>
                </a:cxn>
                <a:cxn ang="0">
                  <a:pos x="751" y="500"/>
                </a:cxn>
                <a:cxn ang="0">
                  <a:pos x="751" y="500"/>
                </a:cxn>
                <a:cxn ang="0">
                  <a:pos x="1108" y="481"/>
                </a:cxn>
                <a:cxn ang="0">
                  <a:pos x="1130" y="476"/>
                </a:cxn>
                <a:cxn ang="0">
                  <a:pos x="1134" y="473"/>
                </a:cxn>
                <a:cxn ang="0">
                  <a:pos x="1134" y="473"/>
                </a:cxn>
                <a:cxn ang="0">
                  <a:pos x="1486" y="140"/>
                </a:cxn>
                <a:cxn ang="0">
                  <a:pos x="1493" y="124"/>
                </a:cxn>
                <a:cxn ang="0">
                  <a:pos x="1486" y="107"/>
                </a:cxn>
                <a:cxn ang="0">
                  <a:pos x="1401" y="65"/>
                </a:cxn>
                <a:cxn ang="0">
                  <a:pos x="1235" y="30"/>
                </a:cxn>
                <a:cxn ang="0">
                  <a:pos x="748" y="0"/>
                </a:cxn>
              </a:cxnLst>
              <a:rect l="0" t="0" r="r" b="b"/>
              <a:pathLst>
                <a:path w="1493" h="500">
                  <a:moveTo>
                    <a:pt x="24" y="114"/>
                  </a:moveTo>
                  <a:cubicBezTo>
                    <a:pt x="25" y="114"/>
                    <a:pt x="25" y="113"/>
                    <a:pt x="26" y="112"/>
                  </a:cubicBezTo>
                  <a:cubicBezTo>
                    <a:pt x="28" y="109"/>
                    <a:pt x="32" y="105"/>
                    <a:pt x="37" y="102"/>
                  </a:cubicBezTo>
                  <a:cubicBezTo>
                    <a:pt x="47" y="95"/>
                    <a:pt x="61" y="89"/>
                    <a:pt x="80" y="83"/>
                  </a:cubicBezTo>
                  <a:cubicBezTo>
                    <a:pt x="117" y="70"/>
                    <a:pt x="170" y="60"/>
                    <a:pt x="235" y="50"/>
                  </a:cubicBezTo>
                  <a:cubicBezTo>
                    <a:pt x="366" y="32"/>
                    <a:pt x="547" y="21"/>
                    <a:pt x="747" y="21"/>
                  </a:cubicBezTo>
                  <a:cubicBezTo>
                    <a:pt x="747" y="21"/>
                    <a:pt x="747" y="21"/>
                    <a:pt x="747" y="21"/>
                  </a:cubicBezTo>
                  <a:cubicBezTo>
                    <a:pt x="992" y="21"/>
                    <a:pt x="1209" y="38"/>
                    <a:pt x="1340" y="64"/>
                  </a:cubicBezTo>
                  <a:cubicBezTo>
                    <a:pt x="1384" y="73"/>
                    <a:pt x="1418" y="83"/>
                    <a:pt x="1440" y="93"/>
                  </a:cubicBezTo>
                  <a:cubicBezTo>
                    <a:pt x="1453" y="99"/>
                    <a:pt x="1462" y="105"/>
                    <a:pt x="1467" y="112"/>
                  </a:cubicBezTo>
                  <a:cubicBezTo>
                    <a:pt x="1470" y="116"/>
                    <a:pt x="1472" y="120"/>
                    <a:pt x="1472" y="124"/>
                  </a:cubicBezTo>
                  <a:cubicBezTo>
                    <a:pt x="1472" y="128"/>
                    <a:pt x="1470" y="132"/>
                    <a:pt x="1467" y="135"/>
                  </a:cubicBezTo>
                  <a:cubicBezTo>
                    <a:pt x="1465" y="139"/>
                    <a:pt x="1461" y="142"/>
                    <a:pt x="1456" y="146"/>
                  </a:cubicBezTo>
                  <a:cubicBezTo>
                    <a:pt x="1446" y="152"/>
                    <a:pt x="1432" y="159"/>
                    <a:pt x="1413" y="165"/>
                  </a:cubicBezTo>
                  <a:cubicBezTo>
                    <a:pt x="1377" y="177"/>
                    <a:pt x="1324" y="188"/>
                    <a:pt x="1258" y="197"/>
                  </a:cubicBezTo>
                  <a:cubicBezTo>
                    <a:pt x="1127" y="215"/>
                    <a:pt x="946" y="227"/>
                    <a:pt x="747" y="227"/>
                  </a:cubicBezTo>
                  <a:cubicBezTo>
                    <a:pt x="501" y="227"/>
                    <a:pt x="284" y="209"/>
                    <a:pt x="153" y="183"/>
                  </a:cubicBezTo>
                  <a:cubicBezTo>
                    <a:pt x="109" y="175"/>
                    <a:pt x="75" y="165"/>
                    <a:pt x="53" y="154"/>
                  </a:cubicBezTo>
                  <a:cubicBezTo>
                    <a:pt x="40" y="148"/>
                    <a:pt x="31" y="142"/>
                    <a:pt x="26" y="135"/>
                  </a:cubicBezTo>
                  <a:cubicBezTo>
                    <a:pt x="25" y="135"/>
                    <a:pt x="25" y="134"/>
                    <a:pt x="24" y="133"/>
                  </a:cubicBezTo>
                  <a:cubicBezTo>
                    <a:pt x="22" y="130"/>
                    <a:pt x="21" y="127"/>
                    <a:pt x="21" y="124"/>
                  </a:cubicBezTo>
                  <a:cubicBezTo>
                    <a:pt x="21" y="124"/>
                    <a:pt x="21" y="124"/>
                    <a:pt x="21" y="124"/>
                  </a:cubicBezTo>
                  <a:cubicBezTo>
                    <a:pt x="21" y="121"/>
                    <a:pt x="22" y="117"/>
                    <a:pt x="24" y="114"/>
                  </a:cubicBezTo>
                  <a:moveTo>
                    <a:pt x="748" y="0"/>
                  </a:moveTo>
                  <a:cubicBezTo>
                    <a:pt x="748" y="0"/>
                    <a:pt x="748" y="0"/>
                    <a:pt x="748" y="0"/>
                  </a:cubicBezTo>
                  <a:cubicBezTo>
                    <a:pt x="713" y="0"/>
                    <a:pt x="678" y="0"/>
                    <a:pt x="643" y="1"/>
                  </a:cubicBezTo>
                  <a:cubicBezTo>
                    <a:pt x="397" y="7"/>
                    <a:pt x="197" y="32"/>
                    <a:pt x="88" y="66"/>
                  </a:cubicBezTo>
                  <a:cubicBezTo>
                    <a:pt x="52" y="77"/>
                    <a:pt x="26" y="90"/>
                    <a:pt x="12" y="102"/>
                  </a:cubicBezTo>
                  <a:cubicBezTo>
                    <a:pt x="4" y="110"/>
                    <a:pt x="0" y="117"/>
                    <a:pt x="0" y="124"/>
                  </a:cubicBezTo>
                  <a:cubicBezTo>
                    <a:pt x="0" y="129"/>
                    <a:pt x="2" y="134"/>
                    <a:pt x="7" y="140"/>
                  </a:cubicBezTo>
                  <a:cubicBezTo>
                    <a:pt x="355" y="473"/>
                    <a:pt x="355" y="473"/>
                    <a:pt x="355" y="473"/>
                  </a:cubicBezTo>
                  <a:cubicBezTo>
                    <a:pt x="355" y="473"/>
                    <a:pt x="355" y="473"/>
                    <a:pt x="355" y="473"/>
                  </a:cubicBezTo>
                  <a:cubicBezTo>
                    <a:pt x="355" y="474"/>
                    <a:pt x="357" y="475"/>
                    <a:pt x="359" y="475"/>
                  </a:cubicBezTo>
                  <a:cubicBezTo>
                    <a:pt x="362" y="476"/>
                    <a:pt x="365" y="477"/>
                    <a:pt x="369" y="478"/>
                  </a:cubicBezTo>
                  <a:cubicBezTo>
                    <a:pt x="378" y="479"/>
                    <a:pt x="390" y="481"/>
                    <a:pt x="404" y="482"/>
                  </a:cubicBezTo>
                  <a:cubicBezTo>
                    <a:pt x="433" y="486"/>
                    <a:pt x="470" y="488"/>
                    <a:pt x="510" y="491"/>
                  </a:cubicBezTo>
                  <a:cubicBezTo>
                    <a:pt x="590" y="495"/>
                    <a:pt x="679" y="499"/>
                    <a:pt x="721" y="500"/>
                  </a:cubicBezTo>
                  <a:cubicBezTo>
                    <a:pt x="729" y="500"/>
                    <a:pt x="740" y="500"/>
                    <a:pt x="751" y="500"/>
                  </a:cubicBezTo>
                  <a:cubicBezTo>
                    <a:pt x="751" y="500"/>
                    <a:pt x="751" y="500"/>
                    <a:pt x="751" y="500"/>
                  </a:cubicBezTo>
                  <a:cubicBezTo>
                    <a:pt x="851" y="500"/>
                    <a:pt x="1037" y="492"/>
                    <a:pt x="1108" y="481"/>
                  </a:cubicBezTo>
                  <a:cubicBezTo>
                    <a:pt x="1118" y="479"/>
                    <a:pt x="1125" y="477"/>
                    <a:pt x="1130" y="476"/>
                  </a:cubicBezTo>
                  <a:cubicBezTo>
                    <a:pt x="1132" y="475"/>
                    <a:pt x="1134" y="474"/>
                    <a:pt x="1134" y="473"/>
                  </a:cubicBezTo>
                  <a:cubicBezTo>
                    <a:pt x="1134" y="473"/>
                    <a:pt x="1134" y="473"/>
                    <a:pt x="1134" y="473"/>
                  </a:cubicBezTo>
                  <a:cubicBezTo>
                    <a:pt x="1486" y="140"/>
                    <a:pt x="1486" y="140"/>
                    <a:pt x="1486" y="140"/>
                  </a:cubicBezTo>
                  <a:cubicBezTo>
                    <a:pt x="1491" y="134"/>
                    <a:pt x="1493" y="129"/>
                    <a:pt x="1493" y="124"/>
                  </a:cubicBezTo>
                  <a:cubicBezTo>
                    <a:pt x="1493" y="118"/>
                    <a:pt x="1491" y="113"/>
                    <a:pt x="1486" y="107"/>
                  </a:cubicBezTo>
                  <a:cubicBezTo>
                    <a:pt x="1473" y="92"/>
                    <a:pt x="1444" y="78"/>
                    <a:pt x="1401" y="65"/>
                  </a:cubicBezTo>
                  <a:cubicBezTo>
                    <a:pt x="1358" y="52"/>
                    <a:pt x="1301" y="40"/>
                    <a:pt x="1235" y="30"/>
                  </a:cubicBezTo>
                  <a:cubicBezTo>
                    <a:pt x="1103" y="11"/>
                    <a:pt x="931" y="0"/>
                    <a:pt x="748" y="0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83">
              <a:extLst>
                <a:ext uri="{FF2B5EF4-FFF2-40B4-BE49-F238E27FC236}">
                  <a16:creationId xmlns="" xmlns:a16="http://schemas.microsoft.com/office/drawing/2014/main" id="{A2F9CF1C-0FB2-4AEF-A052-9218329A3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3088" y="2297113"/>
              <a:ext cx="6350" cy="3810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19"/>
                </a:cxn>
                <a:cxn ang="0">
                  <a:pos x="1" y="1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1" y="10"/>
                </a:cxn>
                <a:cxn ang="0">
                  <a:pos x="3" y="0"/>
                </a:cxn>
              </a:cxnLst>
              <a:rect l="0" t="0" r="r" b="b"/>
              <a:pathLst>
                <a:path w="3" h="19">
                  <a:moveTo>
                    <a:pt x="3" y="0"/>
                  </a:moveTo>
                  <a:cubicBezTo>
                    <a:pt x="1" y="3"/>
                    <a:pt x="0" y="7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3"/>
                    <a:pt x="1" y="16"/>
                    <a:pt x="3" y="19"/>
                  </a:cubicBezTo>
                  <a:cubicBezTo>
                    <a:pt x="2" y="16"/>
                    <a:pt x="1" y="13"/>
                    <a:pt x="1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6"/>
                    <a:pt x="2" y="3"/>
                    <a:pt x="3" y="0"/>
                  </a:cubicBezTo>
                </a:path>
              </a:pathLst>
            </a:custGeom>
            <a:solidFill>
              <a:srgbClr val="D1B4A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84">
              <a:extLst>
                <a:ext uri="{FF2B5EF4-FFF2-40B4-BE49-F238E27FC236}">
                  <a16:creationId xmlns="" xmlns:a16="http://schemas.microsoft.com/office/drawing/2014/main" id="{D486F5F9-1B94-4471-B0E2-693167A6D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2613" y="2117725"/>
              <a:ext cx="2900363" cy="400050"/>
            </a:xfrm>
            <a:custGeom>
              <a:avLst/>
              <a:gdLst/>
              <a:ahLst/>
              <a:cxnLst>
                <a:cxn ang="0">
                  <a:pos x="721" y="0"/>
                </a:cxn>
                <a:cxn ang="0">
                  <a:pos x="721" y="0"/>
                </a:cxn>
                <a:cxn ang="0">
                  <a:pos x="721" y="0"/>
                </a:cxn>
                <a:cxn ang="0">
                  <a:pos x="128" y="43"/>
                </a:cxn>
                <a:cxn ang="0">
                  <a:pos x="28" y="72"/>
                </a:cxn>
                <a:cxn ang="0">
                  <a:pos x="3" y="90"/>
                </a:cxn>
                <a:cxn ang="0">
                  <a:pos x="0" y="99"/>
                </a:cxn>
                <a:cxn ang="0">
                  <a:pos x="3" y="108"/>
                </a:cxn>
                <a:cxn ang="0">
                  <a:pos x="13" y="117"/>
                </a:cxn>
                <a:cxn ang="0">
                  <a:pos x="55" y="136"/>
                </a:cxn>
                <a:cxn ang="0">
                  <a:pos x="210" y="168"/>
                </a:cxn>
                <a:cxn ang="0">
                  <a:pos x="721" y="198"/>
                </a:cxn>
                <a:cxn ang="0">
                  <a:pos x="721" y="198"/>
                </a:cxn>
                <a:cxn ang="0">
                  <a:pos x="1314" y="154"/>
                </a:cxn>
                <a:cxn ang="0">
                  <a:pos x="1413" y="126"/>
                </a:cxn>
                <a:cxn ang="0">
                  <a:pos x="1438" y="108"/>
                </a:cxn>
                <a:cxn ang="0">
                  <a:pos x="1442" y="99"/>
                </a:cxn>
                <a:cxn ang="0">
                  <a:pos x="1438" y="90"/>
                </a:cxn>
                <a:cxn ang="0">
                  <a:pos x="1428" y="80"/>
                </a:cxn>
                <a:cxn ang="0">
                  <a:pos x="1386" y="61"/>
                </a:cxn>
                <a:cxn ang="0">
                  <a:pos x="1232" y="29"/>
                </a:cxn>
                <a:cxn ang="0">
                  <a:pos x="721" y="0"/>
                </a:cxn>
              </a:cxnLst>
              <a:rect l="0" t="0" r="r" b="b"/>
              <a:pathLst>
                <a:path w="1442" h="198">
                  <a:moveTo>
                    <a:pt x="721" y="0"/>
                  </a:moveTo>
                  <a:cubicBezTo>
                    <a:pt x="721" y="0"/>
                    <a:pt x="721" y="0"/>
                    <a:pt x="721" y="0"/>
                  </a:cubicBezTo>
                  <a:cubicBezTo>
                    <a:pt x="721" y="0"/>
                    <a:pt x="721" y="0"/>
                    <a:pt x="721" y="0"/>
                  </a:cubicBezTo>
                  <a:cubicBezTo>
                    <a:pt x="475" y="0"/>
                    <a:pt x="258" y="17"/>
                    <a:pt x="128" y="43"/>
                  </a:cubicBezTo>
                  <a:cubicBezTo>
                    <a:pt x="84" y="52"/>
                    <a:pt x="50" y="61"/>
                    <a:pt x="28" y="72"/>
                  </a:cubicBezTo>
                  <a:cubicBezTo>
                    <a:pt x="16" y="78"/>
                    <a:pt x="7" y="84"/>
                    <a:pt x="3" y="90"/>
                  </a:cubicBezTo>
                  <a:cubicBezTo>
                    <a:pt x="1" y="93"/>
                    <a:pt x="0" y="96"/>
                    <a:pt x="0" y="99"/>
                  </a:cubicBezTo>
                  <a:cubicBezTo>
                    <a:pt x="0" y="102"/>
                    <a:pt x="1" y="105"/>
                    <a:pt x="3" y="108"/>
                  </a:cubicBezTo>
                  <a:cubicBezTo>
                    <a:pt x="5" y="111"/>
                    <a:pt x="9" y="114"/>
                    <a:pt x="13" y="117"/>
                  </a:cubicBezTo>
                  <a:cubicBezTo>
                    <a:pt x="23" y="124"/>
                    <a:pt x="37" y="130"/>
                    <a:pt x="55" y="136"/>
                  </a:cubicBezTo>
                  <a:cubicBezTo>
                    <a:pt x="91" y="148"/>
                    <a:pt x="144" y="159"/>
                    <a:pt x="210" y="168"/>
                  </a:cubicBezTo>
                  <a:cubicBezTo>
                    <a:pt x="340" y="186"/>
                    <a:pt x="521" y="198"/>
                    <a:pt x="721" y="198"/>
                  </a:cubicBezTo>
                  <a:cubicBezTo>
                    <a:pt x="721" y="198"/>
                    <a:pt x="721" y="198"/>
                    <a:pt x="721" y="198"/>
                  </a:cubicBezTo>
                  <a:cubicBezTo>
                    <a:pt x="966" y="198"/>
                    <a:pt x="1183" y="180"/>
                    <a:pt x="1314" y="154"/>
                  </a:cubicBezTo>
                  <a:cubicBezTo>
                    <a:pt x="1357" y="146"/>
                    <a:pt x="1391" y="136"/>
                    <a:pt x="1413" y="126"/>
                  </a:cubicBezTo>
                  <a:cubicBezTo>
                    <a:pt x="1425" y="120"/>
                    <a:pt x="1434" y="114"/>
                    <a:pt x="1438" y="108"/>
                  </a:cubicBezTo>
                  <a:cubicBezTo>
                    <a:pt x="1440" y="105"/>
                    <a:pt x="1442" y="102"/>
                    <a:pt x="1442" y="99"/>
                  </a:cubicBezTo>
                  <a:cubicBezTo>
                    <a:pt x="1442" y="96"/>
                    <a:pt x="1440" y="93"/>
                    <a:pt x="1438" y="90"/>
                  </a:cubicBezTo>
                  <a:cubicBezTo>
                    <a:pt x="1436" y="86"/>
                    <a:pt x="1432" y="83"/>
                    <a:pt x="1428" y="80"/>
                  </a:cubicBezTo>
                  <a:cubicBezTo>
                    <a:pt x="1418" y="74"/>
                    <a:pt x="1404" y="67"/>
                    <a:pt x="1386" y="61"/>
                  </a:cubicBezTo>
                  <a:cubicBezTo>
                    <a:pt x="1350" y="49"/>
                    <a:pt x="1297" y="39"/>
                    <a:pt x="1232" y="29"/>
                  </a:cubicBezTo>
                  <a:cubicBezTo>
                    <a:pt x="1101" y="11"/>
                    <a:pt x="920" y="0"/>
                    <a:pt x="721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2" name="千图PPT彼岸天：ID 8661124库_组合 51">
            <a:extLst>
              <a:ext uri="{FF2B5EF4-FFF2-40B4-BE49-F238E27FC236}">
                <a16:creationId xmlns="" xmlns:a16="http://schemas.microsoft.com/office/drawing/2014/main" id="{E7F3459D-6DE7-42C0-B190-566E98596159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272420" y="1886776"/>
            <a:ext cx="2193788" cy="2386574"/>
            <a:chOff x="5272420" y="1886776"/>
            <a:chExt cx="2193788" cy="2386574"/>
          </a:xfrm>
        </p:grpSpPr>
        <p:grpSp>
          <p:nvGrpSpPr>
            <p:cNvPr id="6" name="Group 70">
              <a:extLst>
                <a:ext uri="{FF2B5EF4-FFF2-40B4-BE49-F238E27FC236}">
                  <a16:creationId xmlns="" xmlns:a16="http://schemas.microsoft.com/office/drawing/2014/main" id="{61FC465A-B15D-4B84-AAD0-34C560351215}"/>
                </a:ext>
              </a:extLst>
            </p:cNvPr>
            <p:cNvGrpSpPr/>
            <p:nvPr/>
          </p:nvGrpSpPr>
          <p:grpSpPr>
            <a:xfrm rot="16200000" flipH="1">
              <a:off x="5475448" y="3123850"/>
              <a:ext cx="1156810" cy="1142189"/>
              <a:chOff x="3070225" y="2066925"/>
              <a:chExt cx="3003550" cy="1009650"/>
            </a:xfrm>
            <a:effectLst/>
          </p:grpSpPr>
          <p:sp>
            <p:nvSpPr>
              <p:cNvPr id="42" name="Freeform: Shape 79">
                <a:extLst>
                  <a:ext uri="{FF2B5EF4-FFF2-40B4-BE49-F238E27FC236}">
                    <a16:creationId xmlns="" xmlns:a16="http://schemas.microsoft.com/office/drawing/2014/main" id="{48AC3E78-15FC-4E0E-BDAC-EF4F8C255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225" y="2066925"/>
                <a:ext cx="3003550" cy="1009650"/>
              </a:xfrm>
              <a:custGeom>
                <a:avLst/>
                <a:gdLst/>
                <a:ahLst/>
                <a:cxnLst>
                  <a:cxn ang="0">
                    <a:pos x="24" y="114"/>
                  </a:cxn>
                  <a:cxn ang="0">
                    <a:pos x="26" y="112"/>
                  </a:cxn>
                  <a:cxn ang="0">
                    <a:pos x="37" y="102"/>
                  </a:cxn>
                  <a:cxn ang="0">
                    <a:pos x="80" y="83"/>
                  </a:cxn>
                  <a:cxn ang="0">
                    <a:pos x="235" y="50"/>
                  </a:cxn>
                  <a:cxn ang="0">
                    <a:pos x="747" y="21"/>
                  </a:cxn>
                  <a:cxn ang="0">
                    <a:pos x="747" y="21"/>
                  </a:cxn>
                  <a:cxn ang="0">
                    <a:pos x="1340" y="64"/>
                  </a:cxn>
                  <a:cxn ang="0">
                    <a:pos x="1440" y="93"/>
                  </a:cxn>
                  <a:cxn ang="0">
                    <a:pos x="1467" y="112"/>
                  </a:cxn>
                  <a:cxn ang="0">
                    <a:pos x="1472" y="124"/>
                  </a:cxn>
                  <a:cxn ang="0">
                    <a:pos x="1467" y="135"/>
                  </a:cxn>
                  <a:cxn ang="0">
                    <a:pos x="1456" y="146"/>
                  </a:cxn>
                  <a:cxn ang="0">
                    <a:pos x="1413" y="165"/>
                  </a:cxn>
                  <a:cxn ang="0">
                    <a:pos x="1258" y="197"/>
                  </a:cxn>
                  <a:cxn ang="0">
                    <a:pos x="747" y="227"/>
                  </a:cxn>
                  <a:cxn ang="0">
                    <a:pos x="153" y="183"/>
                  </a:cxn>
                  <a:cxn ang="0">
                    <a:pos x="53" y="154"/>
                  </a:cxn>
                  <a:cxn ang="0">
                    <a:pos x="26" y="135"/>
                  </a:cxn>
                  <a:cxn ang="0">
                    <a:pos x="24" y="133"/>
                  </a:cxn>
                  <a:cxn ang="0">
                    <a:pos x="21" y="124"/>
                  </a:cxn>
                  <a:cxn ang="0">
                    <a:pos x="21" y="124"/>
                  </a:cxn>
                  <a:cxn ang="0">
                    <a:pos x="24" y="114"/>
                  </a:cxn>
                  <a:cxn ang="0">
                    <a:pos x="748" y="0"/>
                  </a:cxn>
                  <a:cxn ang="0">
                    <a:pos x="748" y="0"/>
                  </a:cxn>
                  <a:cxn ang="0">
                    <a:pos x="643" y="1"/>
                  </a:cxn>
                  <a:cxn ang="0">
                    <a:pos x="88" y="66"/>
                  </a:cxn>
                  <a:cxn ang="0">
                    <a:pos x="12" y="102"/>
                  </a:cxn>
                  <a:cxn ang="0">
                    <a:pos x="0" y="124"/>
                  </a:cxn>
                  <a:cxn ang="0">
                    <a:pos x="7" y="140"/>
                  </a:cxn>
                  <a:cxn ang="0">
                    <a:pos x="355" y="473"/>
                  </a:cxn>
                  <a:cxn ang="0">
                    <a:pos x="355" y="473"/>
                  </a:cxn>
                  <a:cxn ang="0">
                    <a:pos x="359" y="475"/>
                  </a:cxn>
                  <a:cxn ang="0">
                    <a:pos x="369" y="478"/>
                  </a:cxn>
                  <a:cxn ang="0">
                    <a:pos x="404" y="482"/>
                  </a:cxn>
                  <a:cxn ang="0">
                    <a:pos x="510" y="491"/>
                  </a:cxn>
                  <a:cxn ang="0">
                    <a:pos x="721" y="500"/>
                  </a:cxn>
                  <a:cxn ang="0">
                    <a:pos x="751" y="500"/>
                  </a:cxn>
                  <a:cxn ang="0">
                    <a:pos x="751" y="500"/>
                  </a:cxn>
                  <a:cxn ang="0">
                    <a:pos x="1108" y="481"/>
                  </a:cxn>
                  <a:cxn ang="0">
                    <a:pos x="1130" y="476"/>
                  </a:cxn>
                  <a:cxn ang="0">
                    <a:pos x="1134" y="473"/>
                  </a:cxn>
                  <a:cxn ang="0">
                    <a:pos x="1134" y="473"/>
                  </a:cxn>
                  <a:cxn ang="0">
                    <a:pos x="1486" y="140"/>
                  </a:cxn>
                  <a:cxn ang="0">
                    <a:pos x="1493" y="124"/>
                  </a:cxn>
                  <a:cxn ang="0">
                    <a:pos x="1486" y="107"/>
                  </a:cxn>
                  <a:cxn ang="0">
                    <a:pos x="1401" y="65"/>
                  </a:cxn>
                  <a:cxn ang="0">
                    <a:pos x="1235" y="30"/>
                  </a:cxn>
                  <a:cxn ang="0">
                    <a:pos x="748" y="0"/>
                  </a:cxn>
                </a:cxnLst>
                <a:rect l="0" t="0" r="r" b="b"/>
                <a:pathLst>
                  <a:path w="1493" h="500">
                    <a:moveTo>
                      <a:pt x="24" y="114"/>
                    </a:moveTo>
                    <a:cubicBezTo>
                      <a:pt x="25" y="114"/>
                      <a:pt x="25" y="113"/>
                      <a:pt x="26" y="112"/>
                    </a:cubicBezTo>
                    <a:cubicBezTo>
                      <a:pt x="28" y="109"/>
                      <a:pt x="32" y="105"/>
                      <a:pt x="37" y="102"/>
                    </a:cubicBezTo>
                    <a:cubicBezTo>
                      <a:pt x="47" y="95"/>
                      <a:pt x="61" y="89"/>
                      <a:pt x="80" y="83"/>
                    </a:cubicBezTo>
                    <a:cubicBezTo>
                      <a:pt x="117" y="70"/>
                      <a:pt x="170" y="60"/>
                      <a:pt x="235" y="50"/>
                    </a:cubicBezTo>
                    <a:cubicBezTo>
                      <a:pt x="366" y="32"/>
                      <a:pt x="547" y="21"/>
                      <a:pt x="747" y="21"/>
                    </a:cubicBezTo>
                    <a:cubicBezTo>
                      <a:pt x="747" y="21"/>
                      <a:pt x="747" y="21"/>
                      <a:pt x="747" y="21"/>
                    </a:cubicBezTo>
                    <a:cubicBezTo>
                      <a:pt x="992" y="21"/>
                      <a:pt x="1209" y="38"/>
                      <a:pt x="1340" y="64"/>
                    </a:cubicBezTo>
                    <a:cubicBezTo>
                      <a:pt x="1384" y="73"/>
                      <a:pt x="1418" y="83"/>
                      <a:pt x="1440" y="93"/>
                    </a:cubicBezTo>
                    <a:cubicBezTo>
                      <a:pt x="1453" y="99"/>
                      <a:pt x="1462" y="105"/>
                      <a:pt x="1467" y="112"/>
                    </a:cubicBezTo>
                    <a:cubicBezTo>
                      <a:pt x="1470" y="116"/>
                      <a:pt x="1472" y="120"/>
                      <a:pt x="1472" y="124"/>
                    </a:cubicBezTo>
                    <a:cubicBezTo>
                      <a:pt x="1472" y="128"/>
                      <a:pt x="1470" y="132"/>
                      <a:pt x="1467" y="135"/>
                    </a:cubicBezTo>
                    <a:cubicBezTo>
                      <a:pt x="1465" y="139"/>
                      <a:pt x="1461" y="142"/>
                      <a:pt x="1456" y="146"/>
                    </a:cubicBezTo>
                    <a:cubicBezTo>
                      <a:pt x="1446" y="152"/>
                      <a:pt x="1432" y="159"/>
                      <a:pt x="1413" y="165"/>
                    </a:cubicBezTo>
                    <a:cubicBezTo>
                      <a:pt x="1377" y="177"/>
                      <a:pt x="1324" y="188"/>
                      <a:pt x="1258" y="197"/>
                    </a:cubicBezTo>
                    <a:cubicBezTo>
                      <a:pt x="1127" y="215"/>
                      <a:pt x="946" y="227"/>
                      <a:pt x="747" y="227"/>
                    </a:cubicBezTo>
                    <a:cubicBezTo>
                      <a:pt x="501" y="227"/>
                      <a:pt x="284" y="209"/>
                      <a:pt x="153" y="183"/>
                    </a:cubicBezTo>
                    <a:cubicBezTo>
                      <a:pt x="109" y="175"/>
                      <a:pt x="75" y="165"/>
                      <a:pt x="53" y="154"/>
                    </a:cubicBezTo>
                    <a:cubicBezTo>
                      <a:pt x="40" y="148"/>
                      <a:pt x="31" y="142"/>
                      <a:pt x="26" y="135"/>
                    </a:cubicBezTo>
                    <a:cubicBezTo>
                      <a:pt x="25" y="135"/>
                      <a:pt x="25" y="134"/>
                      <a:pt x="24" y="133"/>
                    </a:cubicBezTo>
                    <a:cubicBezTo>
                      <a:pt x="22" y="130"/>
                      <a:pt x="21" y="127"/>
                      <a:pt x="21" y="124"/>
                    </a:cubicBezTo>
                    <a:cubicBezTo>
                      <a:pt x="21" y="124"/>
                      <a:pt x="21" y="124"/>
                      <a:pt x="21" y="124"/>
                    </a:cubicBezTo>
                    <a:cubicBezTo>
                      <a:pt x="21" y="121"/>
                      <a:pt x="22" y="117"/>
                      <a:pt x="24" y="114"/>
                    </a:cubicBezTo>
                    <a:moveTo>
                      <a:pt x="748" y="0"/>
                    </a:moveTo>
                    <a:cubicBezTo>
                      <a:pt x="748" y="0"/>
                      <a:pt x="748" y="0"/>
                      <a:pt x="748" y="0"/>
                    </a:cubicBezTo>
                    <a:cubicBezTo>
                      <a:pt x="713" y="0"/>
                      <a:pt x="678" y="0"/>
                      <a:pt x="643" y="1"/>
                    </a:cubicBezTo>
                    <a:cubicBezTo>
                      <a:pt x="397" y="7"/>
                      <a:pt x="197" y="32"/>
                      <a:pt x="88" y="66"/>
                    </a:cubicBezTo>
                    <a:cubicBezTo>
                      <a:pt x="52" y="77"/>
                      <a:pt x="26" y="90"/>
                      <a:pt x="12" y="102"/>
                    </a:cubicBezTo>
                    <a:cubicBezTo>
                      <a:pt x="4" y="110"/>
                      <a:pt x="0" y="117"/>
                      <a:pt x="0" y="124"/>
                    </a:cubicBezTo>
                    <a:cubicBezTo>
                      <a:pt x="0" y="129"/>
                      <a:pt x="2" y="134"/>
                      <a:pt x="7" y="140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74"/>
                      <a:pt x="357" y="475"/>
                      <a:pt x="359" y="475"/>
                    </a:cubicBezTo>
                    <a:cubicBezTo>
                      <a:pt x="362" y="476"/>
                      <a:pt x="365" y="477"/>
                      <a:pt x="369" y="478"/>
                    </a:cubicBezTo>
                    <a:cubicBezTo>
                      <a:pt x="378" y="479"/>
                      <a:pt x="390" y="481"/>
                      <a:pt x="404" y="482"/>
                    </a:cubicBezTo>
                    <a:cubicBezTo>
                      <a:pt x="433" y="486"/>
                      <a:pt x="470" y="488"/>
                      <a:pt x="510" y="491"/>
                    </a:cubicBezTo>
                    <a:cubicBezTo>
                      <a:pt x="590" y="495"/>
                      <a:pt x="679" y="499"/>
                      <a:pt x="721" y="500"/>
                    </a:cubicBezTo>
                    <a:cubicBezTo>
                      <a:pt x="729" y="500"/>
                      <a:pt x="740" y="500"/>
                      <a:pt x="751" y="500"/>
                    </a:cubicBezTo>
                    <a:cubicBezTo>
                      <a:pt x="751" y="500"/>
                      <a:pt x="751" y="500"/>
                      <a:pt x="751" y="500"/>
                    </a:cubicBezTo>
                    <a:cubicBezTo>
                      <a:pt x="851" y="500"/>
                      <a:pt x="1037" y="492"/>
                      <a:pt x="1108" y="481"/>
                    </a:cubicBezTo>
                    <a:cubicBezTo>
                      <a:pt x="1118" y="479"/>
                      <a:pt x="1125" y="477"/>
                      <a:pt x="1130" y="476"/>
                    </a:cubicBezTo>
                    <a:cubicBezTo>
                      <a:pt x="1132" y="475"/>
                      <a:pt x="1134" y="474"/>
                      <a:pt x="1134" y="473"/>
                    </a:cubicBezTo>
                    <a:cubicBezTo>
                      <a:pt x="1134" y="473"/>
                      <a:pt x="1134" y="473"/>
                      <a:pt x="1134" y="473"/>
                    </a:cubicBezTo>
                    <a:cubicBezTo>
                      <a:pt x="1486" y="140"/>
                      <a:pt x="1486" y="140"/>
                      <a:pt x="1486" y="140"/>
                    </a:cubicBezTo>
                    <a:cubicBezTo>
                      <a:pt x="1491" y="134"/>
                      <a:pt x="1493" y="129"/>
                      <a:pt x="1493" y="124"/>
                    </a:cubicBezTo>
                    <a:cubicBezTo>
                      <a:pt x="1493" y="118"/>
                      <a:pt x="1491" y="113"/>
                      <a:pt x="1486" y="107"/>
                    </a:cubicBezTo>
                    <a:cubicBezTo>
                      <a:pt x="1473" y="92"/>
                      <a:pt x="1444" y="78"/>
                      <a:pt x="1401" y="65"/>
                    </a:cubicBezTo>
                    <a:cubicBezTo>
                      <a:pt x="1358" y="52"/>
                      <a:pt x="1301" y="40"/>
                      <a:pt x="1235" y="30"/>
                    </a:cubicBezTo>
                    <a:cubicBezTo>
                      <a:pt x="1103" y="11"/>
                      <a:pt x="931" y="0"/>
                      <a:pt x="748" y="0"/>
                    </a:cubicBezTo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80">
                <a:extLst>
                  <a:ext uri="{FF2B5EF4-FFF2-40B4-BE49-F238E27FC236}">
                    <a16:creationId xmlns="" xmlns:a16="http://schemas.microsoft.com/office/drawing/2014/main" id="{4C4FA6BE-BB28-4332-BD59-A7915BD68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088" y="2297113"/>
                <a:ext cx="6350" cy="3810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3" y="19"/>
                  </a:cxn>
                  <a:cxn ang="0">
                    <a:pos x="1" y="1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1" y="10"/>
                  </a:cxn>
                  <a:cxn ang="0">
                    <a:pos x="3" y="0"/>
                  </a:cxn>
                </a:cxnLst>
                <a:rect l="0" t="0" r="r" b="b"/>
                <a:pathLst>
                  <a:path w="3" h="19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3"/>
                      <a:pt x="1" y="16"/>
                      <a:pt x="3" y="19"/>
                    </a:cubicBezTo>
                    <a:cubicBezTo>
                      <a:pt x="2" y="16"/>
                      <a:pt x="1" y="13"/>
                      <a:pt x="1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6"/>
                      <a:pt x="2" y="3"/>
                      <a:pt x="3" y="0"/>
                    </a:cubicBezTo>
                  </a:path>
                </a:pathLst>
              </a:custGeom>
              <a:solidFill>
                <a:srgbClr val="D1B4A7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81">
                <a:extLst>
                  <a:ext uri="{FF2B5EF4-FFF2-40B4-BE49-F238E27FC236}">
                    <a16:creationId xmlns="" xmlns:a16="http://schemas.microsoft.com/office/drawing/2014/main" id="{1AAD20D0-9DE0-4F48-9CCD-8AA20589B8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613" y="2117725"/>
                <a:ext cx="2900363" cy="400050"/>
              </a:xfrm>
              <a:custGeom>
                <a:avLst/>
                <a:gdLst/>
                <a:ahLst/>
                <a:cxnLst>
                  <a:cxn ang="0">
                    <a:pos x="721" y="0"/>
                  </a:cxn>
                  <a:cxn ang="0">
                    <a:pos x="721" y="0"/>
                  </a:cxn>
                  <a:cxn ang="0">
                    <a:pos x="721" y="0"/>
                  </a:cxn>
                  <a:cxn ang="0">
                    <a:pos x="128" y="43"/>
                  </a:cxn>
                  <a:cxn ang="0">
                    <a:pos x="28" y="72"/>
                  </a:cxn>
                  <a:cxn ang="0">
                    <a:pos x="3" y="90"/>
                  </a:cxn>
                  <a:cxn ang="0">
                    <a:pos x="0" y="99"/>
                  </a:cxn>
                  <a:cxn ang="0">
                    <a:pos x="3" y="108"/>
                  </a:cxn>
                  <a:cxn ang="0">
                    <a:pos x="13" y="117"/>
                  </a:cxn>
                  <a:cxn ang="0">
                    <a:pos x="55" y="136"/>
                  </a:cxn>
                  <a:cxn ang="0">
                    <a:pos x="210" y="168"/>
                  </a:cxn>
                  <a:cxn ang="0">
                    <a:pos x="721" y="198"/>
                  </a:cxn>
                  <a:cxn ang="0">
                    <a:pos x="721" y="198"/>
                  </a:cxn>
                  <a:cxn ang="0">
                    <a:pos x="1314" y="154"/>
                  </a:cxn>
                  <a:cxn ang="0">
                    <a:pos x="1413" y="126"/>
                  </a:cxn>
                  <a:cxn ang="0">
                    <a:pos x="1438" y="108"/>
                  </a:cxn>
                  <a:cxn ang="0">
                    <a:pos x="1442" y="99"/>
                  </a:cxn>
                  <a:cxn ang="0">
                    <a:pos x="1438" y="90"/>
                  </a:cxn>
                  <a:cxn ang="0">
                    <a:pos x="1428" y="80"/>
                  </a:cxn>
                  <a:cxn ang="0">
                    <a:pos x="1386" y="61"/>
                  </a:cxn>
                  <a:cxn ang="0">
                    <a:pos x="1232" y="29"/>
                  </a:cxn>
                  <a:cxn ang="0">
                    <a:pos x="721" y="0"/>
                  </a:cxn>
                </a:cxnLst>
                <a:rect l="0" t="0" r="r" b="b"/>
                <a:pathLst>
                  <a:path w="1442" h="198">
                    <a:moveTo>
                      <a:pt x="721" y="0"/>
                    </a:moveTo>
                    <a:cubicBezTo>
                      <a:pt x="721" y="0"/>
                      <a:pt x="721" y="0"/>
                      <a:pt x="721" y="0"/>
                    </a:cubicBezTo>
                    <a:cubicBezTo>
                      <a:pt x="721" y="0"/>
                      <a:pt x="721" y="0"/>
                      <a:pt x="721" y="0"/>
                    </a:cubicBezTo>
                    <a:cubicBezTo>
                      <a:pt x="475" y="0"/>
                      <a:pt x="258" y="17"/>
                      <a:pt x="128" y="43"/>
                    </a:cubicBezTo>
                    <a:cubicBezTo>
                      <a:pt x="84" y="52"/>
                      <a:pt x="50" y="61"/>
                      <a:pt x="28" y="72"/>
                    </a:cubicBezTo>
                    <a:cubicBezTo>
                      <a:pt x="16" y="78"/>
                      <a:pt x="7" y="84"/>
                      <a:pt x="3" y="90"/>
                    </a:cubicBezTo>
                    <a:cubicBezTo>
                      <a:pt x="1" y="93"/>
                      <a:pt x="0" y="96"/>
                      <a:pt x="0" y="99"/>
                    </a:cubicBezTo>
                    <a:cubicBezTo>
                      <a:pt x="0" y="102"/>
                      <a:pt x="1" y="105"/>
                      <a:pt x="3" y="108"/>
                    </a:cubicBezTo>
                    <a:cubicBezTo>
                      <a:pt x="5" y="111"/>
                      <a:pt x="9" y="114"/>
                      <a:pt x="13" y="117"/>
                    </a:cubicBezTo>
                    <a:cubicBezTo>
                      <a:pt x="23" y="124"/>
                      <a:pt x="37" y="130"/>
                      <a:pt x="55" y="136"/>
                    </a:cubicBezTo>
                    <a:cubicBezTo>
                      <a:pt x="91" y="148"/>
                      <a:pt x="144" y="159"/>
                      <a:pt x="210" y="168"/>
                    </a:cubicBezTo>
                    <a:cubicBezTo>
                      <a:pt x="340" y="186"/>
                      <a:pt x="521" y="198"/>
                      <a:pt x="721" y="198"/>
                    </a:cubicBezTo>
                    <a:cubicBezTo>
                      <a:pt x="721" y="198"/>
                      <a:pt x="721" y="198"/>
                      <a:pt x="721" y="198"/>
                    </a:cubicBezTo>
                    <a:cubicBezTo>
                      <a:pt x="966" y="198"/>
                      <a:pt x="1183" y="180"/>
                      <a:pt x="1314" y="154"/>
                    </a:cubicBezTo>
                    <a:cubicBezTo>
                      <a:pt x="1357" y="146"/>
                      <a:pt x="1391" y="136"/>
                      <a:pt x="1413" y="126"/>
                    </a:cubicBezTo>
                    <a:cubicBezTo>
                      <a:pt x="1425" y="120"/>
                      <a:pt x="1434" y="114"/>
                      <a:pt x="1438" y="108"/>
                    </a:cubicBezTo>
                    <a:cubicBezTo>
                      <a:pt x="1440" y="105"/>
                      <a:pt x="1442" y="102"/>
                      <a:pt x="1442" y="99"/>
                    </a:cubicBezTo>
                    <a:cubicBezTo>
                      <a:pt x="1442" y="96"/>
                      <a:pt x="1440" y="93"/>
                      <a:pt x="1438" y="90"/>
                    </a:cubicBezTo>
                    <a:cubicBezTo>
                      <a:pt x="1436" y="86"/>
                      <a:pt x="1432" y="83"/>
                      <a:pt x="1428" y="80"/>
                    </a:cubicBezTo>
                    <a:cubicBezTo>
                      <a:pt x="1418" y="74"/>
                      <a:pt x="1404" y="67"/>
                      <a:pt x="1386" y="61"/>
                    </a:cubicBezTo>
                    <a:cubicBezTo>
                      <a:pt x="1350" y="49"/>
                      <a:pt x="1297" y="39"/>
                      <a:pt x="1232" y="29"/>
                    </a:cubicBezTo>
                    <a:cubicBezTo>
                      <a:pt x="1101" y="11"/>
                      <a:pt x="920" y="0"/>
                      <a:pt x="721" y="0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3">
              <a:extLst>
                <a:ext uri="{FF2B5EF4-FFF2-40B4-BE49-F238E27FC236}">
                  <a16:creationId xmlns="" xmlns:a16="http://schemas.microsoft.com/office/drawing/2014/main" id="{41224DB1-486F-4300-83A4-A81EBBFE9A82}"/>
                </a:ext>
              </a:extLst>
            </p:cNvPr>
            <p:cNvGrpSpPr/>
            <p:nvPr/>
          </p:nvGrpSpPr>
          <p:grpSpPr>
            <a:xfrm>
              <a:off x="5272420" y="1886776"/>
              <a:ext cx="2193788" cy="866137"/>
              <a:chOff x="5272420" y="1886776"/>
              <a:chExt cx="2193788" cy="866137"/>
            </a:xfrm>
          </p:grpSpPr>
          <p:sp>
            <p:nvSpPr>
              <p:cNvPr id="21" name="TextBox 46">
                <a:extLst>
                  <a:ext uri="{FF2B5EF4-FFF2-40B4-BE49-F238E27FC236}">
                    <a16:creationId xmlns="" xmlns:a16="http://schemas.microsoft.com/office/drawing/2014/main" id="{B71FCF2B-D35E-4B37-89B0-B9C9A3ED294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739826" y="1886776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 b="1" dirty="0">
                    <a:solidFill>
                      <a:schemeClr val="accent3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2" name="TextBox 47">
                <a:extLst>
                  <a:ext uri="{FF2B5EF4-FFF2-40B4-BE49-F238E27FC236}">
                    <a16:creationId xmlns="" xmlns:a16="http://schemas.microsoft.com/office/drawing/2014/main" id="{ACA9B437-ABF7-4B3C-86B6-33C72D02964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72420" y="2196734"/>
                <a:ext cx="219378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53" name="千图PPT彼岸天：ID 8661124库_组合 52">
            <a:extLst>
              <a:ext uri="{FF2B5EF4-FFF2-40B4-BE49-F238E27FC236}">
                <a16:creationId xmlns="" xmlns:a16="http://schemas.microsoft.com/office/drawing/2014/main" id="{99E6BAC3-EBD6-4FF2-8D60-488E099BD533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2984417" y="2934266"/>
            <a:ext cx="2936861" cy="2991937"/>
            <a:chOff x="2984417" y="2934266"/>
            <a:chExt cx="2936861" cy="2991937"/>
          </a:xfrm>
        </p:grpSpPr>
        <p:grpSp>
          <p:nvGrpSpPr>
            <p:cNvPr id="7" name="Group 71">
              <a:extLst>
                <a:ext uri="{FF2B5EF4-FFF2-40B4-BE49-F238E27FC236}">
                  <a16:creationId xmlns="" xmlns:a16="http://schemas.microsoft.com/office/drawing/2014/main" id="{25ED9AA2-0AD3-4702-8B75-B3847FA2B93B}"/>
                </a:ext>
              </a:extLst>
            </p:cNvPr>
            <p:cNvGrpSpPr/>
            <p:nvPr/>
          </p:nvGrpSpPr>
          <p:grpSpPr>
            <a:xfrm rot="16200000" flipH="1">
              <a:off x="4591204" y="3125550"/>
              <a:ext cx="1521358" cy="1138790"/>
              <a:chOff x="3070225" y="2066925"/>
              <a:chExt cx="3003550" cy="1009650"/>
            </a:xfrm>
            <a:effectLst/>
          </p:grpSpPr>
          <p:sp>
            <p:nvSpPr>
              <p:cNvPr id="39" name="Freeform: Shape 76">
                <a:extLst>
                  <a:ext uri="{FF2B5EF4-FFF2-40B4-BE49-F238E27FC236}">
                    <a16:creationId xmlns="" xmlns:a16="http://schemas.microsoft.com/office/drawing/2014/main" id="{15B60364-D23C-4785-81D6-4982884EA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225" y="2066925"/>
                <a:ext cx="3003550" cy="1009650"/>
              </a:xfrm>
              <a:custGeom>
                <a:avLst/>
                <a:gdLst/>
                <a:ahLst/>
                <a:cxnLst>
                  <a:cxn ang="0">
                    <a:pos x="24" y="114"/>
                  </a:cxn>
                  <a:cxn ang="0">
                    <a:pos x="26" y="112"/>
                  </a:cxn>
                  <a:cxn ang="0">
                    <a:pos x="37" y="102"/>
                  </a:cxn>
                  <a:cxn ang="0">
                    <a:pos x="80" y="83"/>
                  </a:cxn>
                  <a:cxn ang="0">
                    <a:pos x="235" y="50"/>
                  </a:cxn>
                  <a:cxn ang="0">
                    <a:pos x="747" y="21"/>
                  </a:cxn>
                  <a:cxn ang="0">
                    <a:pos x="747" y="21"/>
                  </a:cxn>
                  <a:cxn ang="0">
                    <a:pos x="1340" y="64"/>
                  </a:cxn>
                  <a:cxn ang="0">
                    <a:pos x="1440" y="93"/>
                  </a:cxn>
                  <a:cxn ang="0">
                    <a:pos x="1467" y="112"/>
                  </a:cxn>
                  <a:cxn ang="0">
                    <a:pos x="1472" y="124"/>
                  </a:cxn>
                  <a:cxn ang="0">
                    <a:pos x="1467" y="135"/>
                  </a:cxn>
                  <a:cxn ang="0">
                    <a:pos x="1456" y="146"/>
                  </a:cxn>
                  <a:cxn ang="0">
                    <a:pos x="1413" y="165"/>
                  </a:cxn>
                  <a:cxn ang="0">
                    <a:pos x="1258" y="197"/>
                  </a:cxn>
                  <a:cxn ang="0">
                    <a:pos x="747" y="227"/>
                  </a:cxn>
                  <a:cxn ang="0">
                    <a:pos x="153" y="183"/>
                  </a:cxn>
                  <a:cxn ang="0">
                    <a:pos x="53" y="154"/>
                  </a:cxn>
                  <a:cxn ang="0">
                    <a:pos x="26" y="135"/>
                  </a:cxn>
                  <a:cxn ang="0">
                    <a:pos x="24" y="133"/>
                  </a:cxn>
                  <a:cxn ang="0">
                    <a:pos x="21" y="124"/>
                  </a:cxn>
                  <a:cxn ang="0">
                    <a:pos x="21" y="124"/>
                  </a:cxn>
                  <a:cxn ang="0">
                    <a:pos x="24" y="114"/>
                  </a:cxn>
                  <a:cxn ang="0">
                    <a:pos x="748" y="0"/>
                  </a:cxn>
                  <a:cxn ang="0">
                    <a:pos x="748" y="0"/>
                  </a:cxn>
                  <a:cxn ang="0">
                    <a:pos x="643" y="1"/>
                  </a:cxn>
                  <a:cxn ang="0">
                    <a:pos x="88" y="66"/>
                  </a:cxn>
                  <a:cxn ang="0">
                    <a:pos x="12" y="102"/>
                  </a:cxn>
                  <a:cxn ang="0">
                    <a:pos x="0" y="124"/>
                  </a:cxn>
                  <a:cxn ang="0">
                    <a:pos x="7" y="140"/>
                  </a:cxn>
                  <a:cxn ang="0">
                    <a:pos x="355" y="473"/>
                  </a:cxn>
                  <a:cxn ang="0">
                    <a:pos x="355" y="473"/>
                  </a:cxn>
                  <a:cxn ang="0">
                    <a:pos x="359" y="475"/>
                  </a:cxn>
                  <a:cxn ang="0">
                    <a:pos x="369" y="478"/>
                  </a:cxn>
                  <a:cxn ang="0">
                    <a:pos x="404" y="482"/>
                  </a:cxn>
                  <a:cxn ang="0">
                    <a:pos x="510" y="491"/>
                  </a:cxn>
                  <a:cxn ang="0">
                    <a:pos x="721" y="500"/>
                  </a:cxn>
                  <a:cxn ang="0">
                    <a:pos x="751" y="500"/>
                  </a:cxn>
                  <a:cxn ang="0">
                    <a:pos x="751" y="500"/>
                  </a:cxn>
                  <a:cxn ang="0">
                    <a:pos x="1108" y="481"/>
                  </a:cxn>
                  <a:cxn ang="0">
                    <a:pos x="1130" y="476"/>
                  </a:cxn>
                  <a:cxn ang="0">
                    <a:pos x="1134" y="473"/>
                  </a:cxn>
                  <a:cxn ang="0">
                    <a:pos x="1134" y="473"/>
                  </a:cxn>
                  <a:cxn ang="0">
                    <a:pos x="1486" y="140"/>
                  </a:cxn>
                  <a:cxn ang="0">
                    <a:pos x="1493" y="124"/>
                  </a:cxn>
                  <a:cxn ang="0">
                    <a:pos x="1486" y="107"/>
                  </a:cxn>
                  <a:cxn ang="0">
                    <a:pos x="1401" y="65"/>
                  </a:cxn>
                  <a:cxn ang="0">
                    <a:pos x="1235" y="30"/>
                  </a:cxn>
                  <a:cxn ang="0">
                    <a:pos x="748" y="0"/>
                  </a:cxn>
                </a:cxnLst>
                <a:rect l="0" t="0" r="r" b="b"/>
                <a:pathLst>
                  <a:path w="1493" h="500">
                    <a:moveTo>
                      <a:pt x="24" y="114"/>
                    </a:moveTo>
                    <a:cubicBezTo>
                      <a:pt x="25" y="114"/>
                      <a:pt x="25" y="113"/>
                      <a:pt x="26" y="112"/>
                    </a:cubicBezTo>
                    <a:cubicBezTo>
                      <a:pt x="28" y="109"/>
                      <a:pt x="32" y="105"/>
                      <a:pt x="37" y="102"/>
                    </a:cubicBezTo>
                    <a:cubicBezTo>
                      <a:pt x="47" y="95"/>
                      <a:pt x="61" y="89"/>
                      <a:pt x="80" y="83"/>
                    </a:cubicBezTo>
                    <a:cubicBezTo>
                      <a:pt x="117" y="70"/>
                      <a:pt x="170" y="60"/>
                      <a:pt x="235" y="50"/>
                    </a:cubicBezTo>
                    <a:cubicBezTo>
                      <a:pt x="366" y="32"/>
                      <a:pt x="547" y="21"/>
                      <a:pt x="747" y="21"/>
                    </a:cubicBezTo>
                    <a:cubicBezTo>
                      <a:pt x="747" y="21"/>
                      <a:pt x="747" y="21"/>
                      <a:pt x="747" y="21"/>
                    </a:cubicBezTo>
                    <a:cubicBezTo>
                      <a:pt x="992" y="21"/>
                      <a:pt x="1209" y="38"/>
                      <a:pt x="1340" y="64"/>
                    </a:cubicBezTo>
                    <a:cubicBezTo>
                      <a:pt x="1384" y="73"/>
                      <a:pt x="1418" y="83"/>
                      <a:pt x="1440" y="93"/>
                    </a:cubicBezTo>
                    <a:cubicBezTo>
                      <a:pt x="1453" y="99"/>
                      <a:pt x="1462" y="105"/>
                      <a:pt x="1467" y="112"/>
                    </a:cubicBezTo>
                    <a:cubicBezTo>
                      <a:pt x="1470" y="116"/>
                      <a:pt x="1472" y="120"/>
                      <a:pt x="1472" y="124"/>
                    </a:cubicBezTo>
                    <a:cubicBezTo>
                      <a:pt x="1472" y="128"/>
                      <a:pt x="1470" y="132"/>
                      <a:pt x="1467" y="135"/>
                    </a:cubicBezTo>
                    <a:cubicBezTo>
                      <a:pt x="1465" y="139"/>
                      <a:pt x="1461" y="142"/>
                      <a:pt x="1456" y="146"/>
                    </a:cubicBezTo>
                    <a:cubicBezTo>
                      <a:pt x="1446" y="152"/>
                      <a:pt x="1432" y="159"/>
                      <a:pt x="1413" y="165"/>
                    </a:cubicBezTo>
                    <a:cubicBezTo>
                      <a:pt x="1377" y="177"/>
                      <a:pt x="1324" y="188"/>
                      <a:pt x="1258" y="197"/>
                    </a:cubicBezTo>
                    <a:cubicBezTo>
                      <a:pt x="1127" y="215"/>
                      <a:pt x="946" y="227"/>
                      <a:pt x="747" y="227"/>
                    </a:cubicBezTo>
                    <a:cubicBezTo>
                      <a:pt x="501" y="227"/>
                      <a:pt x="284" y="209"/>
                      <a:pt x="153" y="183"/>
                    </a:cubicBezTo>
                    <a:cubicBezTo>
                      <a:pt x="109" y="175"/>
                      <a:pt x="75" y="165"/>
                      <a:pt x="53" y="154"/>
                    </a:cubicBezTo>
                    <a:cubicBezTo>
                      <a:pt x="40" y="148"/>
                      <a:pt x="31" y="142"/>
                      <a:pt x="26" y="135"/>
                    </a:cubicBezTo>
                    <a:cubicBezTo>
                      <a:pt x="25" y="135"/>
                      <a:pt x="25" y="134"/>
                      <a:pt x="24" y="133"/>
                    </a:cubicBezTo>
                    <a:cubicBezTo>
                      <a:pt x="22" y="130"/>
                      <a:pt x="21" y="127"/>
                      <a:pt x="21" y="124"/>
                    </a:cubicBezTo>
                    <a:cubicBezTo>
                      <a:pt x="21" y="124"/>
                      <a:pt x="21" y="124"/>
                      <a:pt x="21" y="124"/>
                    </a:cubicBezTo>
                    <a:cubicBezTo>
                      <a:pt x="21" y="121"/>
                      <a:pt x="22" y="117"/>
                      <a:pt x="24" y="114"/>
                    </a:cubicBezTo>
                    <a:moveTo>
                      <a:pt x="748" y="0"/>
                    </a:moveTo>
                    <a:cubicBezTo>
                      <a:pt x="748" y="0"/>
                      <a:pt x="748" y="0"/>
                      <a:pt x="748" y="0"/>
                    </a:cubicBezTo>
                    <a:cubicBezTo>
                      <a:pt x="713" y="0"/>
                      <a:pt x="678" y="0"/>
                      <a:pt x="643" y="1"/>
                    </a:cubicBezTo>
                    <a:cubicBezTo>
                      <a:pt x="397" y="7"/>
                      <a:pt x="197" y="32"/>
                      <a:pt x="88" y="66"/>
                    </a:cubicBezTo>
                    <a:cubicBezTo>
                      <a:pt x="52" y="77"/>
                      <a:pt x="26" y="90"/>
                      <a:pt x="12" y="102"/>
                    </a:cubicBezTo>
                    <a:cubicBezTo>
                      <a:pt x="4" y="110"/>
                      <a:pt x="0" y="117"/>
                      <a:pt x="0" y="124"/>
                    </a:cubicBezTo>
                    <a:cubicBezTo>
                      <a:pt x="0" y="129"/>
                      <a:pt x="2" y="134"/>
                      <a:pt x="7" y="140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74"/>
                      <a:pt x="357" y="475"/>
                      <a:pt x="359" y="475"/>
                    </a:cubicBezTo>
                    <a:cubicBezTo>
                      <a:pt x="362" y="476"/>
                      <a:pt x="365" y="477"/>
                      <a:pt x="369" y="478"/>
                    </a:cubicBezTo>
                    <a:cubicBezTo>
                      <a:pt x="378" y="479"/>
                      <a:pt x="390" y="481"/>
                      <a:pt x="404" y="482"/>
                    </a:cubicBezTo>
                    <a:cubicBezTo>
                      <a:pt x="433" y="486"/>
                      <a:pt x="470" y="488"/>
                      <a:pt x="510" y="491"/>
                    </a:cubicBezTo>
                    <a:cubicBezTo>
                      <a:pt x="590" y="495"/>
                      <a:pt x="679" y="499"/>
                      <a:pt x="721" y="500"/>
                    </a:cubicBezTo>
                    <a:cubicBezTo>
                      <a:pt x="729" y="500"/>
                      <a:pt x="740" y="500"/>
                      <a:pt x="751" y="500"/>
                    </a:cubicBezTo>
                    <a:cubicBezTo>
                      <a:pt x="751" y="500"/>
                      <a:pt x="751" y="500"/>
                      <a:pt x="751" y="500"/>
                    </a:cubicBezTo>
                    <a:cubicBezTo>
                      <a:pt x="851" y="500"/>
                      <a:pt x="1037" y="492"/>
                      <a:pt x="1108" y="481"/>
                    </a:cubicBezTo>
                    <a:cubicBezTo>
                      <a:pt x="1118" y="479"/>
                      <a:pt x="1125" y="477"/>
                      <a:pt x="1130" y="476"/>
                    </a:cubicBezTo>
                    <a:cubicBezTo>
                      <a:pt x="1132" y="475"/>
                      <a:pt x="1134" y="474"/>
                      <a:pt x="1134" y="473"/>
                    </a:cubicBezTo>
                    <a:cubicBezTo>
                      <a:pt x="1134" y="473"/>
                      <a:pt x="1134" y="473"/>
                      <a:pt x="1134" y="473"/>
                    </a:cubicBezTo>
                    <a:cubicBezTo>
                      <a:pt x="1486" y="140"/>
                      <a:pt x="1486" y="140"/>
                      <a:pt x="1486" y="140"/>
                    </a:cubicBezTo>
                    <a:cubicBezTo>
                      <a:pt x="1491" y="134"/>
                      <a:pt x="1493" y="129"/>
                      <a:pt x="1493" y="124"/>
                    </a:cubicBezTo>
                    <a:cubicBezTo>
                      <a:pt x="1493" y="118"/>
                      <a:pt x="1491" y="113"/>
                      <a:pt x="1486" y="107"/>
                    </a:cubicBezTo>
                    <a:cubicBezTo>
                      <a:pt x="1473" y="92"/>
                      <a:pt x="1444" y="78"/>
                      <a:pt x="1401" y="65"/>
                    </a:cubicBezTo>
                    <a:cubicBezTo>
                      <a:pt x="1358" y="52"/>
                      <a:pt x="1301" y="40"/>
                      <a:pt x="1235" y="30"/>
                    </a:cubicBezTo>
                    <a:cubicBezTo>
                      <a:pt x="1103" y="11"/>
                      <a:pt x="931" y="0"/>
                      <a:pt x="748" y="0"/>
                    </a:cubicBezTo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77">
                <a:extLst>
                  <a:ext uri="{FF2B5EF4-FFF2-40B4-BE49-F238E27FC236}">
                    <a16:creationId xmlns="" xmlns:a16="http://schemas.microsoft.com/office/drawing/2014/main" id="{BFA509D3-D4B0-4930-A04D-6022A349C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088" y="2297113"/>
                <a:ext cx="6350" cy="3810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3" y="19"/>
                  </a:cxn>
                  <a:cxn ang="0">
                    <a:pos x="1" y="1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1" y="10"/>
                  </a:cxn>
                  <a:cxn ang="0">
                    <a:pos x="3" y="0"/>
                  </a:cxn>
                </a:cxnLst>
                <a:rect l="0" t="0" r="r" b="b"/>
                <a:pathLst>
                  <a:path w="3" h="19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3"/>
                      <a:pt x="1" y="16"/>
                      <a:pt x="3" y="19"/>
                    </a:cubicBezTo>
                    <a:cubicBezTo>
                      <a:pt x="2" y="16"/>
                      <a:pt x="1" y="13"/>
                      <a:pt x="1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6"/>
                      <a:pt x="2" y="3"/>
                      <a:pt x="3" y="0"/>
                    </a:cubicBezTo>
                  </a:path>
                </a:pathLst>
              </a:custGeom>
              <a:solidFill>
                <a:srgbClr val="D1B4A7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78">
                <a:extLst>
                  <a:ext uri="{FF2B5EF4-FFF2-40B4-BE49-F238E27FC236}">
                    <a16:creationId xmlns="" xmlns:a16="http://schemas.microsoft.com/office/drawing/2014/main" id="{B8AF360D-B5B7-44C4-BAEF-98045E668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613" y="2117725"/>
                <a:ext cx="2900363" cy="400050"/>
              </a:xfrm>
              <a:custGeom>
                <a:avLst/>
                <a:gdLst/>
                <a:ahLst/>
                <a:cxnLst>
                  <a:cxn ang="0">
                    <a:pos x="721" y="0"/>
                  </a:cxn>
                  <a:cxn ang="0">
                    <a:pos x="721" y="0"/>
                  </a:cxn>
                  <a:cxn ang="0">
                    <a:pos x="721" y="0"/>
                  </a:cxn>
                  <a:cxn ang="0">
                    <a:pos x="128" y="43"/>
                  </a:cxn>
                  <a:cxn ang="0">
                    <a:pos x="28" y="72"/>
                  </a:cxn>
                  <a:cxn ang="0">
                    <a:pos x="3" y="90"/>
                  </a:cxn>
                  <a:cxn ang="0">
                    <a:pos x="0" y="99"/>
                  </a:cxn>
                  <a:cxn ang="0">
                    <a:pos x="3" y="108"/>
                  </a:cxn>
                  <a:cxn ang="0">
                    <a:pos x="13" y="117"/>
                  </a:cxn>
                  <a:cxn ang="0">
                    <a:pos x="55" y="136"/>
                  </a:cxn>
                  <a:cxn ang="0">
                    <a:pos x="210" y="168"/>
                  </a:cxn>
                  <a:cxn ang="0">
                    <a:pos x="721" y="198"/>
                  </a:cxn>
                  <a:cxn ang="0">
                    <a:pos x="721" y="198"/>
                  </a:cxn>
                  <a:cxn ang="0">
                    <a:pos x="1314" y="154"/>
                  </a:cxn>
                  <a:cxn ang="0">
                    <a:pos x="1413" y="126"/>
                  </a:cxn>
                  <a:cxn ang="0">
                    <a:pos x="1438" y="108"/>
                  </a:cxn>
                  <a:cxn ang="0">
                    <a:pos x="1442" y="99"/>
                  </a:cxn>
                  <a:cxn ang="0">
                    <a:pos x="1438" y="90"/>
                  </a:cxn>
                  <a:cxn ang="0">
                    <a:pos x="1428" y="80"/>
                  </a:cxn>
                  <a:cxn ang="0">
                    <a:pos x="1386" y="61"/>
                  </a:cxn>
                  <a:cxn ang="0">
                    <a:pos x="1232" y="29"/>
                  </a:cxn>
                  <a:cxn ang="0">
                    <a:pos x="721" y="0"/>
                  </a:cxn>
                </a:cxnLst>
                <a:rect l="0" t="0" r="r" b="b"/>
                <a:pathLst>
                  <a:path w="1442" h="198">
                    <a:moveTo>
                      <a:pt x="721" y="0"/>
                    </a:moveTo>
                    <a:cubicBezTo>
                      <a:pt x="721" y="0"/>
                      <a:pt x="721" y="0"/>
                      <a:pt x="721" y="0"/>
                    </a:cubicBezTo>
                    <a:cubicBezTo>
                      <a:pt x="721" y="0"/>
                      <a:pt x="721" y="0"/>
                      <a:pt x="721" y="0"/>
                    </a:cubicBezTo>
                    <a:cubicBezTo>
                      <a:pt x="475" y="0"/>
                      <a:pt x="258" y="17"/>
                      <a:pt x="128" y="43"/>
                    </a:cubicBezTo>
                    <a:cubicBezTo>
                      <a:pt x="84" y="52"/>
                      <a:pt x="50" y="61"/>
                      <a:pt x="28" y="72"/>
                    </a:cubicBezTo>
                    <a:cubicBezTo>
                      <a:pt x="16" y="78"/>
                      <a:pt x="7" y="84"/>
                      <a:pt x="3" y="90"/>
                    </a:cubicBezTo>
                    <a:cubicBezTo>
                      <a:pt x="1" y="93"/>
                      <a:pt x="0" y="96"/>
                      <a:pt x="0" y="99"/>
                    </a:cubicBezTo>
                    <a:cubicBezTo>
                      <a:pt x="0" y="102"/>
                      <a:pt x="1" y="105"/>
                      <a:pt x="3" y="108"/>
                    </a:cubicBezTo>
                    <a:cubicBezTo>
                      <a:pt x="5" y="111"/>
                      <a:pt x="9" y="114"/>
                      <a:pt x="13" y="117"/>
                    </a:cubicBezTo>
                    <a:cubicBezTo>
                      <a:pt x="23" y="124"/>
                      <a:pt x="37" y="130"/>
                      <a:pt x="55" y="136"/>
                    </a:cubicBezTo>
                    <a:cubicBezTo>
                      <a:pt x="91" y="148"/>
                      <a:pt x="144" y="159"/>
                      <a:pt x="210" y="168"/>
                    </a:cubicBezTo>
                    <a:cubicBezTo>
                      <a:pt x="340" y="186"/>
                      <a:pt x="521" y="198"/>
                      <a:pt x="721" y="198"/>
                    </a:cubicBezTo>
                    <a:cubicBezTo>
                      <a:pt x="721" y="198"/>
                      <a:pt x="721" y="198"/>
                      <a:pt x="721" y="198"/>
                    </a:cubicBezTo>
                    <a:cubicBezTo>
                      <a:pt x="966" y="198"/>
                      <a:pt x="1183" y="180"/>
                      <a:pt x="1314" y="154"/>
                    </a:cubicBezTo>
                    <a:cubicBezTo>
                      <a:pt x="1357" y="146"/>
                      <a:pt x="1391" y="136"/>
                      <a:pt x="1413" y="126"/>
                    </a:cubicBezTo>
                    <a:cubicBezTo>
                      <a:pt x="1425" y="120"/>
                      <a:pt x="1434" y="114"/>
                      <a:pt x="1438" y="108"/>
                    </a:cubicBezTo>
                    <a:cubicBezTo>
                      <a:pt x="1440" y="105"/>
                      <a:pt x="1442" y="102"/>
                      <a:pt x="1442" y="99"/>
                    </a:cubicBezTo>
                    <a:cubicBezTo>
                      <a:pt x="1442" y="96"/>
                      <a:pt x="1440" y="93"/>
                      <a:pt x="1438" y="90"/>
                    </a:cubicBezTo>
                    <a:cubicBezTo>
                      <a:pt x="1436" y="86"/>
                      <a:pt x="1432" y="83"/>
                      <a:pt x="1428" y="80"/>
                    </a:cubicBezTo>
                    <a:cubicBezTo>
                      <a:pt x="1418" y="74"/>
                      <a:pt x="1404" y="67"/>
                      <a:pt x="1386" y="61"/>
                    </a:cubicBezTo>
                    <a:cubicBezTo>
                      <a:pt x="1350" y="49"/>
                      <a:pt x="1297" y="39"/>
                      <a:pt x="1232" y="29"/>
                    </a:cubicBezTo>
                    <a:cubicBezTo>
                      <a:pt x="1101" y="11"/>
                      <a:pt x="920" y="0"/>
                      <a:pt x="72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4">
              <a:extLst>
                <a:ext uri="{FF2B5EF4-FFF2-40B4-BE49-F238E27FC236}">
                  <a16:creationId xmlns="" xmlns:a16="http://schemas.microsoft.com/office/drawing/2014/main" id="{69C6D486-0775-41BD-A57F-57D5E84EB7C4}"/>
                </a:ext>
              </a:extLst>
            </p:cNvPr>
            <p:cNvGrpSpPr/>
            <p:nvPr/>
          </p:nvGrpSpPr>
          <p:grpSpPr>
            <a:xfrm>
              <a:off x="2984417" y="5060066"/>
              <a:ext cx="2193788" cy="866137"/>
              <a:chOff x="2984417" y="5060066"/>
              <a:chExt cx="2193788" cy="866137"/>
            </a:xfrm>
          </p:grpSpPr>
          <p:sp>
            <p:nvSpPr>
              <p:cNvPr id="23" name="TextBox 44">
                <a:extLst>
                  <a:ext uri="{FF2B5EF4-FFF2-40B4-BE49-F238E27FC236}">
                    <a16:creationId xmlns="" xmlns:a16="http://schemas.microsoft.com/office/drawing/2014/main" id="{0DD94C79-815C-40D0-A1FB-7589EEDAD10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451823" y="5060066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 b="1" dirty="0">
                    <a:solidFill>
                      <a:schemeClr val="accent2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4" name="TextBox 45">
                <a:extLst>
                  <a:ext uri="{FF2B5EF4-FFF2-40B4-BE49-F238E27FC236}">
                    <a16:creationId xmlns="" xmlns:a16="http://schemas.microsoft.com/office/drawing/2014/main" id="{24691D87-4B34-40E3-95E4-1F5A598C81A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984417" y="5370024"/>
                <a:ext cx="219378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  <p:grpSp>
        <p:nvGrpSpPr>
          <p:cNvPr id="54" name="千图PPT彼岸天：ID 8661124库_组合 53">
            <a:extLst>
              <a:ext uri="{FF2B5EF4-FFF2-40B4-BE49-F238E27FC236}">
                <a16:creationId xmlns="" xmlns:a16="http://schemas.microsoft.com/office/drawing/2014/main" id="{801818A4-5439-4BC3-9263-B9D6657D19E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583316" y="1633741"/>
            <a:ext cx="3628212" cy="3068590"/>
            <a:chOff x="1583316" y="1633741"/>
            <a:chExt cx="3628212" cy="3068590"/>
          </a:xfrm>
        </p:grpSpPr>
        <p:grpSp>
          <p:nvGrpSpPr>
            <p:cNvPr id="8" name="Group 72">
              <a:extLst>
                <a:ext uri="{FF2B5EF4-FFF2-40B4-BE49-F238E27FC236}">
                  <a16:creationId xmlns="" xmlns:a16="http://schemas.microsoft.com/office/drawing/2014/main" id="{3667B8FB-DA2F-4B68-9953-56FB515CF417}"/>
                </a:ext>
              </a:extLst>
            </p:cNvPr>
            <p:cNvGrpSpPr/>
            <p:nvPr/>
          </p:nvGrpSpPr>
          <p:grpSpPr>
            <a:xfrm rot="16200000" flipH="1">
              <a:off x="3629855" y="3120658"/>
              <a:ext cx="2014771" cy="1148575"/>
              <a:chOff x="3070225" y="2066925"/>
              <a:chExt cx="3003550" cy="1009650"/>
            </a:xfrm>
            <a:effectLst/>
          </p:grpSpPr>
          <p:sp>
            <p:nvSpPr>
              <p:cNvPr id="36" name="Freeform: Shape 73">
                <a:extLst>
                  <a:ext uri="{FF2B5EF4-FFF2-40B4-BE49-F238E27FC236}">
                    <a16:creationId xmlns="" xmlns:a16="http://schemas.microsoft.com/office/drawing/2014/main" id="{DC99751E-E4F8-44ED-A147-35685B15D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225" y="2066925"/>
                <a:ext cx="3003550" cy="1009650"/>
              </a:xfrm>
              <a:custGeom>
                <a:avLst/>
                <a:gdLst/>
                <a:ahLst/>
                <a:cxnLst>
                  <a:cxn ang="0">
                    <a:pos x="24" y="114"/>
                  </a:cxn>
                  <a:cxn ang="0">
                    <a:pos x="26" y="112"/>
                  </a:cxn>
                  <a:cxn ang="0">
                    <a:pos x="37" y="102"/>
                  </a:cxn>
                  <a:cxn ang="0">
                    <a:pos x="80" y="83"/>
                  </a:cxn>
                  <a:cxn ang="0">
                    <a:pos x="235" y="50"/>
                  </a:cxn>
                  <a:cxn ang="0">
                    <a:pos x="747" y="21"/>
                  </a:cxn>
                  <a:cxn ang="0">
                    <a:pos x="747" y="21"/>
                  </a:cxn>
                  <a:cxn ang="0">
                    <a:pos x="1340" y="64"/>
                  </a:cxn>
                  <a:cxn ang="0">
                    <a:pos x="1440" y="93"/>
                  </a:cxn>
                  <a:cxn ang="0">
                    <a:pos x="1467" y="112"/>
                  </a:cxn>
                  <a:cxn ang="0">
                    <a:pos x="1472" y="124"/>
                  </a:cxn>
                  <a:cxn ang="0">
                    <a:pos x="1467" y="135"/>
                  </a:cxn>
                  <a:cxn ang="0">
                    <a:pos x="1456" y="146"/>
                  </a:cxn>
                  <a:cxn ang="0">
                    <a:pos x="1413" y="165"/>
                  </a:cxn>
                  <a:cxn ang="0">
                    <a:pos x="1258" y="197"/>
                  </a:cxn>
                  <a:cxn ang="0">
                    <a:pos x="747" y="227"/>
                  </a:cxn>
                  <a:cxn ang="0">
                    <a:pos x="153" y="183"/>
                  </a:cxn>
                  <a:cxn ang="0">
                    <a:pos x="53" y="154"/>
                  </a:cxn>
                  <a:cxn ang="0">
                    <a:pos x="26" y="135"/>
                  </a:cxn>
                  <a:cxn ang="0">
                    <a:pos x="24" y="133"/>
                  </a:cxn>
                  <a:cxn ang="0">
                    <a:pos x="21" y="124"/>
                  </a:cxn>
                  <a:cxn ang="0">
                    <a:pos x="21" y="124"/>
                  </a:cxn>
                  <a:cxn ang="0">
                    <a:pos x="24" y="114"/>
                  </a:cxn>
                  <a:cxn ang="0">
                    <a:pos x="748" y="0"/>
                  </a:cxn>
                  <a:cxn ang="0">
                    <a:pos x="748" y="0"/>
                  </a:cxn>
                  <a:cxn ang="0">
                    <a:pos x="643" y="1"/>
                  </a:cxn>
                  <a:cxn ang="0">
                    <a:pos x="88" y="66"/>
                  </a:cxn>
                  <a:cxn ang="0">
                    <a:pos x="12" y="102"/>
                  </a:cxn>
                  <a:cxn ang="0">
                    <a:pos x="0" y="124"/>
                  </a:cxn>
                  <a:cxn ang="0">
                    <a:pos x="7" y="140"/>
                  </a:cxn>
                  <a:cxn ang="0">
                    <a:pos x="355" y="473"/>
                  </a:cxn>
                  <a:cxn ang="0">
                    <a:pos x="355" y="473"/>
                  </a:cxn>
                  <a:cxn ang="0">
                    <a:pos x="359" y="475"/>
                  </a:cxn>
                  <a:cxn ang="0">
                    <a:pos x="369" y="478"/>
                  </a:cxn>
                  <a:cxn ang="0">
                    <a:pos x="404" y="482"/>
                  </a:cxn>
                  <a:cxn ang="0">
                    <a:pos x="510" y="491"/>
                  </a:cxn>
                  <a:cxn ang="0">
                    <a:pos x="721" y="500"/>
                  </a:cxn>
                  <a:cxn ang="0">
                    <a:pos x="751" y="500"/>
                  </a:cxn>
                  <a:cxn ang="0">
                    <a:pos x="751" y="500"/>
                  </a:cxn>
                  <a:cxn ang="0">
                    <a:pos x="1108" y="481"/>
                  </a:cxn>
                  <a:cxn ang="0">
                    <a:pos x="1130" y="476"/>
                  </a:cxn>
                  <a:cxn ang="0">
                    <a:pos x="1134" y="473"/>
                  </a:cxn>
                  <a:cxn ang="0">
                    <a:pos x="1134" y="473"/>
                  </a:cxn>
                  <a:cxn ang="0">
                    <a:pos x="1486" y="140"/>
                  </a:cxn>
                  <a:cxn ang="0">
                    <a:pos x="1493" y="124"/>
                  </a:cxn>
                  <a:cxn ang="0">
                    <a:pos x="1486" y="107"/>
                  </a:cxn>
                  <a:cxn ang="0">
                    <a:pos x="1401" y="65"/>
                  </a:cxn>
                  <a:cxn ang="0">
                    <a:pos x="1235" y="30"/>
                  </a:cxn>
                  <a:cxn ang="0">
                    <a:pos x="748" y="0"/>
                  </a:cxn>
                </a:cxnLst>
                <a:rect l="0" t="0" r="r" b="b"/>
                <a:pathLst>
                  <a:path w="1493" h="500">
                    <a:moveTo>
                      <a:pt x="24" y="114"/>
                    </a:moveTo>
                    <a:cubicBezTo>
                      <a:pt x="25" y="114"/>
                      <a:pt x="25" y="113"/>
                      <a:pt x="26" y="112"/>
                    </a:cubicBezTo>
                    <a:cubicBezTo>
                      <a:pt x="28" y="109"/>
                      <a:pt x="32" y="105"/>
                      <a:pt x="37" y="102"/>
                    </a:cubicBezTo>
                    <a:cubicBezTo>
                      <a:pt x="47" y="95"/>
                      <a:pt x="61" y="89"/>
                      <a:pt x="80" y="83"/>
                    </a:cubicBezTo>
                    <a:cubicBezTo>
                      <a:pt x="117" y="70"/>
                      <a:pt x="170" y="60"/>
                      <a:pt x="235" y="50"/>
                    </a:cubicBezTo>
                    <a:cubicBezTo>
                      <a:pt x="366" y="32"/>
                      <a:pt x="547" y="21"/>
                      <a:pt x="747" y="21"/>
                    </a:cubicBezTo>
                    <a:cubicBezTo>
                      <a:pt x="747" y="21"/>
                      <a:pt x="747" y="21"/>
                      <a:pt x="747" y="21"/>
                    </a:cubicBezTo>
                    <a:cubicBezTo>
                      <a:pt x="992" y="21"/>
                      <a:pt x="1209" y="38"/>
                      <a:pt x="1340" y="64"/>
                    </a:cubicBezTo>
                    <a:cubicBezTo>
                      <a:pt x="1384" y="73"/>
                      <a:pt x="1418" y="83"/>
                      <a:pt x="1440" y="93"/>
                    </a:cubicBezTo>
                    <a:cubicBezTo>
                      <a:pt x="1453" y="99"/>
                      <a:pt x="1462" y="105"/>
                      <a:pt x="1467" y="112"/>
                    </a:cubicBezTo>
                    <a:cubicBezTo>
                      <a:pt x="1470" y="116"/>
                      <a:pt x="1472" y="120"/>
                      <a:pt x="1472" y="124"/>
                    </a:cubicBezTo>
                    <a:cubicBezTo>
                      <a:pt x="1472" y="128"/>
                      <a:pt x="1470" y="132"/>
                      <a:pt x="1467" y="135"/>
                    </a:cubicBezTo>
                    <a:cubicBezTo>
                      <a:pt x="1465" y="139"/>
                      <a:pt x="1461" y="142"/>
                      <a:pt x="1456" y="146"/>
                    </a:cubicBezTo>
                    <a:cubicBezTo>
                      <a:pt x="1446" y="152"/>
                      <a:pt x="1432" y="159"/>
                      <a:pt x="1413" y="165"/>
                    </a:cubicBezTo>
                    <a:cubicBezTo>
                      <a:pt x="1377" y="177"/>
                      <a:pt x="1324" y="188"/>
                      <a:pt x="1258" y="197"/>
                    </a:cubicBezTo>
                    <a:cubicBezTo>
                      <a:pt x="1127" y="215"/>
                      <a:pt x="946" y="227"/>
                      <a:pt x="747" y="227"/>
                    </a:cubicBezTo>
                    <a:cubicBezTo>
                      <a:pt x="501" y="227"/>
                      <a:pt x="284" y="209"/>
                      <a:pt x="153" y="183"/>
                    </a:cubicBezTo>
                    <a:cubicBezTo>
                      <a:pt x="109" y="175"/>
                      <a:pt x="75" y="165"/>
                      <a:pt x="53" y="154"/>
                    </a:cubicBezTo>
                    <a:cubicBezTo>
                      <a:pt x="40" y="148"/>
                      <a:pt x="31" y="142"/>
                      <a:pt x="26" y="135"/>
                    </a:cubicBezTo>
                    <a:cubicBezTo>
                      <a:pt x="25" y="135"/>
                      <a:pt x="25" y="134"/>
                      <a:pt x="24" y="133"/>
                    </a:cubicBezTo>
                    <a:cubicBezTo>
                      <a:pt x="22" y="130"/>
                      <a:pt x="21" y="127"/>
                      <a:pt x="21" y="124"/>
                    </a:cubicBezTo>
                    <a:cubicBezTo>
                      <a:pt x="21" y="124"/>
                      <a:pt x="21" y="124"/>
                      <a:pt x="21" y="124"/>
                    </a:cubicBezTo>
                    <a:cubicBezTo>
                      <a:pt x="21" y="121"/>
                      <a:pt x="22" y="117"/>
                      <a:pt x="24" y="114"/>
                    </a:cubicBezTo>
                    <a:moveTo>
                      <a:pt x="748" y="0"/>
                    </a:moveTo>
                    <a:cubicBezTo>
                      <a:pt x="748" y="0"/>
                      <a:pt x="748" y="0"/>
                      <a:pt x="748" y="0"/>
                    </a:cubicBezTo>
                    <a:cubicBezTo>
                      <a:pt x="713" y="0"/>
                      <a:pt x="678" y="0"/>
                      <a:pt x="643" y="1"/>
                    </a:cubicBezTo>
                    <a:cubicBezTo>
                      <a:pt x="397" y="7"/>
                      <a:pt x="197" y="32"/>
                      <a:pt x="88" y="66"/>
                    </a:cubicBezTo>
                    <a:cubicBezTo>
                      <a:pt x="52" y="77"/>
                      <a:pt x="26" y="90"/>
                      <a:pt x="12" y="102"/>
                    </a:cubicBezTo>
                    <a:cubicBezTo>
                      <a:pt x="4" y="110"/>
                      <a:pt x="0" y="117"/>
                      <a:pt x="0" y="124"/>
                    </a:cubicBezTo>
                    <a:cubicBezTo>
                      <a:pt x="0" y="129"/>
                      <a:pt x="2" y="134"/>
                      <a:pt x="7" y="140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74"/>
                      <a:pt x="357" y="475"/>
                      <a:pt x="359" y="475"/>
                    </a:cubicBezTo>
                    <a:cubicBezTo>
                      <a:pt x="362" y="476"/>
                      <a:pt x="365" y="477"/>
                      <a:pt x="369" y="478"/>
                    </a:cubicBezTo>
                    <a:cubicBezTo>
                      <a:pt x="378" y="479"/>
                      <a:pt x="390" y="481"/>
                      <a:pt x="404" y="482"/>
                    </a:cubicBezTo>
                    <a:cubicBezTo>
                      <a:pt x="433" y="486"/>
                      <a:pt x="470" y="488"/>
                      <a:pt x="510" y="491"/>
                    </a:cubicBezTo>
                    <a:cubicBezTo>
                      <a:pt x="590" y="495"/>
                      <a:pt x="679" y="499"/>
                      <a:pt x="721" y="500"/>
                    </a:cubicBezTo>
                    <a:cubicBezTo>
                      <a:pt x="729" y="500"/>
                      <a:pt x="740" y="500"/>
                      <a:pt x="751" y="500"/>
                    </a:cubicBezTo>
                    <a:cubicBezTo>
                      <a:pt x="751" y="500"/>
                      <a:pt x="751" y="500"/>
                      <a:pt x="751" y="500"/>
                    </a:cubicBezTo>
                    <a:cubicBezTo>
                      <a:pt x="851" y="500"/>
                      <a:pt x="1037" y="492"/>
                      <a:pt x="1108" y="481"/>
                    </a:cubicBezTo>
                    <a:cubicBezTo>
                      <a:pt x="1118" y="479"/>
                      <a:pt x="1125" y="477"/>
                      <a:pt x="1130" y="476"/>
                    </a:cubicBezTo>
                    <a:cubicBezTo>
                      <a:pt x="1132" y="475"/>
                      <a:pt x="1134" y="474"/>
                      <a:pt x="1134" y="473"/>
                    </a:cubicBezTo>
                    <a:cubicBezTo>
                      <a:pt x="1134" y="473"/>
                      <a:pt x="1134" y="473"/>
                      <a:pt x="1134" y="473"/>
                    </a:cubicBezTo>
                    <a:cubicBezTo>
                      <a:pt x="1486" y="140"/>
                      <a:pt x="1486" y="140"/>
                      <a:pt x="1486" y="140"/>
                    </a:cubicBezTo>
                    <a:cubicBezTo>
                      <a:pt x="1491" y="134"/>
                      <a:pt x="1493" y="129"/>
                      <a:pt x="1493" y="124"/>
                    </a:cubicBezTo>
                    <a:cubicBezTo>
                      <a:pt x="1493" y="118"/>
                      <a:pt x="1491" y="113"/>
                      <a:pt x="1486" y="107"/>
                    </a:cubicBezTo>
                    <a:cubicBezTo>
                      <a:pt x="1473" y="92"/>
                      <a:pt x="1444" y="78"/>
                      <a:pt x="1401" y="65"/>
                    </a:cubicBezTo>
                    <a:cubicBezTo>
                      <a:pt x="1358" y="52"/>
                      <a:pt x="1301" y="40"/>
                      <a:pt x="1235" y="30"/>
                    </a:cubicBezTo>
                    <a:cubicBezTo>
                      <a:pt x="1103" y="11"/>
                      <a:pt x="931" y="0"/>
                      <a:pt x="748" y="0"/>
                    </a:cubicBezTo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74">
                <a:extLst>
                  <a:ext uri="{FF2B5EF4-FFF2-40B4-BE49-F238E27FC236}">
                    <a16:creationId xmlns="" xmlns:a16="http://schemas.microsoft.com/office/drawing/2014/main" id="{A50813BC-D5C9-4C8F-A61E-10958B241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088" y="2297113"/>
                <a:ext cx="6350" cy="3810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3" y="19"/>
                  </a:cxn>
                  <a:cxn ang="0">
                    <a:pos x="1" y="1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1" y="10"/>
                  </a:cxn>
                  <a:cxn ang="0">
                    <a:pos x="3" y="0"/>
                  </a:cxn>
                </a:cxnLst>
                <a:rect l="0" t="0" r="r" b="b"/>
                <a:pathLst>
                  <a:path w="3" h="19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3"/>
                      <a:pt x="1" y="16"/>
                      <a:pt x="3" y="19"/>
                    </a:cubicBezTo>
                    <a:cubicBezTo>
                      <a:pt x="2" y="16"/>
                      <a:pt x="1" y="13"/>
                      <a:pt x="1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6"/>
                      <a:pt x="2" y="3"/>
                      <a:pt x="3" y="0"/>
                    </a:cubicBezTo>
                  </a:path>
                </a:pathLst>
              </a:custGeom>
              <a:solidFill>
                <a:srgbClr val="D1B4A7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75">
                <a:extLst>
                  <a:ext uri="{FF2B5EF4-FFF2-40B4-BE49-F238E27FC236}">
                    <a16:creationId xmlns="" xmlns:a16="http://schemas.microsoft.com/office/drawing/2014/main" id="{327BC7C8-7608-495E-A5B8-2BEDBBF91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613" y="2117725"/>
                <a:ext cx="2900363" cy="400050"/>
              </a:xfrm>
              <a:custGeom>
                <a:avLst/>
                <a:gdLst/>
                <a:ahLst/>
                <a:cxnLst>
                  <a:cxn ang="0">
                    <a:pos x="721" y="0"/>
                  </a:cxn>
                  <a:cxn ang="0">
                    <a:pos x="721" y="0"/>
                  </a:cxn>
                  <a:cxn ang="0">
                    <a:pos x="721" y="0"/>
                  </a:cxn>
                  <a:cxn ang="0">
                    <a:pos x="128" y="43"/>
                  </a:cxn>
                  <a:cxn ang="0">
                    <a:pos x="28" y="72"/>
                  </a:cxn>
                  <a:cxn ang="0">
                    <a:pos x="3" y="90"/>
                  </a:cxn>
                  <a:cxn ang="0">
                    <a:pos x="0" y="99"/>
                  </a:cxn>
                  <a:cxn ang="0">
                    <a:pos x="3" y="108"/>
                  </a:cxn>
                  <a:cxn ang="0">
                    <a:pos x="13" y="117"/>
                  </a:cxn>
                  <a:cxn ang="0">
                    <a:pos x="55" y="136"/>
                  </a:cxn>
                  <a:cxn ang="0">
                    <a:pos x="210" y="168"/>
                  </a:cxn>
                  <a:cxn ang="0">
                    <a:pos x="721" y="198"/>
                  </a:cxn>
                  <a:cxn ang="0">
                    <a:pos x="721" y="198"/>
                  </a:cxn>
                  <a:cxn ang="0">
                    <a:pos x="1314" y="154"/>
                  </a:cxn>
                  <a:cxn ang="0">
                    <a:pos x="1413" y="126"/>
                  </a:cxn>
                  <a:cxn ang="0">
                    <a:pos x="1438" y="108"/>
                  </a:cxn>
                  <a:cxn ang="0">
                    <a:pos x="1442" y="99"/>
                  </a:cxn>
                  <a:cxn ang="0">
                    <a:pos x="1438" y="90"/>
                  </a:cxn>
                  <a:cxn ang="0">
                    <a:pos x="1428" y="80"/>
                  </a:cxn>
                  <a:cxn ang="0">
                    <a:pos x="1386" y="61"/>
                  </a:cxn>
                  <a:cxn ang="0">
                    <a:pos x="1232" y="29"/>
                  </a:cxn>
                  <a:cxn ang="0">
                    <a:pos x="721" y="0"/>
                  </a:cxn>
                </a:cxnLst>
                <a:rect l="0" t="0" r="r" b="b"/>
                <a:pathLst>
                  <a:path w="1442" h="198">
                    <a:moveTo>
                      <a:pt x="721" y="0"/>
                    </a:moveTo>
                    <a:cubicBezTo>
                      <a:pt x="721" y="0"/>
                      <a:pt x="721" y="0"/>
                      <a:pt x="721" y="0"/>
                    </a:cubicBezTo>
                    <a:cubicBezTo>
                      <a:pt x="721" y="0"/>
                      <a:pt x="721" y="0"/>
                      <a:pt x="721" y="0"/>
                    </a:cubicBezTo>
                    <a:cubicBezTo>
                      <a:pt x="475" y="0"/>
                      <a:pt x="258" y="17"/>
                      <a:pt x="128" y="43"/>
                    </a:cubicBezTo>
                    <a:cubicBezTo>
                      <a:pt x="84" y="52"/>
                      <a:pt x="50" y="61"/>
                      <a:pt x="28" y="72"/>
                    </a:cubicBezTo>
                    <a:cubicBezTo>
                      <a:pt x="16" y="78"/>
                      <a:pt x="7" y="84"/>
                      <a:pt x="3" y="90"/>
                    </a:cubicBezTo>
                    <a:cubicBezTo>
                      <a:pt x="1" y="93"/>
                      <a:pt x="0" y="96"/>
                      <a:pt x="0" y="99"/>
                    </a:cubicBezTo>
                    <a:cubicBezTo>
                      <a:pt x="0" y="102"/>
                      <a:pt x="1" y="105"/>
                      <a:pt x="3" y="108"/>
                    </a:cubicBezTo>
                    <a:cubicBezTo>
                      <a:pt x="5" y="111"/>
                      <a:pt x="9" y="114"/>
                      <a:pt x="13" y="117"/>
                    </a:cubicBezTo>
                    <a:cubicBezTo>
                      <a:pt x="23" y="124"/>
                      <a:pt x="37" y="130"/>
                      <a:pt x="55" y="136"/>
                    </a:cubicBezTo>
                    <a:cubicBezTo>
                      <a:pt x="91" y="148"/>
                      <a:pt x="144" y="159"/>
                      <a:pt x="210" y="168"/>
                    </a:cubicBezTo>
                    <a:cubicBezTo>
                      <a:pt x="340" y="186"/>
                      <a:pt x="521" y="198"/>
                      <a:pt x="721" y="198"/>
                    </a:cubicBezTo>
                    <a:cubicBezTo>
                      <a:pt x="721" y="198"/>
                      <a:pt x="721" y="198"/>
                      <a:pt x="721" y="198"/>
                    </a:cubicBezTo>
                    <a:cubicBezTo>
                      <a:pt x="966" y="198"/>
                      <a:pt x="1183" y="180"/>
                      <a:pt x="1314" y="154"/>
                    </a:cubicBezTo>
                    <a:cubicBezTo>
                      <a:pt x="1357" y="146"/>
                      <a:pt x="1391" y="136"/>
                      <a:pt x="1413" y="126"/>
                    </a:cubicBezTo>
                    <a:cubicBezTo>
                      <a:pt x="1425" y="120"/>
                      <a:pt x="1434" y="114"/>
                      <a:pt x="1438" y="108"/>
                    </a:cubicBezTo>
                    <a:cubicBezTo>
                      <a:pt x="1440" y="105"/>
                      <a:pt x="1442" y="102"/>
                      <a:pt x="1442" y="99"/>
                    </a:cubicBezTo>
                    <a:cubicBezTo>
                      <a:pt x="1442" y="96"/>
                      <a:pt x="1440" y="93"/>
                      <a:pt x="1438" y="90"/>
                    </a:cubicBezTo>
                    <a:cubicBezTo>
                      <a:pt x="1436" y="86"/>
                      <a:pt x="1432" y="83"/>
                      <a:pt x="1428" y="80"/>
                    </a:cubicBezTo>
                    <a:cubicBezTo>
                      <a:pt x="1418" y="74"/>
                      <a:pt x="1404" y="67"/>
                      <a:pt x="1386" y="61"/>
                    </a:cubicBezTo>
                    <a:cubicBezTo>
                      <a:pt x="1350" y="49"/>
                      <a:pt x="1297" y="39"/>
                      <a:pt x="1232" y="29"/>
                    </a:cubicBezTo>
                    <a:cubicBezTo>
                      <a:pt x="1101" y="11"/>
                      <a:pt x="920" y="0"/>
                      <a:pt x="721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2">
              <a:extLst>
                <a:ext uri="{FF2B5EF4-FFF2-40B4-BE49-F238E27FC236}">
                  <a16:creationId xmlns="" xmlns:a16="http://schemas.microsoft.com/office/drawing/2014/main" id="{44C67A4A-3EE7-4CEA-9406-34F4B1162688}"/>
                </a:ext>
              </a:extLst>
            </p:cNvPr>
            <p:cNvGrpSpPr/>
            <p:nvPr/>
          </p:nvGrpSpPr>
          <p:grpSpPr>
            <a:xfrm>
              <a:off x="1583316" y="1633741"/>
              <a:ext cx="2193788" cy="866137"/>
              <a:chOff x="1583316" y="1633741"/>
              <a:chExt cx="2193788" cy="866137"/>
            </a:xfrm>
          </p:grpSpPr>
          <p:sp>
            <p:nvSpPr>
              <p:cNvPr id="25" name="TextBox 42">
                <a:extLst>
                  <a:ext uri="{FF2B5EF4-FFF2-40B4-BE49-F238E27FC236}">
                    <a16:creationId xmlns="" xmlns:a16="http://schemas.microsoft.com/office/drawing/2014/main" id="{A647FCD2-736D-4A2A-8E1E-E33F0CA526F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50722" y="1633741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 b="1" dirty="0">
                    <a:solidFill>
                      <a:schemeClr val="accent1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6" name="TextBox 43">
                <a:extLst>
                  <a:ext uri="{FF2B5EF4-FFF2-40B4-BE49-F238E27FC236}">
                    <a16:creationId xmlns="" xmlns:a16="http://schemas.microsoft.com/office/drawing/2014/main" id="{695DE13A-CE3D-441B-9095-81773C4AB79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83316" y="1943699"/>
                <a:ext cx="219378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</a:rPr>
                  <a:t>请替换文字内容复制你的内容到此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</a:rPr>
                </a:br>
                <a:endParaRPr lang="zh-CN" altLang="en-US" sz="1000" b="0" dirty="0"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0081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千图PPT彼岸天：ID 8661124库_直接连接符 38">
            <a:extLst>
              <a:ext uri="{FF2B5EF4-FFF2-40B4-BE49-F238E27FC236}">
                <a16:creationId xmlns="" xmlns:a16="http://schemas.microsoft.com/office/drawing/2014/main" id="{FE233E35-205E-46E8-A369-8B006AE0D455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 flipH="1">
            <a:off x="5769735" y="2552485"/>
            <a:ext cx="30038" cy="456824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千图PPT彼岸天：ID 8661124库_组合 46">
            <a:extLst>
              <a:ext uri="{FF2B5EF4-FFF2-40B4-BE49-F238E27FC236}">
                <a16:creationId xmlns="" xmlns:a16="http://schemas.microsoft.com/office/drawing/2014/main" id="{539F2256-460C-4F4A-AC5D-9F60472BC32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733326" y="3298825"/>
            <a:ext cx="3754758" cy="1530351"/>
            <a:chOff x="5733326" y="3298825"/>
            <a:chExt cx="3754758" cy="1530351"/>
          </a:xfrm>
        </p:grpSpPr>
        <p:sp>
          <p:nvSpPr>
            <p:cNvPr id="5" name="Straight Connector 52">
              <a:extLst>
                <a:ext uri="{FF2B5EF4-FFF2-40B4-BE49-F238E27FC236}">
                  <a16:creationId xmlns="" xmlns:a16="http://schemas.microsoft.com/office/drawing/2014/main" id="{838AB78E-C2BD-413C-AE8F-832354EDA80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795237" y="4165600"/>
              <a:ext cx="2367283" cy="0"/>
            </a:xfrm>
            <a:prstGeom prst="line">
              <a:avLst/>
            </a:prstGeom>
            <a:noFill/>
            <a:ln w="19050" cap="rnd">
              <a:solidFill>
                <a:schemeClr val="accent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Oval 53">
              <a:extLst>
                <a:ext uri="{FF2B5EF4-FFF2-40B4-BE49-F238E27FC236}">
                  <a16:creationId xmlns="" xmlns:a16="http://schemas.microsoft.com/office/drawing/2014/main" id="{9F36D2DC-CC27-483C-9865-4AE886AB0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326" y="4103688"/>
              <a:ext cx="123825" cy="1238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2">
              <a:extLst>
                <a:ext uri="{FF2B5EF4-FFF2-40B4-BE49-F238E27FC236}">
                  <a16:creationId xmlns="" xmlns:a16="http://schemas.microsoft.com/office/drawing/2014/main" id="{3B429279-328D-4B1E-AEAA-933CB3893C0F}"/>
                </a:ext>
              </a:extLst>
            </p:cNvPr>
            <p:cNvGrpSpPr/>
            <p:nvPr/>
          </p:nvGrpSpPr>
          <p:grpSpPr>
            <a:xfrm>
              <a:off x="8162521" y="3503613"/>
              <a:ext cx="1325563" cy="1325563"/>
              <a:chOff x="7346226" y="3503613"/>
              <a:chExt cx="1325563" cy="1325563"/>
            </a:xfrm>
          </p:grpSpPr>
          <p:sp>
            <p:nvSpPr>
              <p:cNvPr id="43" name="Oval 51">
                <a:extLst>
                  <a:ext uri="{FF2B5EF4-FFF2-40B4-BE49-F238E27FC236}">
                    <a16:creationId xmlns="" xmlns:a16="http://schemas.microsoft.com/office/drawing/2014/main" id="{A6FDBDEF-4D2D-42C2-A9D8-A6C3360F7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6226" y="3503613"/>
                <a:ext cx="1325563" cy="1325563"/>
              </a:xfrm>
              <a:prstGeom prst="ellipse">
                <a:avLst/>
              </a:prstGeom>
              <a:noFill/>
              <a:ln w="19050" cap="rnd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54">
                <a:extLst>
                  <a:ext uri="{FF2B5EF4-FFF2-40B4-BE49-F238E27FC236}">
                    <a16:creationId xmlns="" xmlns:a16="http://schemas.microsoft.com/office/drawing/2014/main" id="{A0F68D65-2A36-4D38-8694-2E33CCD79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8258" y="3871791"/>
                <a:ext cx="473212" cy="587618"/>
              </a:xfrm>
              <a:custGeom>
                <a:avLst/>
                <a:gdLst>
                  <a:gd name="T0" fmla="*/ 381 w 400"/>
                  <a:gd name="T1" fmla="*/ 124 h 498"/>
                  <a:gd name="T2" fmla="*/ 381 w 400"/>
                  <a:gd name="T3" fmla="*/ 124 h 498"/>
                  <a:gd name="T4" fmla="*/ 231 w 400"/>
                  <a:gd name="T5" fmla="*/ 9 h 498"/>
                  <a:gd name="T6" fmla="*/ 115 w 400"/>
                  <a:gd name="T7" fmla="*/ 151 h 498"/>
                  <a:gd name="T8" fmla="*/ 133 w 400"/>
                  <a:gd name="T9" fmla="*/ 213 h 498"/>
                  <a:gd name="T10" fmla="*/ 9 w 400"/>
                  <a:gd name="T11" fmla="*/ 407 h 498"/>
                  <a:gd name="T12" fmla="*/ 0 w 400"/>
                  <a:gd name="T13" fmla="*/ 434 h 498"/>
                  <a:gd name="T14" fmla="*/ 9 w 400"/>
                  <a:gd name="T15" fmla="*/ 478 h 498"/>
                  <a:gd name="T16" fmla="*/ 27 w 400"/>
                  <a:gd name="T17" fmla="*/ 497 h 498"/>
                  <a:gd name="T18" fmla="*/ 62 w 400"/>
                  <a:gd name="T19" fmla="*/ 487 h 498"/>
                  <a:gd name="T20" fmla="*/ 89 w 400"/>
                  <a:gd name="T21" fmla="*/ 470 h 498"/>
                  <a:gd name="T22" fmla="*/ 142 w 400"/>
                  <a:gd name="T23" fmla="*/ 390 h 498"/>
                  <a:gd name="T24" fmla="*/ 142 w 400"/>
                  <a:gd name="T25" fmla="*/ 390 h 498"/>
                  <a:gd name="T26" fmla="*/ 177 w 400"/>
                  <a:gd name="T27" fmla="*/ 381 h 498"/>
                  <a:gd name="T28" fmla="*/ 231 w 400"/>
                  <a:gd name="T29" fmla="*/ 284 h 498"/>
                  <a:gd name="T30" fmla="*/ 293 w 400"/>
                  <a:gd name="T31" fmla="*/ 284 h 498"/>
                  <a:gd name="T32" fmla="*/ 381 w 400"/>
                  <a:gd name="T33" fmla="*/ 124 h 498"/>
                  <a:gd name="T34" fmla="*/ 319 w 400"/>
                  <a:gd name="T35" fmla="*/ 159 h 498"/>
                  <a:gd name="T36" fmla="*/ 319 w 400"/>
                  <a:gd name="T37" fmla="*/ 159 h 498"/>
                  <a:gd name="T38" fmla="*/ 256 w 400"/>
                  <a:gd name="T39" fmla="*/ 142 h 498"/>
                  <a:gd name="T40" fmla="*/ 221 w 400"/>
                  <a:gd name="T41" fmla="*/ 80 h 498"/>
                  <a:gd name="T42" fmla="*/ 310 w 400"/>
                  <a:gd name="T43" fmla="*/ 71 h 498"/>
                  <a:gd name="T44" fmla="*/ 319 w 400"/>
                  <a:gd name="T45" fmla="*/ 159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0" h="498">
                    <a:moveTo>
                      <a:pt x="381" y="124"/>
                    </a:moveTo>
                    <a:lnTo>
                      <a:pt x="381" y="124"/>
                    </a:lnTo>
                    <a:cubicBezTo>
                      <a:pt x="372" y="44"/>
                      <a:pt x="301" y="0"/>
                      <a:pt x="231" y="9"/>
                    </a:cubicBezTo>
                    <a:cubicBezTo>
                      <a:pt x="159" y="27"/>
                      <a:pt x="106" y="80"/>
                      <a:pt x="115" y="151"/>
                    </a:cubicBezTo>
                    <a:cubicBezTo>
                      <a:pt x="115" y="168"/>
                      <a:pt x="124" y="195"/>
                      <a:pt x="133" y="213"/>
                    </a:cubicBezTo>
                    <a:cubicBezTo>
                      <a:pt x="9" y="407"/>
                      <a:pt x="9" y="407"/>
                      <a:pt x="9" y="407"/>
                    </a:cubicBezTo>
                    <a:cubicBezTo>
                      <a:pt x="0" y="407"/>
                      <a:pt x="0" y="425"/>
                      <a:pt x="0" y="434"/>
                    </a:cubicBezTo>
                    <a:cubicBezTo>
                      <a:pt x="9" y="478"/>
                      <a:pt x="9" y="478"/>
                      <a:pt x="9" y="478"/>
                    </a:cubicBezTo>
                    <a:cubicBezTo>
                      <a:pt x="9" y="487"/>
                      <a:pt x="18" y="497"/>
                      <a:pt x="27" y="497"/>
                    </a:cubicBezTo>
                    <a:cubicBezTo>
                      <a:pt x="62" y="487"/>
                      <a:pt x="62" y="487"/>
                      <a:pt x="62" y="487"/>
                    </a:cubicBezTo>
                    <a:cubicBezTo>
                      <a:pt x="71" y="487"/>
                      <a:pt x="80" y="478"/>
                      <a:pt x="89" y="470"/>
                    </a:cubicBezTo>
                    <a:cubicBezTo>
                      <a:pt x="142" y="390"/>
                      <a:pt x="142" y="390"/>
                      <a:pt x="142" y="390"/>
                    </a:cubicBezTo>
                    <a:lnTo>
                      <a:pt x="142" y="390"/>
                    </a:lnTo>
                    <a:cubicBezTo>
                      <a:pt x="177" y="381"/>
                      <a:pt x="177" y="381"/>
                      <a:pt x="177" y="381"/>
                    </a:cubicBezTo>
                    <a:cubicBezTo>
                      <a:pt x="231" y="284"/>
                      <a:pt x="231" y="284"/>
                      <a:pt x="231" y="284"/>
                    </a:cubicBezTo>
                    <a:cubicBezTo>
                      <a:pt x="248" y="293"/>
                      <a:pt x="284" y="284"/>
                      <a:pt x="293" y="284"/>
                    </a:cubicBezTo>
                    <a:cubicBezTo>
                      <a:pt x="363" y="275"/>
                      <a:pt x="399" y="195"/>
                      <a:pt x="381" y="124"/>
                    </a:cubicBezTo>
                    <a:close/>
                    <a:moveTo>
                      <a:pt x="319" y="159"/>
                    </a:moveTo>
                    <a:lnTo>
                      <a:pt x="319" y="159"/>
                    </a:lnTo>
                    <a:cubicBezTo>
                      <a:pt x="301" y="187"/>
                      <a:pt x="284" y="168"/>
                      <a:pt x="256" y="142"/>
                    </a:cubicBezTo>
                    <a:cubicBezTo>
                      <a:pt x="231" y="124"/>
                      <a:pt x="203" y="115"/>
                      <a:pt x="221" y="80"/>
                    </a:cubicBezTo>
                    <a:cubicBezTo>
                      <a:pt x="240" y="53"/>
                      <a:pt x="284" y="44"/>
                      <a:pt x="310" y="71"/>
                    </a:cubicBezTo>
                    <a:cubicBezTo>
                      <a:pt x="337" y="89"/>
                      <a:pt x="346" y="133"/>
                      <a:pt x="319" y="15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75">
              <a:extLst>
                <a:ext uri="{FF2B5EF4-FFF2-40B4-BE49-F238E27FC236}">
                  <a16:creationId xmlns="" xmlns:a16="http://schemas.microsoft.com/office/drawing/2014/main" id="{68AD5068-0C24-422E-B55C-5337DA974490}"/>
                </a:ext>
              </a:extLst>
            </p:cNvPr>
            <p:cNvGrpSpPr/>
            <p:nvPr/>
          </p:nvGrpSpPr>
          <p:grpSpPr>
            <a:xfrm>
              <a:off x="5888526" y="3298825"/>
              <a:ext cx="2475726" cy="780221"/>
              <a:chOff x="9784347" y="2299562"/>
              <a:chExt cx="2475726" cy="780221"/>
            </a:xfrm>
          </p:grpSpPr>
          <p:sp>
            <p:nvSpPr>
              <p:cNvPr id="33" name="TextBox 76">
                <a:extLst>
                  <a:ext uri="{FF2B5EF4-FFF2-40B4-BE49-F238E27FC236}">
                    <a16:creationId xmlns="" xmlns:a16="http://schemas.microsoft.com/office/drawing/2014/main" id="{1BC01C1B-DCE7-4961-9639-8C38185194B3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216000" tIns="0" rIns="216000" bIns="0" anchor="b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4" name="TextBox 77">
                <a:extLst>
                  <a:ext uri="{FF2B5EF4-FFF2-40B4-BE49-F238E27FC236}">
                    <a16:creationId xmlns="" xmlns:a16="http://schemas.microsoft.com/office/drawing/2014/main" id="{C8559500-09BD-42D7-B1D7-B476BCD566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216000" tIns="0" rIns="21600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49" name="千图PPT彼岸天：ID 8661124库_组合 48">
            <a:extLst>
              <a:ext uri="{FF2B5EF4-FFF2-40B4-BE49-F238E27FC236}">
                <a16:creationId xmlns="" xmlns:a16="http://schemas.microsoft.com/office/drawing/2014/main" id="{5BC8CAEF-4AC9-44B1-A665-DEFA838B942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11369" y="4320796"/>
            <a:ext cx="4345782" cy="1567242"/>
            <a:chOff x="1511369" y="4320796"/>
            <a:chExt cx="4345782" cy="1567242"/>
          </a:xfrm>
        </p:grpSpPr>
        <p:sp>
          <p:nvSpPr>
            <p:cNvPr id="11" name="Straight Connector 62">
              <a:extLst>
                <a:ext uri="{FF2B5EF4-FFF2-40B4-BE49-F238E27FC236}">
                  <a16:creationId xmlns="" xmlns:a16="http://schemas.microsoft.com/office/drawing/2014/main" id="{CF9D7538-D8B5-4407-9063-E57EAF687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094" y="5153025"/>
              <a:ext cx="2813844" cy="0"/>
            </a:xfrm>
            <a:prstGeom prst="line">
              <a:avLst/>
            </a:prstGeom>
            <a:noFill/>
            <a:ln w="19050" cap="rnd">
              <a:solidFill>
                <a:schemeClr val="accent4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63">
              <a:extLst>
                <a:ext uri="{FF2B5EF4-FFF2-40B4-BE49-F238E27FC236}">
                  <a16:creationId xmlns="" xmlns:a16="http://schemas.microsoft.com/office/drawing/2014/main" id="{D6FCF163-5A73-473C-A58B-25EEC668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326" y="5091113"/>
              <a:ext cx="123825" cy="1238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6">
              <a:extLst>
                <a:ext uri="{FF2B5EF4-FFF2-40B4-BE49-F238E27FC236}">
                  <a16:creationId xmlns="" xmlns:a16="http://schemas.microsoft.com/office/drawing/2014/main" id="{9C4D5641-2ED4-48D1-AEAE-E537F08C257F}"/>
                </a:ext>
              </a:extLst>
            </p:cNvPr>
            <p:cNvGrpSpPr/>
            <p:nvPr/>
          </p:nvGrpSpPr>
          <p:grpSpPr>
            <a:xfrm>
              <a:off x="1511369" y="4403725"/>
              <a:ext cx="1482725" cy="1484313"/>
              <a:chOff x="1507401" y="4403725"/>
              <a:chExt cx="1482725" cy="1484313"/>
            </a:xfrm>
          </p:grpSpPr>
          <p:sp>
            <p:nvSpPr>
              <p:cNvPr id="39" name="Oval 61">
                <a:extLst>
                  <a:ext uri="{FF2B5EF4-FFF2-40B4-BE49-F238E27FC236}">
                    <a16:creationId xmlns="" xmlns:a16="http://schemas.microsoft.com/office/drawing/2014/main" id="{2D64AC97-2256-4E5E-A023-64536AA51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01" y="4403725"/>
                <a:ext cx="1482725" cy="1484313"/>
              </a:xfrm>
              <a:prstGeom prst="ellipse">
                <a:avLst/>
              </a:prstGeom>
              <a:noFill/>
              <a:ln w="19050" cap="rnd">
                <a:solidFill>
                  <a:schemeClr val="accent4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64">
                <a:extLst>
                  <a:ext uri="{FF2B5EF4-FFF2-40B4-BE49-F238E27FC236}">
                    <a16:creationId xmlns="" xmlns:a16="http://schemas.microsoft.com/office/drawing/2014/main" id="{9CEB96C2-2A74-4AFC-B8DE-D120832BC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3716" y="4866861"/>
                <a:ext cx="675852" cy="604078"/>
              </a:xfrm>
              <a:custGeom>
                <a:avLst/>
                <a:gdLst>
                  <a:gd name="T0" fmla="*/ 80 w 498"/>
                  <a:gd name="T1" fmla="*/ 151 h 445"/>
                  <a:gd name="T2" fmla="*/ 80 w 498"/>
                  <a:gd name="T3" fmla="*/ 151 h 445"/>
                  <a:gd name="T4" fmla="*/ 142 w 498"/>
                  <a:gd name="T5" fmla="*/ 169 h 445"/>
                  <a:gd name="T6" fmla="*/ 151 w 498"/>
                  <a:gd name="T7" fmla="*/ 169 h 445"/>
                  <a:gd name="T8" fmla="*/ 195 w 498"/>
                  <a:gd name="T9" fmla="*/ 134 h 445"/>
                  <a:gd name="T10" fmla="*/ 195 w 498"/>
                  <a:gd name="T11" fmla="*/ 125 h 445"/>
                  <a:gd name="T12" fmla="*/ 178 w 498"/>
                  <a:gd name="T13" fmla="*/ 107 h 445"/>
                  <a:gd name="T14" fmla="*/ 275 w 498"/>
                  <a:gd name="T15" fmla="*/ 10 h 445"/>
                  <a:gd name="T16" fmla="*/ 195 w 498"/>
                  <a:gd name="T17" fmla="*/ 0 h 445"/>
                  <a:gd name="T18" fmla="*/ 107 w 498"/>
                  <a:gd name="T19" fmla="*/ 54 h 445"/>
                  <a:gd name="T20" fmla="*/ 72 w 498"/>
                  <a:gd name="T21" fmla="*/ 81 h 445"/>
                  <a:gd name="T22" fmla="*/ 53 w 498"/>
                  <a:gd name="T23" fmla="*/ 116 h 445"/>
                  <a:gd name="T24" fmla="*/ 18 w 498"/>
                  <a:gd name="T25" fmla="*/ 125 h 445"/>
                  <a:gd name="T26" fmla="*/ 0 w 498"/>
                  <a:gd name="T27" fmla="*/ 143 h 445"/>
                  <a:gd name="T28" fmla="*/ 0 w 498"/>
                  <a:gd name="T29" fmla="*/ 151 h 445"/>
                  <a:gd name="T30" fmla="*/ 36 w 498"/>
                  <a:gd name="T31" fmla="*/ 187 h 445"/>
                  <a:gd name="T32" fmla="*/ 53 w 498"/>
                  <a:gd name="T33" fmla="*/ 196 h 445"/>
                  <a:gd name="T34" fmla="*/ 72 w 498"/>
                  <a:gd name="T35" fmla="*/ 178 h 445"/>
                  <a:gd name="T36" fmla="*/ 80 w 498"/>
                  <a:gd name="T37" fmla="*/ 151 h 445"/>
                  <a:gd name="T38" fmla="*/ 222 w 498"/>
                  <a:gd name="T39" fmla="*/ 160 h 445"/>
                  <a:gd name="T40" fmla="*/ 222 w 498"/>
                  <a:gd name="T41" fmla="*/ 160 h 445"/>
                  <a:gd name="T42" fmla="*/ 213 w 498"/>
                  <a:gd name="T43" fmla="*/ 160 h 445"/>
                  <a:gd name="T44" fmla="*/ 178 w 498"/>
                  <a:gd name="T45" fmla="*/ 187 h 445"/>
                  <a:gd name="T46" fmla="*/ 169 w 498"/>
                  <a:gd name="T47" fmla="*/ 204 h 445"/>
                  <a:gd name="T48" fmla="*/ 381 w 498"/>
                  <a:gd name="T49" fmla="*/ 435 h 445"/>
                  <a:gd name="T50" fmla="*/ 399 w 498"/>
                  <a:gd name="T51" fmla="*/ 435 h 445"/>
                  <a:gd name="T52" fmla="*/ 426 w 498"/>
                  <a:gd name="T53" fmla="*/ 417 h 445"/>
                  <a:gd name="T54" fmla="*/ 426 w 498"/>
                  <a:gd name="T55" fmla="*/ 400 h 445"/>
                  <a:gd name="T56" fmla="*/ 222 w 498"/>
                  <a:gd name="T57" fmla="*/ 160 h 445"/>
                  <a:gd name="T58" fmla="*/ 497 w 498"/>
                  <a:gd name="T59" fmla="*/ 63 h 445"/>
                  <a:gd name="T60" fmla="*/ 497 w 498"/>
                  <a:gd name="T61" fmla="*/ 63 h 445"/>
                  <a:gd name="T62" fmla="*/ 479 w 498"/>
                  <a:gd name="T63" fmla="*/ 54 h 445"/>
                  <a:gd name="T64" fmla="*/ 461 w 498"/>
                  <a:gd name="T65" fmla="*/ 89 h 445"/>
                  <a:gd name="T66" fmla="*/ 408 w 498"/>
                  <a:gd name="T67" fmla="*/ 107 h 445"/>
                  <a:gd name="T68" fmla="*/ 399 w 498"/>
                  <a:gd name="T69" fmla="*/ 63 h 445"/>
                  <a:gd name="T70" fmla="*/ 417 w 498"/>
                  <a:gd name="T71" fmla="*/ 19 h 445"/>
                  <a:gd name="T72" fmla="*/ 408 w 498"/>
                  <a:gd name="T73" fmla="*/ 10 h 445"/>
                  <a:gd name="T74" fmla="*/ 337 w 498"/>
                  <a:gd name="T75" fmla="*/ 72 h 445"/>
                  <a:gd name="T76" fmla="*/ 319 w 498"/>
                  <a:gd name="T77" fmla="*/ 151 h 445"/>
                  <a:gd name="T78" fmla="*/ 284 w 498"/>
                  <a:gd name="T79" fmla="*/ 187 h 445"/>
                  <a:gd name="T80" fmla="*/ 319 w 498"/>
                  <a:gd name="T81" fmla="*/ 231 h 445"/>
                  <a:gd name="T82" fmla="*/ 364 w 498"/>
                  <a:gd name="T83" fmla="*/ 187 h 445"/>
                  <a:gd name="T84" fmla="*/ 408 w 498"/>
                  <a:gd name="T85" fmla="*/ 178 h 445"/>
                  <a:gd name="T86" fmla="*/ 488 w 498"/>
                  <a:gd name="T87" fmla="*/ 143 h 445"/>
                  <a:gd name="T88" fmla="*/ 497 w 498"/>
                  <a:gd name="T89" fmla="*/ 63 h 445"/>
                  <a:gd name="T90" fmla="*/ 72 w 498"/>
                  <a:gd name="T91" fmla="*/ 400 h 445"/>
                  <a:gd name="T92" fmla="*/ 72 w 498"/>
                  <a:gd name="T93" fmla="*/ 400 h 445"/>
                  <a:gd name="T94" fmla="*/ 72 w 498"/>
                  <a:gd name="T95" fmla="*/ 417 h 445"/>
                  <a:gd name="T96" fmla="*/ 89 w 498"/>
                  <a:gd name="T97" fmla="*/ 444 h 445"/>
                  <a:gd name="T98" fmla="*/ 107 w 498"/>
                  <a:gd name="T99" fmla="*/ 435 h 445"/>
                  <a:gd name="T100" fmla="*/ 231 w 498"/>
                  <a:gd name="T101" fmla="*/ 320 h 445"/>
                  <a:gd name="T102" fmla="*/ 195 w 498"/>
                  <a:gd name="T103" fmla="*/ 275 h 445"/>
                  <a:gd name="T104" fmla="*/ 72 w 498"/>
                  <a:gd name="T105" fmla="*/ 40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8" h="445">
                    <a:moveTo>
                      <a:pt x="80" y="151"/>
                    </a:moveTo>
                    <a:lnTo>
                      <a:pt x="80" y="151"/>
                    </a:lnTo>
                    <a:cubicBezTo>
                      <a:pt x="97" y="134"/>
                      <a:pt x="116" y="143"/>
                      <a:pt x="142" y="169"/>
                    </a:cubicBezTo>
                    <a:cubicBezTo>
                      <a:pt x="151" y="178"/>
                      <a:pt x="151" y="169"/>
                      <a:pt x="151" y="169"/>
                    </a:cubicBezTo>
                    <a:cubicBezTo>
                      <a:pt x="160" y="169"/>
                      <a:pt x="186" y="134"/>
                      <a:pt x="195" y="134"/>
                    </a:cubicBezTo>
                    <a:cubicBezTo>
                      <a:pt x="195" y="134"/>
                      <a:pt x="195" y="134"/>
                      <a:pt x="195" y="125"/>
                    </a:cubicBezTo>
                    <a:cubicBezTo>
                      <a:pt x="186" y="125"/>
                      <a:pt x="178" y="116"/>
                      <a:pt x="178" y="107"/>
                    </a:cubicBezTo>
                    <a:cubicBezTo>
                      <a:pt x="133" y="45"/>
                      <a:pt x="301" y="10"/>
                      <a:pt x="275" y="10"/>
                    </a:cubicBezTo>
                    <a:cubicBezTo>
                      <a:pt x="257" y="0"/>
                      <a:pt x="204" y="0"/>
                      <a:pt x="195" y="0"/>
                    </a:cubicBezTo>
                    <a:cubicBezTo>
                      <a:pt x="169" y="10"/>
                      <a:pt x="125" y="36"/>
                      <a:pt x="107" y="54"/>
                    </a:cubicBezTo>
                    <a:cubicBezTo>
                      <a:pt x="80" y="72"/>
                      <a:pt x="72" y="81"/>
                      <a:pt x="72" y="81"/>
                    </a:cubicBezTo>
                    <a:cubicBezTo>
                      <a:pt x="62" y="89"/>
                      <a:pt x="72" y="107"/>
                      <a:pt x="53" y="116"/>
                    </a:cubicBezTo>
                    <a:cubicBezTo>
                      <a:pt x="36" y="125"/>
                      <a:pt x="27" y="116"/>
                      <a:pt x="18" y="125"/>
                    </a:cubicBezTo>
                    <a:cubicBezTo>
                      <a:pt x="18" y="134"/>
                      <a:pt x="9" y="134"/>
                      <a:pt x="0" y="143"/>
                    </a:cubicBezTo>
                    <a:lnTo>
                      <a:pt x="0" y="151"/>
                    </a:lnTo>
                    <a:lnTo>
                      <a:pt x="36" y="187"/>
                    </a:lnTo>
                    <a:cubicBezTo>
                      <a:pt x="36" y="196"/>
                      <a:pt x="44" y="196"/>
                      <a:pt x="53" y="196"/>
                    </a:cubicBezTo>
                    <a:cubicBezTo>
                      <a:pt x="53" y="187"/>
                      <a:pt x="62" y="178"/>
                      <a:pt x="72" y="178"/>
                    </a:cubicBezTo>
                    <a:cubicBezTo>
                      <a:pt x="72" y="178"/>
                      <a:pt x="72" y="151"/>
                      <a:pt x="80" y="151"/>
                    </a:cubicBezTo>
                    <a:close/>
                    <a:moveTo>
                      <a:pt x="222" y="160"/>
                    </a:moveTo>
                    <a:lnTo>
                      <a:pt x="222" y="160"/>
                    </a:lnTo>
                    <a:cubicBezTo>
                      <a:pt x="213" y="160"/>
                      <a:pt x="213" y="160"/>
                      <a:pt x="213" y="160"/>
                    </a:cubicBezTo>
                    <a:cubicBezTo>
                      <a:pt x="178" y="187"/>
                      <a:pt x="178" y="187"/>
                      <a:pt x="178" y="187"/>
                    </a:cubicBezTo>
                    <a:cubicBezTo>
                      <a:pt x="169" y="196"/>
                      <a:pt x="169" y="196"/>
                      <a:pt x="169" y="204"/>
                    </a:cubicBezTo>
                    <a:cubicBezTo>
                      <a:pt x="381" y="435"/>
                      <a:pt x="381" y="435"/>
                      <a:pt x="381" y="435"/>
                    </a:cubicBezTo>
                    <a:cubicBezTo>
                      <a:pt x="381" y="444"/>
                      <a:pt x="391" y="444"/>
                      <a:pt x="399" y="435"/>
                    </a:cubicBezTo>
                    <a:cubicBezTo>
                      <a:pt x="426" y="417"/>
                      <a:pt x="426" y="417"/>
                      <a:pt x="426" y="417"/>
                    </a:cubicBezTo>
                    <a:cubicBezTo>
                      <a:pt x="426" y="408"/>
                      <a:pt x="426" y="400"/>
                      <a:pt x="426" y="400"/>
                    </a:cubicBezTo>
                    <a:lnTo>
                      <a:pt x="222" y="160"/>
                    </a:lnTo>
                    <a:close/>
                    <a:moveTo>
                      <a:pt x="497" y="63"/>
                    </a:moveTo>
                    <a:lnTo>
                      <a:pt x="497" y="63"/>
                    </a:lnTo>
                    <a:cubicBezTo>
                      <a:pt x="488" y="45"/>
                      <a:pt x="488" y="54"/>
                      <a:pt x="479" y="54"/>
                    </a:cubicBezTo>
                    <a:cubicBezTo>
                      <a:pt x="479" y="63"/>
                      <a:pt x="461" y="81"/>
                      <a:pt x="461" y="89"/>
                    </a:cubicBezTo>
                    <a:cubicBezTo>
                      <a:pt x="452" y="107"/>
                      <a:pt x="435" y="125"/>
                      <a:pt x="408" y="107"/>
                    </a:cubicBezTo>
                    <a:cubicBezTo>
                      <a:pt x="381" y="81"/>
                      <a:pt x="391" y="72"/>
                      <a:pt x="399" y="63"/>
                    </a:cubicBezTo>
                    <a:cubicBezTo>
                      <a:pt x="399" y="54"/>
                      <a:pt x="417" y="28"/>
                      <a:pt x="417" y="19"/>
                    </a:cubicBezTo>
                    <a:cubicBezTo>
                      <a:pt x="426" y="19"/>
                      <a:pt x="417" y="10"/>
                      <a:pt x="408" y="10"/>
                    </a:cubicBezTo>
                    <a:cubicBezTo>
                      <a:pt x="399" y="19"/>
                      <a:pt x="346" y="36"/>
                      <a:pt x="337" y="72"/>
                    </a:cubicBezTo>
                    <a:cubicBezTo>
                      <a:pt x="328" y="98"/>
                      <a:pt x="346" y="125"/>
                      <a:pt x="319" y="151"/>
                    </a:cubicBezTo>
                    <a:cubicBezTo>
                      <a:pt x="284" y="187"/>
                      <a:pt x="284" y="187"/>
                      <a:pt x="284" y="187"/>
                    </a:cubicBezTo>
                    <a:cubicBezTo>
                      <a:pt x="319" y="231"/>
                      <a:pt x="319" y="231"/>
                      <a:pt x="319" y="231"/>
                    </a:cubicBezTo>
                    <a:cubicBezTo>
                      <a:pt x="364" y="187"/>
                      <a:pt x="364" y="187"/>
                      <a:pt x="364" y="187"/>
                    </a:cubicBezTo>
                    <a:cubicBezTo>
                      <a:pt x="372" y="178"/>
                      <a:pt x="391" y="169"/>
                      <a:pt x="408" y="178"/>
                    </a:cubicBezTo>
                    <a:cubicBezTo>
                      <a:pt x="452" y="187"/>
                      <a:pt x="470" y="169"/>
                      <a:pt x="488" y="143"/>
                    </a:cubicBezTo>
                    <a:cubicBezTo>
                      <a:pt x="497" y="116"/>
                      <a:pt x="497" y="72"/>
                      <a:pt x="497" y="63"/>
                    </a:cubicBezTo>
                    <a:close/>
                    <a:moveTo>
                      <a:pt x="72" y="400"/>
                    </a:moveTo>
                    <a:lnTo>
                      <a:pt x="72" y="400"/>
                    </a:lnTo>
                    <a:cubicBezTo>
                      <a:pt x="62" y="408"/>
                      <a:pt x="62" y="417"/>
                      <a:pt x="72" y="417"/>
                    </a:cubicBezTo>
                    <a:cubicBezTo>
                      <a:pt x="89" y="444"/>
                      <a:pt x="89" y="444"/>
                      <a:pt x="89" y="444"/>
                    </a:cubicBezTo>
                    <a:cubicBezTo>
                      <a:pt x="97" y="444"/>
                      <a:pt x="107" y="444"/>
                      <a:pt x="107" y="435"/>
                    </a:cubicBezTo>
                    <a:cubicBezTo>
                      <a:pt x="231" y="320"/>
                      <a:pt x="231" y="320"/>
                      <a:pt x="231" y="320"/>
                    </a:cubicBezTo>
                    <a:cubicBezTo>
                      <a:pt x="195" y="275"/>
                      <a:pt x="195" y="275"/>
                      <a:pt x="195" y="275"/>
                    </a:cubicBezTo>
                    <a:lnTo>
                      <a:pt x="72" y="40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78">
              <a:extLst>
                <a:ext uri="{FF2B5EF4-FFF2-40B4-BE49-F238E27FC236}">
                  <a16:creationId xmlns="" xmlns:a16="http://schemas.microsoft.com/office/drawing/2014/main" id="{7129C53E-1217-4872-837A-43BF767A6AF8}"/>
                </a:ext>
              </a:extLst>
            </p:cNvPr>
            <p:cNvGrpSpPr/>
            <p:nvPr/>
          </p:nvGrpSpPr>
          <p:grpSpPr>
            <a:xfrm>
              <a:off x="3294009" y="4320796"/>
              <a:ext cx="2475726" cy="780221"/>
              <a:chOff x="9784347" y="2299562"/>
              <a:chExt cx="2475726" cy="780221"/>
            </a:xfrm>
          </p:grpSpPr>
          <p:sp>
            <p:nvSpPr>
              <p:cNvPr id="31" name="TextBox 79">
                <a:extLst>
                  <a:ext uri="{FF2B5EF4-FFF2-40B4-BE49-F238E27FC236}">
                    <a16:creationId xmlns="" xmlns:a16="http://schemas.microsoft.com/office/drawing/2014/main" id="{57ED912C-4E0B-4F9E-9D6C-33042E984D97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144000" tIns="0" rIns="21600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2" name="TextBox 80">
                <a:extLst>
                  <a:ext uri="{FF2B5EF4-FFF2-40B4-BE49-F238E27FC236}">
                    <a16:creationId xmlns="" xmlns:a16="http://schemas.microsoft.com/office/drawing/2014/main" id="{76B56B34-29A8-45D5-B039-D3695EFD3B2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144000" tIns="0" rIns="21600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48" name="千图PPT彼岸天：ID 8661124库_组合 47">
            <a:extLst>
              <a:ext uri="{FF2B5EF4-FFF2-40B4-BE49-F238E27FC236}">
                <a16:creationId xmlns="" xmlns:a16="http://schemas.microsoft.com/office/drawing/2014/main" id="{E61E3C2D-9B2E-4ADA-AB7C-8CFE73E738C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104568" y="2282825"/>
            <a:ext cx="4752583" cy="2005013"/>
            <a:chOff x="1104568" y="2282825"/>
            <a:chExt cx="4752583" cy="2005013"/>
          </a:xfrm>
        </p:grpSpPr>
        <p:sp>
          <p:nvSpPr>
            <p:cNvPr id="14" name="Straight Connector 67">
              <a:extLst>
                <a:ext uri="{FF2B5EF4-FFF2-40B4-BE49-F238E27FC236}">
                  <a16:creationId xmlns="" xmlns:a16="http://schemas.microsoft.com/office/drawing/2014/main" id="{859546ED-161D-43B2-A4B5-DB1D49735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169" y="3286125"/>
              <a:ext cx="2690420" cy="0"/>
            </a:xfrm>
            <a:prstGeom prst="line">
              <a:avLst/>
            </a:prstGeom>
            <a:noFill/>
            <a:ln w="19050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Oval 68">
              <a:extLst>
                <a:ext uri="{FF2B5EF4-FFF2-40B4-BE49-F238E27FC236}">
                  <a16:creationId xmlns="" xmlns:a16="http://schemas.microsoft.com/office/drawing/2014/main" id="{2A696232-1491-4767-AA49-7C6B467A8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326" y="3236913"/>
              <a:ext cx="123825" cy="1238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5">
              <a:extLst>
                <a:ext uri="{FF2B5EF4-FFF2-40B4-BE49-F238E27FC236}">
                  <a16:creationId xmlns="" xmlns:a16="http://schemas.microsoft.com/office/drawing/2014/main" id="{E65BE032-0F5A-435D-BDE8-18A64693D4EB}"/>
                </a:ext>
              </a:extLst>
            </p:cNvPr>
            <p:cNvGrpSpPr/>
            <p:nvPr/>
          </p:nvGrpSpPr>
          <p:grpSpPr>
            <a:xfrm>
              <a:off x="1104568" y="2282825"/>
              <a:ext cx="2006600" cy="2005013"/>
              <a:chOff x="2423388" y="2282825"/>
              <a:chExt cx="2006600" cy="2005013"/>
            </a:xfrm>
          </p:grpSpPr>
          <p:sp>
            <p:nvSpPr>
              <p:cNvPr id="37" name="Oval 66">
                <a:extLst>
                  <a:ext uri="{FF2B5EF4-FFF2-40B4-BE49-F238E27FC236}">
                    <a16:creationId xmlns="" xmlns:a16="http://schemas.microsoft.com/office/drawing/2014/main" id="{7D3B9658-6636-49B1-BE3D-F55A3E66C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388" y="2282825"/>
                <a:ext cx="2006600" cy="2005013"/>
              </a:xfrm>
              <a:prstGeom prst="ellipse">
                <a:avLst/>
              </a:pr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69">
                <a:extLst>
                  <a:ext uri="{FF2B5EF4-FFF2-40B4-BE49-F238E27FC236}">
                    <a16:creationId xmlns="" xmlns:a16="http://schemas.microsoft.com/office/drawing/2014/main" id="{4C2FD08C-3F4E-4BEA-A6D8-D8857C8F5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930" y="2970248"/>
                <a:ext cx="791241" cy="609183"/>
              </a:xfrm>
              <a:custGeom>
                <a:avLst/>
                <a:gdLst>
                  <a:gd name="T0" fmla="*/ 80 w 497"/>
                  <a:gd name="T1" fmla="*/ 248 h 382"/>
                  <a:gd name="T2" fmla="*/ 80 w 497"/>
                  <a:gd name="T3" fmla="*/ 248 h 382"/>
                  <a:gd name="T4" fmla="*/ 159 w 497"/>
                  <a:gd name="T5" fmla="*/ 328 h 382"/>
                  <a:gd name="T6" fmla="*/ 248 w 497"/>
                  <a:gd name="T7" fmla="*/ 381 h 382"/>
                  <a:gd name="T8" fmla="*/ 337 w 497"/>
                  <a:gd name="T9" fmla="*/ 337 h 382"/>
                  <a:gd name="T10" fmla="*/ 390 w 497"/>
                  <a:gd name="T11" fmla="*/ 258 h 382"/>
                  <a:gd name="T12" fmla="*/ 248 w 497"/>
                  <a:gd name="T13" fmla="*/ 328 h 382"/>
                  <a:gd name="T14" fmla="*/ 80 w 497"/>
                  <a:gd name="T15" fmla="*/ 248 h 382"/>
                  <a:gd name="T16" fmla="*/ 487 w 497"/>
                  <a:gd name="T17" fmla="*/ 124 h 382"/>
                  <a:gd name="T18" fmla="*/ 487 w 497"/>
                  <a:gd name="T19" fmla="*/ 124 h 382"/>
                  <a:gd name="T20" fmla="*/ 274 w 497"/>
                  <a:gd name="T21" fmla="*/ 9 h 382"/>
                  <a:gd name="T22" fmla="*/ 221 w 497"/>
                  <a:gd name="T23" fmla="*/ 9 h 382"/>
                  <a:gd name="T24" fmla="*/ 9 w 497"/>
                  <a:gd name="T25" fmla="*/ 124 h 382"/>
                  <a:gd name="T26" fmla="*/ 9 w 497"/>
                  <a:gd name="T27" fmla="*/ 160 h 382"/>
                  <a:gd name="T28" fmla="*/ 221 w 497"/>
                  <a:gd name="T29" fmla="*/ 275 h 382"/>
                  <a:gd name="T30" fmla="*/ 274 w 497"/>
                  <a:gd name="T31" fmla="*/ 275 h 382"/>
                  <a:gd name="T32" fmla="*/ 408 w 497"/>
                  <a:gd name="T33" fmla="*/ 195 h 382"/>
                  <a:gd name="T34" fmla="*/ 266 w 497"/>
                  <a:gd name="T35" fmla="*/ 160 h 382"/>
                  <a:gd name="T36" fmla="*/ 248 w 497"/>
                  <a:gd name="T37" fmla="*/ 168 h 382"/>
                  <a:gd name="T38" fmla="*/ 203 w 497"/>
                  <a:gd name="T39" fmla="*/ 133 h 382"/>
                  <a:gd name="T40" fmla="*/ 248 w 497"/>
                  <a:gd name="T41" fmla="*/ 107 h 382"/>
                  <a:gd name="T42" fmla="*/ 293 w 497"/>
                  <a:gd name="T43" fmla="*/ 124 h 382"/>
                  <a:gd name="T44" fmla="*/ 443 w 497"/>
                  <a:gd name="T45" fmla="*/ 177 h 382"/>
                  <a:gd name="T46" fmla="*/ 487 w 497"/>
                  <a:gd name="T47" fmla="*/ 160 h 382"/>
                  <a:gd name="T48" fmla="*/ 487 w 497"/>
                  <a:gd name="T49" fmla="*/ 124 h 382"/>
                  <a:gd name="T50" fmla="*/ 425 w 497"/>
                  <a:gd name="T51" fmla="*/ 346 h 382"/>
                  <a:gd name="T52" fmla="*/ 425 w 497"/>
                  <a:gd name="T53" fmla="*/ 346 h 382"/>
                  <a:gd name="T54" fmla="*/ 461 w 497"/>
                  <a:gd name="T55" fmla="*/ 337 h 382"/>
                  <a:gd name="T56" fmla="*/ 443 w 497"/>
                  <a:gd name="T57" fmla="*/ 177 h 382"/>
                  <a:gd name="T58" fmla="*/ 408 w 497"/>
                  <a:gd name="T59" fmla="*/ 195 h 382"/>
                  <a:gd name="T60" fmla="*/ 425 w 497"/>
                  <a:gd name="T61" fmla="*/ 34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7" h="382">
                    <a:moveTo>
                      <a:pt x="80" y="248"/>
                    </a:moveTo>
                    <a:lnTo>
                      <a:pt x="80" y="248"/>
                    </a:lnTo>
                    <a:cubicBezTo>
                      <a:pt x="97" y="293"/>
                      <a:pt x="106" y="311"/>
                      <a:pt x="159" y="328"/>
                    </a:cubicBezTo>
                    <a:cubicBezTo>
                      <a:pt x="203" y="355"/>
                      <a:pt x="230" y="381"/>
                      <a:pt x="248" y="381"/>
                    </a:cubicBezTo>
                    <a:cubicBezTo>
                      <a:pt x="266" y="381"/>
                      <a:pt x="293" y="355"/>
                      <a:pt x="337" y="337"/>
                    </a:cubicBezTo>
                    <a:cubicBezTo>
                      <a:pt x="390" y="311"/>
                      <a:pt x="372" y="311"/>
                      <a:pt x="390" y="258"/>
                    </a:cubicBezTo>
                    <a:cubicBezTo>
                      <a:pt x="248" y="328"/>
                      <a:pt x="248" y="328"/>
                      <a:pt x="248" y="328"/>
                    </a:cubicBezTo>
                    <a:lnTo>
                      <a:pt x="80" y="248"/>
                    </a:lnTo>
                    <a:close/>
                    <a:moveTo>
                      <a:pt x="487" y="124"/>
                    </a:moveTo>
                    <a:lnTo>
                      <a:pt x="487" y="124"/>
                    </a:lnTo>
                    <a:cubicBezTo>
                      <a:pt x="274" y="9"/>
                      <a:pt x="274" y="9"/>
                      <a:pt x="274" y="9"/>
                    </a:cubicBezTo>
                    <a:cubicBezTo>
                      <a:pt x="266" y="0"/>
                      <a:pt x="239" y="0"/>
                      <a:pt x="221" y="9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0" y="133"/>
                      <a:pt x="0" y="142"/>
                      <a:pt x="9" y="160"/>
                    </a:cubicBezTo>
                    <a:cubicBezTo>
                      <a:pt x="221" y="275"/>
                      <a:pt x="221" y="275"/>
                      <a:pt x="221" y="275"/>
                    </a:cubicBezTo>
                    <a:cubicBezTo>
                      <a:pt x="239" y="284"/>
                      <a:pt x="266" y="284"/>
                      <a:pt x="274" y="275"/>
                    </a:cubicBezTo>
                    <a:cubicBezTo>
                      <a:pt x="408" y="195"/>
                      <a:pt x="408" y="195"/>
                      <a:pt x="408" y="195"/>
                    </a:cubicBezTo>
                    <a:cubicBezTo>
                      <a:pt x="266" y="160"/>
                      <a:pt x="266" y="160"/>
                      <a:pt x="266" y="160"/>
                    </a:cubicBezTo>
                    <a:cubicBezTo>
                      <a:pt x="257" y="160"/>
                      <a:pt x="257" y="168"/>
                      <a:pt x="248" y="168"/>
                    </a:cubicBezTo>
                    <a:cubicBezTo>
                      <a:pt x="221" y="168"/>
                      <a:pt x="203" y="151"/>
                      <a:pt x="203" y="133"/>
                    </a:cubicBezTo>
                    <a:cubicBezTo>
                      <a:pt x="203" y="124"/>
                      <a:pt x="221" y="107"/>
                      <a:pt x="248" y="107"/>
                    </a:cubicBezTo>
                    <a:cubicBezTo>
                      <a:pt x="266" y="107"/>
                      <a:pt x="284" y="115"/>
                      <a:pt x="293" y="124"/>
                    </a:cubicBezTo>
                    <a:cubicBezTo>
                      <a:pt x="443" y="177"/>
                      <a:pt x="443" y="177"/>
                      <a:pt x="443" y="177"/>
                    </a:cubicBezTo>
                    <a:cubicBezTo>
                      <a:pt x="487" y="160"/>
                      <a:pt x="487" y="160"/>
                      <a:pt x="487" y="160"/>
                    </a:cubicBezTo>
                    <a:cubicBezTo>
                      <a:pt x="496" y="142"/>
                      <a:pt x="496" y="133"/>
                      <a:pt x="487" y="124"/>
                    </a:cubicBezTo>
                    <a:close/>
                    <a:moveTo>
                      <a:pt x="425" y="346"/>
                    </a:moveTo>
                    <a:lnTo>
                      <a:pt x="425" y="346"/>
                    </a:lnTo>
                    <a:cubicBezTo>
                      <a:pt x="416" y="355"/>
                      <a:pt x="452" y="364"/>
                      <a:pt x="461" y="337"/>
                    </a:cubicBezTo>
                    <a:cubicBezTo>
                      <a:pt x="469" y="213"/>
                      <a:pt x="443" y="177"/>
                      <a:pt x="443" y="177"/>
                    </a:cubicBezTo>
                    <a:cubicBezTo>
                      <a:pt x="408" y="195"/>
                      <a:pt x="408" y="195"/>
                      <a:pt x="408" y="195"/>
                    </a:cubicBezTo>
                    <a:cubicBezTo>
                      <a:pt x="408" y="195"/>
                      <a:pt x="443" y="222"/>
                      <a:pt x="425" y="34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Group 87">
              <a:extLst>
                <a:ext uri="{FF2B5EF4-FFF2-40B4-BE49-F238E27FC236}">
                  <a16:creationId xmlns="" xmlns:a16="http://schemas.microsoft.com/office/drawing/2014/main" id="{1289EF5F-7393-4138-837F-2FE56E36531E}"/>
                </a:ext>
              </a:extLst>
            </p:cNvPr>
            <p:cNvGrpSpPr/>
            <p:nvPr/>
          </p:nvGrpSpPr>
          <p:grpSpPr>
            <a:xfrm>
              <a:off x="3260234" y="2432755"/>
              <a:ext cx="2475726" cy="780221"/>
              <a:chOff x="9784347" y="2299562"/>
              <a:chExt cx="2475726" cy="780221"/>
            </a:xfrm>
          </p:grpSpPr>
          <p:sp>
            <p:nvSpPr>
              <p:cNvPr id="29" name="TextBox 88">
                <a:extLst>
                  <a:ext uri="{FF2B5EF4-FFF2-40B4-BE49-F238E27FC236}">
                    <a16:creationId xmlns="" xmlns:a16="http://schemas.microsoft.com/office/drawing/2014/main" id="{269EF24F-6F0A-4871-8641-CB0560CB8301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144000" tIns="0" rIns="21600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0" name="TextBox 89">
                <a:extLst>
                  <a:ext uri="{FF2B5EF4-FFF2-40B4-BE49-F238E27FC236}">
                    <a16:creationId xmlns="" xmlns:a16="http://schemas.microsoft.com/office/drawing/2014/main" id="{3BE22BC2-5189-44E7-8F3A-1BF7C2FE18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144000" tIns="0" rIns="21600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46" name="千图PPT彼岸天：ID 8661124库_组合 45">
            <a:extLst>
              <a:ext uri="{FF2B5EF4-FFF2-40B4-BE49-F238E27FC236}">
                <a16:creationId xmlns="" xmlns:a16="http://schemas.microsoft.com/office/drawing/2014/main" id="{0471A955-B814-42E3-A9FC-86DD120920D9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744901" y="1646238"/>
            <a:ext cx="5220261" cy="1857375"/>
            <a:chOff x="5744901" y="1646238"/>
            <a:chExt cx="5220261" cy="1857375"/>
          </a:xfrm>
        </p:grpSpPr>
        <p:sp>
          <p:nvSpPr>
            <p:cNvPr id="8" name="Straight Connector 57">
              <a:extLst>
                <a:ext uri="{FF2B5EF4-FFF2-40B4-BE49-F238E27FC236}">
                  <a16:creationId xmlns="" xmlns:a16="http://schemas.microsoft.com/office/drawing/2014/main" id="{FA1CB3BE-4193-4C7C-9C87-7BED3B4437E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19512" y="2573338"/>
              <a:ext cx="3312442" cy="0"/>
            </a:xfrm>
            <a:prstGeom prst="line">
              <a:avLst/>
            </a:prstGeom>
            <a:noFill/>
            <a:ln w="19050" cap="rnd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Oval 58">
              <a:extLst>
                <a:ext uri="{FF2B5EF4-FFF2-40B4-BE49-F238E27FC236}">
                  <a16:creationId xmlns="" xmlns:a16="http://schemas.microsoft.com/office/drawing/2014/main" id="{B5D0567A-914B-4DFD-A162-F2F6CDE1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901" y="2511425"/>
              <a:ext cx="123825" cy="1222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4">
              <a:extLst>
                <a:ext uri="{FF2B5EF4-FFF2-40B4-BE49-F238E27FC236}">
                  <a16:creationId xmlns="" xmlns:a16="http://schemas.microsoft.com/office/drawing/2014/main" id="{40256B69-03F0-4AA5-9433-EB14C71A6987}"/>
                </a:ext>
              </a:extLst>
            </p:cNvPr>
            <p:cNvGrpSpPr/>
            <p:nvPr/>
          </p:nvGrpSpPr>
          <p:grpSpPr>
            <a:xfrm>
              <a:off x="9106199" y="1646238"/>
              <a:ext cx="1858963" cy="1857375"/>
              <a:chOff x="8376976" y="1646238"/>
              <a:chExt cx="1858963" cy="1857375"/>
            </a:xfrm>
          </p:grpSpPr>
          <p:sp>
            <p:nvSpPr>
              <p:cNvPr id="41" name="Oval 56">
                <a:extLst>
                  <a:ext uri="{FF2B5EF4-FFF2-40B4-BE49-F238E27FC236}">
                    <a16:creationId xmlns="" xmlns:a16="http://schemas.microsoft.com/office/drawing/2014/main" id="{EA7DA03D-57F1-4C1E-979D-9A50750C0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76976" y="1646238"/>
                <a:ext cx="1858963" cy="1857375"/>
              </a:xfrm>
              <a:prstGeom prst="ellipse">
                <a:avLst/>
              </a:prstGeom>
              <a:noFill/>
              <a:ln w="19050" cap="rnd">
                <a:solidFill>
                  <a:schemeClr val="accent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59">
                <a:extLst>
                  <a:ext uri="{FF2B5EF4-FFF2-40B4-BE49-F238E27FC236}">
                    <a16:creationId xmlns="" xmlns:a16="http://schemas.microsoft.com/office/drawing/2014/main" id="{E5AC24F6-480C-4F08-9DD5-E9F2FE38A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2970" y="2233704"/>
                <a:ext cx="772731" cy="663319"/>
              </a:xfrm>
              <a:custGeom>
                <a:avLst/>
                <a:gdLst>
                  <a:gd name="T0" fmla="*/ 230 w 497"/>
                  <a:gd name="T1" fmla="*/ 231 h 426"/>
                  <a:gd name="T2" fmla="*/ 230 w 497"/>
                  <a:gd name="T3" fmla="*/ 231 h 426"/>
                  <a:gd name="T4" fmla="*/ 274 w 497"/>
                  <a:gd name="T5" fmla="*/ 231 h 426"/>
                  <a:gd name="T6" fmla="*/ 274 w 497"/>
                  <a:gd name="T7" fmla="*/ 275 h 426"/>
                  <a:gd name="T8" fmla="*/ 496 w 497"/>
                  <a:gd name="T9" fmla="*/ 275 h 426"/>
                  <a:gd name="T10" fmla="*/ 487 w 497"/>
                  <a:gd name="T11" fmla="*/ 133 h 426"/>
                  <a:gd name="T12" fmla="*/ 443 w 497"/>
                  <a:gd name="T13" fmla="*/ 80 h 426"/>
                  <a:gd name="T14" fmla="*/ 363 w 497"/>
                  <a:gd name="T15" fmla="*/ 80 h 426"/>
                  <a:gd name="T16" fmla="*/ 337 w 497"/>
                  <a:gd name="T17" fmla="*/ 27 h 426"/>
                  <a:gd name="T18" fmla="*/ 300 w 497"/>
                  <a:gd name="T19" fmla="*/ 0 h 426"/>
                  <a:gd name="T20" fmla="*/ 194 w 497"/>
                  <a:gd name="T21" fmla="*/ 0 h 426"/>
                  <a:gd name="T22" fmla="*/ 168 w 497"/>
                  <a:gd name="T23" fmla="*/ 27 h 426"/>
                  <a:gd name="T24" fmla="*/ 133 w 497"/>
                  <a:gd name="T25" fmla="*/ 80 h 426"/>
                  <a:gd name="T26" fmla="*/ 53 w 497"/>
                  <a:gd name="T27" fmla="*/ 80 h 426"/>
                  <a:gd name="T28" fmla="*/ 9 w 497"/>
                  <a:gd name="T29" fmla="*/ 133 h 426"/>
                  <a:gd name="T30" fmla="*/ 0 w 497"/>
                  <a:gd name="T31" fmla="*/ 275 h 426"/>
                  <a:gd name="T32" fmla="*/ 230 w 497"/>
                  <a:gd name="T33" fmla="*/ 275 h 426"/>
                  <a:gd name="T34" fmla="*/ 230 w 497"/>
                  <a:gd name="T35" fmla="*/ 231 h 426"/>
                  <a:gd name="T36" fmla="*/ 186 w 497"/>
                  <a:gd name="T37" fmla="*/ 53 h 426"/>
                  <a:gd name="T38" fmla="*/ 186 w 497"/>
                  <a:gd name="T39" fmla="*/ 53 h 426"/>
                  <a:gd name="T40" fmla="*/ 212 w 497"/>
                  <a:gd name="T41" fmla="*/ 36 h 426"/>
                  <a:gd name="T42" fmla="*/ 284 w 497"/>
                  <a:gd name="T43" fmla="*/ 36 h 426"/>
                  <a:gd name="T44" fmla="*/ 309 w 497"/>
                  <a:gd name="T45" fmla="*/ 53 h 426"/>
                  <a:gd name="T46" fmla="*/ 319 w 497"/>
                  <a:gd name="T47" fmla="*/ 80 h 426"/>
                  <a:gd name="T48" fmla="*/ 177 w 497"/>
                  <a:gd name="T49" fmla="*/ 80 h 426"/>
                  <a:gd name="T50" fmla="*/ 186 w 497"/>
                  <a:gd name="T51" fmla="*/ 53 h 426"/>
                  <a:gd name="T52" fmla="*/ 274 w 497"/>
                  <a:gd name="T53" fmla="*/ 355 h 426"/>
                  <a:gd name="T54" fmla="*/ 274 w 497"/>
                  <a:gd name="T55" fmla="*/ 355 h 426"/>
                  <a:gd name="T56" fmla="*/ 230 w 497"/>
                  <a:gd name="T57" fmla="*/ 355 h 426"/>
                  <a:gd name="T58" fmla="*/ 230 w 497"/>
                  <a:gd name="T59" fmla="*/ 302 h 426"/>
                  <a:gd name="T60" fmla="*/ 9 w 497"/>
                  <a:gd name="T61" fmla="*/ 302 h 426"/>
                  <a:gd name="T62" fmla="*/ 17 w 497"/>
                  <a:gd name="T63" fmla="*/ 381 h 426"/>
                  <a:gd name="T64" fmla="*/ 62 w 497"/>
                  <a:gd name="T65" fmla="*/ 425 h 426"/>
                  <a:gd name="T66" fmla="*/ 434 w 497"/>
                  <a:gd name="T67" fmla="*/ 425 h 426"/>
                  <a:gd name="T68" fmla="*/ 478 w 497"/>
                  <a:gd name="T69" fmla="*/ 381 h 426"/>
                  <a:gd name="T70" fmla="*/ 487 w 497"/>
                  <a:gd name="T71" fmla="*/ 302 h 426"/>
                  <a:gd name="T72" fmla="*/ 274 w 497"/>
                  <a:gd name="T73" fmla="*/ 302 h 426"/>
                  <a:gd name="T74" fmla="*/ 274 w 497"/>
                  <a:gd name="T75" fmla="*/ 355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7" h="426">
                    <a:moveTo>
                      <a:pt x="230" y="231"/>
                    </a:moveTo>
                    <a:lnTo>
                      <a:pt x="230" y="231"/>
                    </a:lnTo>
                    <a:cubicBezTo>
                      <a:pt x="274" y="231"/>
                      <a:pt x="274" y="231"/>
                      <a:pt x="274" y="231"/>
                    </a:cubicBezTo>
                    <a:cubicBezTo>
                      <a:pt x="274" y="275"/>
                      <a:pt x="274" y="275"/>
                      <a:pt x="274" y="275"/>
                    </a:cubicBezTo>
                    <a:cubicBezTo>
                      <a:pt x="496" y="275"/>
                      <a:pt x="496" y="275"/>
                      <a:pt x="496" y="275"/>
                    </a:cubicBezTo>
                    <a:cubicBezTo>
                      <a:pt x="496" y="275"/>
                      <a:pt x="496" y="168"/>
                      <a:pt x="487" y="133"/>
                    </a:cubicBezTo>
                    <a:cubicBezTo>
                      <a:pt x="487" y="97"/>
                      <a:pt x="478" y="80"/>
                      <a:pt x="443" y="80"/>
                    </a:cubicBezTo>
                    <a:cubicBezTo>
                      <a:pt x="363" y="80"/>
                      <a:pt x="363" y="80"/>
                      <a:pt x="363" y="80"/>
                    </a:cubicBezTo>
                    <a:cubicBezTo>
                      <a:pt x="345" y="53"/>
                      <a:pt x="337" y="27"/>
                      <a:pt x="337" y="27"/>
                    </a:cubicBezTo>
                    <a:cubicBezTo>
                      <a:pt x="328" y="9"/>
                      <a:pt x="319" y="0"/>
                      <a:pt x="300" y="0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77" y="0"/>
                      <a:pt x="168" y="9"/>
                      <a:pt x="168" y="27"/>
                    </a:cubicBezTo>
                    <a:cubicBezTo>
                      <a:pt x="159" y="27"/>
                      <a:pt x="150" y="53"/>
                      <a:pt x="133" y="80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17" y="80"/>
                      <a:pt x="9" y="97"/>
                      <a:pt x="9" y="133"/>
                    </a:cubicBezTo>
                    <a:cubicBezTo>
                      <a:pt x="0" y="168"/>
                      <a:pt x="0" y="275"/>
                      <a:pt x="0" y="275"/>
                    </a:cubicBezTo>
                    <a:cubicBezTo>
                      <a:pt x="230" y="275"/>
                      <a:pt x="230" y="275"/>
                      <a:pt x="230" y="275"/>
                    </a:cubicBezTo>
                    <a:lnTo>
                      <a:pt x="230" y="231"/>
                    </a:lnTo>
                    <a:close/>
                    <a:moveTo>
                      <a:pt x="186" y="53"/>
                    </a:moveTo>
                    <a:lnTo>
                      <a:pt x="186" y="53"/>
                    </a:lnTo>
                    <a:cubicBezTo>
                      <a:pt x="194" y="44"/>
                      <a:pt x="194" y="36"/>
                      <a:pt x="212" y="36"/>
                    </a:cubicBezTo>
                    <a:cubicBezTo>
                      <a:pt x="284" y="36"/>
                      <a:pt x="284" y="36"/>
                      <a:pt x="284" y="36"/>
                    </a:cubicBezTo>
                    <a:cubicBezTo>
                      <a:pt x="300" y="36"/>
                      <a:pt x="300" y="44"/>
                      <a:pt x="309" y="53"/>
                    </a:cubicBezTo>
                    <a:cubicBezTo>
                      <a:pt x="309" y="53"/>
                      <a:pt x="319" y="71"/>
                      <a:pt x="319" y="80"/>
                    </a:cubicBezTo>
                    <a:cubicBezTo>
                      <a:pt x="177" y="80"/>
                      <a:pt x="177" y="80"/>
                      <a:pt x="177" y="80"/>
                    </a:cubicBezTo>
                    <a:cubicBezTo>
                      <a:pt x="186" y="71"/>
                      <a:pt x="186" y="53"/>
                      <a:pt x="186" y="53"/>
                    </a:cubicBezTo>
                    <a:close/>
                    <a:moveTo>
                      <a:pt x="274" y="355"/>
                    </a:moveTo>
                    <a:lnTo>
                      <a:pt x="274" y="355"/>
                    </a:lnTo>
                    <a:cubicBezTo>
                      <a:pt x="230" y="355"/>
                      <a:pt x="230" y="355"/>
                      <a:pt x="230" y="355"/>
                    </a:cubicBezTo>
                    <a:cubicBezTo>
                      <a:pt x="230" y="302"/>
                      <a:pt x="230" y="302"/>
                      <a:pt x="230" y="302"/>
                    </a:cubicBezTo>
                    <a:cubicBezTo>
                      <a:pt x="9" y="302"/>
                      <a:pt x="9" y="302"/>
                      <a:pt x="9" y="302"/>
                    </a:cubicBezTo>
                    <a:cubicBezTo>
                      <a:pt x="9" y="302"/>
                      <a:pt x="17" y="346"/>
                      <a:pt x="17" y="381"/>
                    </a:cubicBezTo>
                    <a:cubicBezTo>
                      <a:pt x="17" y="399"/>
                      <a:pt x="26" y="425"/>
                      <a:pt x="62" y="425"/>
                    </a:cubicBezTo>
                    <a:cubicBezTo>
                      <a:pt x="434" y="425"/>
                      <a:pt x="434" y="425"/>
                      <a:pt x="434" y="425"/>
                    </a:cubicBezTo>
                    <a:cubicBezTo>
                      <a:pt x="469" y="425"/>
                      <a:pt x="478" y="399"/>
                      <a:pt x="478" y="381"/>
                    </a:cubicBezTo>
                    <a:cubicBezTo>
                      <a:pt x="478" y="346"/>
                      <a:pt x="487" y="302"/>
                      <a:pt x="487" y="302"/>
                    </a:cubicBezTo>
                    <a:cubicBezTo>
                      <a:pt x="274" y="302"/>
                      <a:pt x="274" y="302"/>
                      <a:pt x="274" y="302"/>
                    </a:cubicBezTo>
                    <a:lnTo>
                      <a:pt x="274" y="3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90">
              <a:extLst>
                <a:ext uri="{FF2B5EF4-FFF2-40B4-BE49-F238E27FC236}">
                  <a16:creationId xmlns="" xmlns:a16="http://schemas.microsoft.com/office/drawing/2014/main" id="{FE95E422-78BB-4255-AA14-4F81BAE85BD4}"/>
                </a:ext>
              </a:extLst>
            </p:cNvPr>
            <p:cNvGrpSpPr/>
            <p:nvPr/>
          </p:nvGrpSpPr>
          <p:grpSpPr>
            <a:xfrm>
              <a:off x="5888526" y="1712675"/>
              <a:ext cx="2475726" cy="780221"/>
              <a:chOff x="9784347" y="2299562"/>
              <a:chExt cx="2475726" cy="780221"/>
            </a:xfrm>
          </p:grpSpPr>
          <p:sp>
            <p:nvSpPr>
              <p:cNvPr id="27" name="TextBox 91">
                <a:extLst>
                  <a:ext uri="{FF2B5EF4-FFF2-40B4-BE49-F238E27FC236}">
                    <a16:creationId xmlns="" xmlns:a16="http://schemas.microsoft.com/office/drawing/2014/main" id="{74F2779D-0E02-482A-A666-679832A41F05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216000" tIns="0" rIns="216000" bIns="0" anchor="b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8" name="TextBox 92">
                <a:extLst>
                  <a:ext uri="{FF2B5EF4-FFF2-40B4-BE49-F238E27FC236}">
                    <a16:creationId xmlns="" xmlns:a16="http://schemas.microsoft.com/office/drawing/2014/main" id="{108DEC32-0583-4553-97B2-9AB6357D45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216000" tIns="0" rIns="21600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50" name="千图PPT彼岸天：ID 8661124库_组合 49">
            <a:extLst>
              <a:ext uri="{FF2B5EF4-FFF2-40B4-BE49-F238E27FC236}">
                <a16:creationId xmlns="" xmlns:a16="http://schemas.microsoft.com/office/drawing/2014/main" id="{E7D8C033-49EB-4B5A-AFF5-8DF5881B5E6E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722568" y="4761148"/>
            <a:ext cx="3597275" cy="1282465"/>
            <a:chOff x="5722568" y="4761148"/>
            <a:chExt cx="3597275" cy="1282465"/>
          </a:xfrm>
        </p:grpSpPr>
        <p:sp>
          <p:nvSpPr>
            <p:cNvPr id="18" name="Oval 73">
              <a:extLst>
                <a:ext uri="{FF2B5EF4-FFF2-40B4-BE49-F238E27FC236}">
                  <a16:creationId xmlns="" xmlns:a16="http://schemas.microsoft.com/office/drawing/2014/main" id="{D9B9E855-A378-4E97-9814-7D5EDF59C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2568" y="5540375"/>
              <a:ext cx="123825" cy="1238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DF1642D5-EDB0-4717-845B-4FA9EB03B6D7}"/>
                </a:ext>
              </a:extLst>
            </p:cNvPr>
            <p:cNvGrpSpPr/>
            <p:nvPr/>
          </p:nvGrpSpPr>
          <p:grpSpPr>
            <a:xfrm>
              <a:off x="5790830" y="4761148"/>
              <a:ext cx="3529013" cy="1282465"/>
              <a:chOff x="5790830" y="4761148"/>
              <a:chExt cx="3529013" cy="1282465"/>
            </a:xfrm>
          </p:grpSpPr>
          <p:sp>
            <p:nvSpPr>
              <p:cNvPr id="17" name="Straight Connector 72">
                <a:extLst>
                  <a:ext uri="{FF2B5EF4-FFF2-40B4-BE49-F238E27FC236}">
                    <a16:creationId xmlns="" xmlns:a16="http://schemas.microsoft.com/office/drawing/2014/main" id="{F54DD236-3D2B-4625-9D95-4D521D8B1A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790830" y="5605463"/>
                <a:ext cx="2662238" cy="0"/>
              </a:xfrm>
              <a:prstGeom prst="line">
                <a:avLst/>
              </a:prstGeom>
              <a:noFill/>
              <a:ln w="19050" cap="rnd">
                <a:solidFill>
                  <a:schemeClr val="accent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9" name="Group 3">
                <a:extLst>
                  <a:ext uri="{FF2B5EF4-FFF2-40B4-BE49-F238E27FC236}">
                    <a16:creationId xmlns="" xmlns:a16="http://schemas.microsoft.com/office/drawing/2014/main" id="{3FCB2800-C9CC-4F96-A905-4DB141D18982}"/>
                  </a:ext>
                </a:extLst>
              </p:cNvPr>
              <p:cNvGrpSpPr/>
              <p:nvPr/>
            </p:nvGrpSpPr>
            <p:grpSpPr>
              <a:xfrm>
                <a:off x="8445130" y="5168900"/>
                <a:ext cx="874713" cy="874713"/>
                <a:chOff x="8445130" y="5168900"/>
                <a:chExt cx="874713" cy="874713"/>
              </a:xfrm>
            </p:grpSpPr>
            <p:sp>
              <p:nvSpPr>
                <p:cNvPr id="35" name="Oval 71">
                  <a:extLst>
                    <a:ext uri="{FF2B5EF4-FFF2-40B4-BE49-F238E27FC236}">
                      <a16:creationId xmlns="" xmlns:a16="http://schemas.microsoft.com/office/drawing/2014/main" id="{78BD2C63-09B3-4F03-A783-28CA262BFA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45130" y="5168900"/>
                  <a:ext cx="874713" cy="874713"/>
                </a:xfrm>
                <a:prstGeom prst="ellipse">
                  <a:avLst/>
                </a:prstGeom>
                <a:noFill/>
                <a:ln w="19050" cap="rnd">
                  <a:solidFill>
                    <a:schemeClr val="accent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Freeform: Shape 74">
                  <a:extLst>
                    <a:ext uri="{FF2B5EF4-FFF2-40B4-BE49-F238E27FC236}">
                      <a16:creationId xmlns="" xmlns:a16="http://schemas.microsoft.com/office/drawing/2014/main" id="{12B00756-A298-408A-8B37-24A03F5933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21443" y="5436515"/>
                  <a:ext cx="384756" cy="384755"/>
                </a:xfrm>
                <a:custGeom>
                  <a:avLst/>
                  <a:gdLst>
                    <a:gd name="T0" fmla="*/ 266 w 360"/>
                    <a:gd name="T1" fmla="*/ 360 h 360"/>
                    <a:gd name="T2" fmla="*/ 294 w 360"/>
                    <a:gd name="T3" fmla="*/ 331 h 360"/>
                    <a:gd name="T4" fmla="*/ 245 w 360"/>
                    <a:gd name="T5" fmla="*/ 155 h 360"/>
                    <a:gd name="T6" fmla="*/ 318 w 360"/>
                    <a:gd name="T7" fmla="*/ 82 h 360"/>
                    <a:gd name="T8" fmla="*/ 340 w 360"/>
                    <a:gd name="T9" fmla="*/ 19 h 360"/>
                    <a:gd name="T10" fmla="*/ 278 w 360"/>
                    <a:gd name="T11" fmla="*/ 42 h 360"/>
                    <a:gd name="T12" fmla="*/ 205 w 360"/>
                    <a:gd name="T13" fmla="*/ 115 h 360"/>
                    <a:gd name="T14" fmla="*/ 28 w 360"/>
                    <a:gd name="T15" fmla="*/ 65 h 360"/>
                    <a:gd name="T16" fmla="*/ 0 w 360"/>
                    <a:gd name="T17" fmla="*/ 94 h 360"/>
                    <a:gd name="T18" fmla="*/ 148 w 360"/>
                    <a:gd name="T19" fmla="*/ 172 h 360"/>
                    <a:gd name="T20" fmla="*/ 98 w 360"/>
                    <a:gd name="T21" fmla="*/ 222 h 360"/>
                    <a:gd name="T22" fmla="*/ 38 w 360"/>
                    <a:gd name="T23" fmla="*/ 226 h 360"/>
                    <a:gd name="T24" fmla="*/ 9 w 360"/>
                    <a:gd name="T25" fmla="*/ 254 h 360"/>
                    <a:gd name="T26" fmla="*/ 80 w 360"/>
                    <a:gd name="T27" fmla="*/ 280 h 360"/>
                    <a:gd name="T28" fmla="*/ 105 w 360"/>
                    <a:gd name="T29" fmla="*/ 350 h 360"/>
                    <a:gd name="T30" fmla="*/ 134 w 360"/>
                    <a:gd name="T31" fmla="*/ 322 h 360"/>
                    <a:gd name="T32" fmla="*/ 137 w 360"/>
                    <a:gd name="T33" fmla="*/ 262 h 360"/>
                    <a:gd name="T34" fmla="*/ 188 w 360"/>
                    <a:gd name="T35" fmla="*/ 211 h 360"/>
                    <a:gd name="T36" fmla="*/ 266 w 360"/>
                    <a:gd name="T37" fmla="*/ 36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60" h="360">
                      <a:moveTo>
                        <a:pt x="266" y="360"/>
                      </a:moveTo>
                      <a:cubicBezTo>
                        <a:pt x="294" y="331"/>
                        <a:pt x="294" y="331"/>
                        <a:pt x="294" y="331"/>
                      </a:cubicBezTo>
                      <a:cubicBezTo>
                        <a:pt x="245" y="155"/>
                        <a:pt x="245" y="155"/>
                        <a:pt x="245" y="155"/>
                      </a:cubicBezTo>
                      <a:cubicBezTo>
                        <a:pt x="318" y="82"/>
                        <a:pt x="318" y="82"/>
                        <a:pt x="318" y="82"/>
                      </a:cubicBezTo>
                      <a:cubicBezTo>
                        <a:pt x="318" y="82"/>
                        <a:pt x="360" y="39"/>
                        <a:pt x="340" y="19"/>
                      </a:cubicBezTo>
                      <a:cubicBezTo>
                        <a:pt x="320" y="0"/>
                        <a:pt x="278" y="42"/>
                        <a:pt x="278" y="42"/>
                      </a:cubicBezTo>
                      <a:cubicBezTo>
                        <a:pt x="205" y="115"/>
                        <a:pt x="205" y="115"/>
                        <a:pt x="205" y="11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0" y="94"/>
                        <a:pt x="0" y="94"/>
                        <a:pt x="0" y="94"/>
                      </a:cubicBezTo>
                      <a:cubicBezTo>
                        <a:pt x="148" y="172"/>
                        <a:pt x="148" y="172"/>
                        <a:pt x="148" y="172"/>
                      </a:cubicBezTo>
                      <a:cubicBezTo>
                        <a:pt x="98" y="222"/>
                        <a:pt x="98" y="222"/>
                        <a:pt x="98" y="222"/>
                      </a:cubicBezTo>
                      <a:cubicBezTo>
                        <a:pt x="38" y="226"/>
                        <a:pt x="38" y="226"/>
                        <a:pt x="38" y="226"/>
                      </a:cubicBezTo>
                      <a:cubicBezTo>
                        <a:pt x="9" y="254"/>
                        <a:pt x="9" y="254"/>
                        <a:pt x="9" y="254"/>
                      </a:cubicBezTo>
                      <a:cubicBezTo>
                        <a:pt x="80" y="280"/>
                        <a:pt x="80" y="280"/>
                        <a:pt x="80" y="280"/>
                      </a:cubicBezTo>
                      <a:cubicBezTo>
                        <a:pt x="105" y="350"/>
                        <a:pt x="105" y="350"/>
                        <a:pt x="105" y="350"/>
                      </a:cubicBezTo>
                      <a:cubicBezTo>
                        <a:pt x="134" y="322"/>
                        <a:pt x="134" y="322"/>
                        <a:pt x="134" y="322"/>
                      </a:cubicBezTo>
                      <a:cubicBezTo>
                        <a:pt x="137" y="262"/>
                        <a:pt x="137" y="262"/>
                        <a:pt x="137" y="262"/>
                      </a:cubicBezTo>
                      <a:cubicBezTo>
                        <a:pt x="188" y="211"/>
                        <a:pt x="188" y="211"/>
                        <a:pt x="188" y="211"/>
                      </a:cubicBezTo>
                      <a:lnTo>
                        <a:pt x="266" y="36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4" name="Group 93">
                <a:extLst>
                  <a:ext uri="{FF2B5EF4-FFF2-40B4-BE49-F238E27FC236}">
                    <a16:creationId xmlns="" xmlns:a16="http://schemas.microsoft.com/office/drawing/2014/main" id="{59B86ACB-A195-4314-812F-DAFA9F3346A1}"/>
                  </a:ext>
                </a:extLst>
              </p:cNvPr>
              <p:cNvGrpSpPr/>
              <p:nvPr/>
            </p:nvGrpSpPr>
            <p:grpSpPr>
              <a:xfrm>
                <a:off x="5888526" y="4761148"/>
                <a:ext cx="2475726" cy="780221"/>
                <a:chOff x="9784347" y="2299562"/>
                <a:chExt cx="2475726" cy="780221"/>
              </a:xfrm>
            </p:grpSpPr>
            <p:sp>
              <p:nvSpPr>
                <p:cNvPr id="25" name="TextBox 94">
                  <a:extLst>
                    <a:ext uri="{FF2B5EF4-FFF2-40B4-BE49-F238E27FC236}">
                      <a16:creationId xmlns="" xmlns:a16="http://schemas.microsoft.com/office/drawing/2014/main" id="{0E0FC9B2-B1EB-4758-B90C-112FEE42531D}"/>
                    </a:ext>
                  </a:extLst>
                </p:cNvPr>
                <p:cNvSpPr txBox="1"/>
                <p:nvPr/>
              </p:nvSpPr>
              <p:spPr>
                <a:xfrm>
                  <a:off x="9784347" y="2299562"/>
                  <a:ext cx="2475726" cy="214249"/>
                </a:xfrm>
                <a:prstGeom prst="rect">
                  <a:avLst/>
                </a:prstGeom>
                <a:noFill/>
              </p:spPr>
              <p:txBody>
                <a:bodyPr wrap="none" lIns="216000" tIns="0" rIns="216000" bIns="0" anchor="b" anchorCtr="0">
                  <a:normAutofit/>
                </a:bodyPr>
                <a:lstStyle/>
                <a:p>
                  <a:r>
                    <a:rPr lang="zh-CN" altLang="en-US" sz="1400" b="1" dirty="0">
                      <a:solidFill>
                        <a:schemeClr val="accent5">
                          <a:lumMod val="100000"/>
                        </a:schemeClr>
                      </a:solidFill>
                    </a:rPr>
                    <a:t>输入标题文本</a:t>
                  </a:r>
                </a:p>
              </p:txBody>
            </p:sp>
            <p:sp>
              <p:nvSpPr>
                <p:cNvPr id="26" name="TextBox 95">
                  <a:extLst>
                    <a:ext uri="{FF2B5EF4-FFF2-40B4-BE49-F238E27FC236}">
                      <a16:creationId xmlns="" xmlns:a16="http://schemas.microsoft.com/office/drawing/2014/main" id="{6A4A1848-8FE9-425D-AF3A-08335568941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9784347" y="2513812"/>
                  <a:ext cx="2475725" cy="565971"/>
                </a:xfrm>
                <a:prstGeom prst="rect">
                  <a:avLst/>
                </a:prstGeom>
              </p:spPr>
              <p:txBody>
                <a:bodyPr vert="horz" wrap="square" lIns="216000" tIns="0" rIns="21600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chemeClr val="dk1">
                          <a:lumMod val="100000"/>
                        </a:schemeClr>
                      </a:solidFill>
                    </a:rPr>
                    <a:t>请替换文字内容复制你的内容到此 </a:t>
                  </a:r>
                  <a:br>
                    <a:rPr lang="zh-CN" altLang="en-US" sz="1050" dirty="0">
                      <a:solidFill>
                        <a:schemeClr val="dk1">
                          <a:lumMod val="100000"/>
                        </a:schemeClr>
                      </a:solidFill>
                    </a:rPr>
                  </a:br>
                  <a:endParaRPr lang="zh-CN" altLang="en-US" sz="105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09983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E1B6F18B-D75E-4C76-8288-3F84DFDA4D4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534476" y="1749266"/>
            <a:ext cx="5120792" cy="3484870"/>
            <a:chOff x="3534476" y="1749266"/>
            <a:chExt cx="5120792" cy="3484870"/>
          </a:xfrm>
        </p:grpSpPr>
        <p:sp>
          <p:nvSpPr>
            <p:cNvPr id="4" name="Freeform: Shape 97">
              <a:extLst>
                <a:ext uri="{FF2B5EF4-FFF2-40B4-BE49-F238E27FC236}">
                  <a16:creationId xmlns="" xmlns:a16="http://schemas.microsoft.com/office/drawing/2014/main" id="{D3E3BF51-697A-4BE5-9E64-83455F67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2705" y="2889049"/>
              <a:ext cx="914378" cy="1643756"/>
            </a:xfrm>
            <a:custGeom>
              <a:avLst/>
              <a:gdLst/>
              <a:ahLst/>
              <a:cxnLst>
                <a:cxn ang="0">
                  <a:pos x="318" y="410"/>
                </a:cxn>
                <a:cxn ang="0">
                  <a:pos x="318" y="101"/>
                </a:cxn>
                <a:cxn ang="0">
                  <a:pos x="76" y="0"/>
                </a:cxn>
                <a:cxn ang="0">
                  <a:pos x="33" y="0"/>
                </a:cxn>
                <a:cxn ang="0">
                  <a:pos x="0" y="181"/>
                </a:cxn>
                <a:cxn ang="0">
                  <a:pos x="172" y="249"/>
                </a:cxn>
                <a:cxn ang="0">
                  <a:pos x="173" y="250"/>
                </a:cxn>
                <a:cxn ang="0">
                  <a:pos x="180" y="368"/>
                </a:cxn>
                <a:cxn ang="0">
                  <a:pos x="176" y="369"/>
                </a:cxn>
                <a:cxn ang="0">
                  <a:pos x="17" y="454"/>
                </a:cxn>
                <a:cxn ang="0">
                  <a:pos x="75" y="630"/>
                </a:cxn>
                <a:cxn ang="0">
                  <a:pos x="259" y="607"/>
                </a:cxn>
                <a:cxn ang="0">
                  <a:pos x="260" y="606"/>
                </a:cxn>
                <a:cxn ang="0">
                  <a:pos x="324" y="706"/>
                </a:cxn>
                <a:cxn ang="0">
                  <a:pos x="320" y="710"/>
                </a:cxn>
                <a:cxn ang="0">
                  <a:pos x="222" y="861"/>
                </a:cxn>
                <a:cxn ang="0">
                  <a:pos x="300" y="933"/>
                </a:cxn>
                <a:cxn ang="0">
                  <a:pos x="518" y="727"/>
                </a:cxn>
                <a:cxn ang="0">
                  <a:pos x="318" y="410"/>
                </a:cxn>
              </a:cxnLst>
              <a:rect l="0" t="0" r="r" b="b"/>
              <a:pathLst>
                <a:path w="518" h="933">
                  <a:moveTo>
                    <a:pt x="318" y="410"/>
                  </a:moveTo>
                  <a:cubicBezTo>
                    <a:pt x="291" y="305"/>
                    <a:pt x="293" y="199"/>
                    <a:pt x="318" y="10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72" y="249"/>
                    <a:pt x="172" y="249"/>
                    <a:pt x="172" y="249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2" y="289"/>
                    <a:pt x="174" y="328"/>
                    <a:pt x="180" y="368"/>
                  </a:cubicBezTo>
                  <a:cubicBezTo>
                    <a:pt x="176" y="369"/>
                    <a:pt x="176" y="369"/>
                    <a:pt x="176" y="369"/>
                  </a:cubicBezTo>
                  <a:cubicBezTo>
                    <a:pt x="17" y="454"/>
                    <a:pt x="17" y="454"/>
                    <a:pt x="17" y="454"/>
                  </a:cubicBezTo>
                  <a:cubicBezTo>
                    <a:pt x="75" y="630"/>
                    <a:pt x="75" y="630"/>
                    <a:pt x="75" y="630"/>
                  </a:cubicBezTo>
                  <a:cubicBezTo>
                    <a:pt x="259" y="607"/>
                    <a:pt x="259" y="607"/>
                    <a:pt x="259" y="607"/>
                  </a:cubicBezTo>
                  <a:cubicBezTo>
                    <a:pt x="260" y="606"/>
                    <a:pt x="260" y="606"/>
                    <a:pt x="260" y="606"/>
                  </a:cubicBezTo>
                  <a:cubicBezTo>
                    <a:pt x="279" y="641"/>
                    <a:pt x="300" y="675"/>
                    <a:pt x="324" y="706"/>
                  </a:cubicBezTo>
                  <a:cubicBezTo>
                    <a:pt x="320" y="710"/>
                    <a:pt x="320" y="710"/>
                    <a:pt x="320" y="710"/>
                  </a:cubicBezTo>
                  <a:cubicBezTo>
                    <a:pt x="222" y="861"/>
                    <a:pt x="222" y="861"/>
                    <a:pt x="222" y="861"/>
                  </a:cubicBezTo>
                  <a:cubicBezTo>
                    <a:pt x="300" y="933"/>
                    <a:pt x="300" y="933"/>
                    <a:pt x="300" y="933"/>
                  </a:cubicBezTo>
                  <a:cubicBezTo>
                    <a:pt x="518" y="727"/>
                    <a:pt x="518" y="727"/>
                    <a:pt x="518" y="727"/>
                  </a:cubicBezTo>
                  <a:cubicBezTo>
                    <a:pt x="423" y="648"/>
                    <a:pt x="351" y="539"/>
                    <a:pt x="318" y="41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98">
              <a:extLst>
                <a:ext uri="{FF2B5EF4-FFF2-40B4-BE49-F238E27FC236}">
                  <a16:creationId xmlns="" xmlns:a16="http://schemas.microsoft.com/office/drawing/2014/main" id="{9244FCF7-E86C-4E11-823B-1FB7FA67D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092" y="1749266"/>
              <a:ext cx="1471511" cy="1205705"/>
            </a:xfrm>
            <a:custGeom>
              <a:avLst/>
              <a:gdLst/>
              <a:ahLst/>
              <a:cxnLst>
                <a:cxn ang="0">
                  <a:pos x="547" y="684"/>
                </a:cxn>
                <a:cxn ang="0">
                  <a:pos x="834" y="605"/>
                </a:cxn>
                <a:cxn ang="0">
                  <a:pos x="811" y="534"/>
                </a:cxn>
                <a:cxn ang="0">
                  <a:pos x="627" y="557"/>
                </a:cxn>
                <a:cxn ang="0">
                  <a:pos x="563" y="456"/>
                </a:cxn>
                <a:cxn ang="0">
                  <a:pos x="566" y="453"/>
                </a:cxn>
                <a:cxn ang="0">
                  <a:pos x="664" y="303"/>
                </a:cxn>
                <a:cxn ang="0">
                  <a:pos x="529" y="177"/>
                </a:cxn>
                <a:cxn ang="0">
                  <a:pos x="379" y="285"/>
                </a:cxn>
                <a:cxn ang="0">
                  <a:pos x="275" y="227"/>
                </a:cxn>
                <a:cxn ang="0">
                  <a:pos x="276" y="224"/>
                </a:cxn>
                <a:cxn ang="0">
                  <a:pos x="289" y="45"/>
                </a:cxn>
                <a:cxn ang="0">
                  <a:pos x="110" y="0"/>
                </a:cxn>
                <a:cxn ang="0">
                  <a:pos x="30" y="166"/>
                </a:cxn>
                <a:cxn ang="0">
                  <a:pos x="0" y="163"/>
                </a:cxn>
                <a:cxn ang="0">
                  <a:pos x="0" y="290"/>
                </a:cxn>
                <a:cxn ang="0">
                  <a:pos x="547" y="684"/>
                </a:cxn>
              </a:cxnLst>
              <a:rect l="0" t="0" r="r" b="b"/>
              <a:pathLst>
                <a:path w="834" h="684">
                  <a:moveTo>
                    <a:pt x="547" y="684"/>
                  </a:moveTo>
                  <a:cubicBezTo>
                    <a:pt x="834" y="605"/>
                    <a:pt x="834" y="605"/>
                    <a:pt x="834" y="605"/>
                  </a:cubicBezTo>
                  <a:cubicBezTo>
                    <a:pt x="811" y="534"/>
                    <a:pt x="811" y="534"/>
                    <a:pt x="811" y="534"/>
                  </a:cubicBezTo>
                  <a:cubicBezTo>
                    <a:pt x="627" y="557"/>
                    <a:pt x="627" y="557"/>
                    <a:pt x="627" y="557"/>
                  </a:cubicBezTo>
                  <a:cubicBezTo>
                    <a:pt x="608" y="521"/>
                    <a:pt x="587" y="487"/>
                    <a:pt x="563" y="456"/>
                  </a:cubicBezTo>
                  <a:cubicBezTo>
                    <a:pt x="566" y="453"/>
                    <a:pt x="566" y="453"/>
                    <a:pt x="566" y="453"/>
                  </a:cubicBezTo>
                  <a:cubicBezTo>
                    <a:pt x="664" y="303"/>
                    <a:pt x="664" y="303"/>
                    <a:pt x="664" y="303"/>
                  </a:cubicBezTo>
                  <a:cubicBezTo>
                    <a:pt x="529" y="177"/>
                    <a:pt x="529" y="177"/>
                    <a:pt x="529" y="177"/>
                  </a:cubicBezTo>
                  <a:cubicBezTo>
                    <a:pt x="379" y="285"/>
                    <a:pt x="379" y="285"/>
                    <a:pt x="379" y="285"/>
                  </a:cubicBezTo>
                  <a:cubicBezTo>
                    <a:pt x="346" y="263"/>
                    <a:pt x="311" y="244"/>
                    <a:pt x="275" y="227"/>
                  </a:cubicBezTo>
                  <a:cubicBezTo>
                    <a:pt x="276" y="224"/>
                    <a:pt x="276" y="224"/>
                    <a:pt x="276" y="224"/>
                  </a:cubicBezTo>
                  <a:cubicBezTo>
                    <a:pt x="289" y="45"/>
                    <a:pt x="289" y="45"/>
                    <a:pt x="289" y="45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19" y="165"/>
                    <a:pt x="12" y="164"/>
                    <a:pt x="0" y="163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240" y="300"/>
                    <a:pt x="459" y="453"/>
                    <a:pt x="547" y="684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99">
              <a:extLst>
                <a:ext uri="{FF2B5EF4-FFF2-40B4-BE49-F238E27FC236}">
                  <a16:creationId xmlns="" xmlns:a16="http://schemas.microsoft.com/office/drawing/2014/main" id="{85D845ED-50DB-4DA4-AE8A-C680C6FF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939" y="1755644"/>
              <a:ext cx="1222716" cy="1220589"/>
            </a:xfrm>
            <a:custGeom>
              <a:avLst/>
              <a:gdLst/>
              <a:ahLst/>
              <a:cxnLst>
                <a:cxn ang="0">
                  <a:pos x="566" y="305"/>
                </a:cxn>
                <a:cxn ang="0">
                  <a:pos x="694" y="286"/>
                </a:cxn>
                <a:cxn ang="0">
                  <a:pos x="694" y="159"/>
                </a:cxn>
                <a:cxn ang="0">
                  <a:pos x="655" y="163"/>
                </a:cxn>
                <a:cxn ang="0">
                  <a:pos x="654" y="160"/>
                </a:cxn>
                <a:cxn ang="0">
                  <a:pos x="584" y="0"/>
                </a:cxn>
                <a:cxn ang="0">
                  <a:pos x="405" y="46"/>
                </a:cxn>
                <a:cxn ang="0">
                  <a:pos x="415" y="227"/>
                </a:cxn>
                <a:cxn ang="0">
                  <a:pos x="280" y="305"/>
                </a:cxn>
                <a:cxn ang="0">
                  <a:pos x="278" y="302"/>
                </a:cxn>
                <a:cxn ang="0">
                  <a:pos x="128" y="201"/>
                </a:cxn>
                <a:cxn ang="0">
                  <a:pos x="0" y="334"/>
                </a:cxn>
                <a:cxn ang="0">
                  <a:pos x="106" y="484"/>
                </a:cxn>
                <a:cxn ang="0">
                  <a:pos x="24" y="642"/>
                </a:cxn>
                <a:cxn ang="0">
                  <a:pos x="24" y="642"/>
                </a:cxn>
                <a:cxn ang="0">
                  <a:pos x="141" y="692"/>
                </a:cxn>
                <a:cxn ang="0">
                  <a:pos x="566" y="305"/>
                </a:cxn>
              </a:cxnLst>
              <a:rect l="0" t="0" r="r" b="b"/>
              <a:pathLst>
                <a:path w="694" h="692">
                  <a:moveTo>
                    <a:pt x="566" y="305"/>
                  </a:moveTo>
                  <a:cubicBezTo>
                    <a:pt x="608" y="294"/>
                    <a:pt x="650" y="288"/>
                    <a:pt x="694" y="286"/>
                  </a:cubicBezTo>
                  <a:cubicBezTo>
                    <a:pt x="694" y="159"/>
                    <a:pt x="694" y="159"/>
                    <a:pt x="694" y="159"/>
                  </a:cubicBezTo>
                  <a:cubicBezTo>
                    <a:pt x="682" y="159"/>
                    <a:pt x="670" y="161"/>
                    <a:pt x="655" y="163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405" y="46"/>
                    <a:pt x="405" y="46"/>
                    <a:pt x="405" y="46"/>
                  </a:cubicBezTo>
                  <a:cubicBezTo>
                    <a:pt x="415" y="227"/>
                    <a:pt x="415" y="227"/>
                    <a:pt x="415" y="227"/>
                  </a:cubicBezTo>
                  <a:cubicBezTo>
                    <a:pt x="367" y="249"/>
                    <a:pt x="322" y="274"/>
                    <a:pt x="280" y="305"/>
                  </a:cubicBezTo>
                  <a:cubicBezTo>
                    <a:pt x="278" y="302"/>
                    <a:pt x="278" y="302"/>
                    <a:pt x="278" y="302"/>
                  </a:cubicBezTo>
                  <a:cubicBezTo>
                    <a:pt x="128" y="201"/>
                    <a:pt x="128" y="201"/>
                    <a:pt x="128" y="201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06" y="484"/>
                    <a:pt x="106" y="484"/>
                    <a:pt x="106" y="484"/>
                  </a:cubicBezTo>
                  <a:cubicBezTo>
                    <a:pt x="73" y="534"/>
                    <a:pt x="45" y="586"/>
                    <a:pt x="24" y="642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141" y="692"/>
                    <a:pt x="141" y="692"/>
                    <a:pt x="141" y="692"/>
                  </a:cubicBezTo>
                  <a:cubicBezTo>
                    <a:pt x="207" y="507"/>
                    <a:pt x="361" y="358"/>
                    <a:pt x="566" y="305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100">
              <a:extLst>
                <a:ext uri="{FF2B5EF4-FFF2-40B4-BE49-F238E27FC236}">
                  <a16:creationId xmlns="" xmlns:a16="http://schemas.microsoft.com/office/drawing/2014/main" id="{725A2AF7-C814-409F-BA5F-ECD43A5D5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114" y="4226593"/>
              <a:ext cx="1720308" cy="714491"/>
            </a:xfrm>
            <a:custGeom>
              <a:avLst/>
              <a:gdLst/>
              <a:ahLst/>
              <a:cxnLst>
                <a:cxn ang="0">
                  <a:pos x="728" y="92"/>
                </a:cxn>
                <a:cxn ang="0">
                  <a:pos x="222" y="0"/>
                </a:cxn>
                <a:cxn ang="0">
                  <a:pos x="0" y="210"/>
                </a:cxn>
                <a:cxn ang="0">
                  <a:pos x="19" y="227"/>
                </a:cxn>
                <a:cxn ang="0">
                  <a:pos x="169" y="119"/>
                </a:cxn>
                <a:cxn ang="0">
                  <a:pos x="171" y="117"/>
                </a:cxn>
                <a:cxn ang="0">
                  <a:pos x="274" y="174"/>
                </a:cxn>
                <a:cxn ang="0">
                  <a:pos x="272" y="180"/>
                </a:cxn>
                <a:cxn ang="0">
                  <a:pos x="259" y="359"/>
                </a:cxn>
                <a:cxn ang="0">
                  <a:pos x="438" y="405"/>
                </a:cxn>
                <a:cxn ang="0">
                  <a:pos x="517" y="237"/>
                </a:cxn>
                <a:cxn ang="0">
                  <a:pos x="530" y="232"/>
                </a:cxn>
                <a:cxn ang="0">
                  <a:pos x="661" y="228"/>
                </a:cxn>
                <a:cxn ang="0">
                  <a:pos x="663" y="235"/>
                </a:cxn>
                <a:cxn ang="0">
                  <a:pos x="706" y="383"/>
                </a:cxn>
                <a:cxn ang="0">
                  <a:pos x="884" y="337"/>
                </a:cxn>
                <a:cxn ang="0">
                  <a:pos x="876" y="163"/>
                </a:cxn>
                <a:cxn ang="0">
                  <a:pos x="877" y="166"/>
                </a:cxn>
                <a:cxn ang="0">
                  <a:pos x="976" y="115"/>
                </a:cxn>
                <a:cxn ang="0">
                  <a:pos x="908" y="13"/>
                </a:cxn>
                <a:cxn ang="0">
                  <a:pos x="728" y="92"/>
                </a:cxn>
              </a:cxnLst>
              <a:rect l="0" t="0" r="r" b="b"/>
              <a:pathLst>
                <a:path w="976" h="405">
                  <a:moveTo>
                    <a:pt x="728" y="92"/>
                  </a:moveTo>
                  <a:cubicBezTo>
                    <a:pt x="547" y="139"/>
                    <a:pt x="364" y="99"/>
                    <a:pt x="222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27"/>
                    <a:pt x="19" y="227"/>
                    <a:pt x="19" y="227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71" y="117"/>
                    <a:pt x="171" y="117"/>
                    <a:pt x="171" y="117"/>
                  </a:cubicBezTo>
                  <a:cubicBezTo>
                    <a:pt x="204" y="139"/>
                    <a:pt x="238" y="158"/>
                    <a:pt x="274" y="174"/>
                  </a:cubicBezTo>
                  <a:cubicBezTo>
                    <a:pt x="272" y="180"/>
                    <a:pt x="272" y="180"/>
                    <a:pt x="272" y="180"/>
                  </a:cubicBezTo>
                  <a:cubicBezTo>
                    <a:pt x="259" y="359"/>
                    <a:pt x="259" y="359"/>
                    <a:pt x="259" y="35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517" y="237"/>
                    <a:pt x="517" y="237"/>
                    <a:pt x="517" y="237"/>
                  </a:cubicBezTo>
                  <a:cubicBezTo>
                    <a:pt x="530" y="232"/>
                    <a:pt x="530" y="232"/>
                    <a:pt x="530" y="232"/>
                  </a:cubicBezTo>
                  <a:cubicBezTo>
                    <a:pt x="569" y="235"/>
                    <a:pt x="601" y="236"/>
                    <a:pt x="661" y="228"/>
                  </a:cubicBezTo>
                  <a:cubicBezTo>
                    <a:pt x="663" y="235"/>
                    <a:pt x="663" y="235"/>
                    <a:pt x="663" y="235"/>
                  </a:cubicBezTo>
                  <a:cubicBezTo>
                    <a:pt x="706" y="383"/>
                    <a:pt x="706" y="383"/>
                    <a:pt x="706" y="383"/>
                  </a:cubicBezTo>
                  <a:cubicBezTo>
                    <a:pt x="884" y="337"/>
                    <a:pt x="884" y="337"/>
                    <a:pt x="884" y="337"/>
                  </a:cubicBezTo>
                  <a:cubicBezTo>
                    <a:pt x="876" y="163"/>
                    <a:pt x="876" y="163"/>
                    <a:pt x="876" y="163"/>
                  </a:cubicBezTo>
                  <a:cubicBezTo>
                    <a:pt x="877" y="166"/>
                    <a:pt x="877" y="166"/>
                    <a:pt x="877" y="166"/>
                  </a:cubicBezTo>
                  <a:cubicBezTo>
                    <a:pt x="911" y="151"/>
                    <a:pt x="944" y="134"/>
                    <a:pt x="976" y="115"/>
                  </a:cubicBezTo>
                  <a:cubicBezTo>
                    <a:pt x="908" y="13"/>
                    <a:pt x="908" y="13"/>
                    <a:pt x="908" y="13"/>
                  </a:cubicBezTo>
                  <a:cubicBezTo>
                    <a:pt x="854" y="48"/>
                    <a:pt x="794" y="75"/>
                    <a:pt x="728" y="9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101">
              <a:extLst>
                <a:ext uri="{FF2B5EF4-FFF2-40B4-BE49-F238E27FC236}">
                  <a16:creationId xmlns="" xmlns:a16="http://schemas.microsoft.com/office/drawing/2014/main" id="{A4C41FAC-3033-436D-A86D-B70B2D481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3766" y="2901808"/>
              <a:ext cx="946276" cy="1675652"/>
            </a:xfrm>
            <a:custGeom>
              <a:avLst/>
              <a:gdLst/>
              <a:ahLst/>
              <a:cxnLst>
                <a:cxn ang="0">
                  <a:pos x="364" y="260"/>
                </a:cxn>
                <a:cxn ang="0">
                  <a:pos x="357" y="142"/>
                </a:cxn>
                <a:cxn ang="0">
                  <a:pos x="361" y="140"/>
                </a:cxn>
                <a:cxn ang="0">
                  <a:pos x="519" y="55"/>
                </a:cxn>
                <a:cxn ang="0">
                  <a:pos x="501" y="0"/>
                </a:cxn>
                <a:cxn ang="0">
                  <a:pos x="214" y="80"/>
                </a:cxn>
                <a:cxn ang="0">
                  <a:pos x="219" y="95"/>
                </a:cxn>
                <a:cxn ang="0">
                  <a:pos x="0" y="735"/>
                </a:cxn>
                <a:cxn ang="0">
                  <a:pos x="85" y="862"/>
                </a:cxn>
                <a:cxn ang="0">
                  <a:pos x="215" y="951"/>
                </a:cxn>
                <a:cxn ang="0">
                  <a:pos x="343" y="818"/>
                </a:cxn>
                <a:cxn ang="0">
                  <a:pos x="237" y="666"/>
                </a:cxn>
                <a:cxn ang="0">
                  <a:pos x="236" y="665"/>
                </a:cxn>
                <a:cxn ang="0">
                  <a:pos x="318" y="507"/>
                </a:cxn>
                <a:cxn ang="0">
                  <a:pos x="324" y="508"/>
                </a:cxn>
                <a:cxn ang="0">
                  <a:pos x="503" y="510"/>
                </a:cxn>
                <a:cxn ang="0">
                  <a:pos x="537" y="328"/>
                </a:cxn>
                <a:cxn ang="0">
                  <a:pos x="365" y="260"/>
                </a:cxn>
                <a:cxn ang="0">
                  <a:pos x="364" y="260"/>
                </a:cxn>
              </a:cxnLst>
              <a:rect l="0" t="0" r="r" b="b"/>
              <a:pathLst>
                <a:path w="537" h="951">
                  <a:moveTo>
                    <a:pt x="364" y="260"/>
                  </a:moveTo>
                  <a:cubicBezTo>
                    <a:pt x="365" y="221"/>
                    <a:pt x="363" y="181"/>
                    <a:pt x="357" y="142"/>
                  </a:cubicBezTo>
                  <a:cubicBezTo>
                    <a:pt x="361" y="140"/>
                    <a:pt x="361" y="140"/>
                    <a:pt x="361" y="140"/>
                  </a:cubicBezTo>
                  <a:cubicBezTo>
                    <a:pt x="519" y="55"/>
                    <a:pt x="519" y="55"/>
                    <a:pt x="519" y="55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216" y="85"/>
                    <a:pt x="217" y="90"/>
                    <a:pt x="219" y="95"/>
                  </a:cubicBezTo>
                  <a:cubicBezTo>
                    <a:pt x="282" y="340"/>
                    <a:pt x="188" y="589"/>
                    <a:pt x="0" y="735"/>
                  </a:cubicBezTo>
                  <a:cubicBezTo>
                    <a:pt x="85" y="862"/>
                    <a:pt x="85" y="862"/>
                    <a:pt x="85" y="862"/>
                  </a:cubicBezTo>
                  <a:cubicBezTo>
                    <a:pt x="215" y="951"/>
                    <a:pt x="215" y="951"/>
                    <a:pt x="215" y="951"/>
                  </a:cubicBezTo>
                  <a:cubicBezTo>
                    <a:pt x="343" y="818"/>
                    <a:pt x="343" y="818"/>
                    <a:pt x="343" y="818"/>
                  </a:cubicBezTo>
                  <a:cubicBezTo>
                    <a:pt x="237" y="666"/>
                    <a:pt x="237" y="666"/>
                    <a:pt x="237" y="666"/>
                  </a:cubicBezTo>
                  <a:cubicBezTo>
                    <a:pt x="236" y="665"/>
                    <a:pt x="236" y="665"/>
                    <a:pt x="236" y="665"/>
                  </a:cubicBezTo>
                  <a:cubicBezTo>
                    <a:pt x="269" y="616"/>
                    <a:pt x="297" y="563"/>
                    <a:pt x="318" y="507"/>
                  </a:cubicBezTo>
                  <a:cubicBezTo>
                    <a:pt x="324" y="508"/>
                    <a:pt x="324" y="508"/>
                    <a:pt x="324" y="508"/>
                  </a:cubicBezTo>
                  <a:cubicBezTo>
                    <a:pt x="503" y="510"/>
                    <a:pt x="503" y="510"/>
                    <a:pt x="503" y="510"/>
                  </a:cubicBezTo>
                  <a:cubicBezTo>
                    <a:pt x="537" y="328"/>
                    <a:pt x="537" y="328"/>
                    <a:pt x="537" y="328"/>
                  </a:cubicBezTo>
                  <a:cubicBezTo>
                    <a:pt x="365" y="260"/>
                    <a:pt x="365" y="260"/>
                    <a:pt x="365" y="260"/>
                  </a:cubicBezTo>
                  <a:lnTo>
                    <a:pt x="364" y="26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03">
              <a:extLst>
                <a:ext uri="{FF2B5EF4-FFF2-40B4-BE49-F238E27FC236}">
                  <a16:creationId xmlns="" xmlns:a16="http://schemas.microsoft.com/office/drawing/2014/main" id="{09B1C910-AB64-439B-A4BA-65232EA32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5182" y="2248983"/>
              <a:ext cx="2192382" cy="2192383"/>
            </a:xfrm>
            <a:custGeom>
              <a:avLst/>
              <a:gdLst/>
              <a:ahLst/>
              <a:cxnLst>
                <a:cxn ang="0">
                  <a:pos x="1116" y="391"/>
                </a:cxn>
                <a:cxn ang="0">
                  <a:pos x="391" y="127"/>
                </a:cxn>
                <a:cxn ang="0">
                  <a:pos x="127" y="851"/>
                </a:cxn>
                <a:cxn ang="0">
                  <a:pos x="851" y="1115"/>
                </a:cxn>
                <a:cxn ang="0">
                  <a:pos x="1116" y="391"/>
                </a:cxn>
              </a:cxnLst>
              <a:rect l="0" t="0" r="r" b="b"/>
              <a:pathLst>
                <a:path w="1243" h="1243">
                  <a:moveTo>
                    <a:pt x="1116" y="391"/>
                  </a:moveTo>
                  <a:cubicBezTo>
                    <a:pt x="989" y="118"/>
                    <a:pt x="664" y="0"/>
                    <a:pt x="391" y="127"/>
                  </a:cubicBezTo>
                  <a:cubicBezTo>
                    <a:pt x="118" y="254"/>
                    <a:pt x="0" y="578"/>
                    <a:pt x="127" y="851"/>
                  </a:cubicBezTo>
                  <a:cubicBezTo>
                    <a:pt x="254" y="1124"/>
                    <a:pt x="579" y="1243"/>
                    <a:pt x="851" y="1115"/>
                  </a:cubicBezTo>
                  <a:cubicBezTo>
                    <a:pt x="1124" y="988"/>
                    <a:pt x="1243" y="664"/>
                    <a:pt x="1116" y="39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163">
              <a:extLst>
                <a:ext uri="{FF2B5EF4-FFF2-40B4-BE49-F238E27FC236}">
                  <a16:creationId xmlns="" xmlns:a16="http://schemas.microsoft.com/office/drawing/2014/main" id="{99D8CDD6-F8B0-4DE0-B390-EA5C00873A4F}"/>
                </a:ext>
              </a:extLst>
            </p:cNvPr>
            <p:cNvGrpSpPr/>
            <p:nvPr/>
          </p:nvGrpSpPr>
          <p:grpSpPr>
            <a:xfrm>
              <a:off x="5432136" y="2788567"/>
              <a:ext cx="1178473" cy="1113213"/>
              <a:chOff x="2338388" y="4194175"/>
              <a:chExt cx="487363" cy="4603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1" name="Freeform: Shape 164">
                <a:extLst>
                  <a:ext uri="{FF2B5EF4-FFF2-40B4-BE49-F238E27FC236}">
                    <a16:creationId xmlns="" xmlns:a16="http://schemas.microsoft.com/office/drawing/2014/main" id="{F6E98930-69C2-4993-9F01-7B69886D9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4263" y="4194175"/>
                <a:ext cx="471488" cy="296863"/>
              </a:xfrm>
              <a:custGeom>
                <a:avLst/>
                <a:gdLst/>
                <a:ahLst/>
                <a:cxnLst>
                  <a:cxn ang="0">
                    <a:pos x="880" y="447"/>
                  </a:cxn>
                  <a:cxn ang="0">
                    <a:pos x="879" y="427"/>
                  </a:cxn>
                  <a:cxn ang="0">
                    <a:pos x="431" y="0"/>
                  </a:cxn>
                  <a:cxn ang="0">
                    <a:pos x="3" y="317"/>
                  </a:cxn>
                  <a:cxn ang="0">
                    <a:pos x="0" y="326"/>
                  </a:cxn>
                  <a:cxn ang="0">
                    <a:pos x="108" y="326"/>
                  </a:cxn>
                  <a:cxn ang="0">
                    <a:pos x="109" y="322"/>
                  </a:cxn>
                  <a:cxn ang="0">
                    <a:pos x="431" y="102"/>
                  </a:cxn>
                  <a:cxn ang="0">
                    <a:pos x="776" y="424"/>
                  </a:cxn>
                  <a:cxn ang="0">
                    <a:pos x="778" y="447"/>
                  </a:cxn>
                  <a:cxn ang="0">
                    <a:pos x="729" y="447"/>
                  </a:cxn>
                  <a:cxn ang="0">
                    <a:pos x="826" y="580"/>
                  </a:cxn>
                  <a:cxn ang="0">
                    <a:pos x="921" y="447"/>
                  </a:cxn>
                  <a:cxn ang="0">
                    <a:pos x="880" y="447"/>
                  </a:cxn>
                </a:cxnLst>
                <a:rect l="0" t="0" r="r" b="b"/>
                <a:pathLst>
                  <a:path w="921" h="580">
                    <a:moveTo>
                      <a:pt x="880" y="447"/>
                    </a:moveTo>
                    <a:cubicBezTo>
                      <a:pt x="879" y="427"/>
                      <a:pt x="879" y="427"/>
                      <a:pt x="879" y="427"/>
                    </a:cubicBezTo>
                    <a:cubicBezTo>
                      <a:pt x="867" y="187"/>
                      <a:pt x="670" y="0"/>
                      <a:pt x="431" y="0"/>
                    </a:cubicBezTo>
                    <a:cubicBezTo>
                      <a:pt x="236" y="0"/>
                      <a:pt x="60" y="130"/>
                      <a:pt x="3" y="317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108" y="326"/>
                      <a:pt x="108" y="326"/>
                      <a:pt x="108" y="326"/>
                    </a:cubicBezTo>
                    <a:cubicBezTo>
                      <a:pt x="109" y="322"/>
                      <a:pt x="109" y="322"/>
                      <a:pt x="109" y="322"/>
                    </a:cubicBezTo>
                    <a:cubicBezTo>
                      <a:pt x="162" y="188"/>
                      <a:pt x="288" y="102"/>
                      <a:pt x="431" y="102"/>
                    </a:cubicBezTo>
                    <a:cubicBezTo>
                      <a:pt x="612" y="102"/>
                      <a:pt x="763" y="244"/>
                      <a:pt x="776" y="424"/>
                    </a:cubicBezTo>
                    <a:cubicBezTo>
                      <a:pt x="778" y="447"/>
                      <a:pt x="778" y="447"/>
                      <a:pt x="778" y="447"/>
                    </a:cubicBezTo>
                    <a:cubicBezTo>
                      <a:pt x="729" y="447"/>
                      <a:pt x="729" y="447"/>
                      <a:pt x="729" y="447"/>
                    </a:cubicBezTo>
                    <a:cubicBezTo>
                      <a:pt x="826" y="580"/>
                      <a:pt x="826" y="580"/>
                      <a:pt x="826" y="580"/>
                    </a:cubicBezTo>
                    <a:cubicBezTo>
                      <a:pt x="921" y="447"/>
                      <a:pt x="921" y="447"/>
                      <a:pt x="921" y="447"/>
                    </a:cubicBezTo>
                    <a:lnTo>
                      <a:pt x="880" y="4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165">
                <a:extLst>
                  <a:ext uri="{FF2B5EF4-FFF2-40B4-BE49-F238E27FC236}">
                    <a16:creationId xmlns="" xmlns:a16="http://schemas.microsoft.com/office/drawing/2014/main" id="{BED5F6F9-8FEA-4300-A88A-5C159B713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8388" y="4430713"/>
                <a:ext cx="428625" cy="223838"/>
              </a:xfrm>
              <a:custGeom>
                <a:avLst/>
                <a:gdLst/>
                <a:ahLst/>
                <a:cxnLst>
                  <a:cxn ang="0">
                    <a:pos x="704" y="235"/>
                  </a:cxn>
                  <a:cxn ang="0">
                    <a:pos x="462" y="334"/>
                  </a:cxn>
                  <a:cxn ang="0">
                    <a:pos x="166" y="166"/>
                  </a:cxn>
                  <a:cxn ang="0">
                    <a:pos x="147" y="134"/>
                  </a:cxn>
                  <a:cxn ang="0">
                    <a:pos x="192" y="134"/>
                  </a:cxn>
                  <a:cxn ang="0">
                    <a:pos x="95" y="0"/>
                  </a:cxn>
                  <a:cxn ang="0">
                    <a:pos x="0" y="134"/>
                  </a:cxn>
                  <a:cxn ang="0">
                    <a:pos x="38" y="134"/>
                  </a:cxn>
                  <a:cxn ang="0">
                    <a:pos x="43" y="147"/>
                  </a:cxn>
                  <a:cxn ang="0">
                    <a:pos x="462" y="436"/>
                  </a:cxn>
                  <a:cxn ang="0">
                    <a:pos x="830" y="244"/>
                  </a:cxn>
                  <a:cxn ang="0">
                    <a:pos x="838" y="233"/>
                  </a:cxn>
                  <a:cxn ang="0">
                    <a:pos x="706" y="233"/>
                  </a:cxn>
                  <a:cxn ang="0">
                    <a:pos x="704" y="235"/>
                  </a:cxn>
                </a:cxnLst>
                <a:rect l="0" t="0" r="r" b="b"/>
                <a:pathLst>
                  <a:path w="838" h="436">
                    <a:moveTo>
                      <a:pt x="704" y="235"/>
                    </a:moveTo>
                    <a:cubicBezTo>
                      <a:pt x="640" y="298"/>
                      <a:pt x="551" y="334"/>
                      <a:pt x="462" y="334"/>
                    </a:cubicBezTo>
                    <a:cubicBezTo>
                      <a:pt x="342" y="334"/>
                      <a:pt x="228" y="270"/>
                      <a:pt x="166" y="166"/>
                    </a:cubicBezTo>
                    <a:cubicBezTo>
                      <a:pt x="147" y="134"/>
                      <a:pt x="147" y="134"/>
                      <a:pt x="147" y="134"/>
                    </a:cubicBezTo>
                    <a:cubicBezTo>
                      <a:pt x="192" y="134"/>
                      <a:pt x="192" y="134"/>
                      <a:pt x="192" y="134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38" y="134"/>
                      <a:pt x="38" y="134"/>
                      <a:pt x="38" y="134"/>
                    </a:cubicBezTo>
                    <a:cubicBezTo>
                      <a:pt x="43" y="147"/>
                      <a:pt x="43" y="147"/>
                      <a:pt x="43" y="147"/>
                    </a:cubicBezTo>
                    <a:cubicBezTo>
                      <a:pt x="109" y="320"/>
                      <a:pt x="278" y="436"/>
                      <a:pt x="462" y="436"/>
                    </a:cubicBezTo>
                    <a:cubicBezTo>
                      <a:pt x="609" y="436"/>
                      <a:pt x="746" y="364"/>
                      <a:pt x="830" y="244"/>
                    </a:cubicBezTo>
                    <a:cubicBezTo>
                      <a:pt x="838" y="233"/>
                      <a:pt x="838" y="233"/>
                      <a:pt x="838" y="233"/>
                    </a:cubicBezTo>
                    <a:cubicBezTo>
                      <a:pt x="706" y="233"/>
                      <a:pt x="706" y="233"/>
                      <a:pt x="706" y="233"/>
                    </a:cubicBezTo>
                    <a:lnTo>
                      <a:pt x="704" y="2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66">
                <a:extLst>
                  <a:ext uri="{FF2B5EF4-FFF2-40B4-BE49-F238E27FC236}">
                    <a16:creationId xmlns="" xmlns:a16="http://schemas.microsoft.com/office/drawing/2014/main" id="{BC91FEBF-9C4B-4A11-959A-D2B72A872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876" y="4286250"/>
                <a:ext cx="288925" cy="280988"/>
              </a:xfrm>
              <a:custGeom>
                <a:avLst/>
                <a:gdLst/>
                <a:ahLst/>
                <a:cxnLst>
                  <a:cxn ang="0">
                    <a:pos x="0" y="227"/>
                  </a:cxn>
                  <a:cxn ang="0">
                    <a:pos x="0" y="327"/>
                  </a:cxn>
                  <a:cxn ang="0">
                    <a:pos x="46" y="327"/>
                  </a:cxn>
                  <a:cxn ang="0">
                    <a:pos x="80" y="407"/>
                  </a:cxn>
                  <a:cxn ang="0">
                    <a:pos x="48" y="439"/>
                  </a:cxn>
                  <a:cxn ang="0">
                    <a:pos x="119" y="510"/>
                  </a:cxn>
                  <a:cxn ang="0">
                    <a:pos x="151" y="478"/>
                  </a:cxn>
                  <a:cxn ang="0">
                    <a:pos x="230" y="511"/>
                  </a:cxn>
                  <a:cxn ang="0">
                    <a:pos x="230" y="550"/>
                  </a:cxn>
                  <a:cxn ang="0">
                    <a:pos x="330" y="550"/>
                  </a:cxn>
                  <a:cxn ang="0">
                    <a:pos x="330" y="512"/>
                  </a:cxn>
                  <a:cxn ang="0">
                    <a:pos x="414" y="478"/>
                  </a:cxn>
                  <a:cxn ang="0">
                    <a:pos x="444" y="509"/>
                  </a:cxn>
                  <a:cxn ang="0">
                    <a:pos x="515" y="438"/>
                  </a:cxn>
                  <a:cxn ang="0">
                    <a:pos x="485" y="408"/>
                  </a:cxn>
                  <a:cxn ang="0">
                    <a:pos x="520" y="327"/>
                  </a:cxn>
                  <a:cxn ang="0">
                    <a:pos x="564" y="327"/>
                  </a:cxn>
                  <a:cxn ang="0">
                    <a:pos x="564" y="227"/>
                  </a:cxn>
                  <a:cxn ang="0">
                    <a:pos x="521" y="227"/>
                  </a:cxn>
                  <a:cxn ang="0">
                    <a:pos x="486" y="143"/>
                  </a:cxn>
                  <a:cxn ang="0">
                    <a:pos x="518" y="111"/>
                  </a:cxn>
                  <a:cxn ang="0">
                    <a:pos x="447" y="40"/>
                  </a:cxn>
                  <a:cxn ang="0">
                    <a:pos x="415" y="72"/>
                  </a:cxn>
                  <a:cxn ang="0">
                    <a:pos x="330" y="38"/>
                  </a:cxn>
                  <a:cxn ang="0">
                    <a:pos x="330" y="0"/>
                  </a:cxn>
                  <a:cxn ang="0">
                    <a:pos x="230" y="0"/>
                  </a:cxn>
                  <a:cxn ang="0">
                    <a:pos x="230" y="39"/>
                  </a:cxn>
                  <a:cxn ang="0">
                    <a:pos x="150" y="73"/>
                  </a:cxn>
                  <a:cxn ang="0">
                    <a:pos x="116" y="39"/>
                  </a:cxn>
                  <a:cxn ang="0">
                    <a:pos x="45" y="110"/>
                  </a:cxn>
                  <a:cxn ang="0">
                    <a:pos x="79" y="144"/>
                  </a:cxn>
                  <a:cxn ang="0">
                    <a:pos x="45" y="227"/>
                  </a:cxn>
                  <a:cxn ang="0">
                    <a:pos x="0" y="227"/>
                  </a:cxn>
                  <a:cxn ang="0">
                    <a:pos x="283" y="104"/>
                  </a:cxn>
                  <a:cxn ang="0">
                    <a:pos x="456" y="275"/>
                  </a:cxn>
                  <a:cxn ang="0">
                    <a:pos x="283" y="446"/>
                  </a:cxn>
                  <a:cxn ang="0">
                    <a:pos x="110" y="275"/>
                  </a:cxn>
                  <a:cxn ang="0">
                    <a:pos x="283" y="104"/>
                  </a:cxn>
                </a:cxnLst>
                <a:rect l="0" t="0" r="r" b="b"/>
                <a:pathLst>
                  <a:path w="564" h="550">
                    <a:moveTo>
                      <a:pt x="0" y="227"/>
                    </a:moveTo>
                    <a:cubicBezTo>
                      <a:pt x="0" y="327"/>
                      <a:pt x="0" y="327"/>
                      <a:pt x="0" y="327"/>
                    </a:cubicBezTo>
                    <a:cubicBezTo>
                      <a:pt x="46" y="327"/>
                      <a:pt x="46" y="327"/>
                      <a:pt x="46" y="327"/>
                    </a:cubicBezTo>
                    <a:cubicBezTo>
                      <a:pt x="52" y="356"/>
                      <a:pt x="64" y="383"/>
                      <a:pt x="80" y="407"/>
                    </a:cubicBezTo>
                    <a:cubicBezTo>
                      <a:pt x="48" y="439"/>
                      <a:pt x="48" y="439"/>
                      <a:pt x="48" y="439"/>
                    </a:cubicBezTo>
                    <a:cubicBezTo>
                      <a:pt x="119" y="510"/>
                      <a:pt x="119" y="510"/>
                      <a:pt x="119" y="510"/>
                    </a:cubicBezTo>
                    <a:cubicBezTo>
                      <a:pt x="151" y="478"/>
                      <a:pt x="151" y="478"/>
                      <a:pt x="151" y="478"/>
                    </a:cubicBezTo>
                    <a:cubicBezTo>
                      <a:pt x="175" y="493"/>
                      <a:pt x="202" y="504"/>
                      <a:pt x="230" y="511"/>
                    </a:cubicBezTo>
                    <a:cubicBezTo>
                      <a:pt x="230" y="550"/>
                      <a:pt x="230" y="550"/>
                      <a:pt x="230" y="550"/>
                    </a:cubicBezTo>
                    <a:cubicBezTo>
                      <a:pt x="330" y="550"/>
                      <a:pt x="330" y="550"/>
                      <a:pt x="330" y="550"/>
                    </a:cubicBezTo>
                    <a:cubicBezTo>
                      <a:pt x="330" y="512"/>
                      <a:pt x="330" y="512"/>
                      <a:pt x="330" y="512"/>
                    </a:cubicBezTo>
                    <a:cubicBezTo>
                      <a:pt x="360" y="506"/>
                      <a:pt x="389" y="494"/>
                      <a:pt x="414" y="478"/>
                    </a:cubicBezTo>
                    <a:cubicBezTo>
                      <a:pt x="444" y="509"/>
                      <a:pt x="444" y="509"/>
                      <a:pt x="444" y="509"/>
                    </a:cubicBezTo>
                    <a:cubicBezTo>
                      <a:pt x="515" y="438"/>
                      <a:pt x="515" y="438"/>
                      <a:pt x="515" y="438"/>
                    </a:cubicBezTo>
                    <a:cubicBezTo>
                      <a:pt x="485" y="408"/>
                      <a:pt x="485" y="408"/>
                      <a:pt x="485" y="408"/>
                    </a:cubicBezTo>
                    <a:cubicBezTo>
                      <a:pt x="502" y="384"/>
                      <a:pt x="514" y="356"/>
                      <a:pt x="520" y="327"/>
                    </a:cubicBezTo>
                    <a:cubicBezTo>
                      <a:pt x="564" y="327"/>
                      <a:pt x="564" y="327"/>
                      <a:pt x="564" y="327"/>
                    </a:cubicBezTo>
                    <a:cubicBezTo>
                      <a:pt x="564" y="227"/>
                      <a:pt x="564" y="227"/>
                      <a:pt x="564" y="227"/>
                    </a:cubicBezTo>
                    <a:cubicBezTo>
                      <a:pt x="521" y="227"/>
                      <a:pt x="521" y="227"/>
                      <a:pt x="521" y="227"/>
                    </a:cubicBezTo>
                    <a:cubicBezTo>
                      <a:pt x="515" y="196"/>
                      <a:pt x="503" y="168"/>
                      <a:pt x="486" y="143"/>
                    </a:cubicBezTo>
                    <a:cubicBezTo>
                      <a:pt x="518" y="111"/>
                      <a:pt x="518" y="111"/>
                      <a:pt x="518" y="111"/>
                    </a:cubicBezTo>
                    <a:cubicBezTo>
                      <a:pt x="447" y="40"/>
                      <a:pt x="447" y="40"/>
                      <a:pt x="447" y="40"/>
                    </a:cubicBezTo>
                    <a:cubicBezTo>
                      <a:pt x="415" y="72"/>
                      <a:pt x="415" y="72"/>
                      <a:pt x="415" y="72"/>
                    </a:cubicBezTo>
                    <a:cubicBezTo>
                      <a:pt x="389" y="56"/>
                      <a:pt x="361" y="44"/>
                      <a:pt x="330" y="38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0" y="39"/>
                      <a:pt x="230" y="39"/>
                      <a:pt x="230" y="39"/>
                    </a:cubicBezTo>
                    <a:cubicBezTo>
                      <a:pt x="201" y="46"/>
                      <a:pt x="174" y="57"/>
                      <a:pt x="150" y="73"/>
                    </a:cubicBezTo>
                    <a:cubicBezTo>
                      <a:pt x="116" y="39"/>
                      <a:pt x="116" y="39"/>
                      <a:pt x="116" y="39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79" y="144"/>
                      <a:pt x="79" y="144"/>
                      <a:pt x="79" y="144"/>
                    </a:cubicBezTo>
                    <a:cubicBezTo>
                      <a:pt x="63" y="169"/>
                      <a:pt x="51" y="197"/>
                      <a:pt x="45" y="227"/>
                    </a:cubicBezTo>
                    <a:lnTo>
                      <a:pt x="0" y="227"/>
                    </a:lnTo>
                    <a:close/>
                    <a:moveTo>
                      <a:pt x="283" y="104"/>
                    </a:moveTo>
                    <a:cubicBezTo>
                      <a:pt x="378" y="104"/>
                      <a:pt x="456" y="181"/>
                      <a:pt x="456" y="275"/>
                    </a:cubicBezTo>
                    <a:cubicBezTo>
                      <a:pt x="456" y="369"/>
                      <a:pt x="378" y="446"/>
                      <a:pt x="283" y="446"/>
                    </a:cubicBezTo>
                    <a:cubicBezTo>
                      <a:pt x="188" y="446"/>
                      <a:pt x="110" y="369"/>
                      <a:pt x="110" y="275"/>
                    </a:cubicBezTo>
                    <a:cubicBezTo>
                      <a:pt x="110" y="181"/>
                      <a:pt x="188" y="104"/>
                      <a:pt x="283" y="10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167">
                <a:extLst>
                  <a:ext uri="{FF2B5EF4-FFF2-40B4-BE49-F238E27FC236}">
                    <a16:creationId xmlns="" xmlns:a16="http://schemas.microsoft.com/office/drawing/2014/main" id="{BEEA3C6C-2494-4F79-8FEC-EB6971E1B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5076" y="4360863"/>
                <a:ext cx="134938" cy="131763"/>
              </a:xfrm>
              <a:custGeom>
                <a:avLst/>
                <a:gdLst/>
                <a:ahLst/>
                <a:cxnLst>
                  <a:cxn ang="0">
                    <a:pos x="131" y="259"/>
                  </a:cxn>
                  <a:cxn ang="0">
                    <a:pos x="261" y="129"/>
                  </a:cxn>
                  <a:cxn ang="0">
                    <a:pos x="131" y="0"/>
                  </a:cxn>
                  <a:cxn ang="0">
                    <a:pos x="0" y="129"/>
                  </a:cxn>
                  <a:cxn ang="0">
                    <a:pos x="131" y="259"/>
                  </a:cxn>
                  <a:cxn ang="0">
                    <a:pos x="131" y="42"/>
                  </a:cxn>
                  <a:cxn ang="0">
                    <a:pos x="219" y="129"/>
                  </a:cxn>
                  <a:cxn ang="0">
                    <a:pos x="131" y="217"/>
                  </a:cxn>
                  <a:cxn ang="0">
                    <a:pos x="42" y="129"/>
                  </a:cxn>
                  <a:cxn ang="0">
                    <a:pos x="131" y="42"/>
                  </a:cxn>
                </a:cxnLst>
                <a:rect l="0" t="0" r="r" b="b"/>
                <a:pathLst>
                  <a:path w="261" h="259">
                    <a:moveTo>
                      <a:pt x="131" y="259"/>
                    </a:moveTo>
                    <a:cubicBezTo>
                      <a:pt x="203" y="259"/>
                      <a:pt x="261" y="201"/>
                      <a:pt x="261" y="129"/>
                    </a:cubicBezTo>
                    <a:cubicBezTo>
                      <a:pt x="261" y="58"/>
                      <a:pt x="203" y="0"/>
                      <a:pt x="131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31" y="259"/>
                    </a:cubicBezTo>
                    <a:close/>
                    <a:moveTo>
                      <a:pt x="131" y="42"/>
                    </a:moveTo>
                    <a:cubicBezTo>
                      <a:pt x="179" y="42"/>
                      <a:pt x="219" y="81"/>
                      <a:pt x="219" y="129"/>
                    </a:cubicBezTo>
                    <a:cubicBezTo>
                      <a:pt x="219" y="177"/>
                      <a:pt x="179" y="217"/>
                      <a:pt x="131" y="217"/>
                    </a:cubicBezTo>
                    <a:cubicBezTo>
                      <a:pt x="82" y="217"/>
                      <a:pt x="42" y="177"/>
                      <a:pt x="42" y="129"/>
                    </a:cubicBezTo>
                    <a:cubicBezTo>
                      <a:pt x="42" y="81"/>
                      <a:pt x="82" y="42"/>
                      <a:pt x="131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Oval 168">
                <a:extLst>
                  <a:ext uri="{FF2B5EF4-FFF2-40B4-BE49-F238E27FC236}">
                    <a16:creationId xmlns="" xmlns:a16="http://schemas.microsoft.com/office/drawing/2014/main" id="{F6D9F407-3972-43D2-B97E-BA779E9C7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9526" y="4403725"/>
                <a:ext cx="47625" cy="460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169">
              <a:extLst>
                <a:ext uri="{FF2B5EF4-FFF2-40B4-BE49-F238E27FC236}">
                  <a16:creationId xmlns="" xmlns:a16="http://schemas.microsoft.com/office/drawing/2014/main" id="{64FA1F87-6AD0-4EA9-ACBB-4D7792B078D6}"/>
                </a:ext>
              </a:extLst>
            </p:cNvPr>
            <p:cNvGrpSpPr/>
            <p:nvPr/>
          </p:nvGrpSpPr>
          <p:grpSpPr>
            <a:xfrm flipH="1">
              <a:off x="3738616" y="1853861"/>
              <a:ext cx="1165574" cy="395635"/>
              <a:chOff x="1772832" y="1350170"/>
              <a:chExt cx="1122768" cy="381000"/>
            </a:xfrm>
          </p:grpSpPr>
          <p:cxnSp>
            <p:nvCxnSpPr>
              <p:cNvPr id="39" name="Straight Connector 170">
                <a:extLst>
                  <a:ext uri="{FF2B5EF4-FFF2-40B4-BE49-F238E27FC236}">
                    <a16:creationId xmlns="" xmlns:a16="http://schemas.microsoft.com/office/drawing/2014/main" id="{208188B6-FF2A-4A95-9066-E785D2D7E49F}"/>
                  </a:ext>
                </a:extLst>
              </p:cNvPr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171">
                <a:extLst>
                  <a:ext uri="{FF2B5EF4-FFF2-40B4-BE49-F238E27FC236}">
                    <a16:creationId xmlns="" xmlns:a16="http://schemas.microsoft.com/office/drawing/2014/main" id="{E68AA913-0ACE-4853-ABEC-A0A562935841}"/>
                  </a:ext>
                </a:extLst>
              </p:cNvPr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72">
              <a:extLst>
                <a:ext uri="{FF2B5EF4-FFF2-40B4-BE49-F238E27FC236}">
                  <a16:creationId xmlns="" xmlns:a16="http://schemas.microsoft.com/office/drawing/2014/main" id="{B77EA0EF-1771-4665-AFA5-42727A989432}"/>
                </a:ext>
              </a:extLst>
            </p:cNvPr>
            <p:cNvGrpSpPr/>
            <p:nvPr/>
          </p:nvGrpSpPr>
          <p:grpSpPr>
            <a:xfrm>
              <a:off x="7068655" y="1815585"/>
              <a:ext cx="1165574" cy="395635"/>
              <a:chOff x="1772832" y="1350170"/>
              <a:chExt cx="1122768" cy="381000"/>
            </a:xfrm>
          </p:grpSpPr>
          <p:cxnSp>
            <p:nvCxnSpPr>
              <p:cNvPr id="37" name="Straight Connector 173">
                <a:extLst>
                  <a:ext uri="{FF2B5EF4-FFF2-40B4-BE49-F238E27FC236}">
                    <a16:creationId xmlns="" xmlns:a16="http://schemas.microsoft.com/office/drawing/2014/main" id="{E35003D0-1D37-473D-B7DB-A5AD7388BD4C}"/>
                  </a:ext>
                </a:extLst>
              </p:cNvPr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accent3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174">
                <a:extLst>
                  <a:ext uri="{FF2B5EF4-FFF2-40B4-BE49-F238E27FC236}">
                    <a16:creationId xmlns="" xmlns:a16="http://schemas.microsoft.com/office/drawing/2014/main" id="{8695DB8E-9286-491B-A74F-8B1E84AB1582}"/>
                  </a:ext>
                </a:extLst>
              </p:cNvPr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accent3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75">
              <a:extLst>
                <a:ext uri="{FF2B5EF4-FFF2-40B4-BE49-F238E27FC236}">
                  <a16:creationId xmlns="" xmlns:a16="http://schemas.microsoft.com/office/drawing/2014/main" id="{6C5EB9AE-F02A-4670-8A6E-321E8F98F66F}"/>
                </a:ext>
              </a:extLst>
            </p:cNvPr>
            <p:cNvGrpSpPr/>
            <p:nvPr/>
          </p:nvGrpSpPr>
          <p:grpSpPr>
            <a:xfrm>
              <a:off x="7489694" y="3270085"/>
              <a:ext cx="1165574" cy="395635"/>
              <a:chOff x="1772832" y="1350170"/>
              <a:chExt cx="1122768" cy="381000"/>
            </a:xfrm>
          </p:grpSpPr>
          <p:cxnSp>
            <p:nvCxnSpPr>
              <p:cNvPr id="35" name="Straight Connector 176">
                <a:extLst>
                  <a:ext uri="{FF2B5EF4-FFF2-40B4-BE49-F238E27FC236}">
                    <a16:creationId xmlns="" xmlns:a16="http://schemas.microsoft.com/office/drawing/2014/main" id="{30998826-2BFB-4B06-BF18-0554288F1466}"/>
                  </a:ext>
                </a:extLst>
              </p:cNvPr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accent4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177">
                <a:extLst>
                  <a:ext uri="{FF2B5EF4-FFF2-40B4-BE49-F238E27FC236}">
                    <a16:creationId xmlns="" xmlns:a16="http://schemas.microsoft.com/office/drawing/2014/main" id="{C501B57F-B0B7-43CD-AB58-1439A91A15AC}"/>
                  </a:ext>
                </a:extLst>
              </p:cNvPr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accent4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78">
              <a:extLst>
                <a:ext uri="{FF2B5EF4-FFF2-40B4-BE49-F238E27FC236}">
                  <a16:creationId xmlns="" xmlns:a16="http://schemas.microsoft.com/office/drawing/2014/main" id="{DCB7D874-B97C-40D2-BEF6-DE10884D1EEF}"/>
                </a:ext>
              </a:extLst>
            </p:cNvPr>
            <p:cNvGrpSpPr/>
            <p:nvPr/>
          </p:nvGrpSpPr>
          <p:grpSpPr>
            <a:xfrm flipV="1">
              <a:off x="5716225" y="4838501"/>
              <a:ext cx="1165574" cy="395635"/>
              <a:chOff x="1772832" y="1350170"/>
              <a:chExt cx="1122768" cy="381000"/>
            </a:xfrm>
          </p:grpSpPr>
          <p:cxnSp>
            <p:nvCxnSpPr>
              <p:cNvPr id="33" name="Straight Connector 179">
                <a:extLst>
                  <a:ext uri="{FF2B5EF4-FFF2-40B4-BE49-F238E27FC236}">
                    <a16:creationId xmlns="" xmlns:a16="http://schemas.microsoft.com/office/drawing/2014/main" id="{3A36AF34-2AAC-4B45-9BED-E43432EB77E6}"/>
                  </a:ext>
                </a:extLst>
              </p:cNvPr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accent5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180">
                <a:extLst>
                  <a:ext uri="{FF2B5EF4-FFF2-40B4-BE49-F238E27FC236}">
                    <a16:creationId xmlns="" xmlns:a16="http://schemas.microsoft.com/office/drawing/2014/main" id="{BCA03C7A-100A-4A90-9984-8AE25EDA27CB}"/>
                  </a:ext>
                </a:extLst>
              </p:cNvPr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accent5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81">
              <a:extLst>
                <a:ext uri="{FF2B5EF4-FFF2-40B4-BE49-F238E27FC236}">
                  <a16:creationId xmlns="" xmlns:a16="http://schemas.microsoft.com/office/drawing/2014/main" id="{8E96148D-5B52-43B1-A678-1AA3B093F550}"/>
                </a:ext>
              </a:extLst>
            </p:cNvPr>
            <p:cNvGrpSpPr/>
            <p:nvPr/>
          </p:nvGrpSpPr>
          <p:grpSpPr>
            <a:xfrm flipH="1" flipV="1">
              <a:off x="3534476" y="3817799"/>
              <a:ext cx="1165574" cy="395635"/>
              <a:chOff x="1772832" y="1350170"/>
              <a:chExt cx="1122768" cy="381000"/>
            </a:xfrm>
          </p:grpSpPr>
          <p:cxnSp>
            <p:nvCxnSpPr>
              <p:cNvPr id="31" name="Straight Connector 182">
                <a:extLst>
                  <a:ext uri="{FF2B5EF4-FFF2-40B4-BE49-F238E27FC236}">
                    <a16:creationId xmlns="" xmlns:a16="http://schemas.microsoft.com/office/drawing/2014/main" id="{5E7ED0BA-12AC-4E75-A8CD-BC9EE9E3C75A}"/>
                  </a:ext>
                </a:extLst>
              </p:cNvPr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183">
                <a:extLst>
                  <a:ext uri="{FF2B5EF4-FFF2-40B4-BE49-F238E27FC236}">
                    <a16:creationId xmlns="" xmlns:a16="http://schemas.microsoft.com/office/drawing/2014/main" id="{C77CA119-4722-4370-8408-70BB0E0E7D42}"/>
                  </a:ext>
                </a:extLst>
              </p:cNvPr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千图PPT彼岸天：ID 8661124库_组合 45">
            <a:extLst>
              <a:ext uri="{FF2B5EF4-FFF2-40B4-BE49-F238E27FC236}">
                <a16:creationId xmlns="" xmlns:a16="http://schemas.microsoft.com/office/drawing/2014/main" id="{1ABCDB12-2D33-490F-95C1-D957F105515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544272" y="3078078"/>
            <a:ext cx="2417619" cy="856637"/>
            <a:chOff x="9055244" y="2552129"/>
            <a:chExt cx="2030438" cy="856637"/>
          </a:xfrm>
        </p:grpSpPr>
        <p:sp>
          <p:nvSpPr>
            <p:cNvPr id="29" name="TextBox 46">
              <a:extLst>
                <a:ext uri="{FF2B5EF4-FFF2-40B4-BE49-F238E27FC236}">
                  <a16:creationId xmlns="" xmlns:a16="http://schemas.microsoft.com/office/drawing/2014/main" id="{003D0051-D1F7-48E9-9C23-F815CEDDBEC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55244" y="2552129"/>
              <a:ext cx="203043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30" name="TextBox 47">
              <a:extLst>
                <a:ext uri="{FF2B5EF4-FFF2-40B4-BE49-F238E27FC236}">
                  <a16:creationId xmlns="" xmlns:a16="http://schemas.microsoft.com/office/drawing/2014/main" id="{A0A7DB4F-BF05-4126-987B-1851E64464B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55244" y="2852587"/>
              <a:ext cx="2030438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</a:rPr>
              </a:br>
              <a:endParaRPr lang="zh-CN" altLang="en-US" sz="9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7" name="千图PPT彼岸天：ID 8661124库_组合 48">
            <a:extLst>
              <a:ext uri="{FF2B5EF4-FFF2-40B4-BE49-F238E27FC236}">
                <a16:creationId xmlns="" xmlns:a16="http://schemas.microsoft.com/office/drawing/2014/main" id="{E529720A-ADDD-4489-8C0C-EB3BA9C43A5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234229" y="1669756"/>
            <a:ext cx="2519081" cy="856637"/>
            <a:chOff x="1415480" y="1651350"/>
            <a:chExt cx="2913191" cy="856637"/>
          </a:xfrm>
        </p:grpSpPr>
        <p:sp>
          <p:nvSpPr>
            <p:cNvPr id="27" name="TextBox 49">
              <a:extLst>
                <a:ext uri="{FF2B5EF4-FFF2-40B4-BE49-F238E27FC236}">
                  <a16:creationId xmlns="" xmlns:a16="http://schemas.microsoft.com/office/drawing/2014/main" id="{9D13699E-DD94-4785-9468-30A54C9AD52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8" name="TextBox 50">
              <a:extLst>
                <a:ext uri="{FF2B5EF4-FFF2-40B4-BE49-F238E27FC236}">
                  <a16:creationId xmlns="" xmlns:a16="http://schemas.microsoft.com/office/drawing/2014/main" id="{6E02F421-4CAA-4F1C-A4DA-86038931D1E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</a:rPr>
              </a:br>
              <a:endParaRPr lang="zh-CN" altLang="en-US" sz="9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8" name="千图PPT彼岸天：ID 8661124库_组合 51">
            <a:extLst>
              <a:ext uri="{FF2B5EF4-FFF2-40B4-BE49-F238E27FC236}">
                <a16:creationId xmlns="" xmlns:a16="http://schemas.microsoft.com/office/drawing/2014/main" id="{BF096183-7664-4AD0-82B6-0ED79EC6FEA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021677" y="4041068"/>
            <a:ext cx="2512799" cy="866137"/>
            <a:chOff x="793990" y="1227225"/>
            <a:chExt cx="2299240" cy="866137"/>
          </a:xfrm>
        </p:grpSpPr>
        <p:sp>
          <p:nvSpPr>
            <p:cNvPr id="25" name="TextBox 52">
              <a:extLst>
                <a:ext uri="{FF2B5EF4-FFF2-40B4-BE49-F238E27FC236}">
                  <a16:creationId xmlns="" xmlns:a16="http://schemas.microsoft.com/office/drawing/2014/main" id="{4626C6A9-7F1A-485F-9CC7-7354B0E8CDD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6" name="TextBox 53">
              <a:extLst>
                <a:ext uri="{FF2B5EF4-FFF2-40B4-BE49-F238E27FC236}">
                  <a16:creationId xmlns="" xmlns:a16="http://schemas.microsoft.com/office/drawing/2014/main" id="{8D1B0227-6D45-4201-AB15-D68ED59135C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</a:rPr>
              </a:br>
              <a:endParaRPr lang="zh-CN" altLang="en-US" sz="9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9" name="千图PPT彼岸天：ID 8661124库_组合 54">
            <a:extLst>
              <a:ext uri="{FF2B5EF4-FFF2-40B4-BE49-F238E27FC236}">
                <a16:creationId xmlns="" xmlns:a16="http://schemas.microsoft.com/office/drawing/2014/main" id="{FBD862A5-06E4-47A3-B7C3-77439DD4D36A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129671" y="1711853"/>
            <a:ext cx="2608945" cy="866137"/>
            <a:chOff x="793990" y="1227225"/>
            <a:chExt cx="2299240" cy="866137"/>
          </a:xfrm>
        </p:grpSpPr>
        <p:sp>
          <p:nvSpPr>
            <p:cNvPr id="23" name="TextBox 55">
              <a:extLst>
                <a:ext uri="{FF2B5EF4-FFF2-40B4-BE49-F238E27FC236}">
                  <a16:creationId xmlns="" xmlns:a16="http://schemas.microsoft.com/office/drawing/2014/main" id="{698DA2C4-B103-4505-BCC7-EAAC1B9CA64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4" name="TextBox 56">
              <a:extLst>
                <a:ext uri="{FF2B5EF4-FFF2-40B4-BE49-F238E27FC236}">
                  <a16:creationId xmlns="" xmlns:a16="http://schemas.microsoft.com/office/drawing/2014/main" id="{4CBB72DA-6B28-49C1-99BD-DA15011BD93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</a:rPr>
              </a:br>
              <a:endParaRPr lang="zh-CN" altLang="en-US" sz="9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0" name="千图PPT彼岸天：ID 8661124库_组合 57">
            <a:extLst>
              <a:ext uri="{FF2B5EF4-FFF2-40B4-BE49-F238E27FC236}">
                <a16:creationId xmlns="" xmlns:a16="http://schemas.microsoft.com/office/drawing/2014/main" id="{70CAE21D-9A5B-41B7-A0EC-6286FC585BEA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881799" y="5038084"/>
            <a:ext cx="2417619" cy="856637"/>
            <a:chOff x="9055244" y="2552129"/>
            <a:chExt cx="2030438" cy="856637"/>
          </a:xfrm>
        </p:grpSpPr>
        <p:sp>
          <p:nvSpPr>
            <p:cNvPr id="21" name="TextBox 58">
              <a:extLst>
                <a:ext uri="{FF2B5EF4-FFF2-40B4-BE49-F238E27FC236}">
                  <a16:creationId xmlns="" xmlns:a16="http://schemas.microsoft.com/office/drawing/2014/main" id="{2737B87E-A5BA-4230-AB26-EC324A9EBAE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55244" y="2552129"/>
              <a:ext cx="203043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2" name="TextBox 59">
              <a:extLst>
                <a:ext uri="{FF2B5EF4-FFF2-40B4-BE49-F238E27FC236}">
                  <a16:creationId xmlns="" xmlns:a16="http://schemas.microsoft.com/office/drawing/2014/main" id="{56230AA6-34E4-4A6B-A681-D927493487A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55244" y="2852587"/>
              <a:ext cx="2030438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</a:rPr>
              </a:br>
              <a:endParaRPr lang="zh-CN" altLang="en-US" sz="900" b="0" dirty="0"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418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千图PPT彼岸天：ID 8661124库_组合 18">
            <a:extLst>
              <a:ext uri="{FF2B5EF4-FFF2-40B4-BE49-F238E27FC236}">
                <a16:creationId xmlns="" xmlns:a16="http://schemas.microsoft.com/office/drawing/2014/main" id="{39A49866-A442-4C9B-9C55-51AA0BA12BC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242714" y="2644043"/>
            <a:ext cx="3230146" cy="646332"/>
            <a:chOff x="8242717" y="2504341"/>
            <a:chExt cx="3230146" cy="646332"/>
          </a:xfrm>
        </p:grpSpPr>
        <p:sp>
          <p:nvSpPr>
            <p:cNvPr id="29" name="TextBox 10">
              <a:extLst>
                <a:ext uri="{FF2B5EF4-FFF2-40B4-BE49-F238E27FC236}">
                  <a16:creationId xmlns="" xmlns:a16="http://schemas.microsoft.com/office/drawing/2014/main" id="{4485BBBE-F091-416C-99E9-FDA3B74A1832}"/>
                </a:ext>
              </a:extLst>
            </p:cNvPr>
            <p:cNvSpPr txBox="1">
              <a:spLocks/>
            </p:cNvSpPr>
            <p:nvPr/>
          </p:nvSpPr>
          <p:spPr>
            <a:xfrm>
              <a:off x="8242717" y="250434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l">
                <a:spcBef>
                  <a:spcPct val="0"/>
                </a:spcBef>
                <a:defRPr/>
              </a:pPr>
              <a:r>
                <a:rPr lang="zh-CN" altLang="en-US" sz="12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30" name="TextBox 11">
              <a:extLst>
                <a:ext uri="{FF2B5EF4-FFF2-40B4-BE49-F238E27FC236}">
                  <a16:creationId xmlns="" xmlns:a16="http://schemas.microsoft.com/office/drawing/2014/main" id="{C4D20197-AAAA-46FF-B83A-5EED5B805CA4}"/>
                </a:ext>
              </a:extLst>
            </p:cNvPr>
            <p:cNvSpPr txBox="1">
              <a:spLocks/>
            </p:cNvSpPr>
            <p:nvPr/>
          </p:nvSpPr>
          <p:spPr>
            <a:xfrm>
              <a:off x="8242717" y="2689008"/>
              <a:ext cx="3230146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</a:br>
              <a:endParaRPr lang="zh-CN" altLang="en-US" sz="10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12" name="千图PPT彼岸天：ID 8661124库_组合 21">
            <a:extLst>
              <a:ext uri="{FF2B5EF4-FFF2-40B4-BE49-F238E27FC236}">
                <a16:creationId xmlns="" xmlns:a16="http://schemas.microsoft.com/office/drawing/2014/main" id="{19E5090C-94E4-4F3A-8A8C-C664775F085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9139" y="2636459"/>
            <a:ext cx="3418463" cy="646332"/>
            <a:chOff x="719138" y="2496757"/>
            <a:chExt cx="3418463" cy="646332"/>
          </a:xfrm>
        </p:grpSpPr>
        <p:sp>
          <p:nvSpPr>
            <p:cNvPr id="27" name="TextBox 13">
              <a:extLst>
                <a:ext uri="{FF2B5EF4-FFF2-40B4-BE49-F238E27FC236}">
                  <a16:creationId xmlns="" xmlns:a16="http://schemas.microsoft.com/office/drawing/2014/main" id="{D4AFA7AB-CE0D-4889-AF29-CAD2FB5E630B}"/>
                </a:ext>
              </a:extLst>
            </p:cNvPr>
            <p:cNvSpPr txBox="1">
              <a:spLocks/>
            </p:cNvSpPr>
            <p:nvPr/>
          </p:nvSpPr>
          <p:spPr>
            <a:xfrm>
              <a:off x="3214271" y="2496757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r">
                <a:spcBef>
                  <a:spcPct val="0"/>
                </a:spcBef>
                <a:defRPr/>
              </a:pPr>
              <a:r>
                <a:rPr lang="zh-CN" altLang="en-US" sz="1200" b="1" dirty="0">
                  <a:solidFill>
                    <a:schemeClr val="accent6"/>
                  </a:solidFill>
                </a:rPr>
                <a:t>输入标题文本</a:t>
              </a:r>
            </a:p>
          </p:txBody>
        </p:sp>
        <p:sp>
          <p:nvSpPr>
            <p:cNvPr id="28" name="TextBox 14">
              <a:extLst>
                <a:ext uri="{FF2B5EF4-FFF2-40B4-BE49-F238E27FC236}">
                  <a16:creationId xmlns="" xmlns:a16="http://schemas.microsoft.com/office/drawing/2014/main" id="{9B4E786B-0395-469C-B728-0C6C681AC400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2681424"/>
              <a:ext cx="3418463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  <a:t>请替换文字内容复制你的内容到此 </a:t>
              </a:r>
              <a:b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</a:br>
              <a:endParaRPr lang="zh-CN" altLang="en-US" sz="10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千图PPT彼岸天：ID 8661124库_组合 30">
            <a:extLst>
              <a:ext uri="{FF2B5EF4-FFF2-40B4-BE49-F238E27FC236}">
                <a16:creationId xmlns="" xmlns:a16="http://schemas.microsoft.com/office/drawing/2014/main" id="{94AA1C89-F555-470E-9F00-B82243250CA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054401" y="3913572"/>
            <a:ext cx="3418463" cy="646332"/>
            <a:chOff x="8054399" y="3773870"/>
            <a:chExt cx="3418463" cy="646332"/>
          </a:xfrm>
        </p:grpSpPr>
        <p:sp>
          <p:nvSpPr>
            <p:cNvPr id="25" name="TextBox 16">
              <a:extLst>
                <a:ext uri="{FF2B5EF4-FFF2-40B4-BE49-F238E27FC236}">
                  <a16:creationId xmlns="" xmlns:a16="http://schemas.microsoft.com/office/drawing/2014/main" id="{FC766A38-4822-488B-BA4A-AABDC5DBC837}"/>
                </a:ext>
              </a:extLst>
            </p:cNvPr>
            <p:cNvSpPr txBox="1">
              <a:spLocks/>
            </p:cNvSpPr>
            <p:nvPr/>
          </p:nvSpPr>
          <p:spPr>
            <a:xfrm>
              <a:off x="8054399" y="3773870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l">
                <a:spcBef>
                  <a:spcPct val="0"/>
                </a:spcBef>
                <a:defRPr/>
              </a:pPr>
              <a:r>
                <a:rPr lang="zh-CN" altLang="en-US" sz="12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26" name="TextBox 17">
              <a:extLst>
                <a:ext uri="{FF2B5EF4-FFF2-40B4-BE49-F238E27FC236}">
                  <a16:creationId xmlns="" xmlns:a16="http://schemas.microsoft.com/office/drawing/2014/main" id="{8330FF8E-85C5-4037-B8E8-E213142C11DB}"/>
                </a:ext>
              </a:extLst>
            </p:cNvPr>
            <p:cNvSpPr txBox="1">
              <a:spLocks/>
            </p:cNvSpPr>
            <p:nvPr/>
          </p:nvSpPr>
          <p:spPr>
            <a:xfrm>
              <a:off x="8054399" y="3958537"/>
              <a:ext cx="3418463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14" name="千图PPT彼岸天：ID 8661124库_组合 29">
            <a:extLst>
              <a:ext uri="{FF2B5EF4-FFF2-40B4-BE49-F238E27FC236}">
                <a16:creationId xmlns="" xmlns:a16="http://schemas.microsoft.com/office/drawing/2014/main" id="{F500D303-B2F3-4767-95F1-B45B6171F4F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9139" y="3829179"/>
            <a:ext cx="3418463" cy="646332"/>
            <a:chOff x="719138" y="3689477"/>
            <a:chExt cx="3418463" cy="646332"/>
          </a:xfrm>
        </p:grpSpPr>
        <p:sp>
          <p:nvSpPr>
            <p:cNvPr id="23" name="TextBox 19">
              <a:extLst>
                <a:ext uri="{FF2B5EF4-FFF2-40B4-BE49-F238E27FC236}">
                  <a16:creationId xmlns="" xmlns:a16="http://schemas.microsoft.com/office/drawing/2014/main" id="{D47F611B-A4E7-4900-8D3E-E722AB6F73FC}"/>
                </a:ext>
              </a:extLst>
            </p:cNvPr>
            <p:cNvSpPr txBox="1">
              <a:spLocks/>
            </p:cNvSpPr>
            <p:nvPr/>
          </p:nvSpPr>
          <p:spPr>
            <a:xfrm>
              <a:off x="3214271" y="3689477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algn="r">
                <a:spcBef>
                  <a:spcPct val="0"/>
                </a:spcBef>
                <a:defRPr/>
              </a:pPr>
              <a:r>
                <a:rPr lang="zh-CN" altLang="en-US" sz="12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4" name="TextBox 20">
              <a:extLst>
                <a:ext uri="{FF2B5EF4-FFF2-40B4-BE49-F238E27FC236}">
                  <a16:creationId xmlns="" xmlns:a16="http://schemas.microsoft.com/office/drawing/2014/main" id="{8FEC8ECB-272F-4F55-BD68-E81CCE74660D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3874144"/>
              <a:ext cx="3418463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15" name="千图PPT彼岸天：ID 8661124库_组合 12">
            <a:extLst>
              <a:ext uri="{FF2B5EF4-FFF2-40B4-BE49-F238E27FC236}">
                <a16:creationId xmlns="" xmlns:a16="http://schemas.microsoft.com/office/drawing/2014/main" id="{37643430-0539-42A7-8E4A-FE7F6CE2091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073940" y="1434775"/>
            <a:ext cx="2044120" cy="632608"/>
            <a:chOff x="5073940" y="1295074"/>
            <a:chExt cx="2044120" cy="632608"/>
          </a:xfrm>
        </p:grpSpPr>
        <p:sp>
          <p:nvSpPr>
            <p:cNvPr id="21" name="TextBox 22">
              <a:extLst>
                <a:ext uri="{FF2B5EF4-FFF2-40B4-BE49-F238E27FC236}">
                  <a16:creationId xmlns="" xmlns:a16="http://schemas.microsoft.com/office/drawing/2014/main" id="{7EEB7423-0825-46C5-8222-62A3CFD5A9AB}"/>
                </a:ext>
              </a:extLst>
            </p:cNvPr>
            <p:cNvSpPr txBox="1">
              <a:spLocks/>
            </p:cNvSpPr>
            <p:nvPr/>
          </p:nvSpPr>
          <p:spPr>
            <a:xfrm>
              <a:off x="5634335" y="1295074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zh-CN" altLang="en-US" sz="12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22" name="TextBox 23">
              <a:extLst>
                <a:ext uri="{FF2B5EF4-FFF2-40B4-BE49-F238E27FC236}">
                  <a16:creationId xmlns="" xmlns:a16="http://schemas.microsoft.com/office/drawing/2014/main" id="{A11FF6EC-D67F-4870-BD53-6EEF9D2CD597}"/>
                </a:ext>
              </a:extLst>
            </p:cNvPr>
            <p:cNvSpPr txBox="1">
              <a:spLocks/>
            </p:cNvSpPr>
            <p:nvPr/>
          </p:nvSpPr>
          <p:spPr>
            <a:xfrm>
              <a:off x="5073940" y="1466018"/>
              <a:ext cx="2044120" cy="461664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</a:schemeClr>
                  </a:solidFill>
                </a:rPr>
                <a:t>请替换文字内容复制你的内容到此 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D26C4BC0-4302-4168-A73C-9904168692CB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237463" y="2120333"/>
            <a:ext cx="3717074" cy="4279674"/>
            <a:chOff x="4237463" y="1980633"/>
            <a:chExt cx="3717074" cy="4279674"/>
          </a:xfrm>
        </p:grpSpPr>
        <p:sp>
          <p:nvSpPr>
            <p:cNvPr id="4" name="Oval 2">
              <a:extLst>
                <a:ext uri="{FF2B5EF4-FFF2-40B4-BE49-F238E27FC236}">
                  <a16:creationId xmlns="" xmlns:a16="http://schemas.microsoft.com/office/drawing/2014/main" id="{AD48D807-134E-4962-91FE-995214914538}"/>
                </a:ext>
              </a:extLst>
            </p:cNvPr>
            <p:cNvSpPr/>
            <p:nvPr/>
          </p:nvSpPr>
          <p:spPr>
            <a:xfrm>
              <a:off x="6580385" y="2284526"/>
              <a:ext cx="1374152" cy="1374149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Oval 3">
              <a:extLst>
                <a:ext uri="{FF2B5EF4-FFF2-40B4-BE49-F238E27FC236}">
                  <a16:creationId xmlns="" xmlns:a16="http://schemas.microsoft.com/office/drawing/2014/main" id="{2FAFF688-0BE5-47CD-B77B-D7826DD9DA45}"/>
                </a:ext>
              </a:extLst>
            </p:cNvPr>
            <p:cNvSpPr/>
            <p:nvPr/>
          </p:nvSpPr>
          <p:spPr>
            <a:xfrm>
              <a:off x="4237463" y="2284526"/>
              <a:ext cx="1374152" cy="1374149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4">
              <a:extLst>
                <a:ext uri="{FF2B5EF4-FFF2-40B4-BE49-F238E27FC236}">
                  <a16:creationId xmlns="" xmlns:a16="http://schemas.microsoft.com/office/drawing/2014/main" id="{6D5D51CE-8C35-4F0E-9A58-2116210DD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138" y="2888490"/>
              <a:ext cx="1845725" cy="3371817"/>
            </a:xfrm>
            <a:custGeom>
              <a:avLst/>
              <a:gdLst/>
              <a:ahLst/>
              <a:cxnLst>
                <a:cxn ang="0">
                  <a:pos x="173" y="908"/>
                </a:cxn>
                <a:cxn ang="0">
                  <a:pos x="187" y="613"/>
                </a:cxn>
                <a:cxn ang="0">
                  <a:pos x="0" y="357"/>
                </a:cxn>
                <a:cxn ang="0">
                  <a:pos x="0" y="357"/>
                </a:cxn>
                <a:cxn ang="0">
                  <a:pos x="203" y="547"/>
                </a:cxn>
                <a:cxn ang="0">
                  <a:pos x="230" y="0"/>
                </a:cxn>
                <a:cxn ang="0">
                  <a:pos x="255" y="237"/>
                </a:cxn>
                <a:cxn ang="0">
                  <a:pos x="271" y="439"/>
                </a:cxn>
                <a:cxn ang="0">
                  <a:pos x="496" y="295"/>
                </a:cxn>
                <a:cxn ang="0">
                  <a:pos x="496" y="295"/>
                </a:cxn>
                <a:cxn ang="0">
                  <a:pos x="291" y="500"/>
                </a:cxn>
                <a:cxn ang="0">
                  <a:pos x="282" y="660"/>
                </a:cxn>
                <a:cxn ang="0">
                  <a:pos x="307" y="905"/>
                </a:cxn>
                <a:cxn ang="0">
                  <a:pos x="173" y="908"/>
                </a:cxn>
              </a:cxnLst>
              <a:rect l="0" t="0" r="r" b="b"/>
              <a:pathLst>
                <a:path w="496" h="908">
                  <a:moveTo>
                    <a:pt x="173" y="908"/>
                  </a:moveTo>
                  <a:cubicBezTo>
                    <a:pt x="173" y="908"/>
                    <a:pt x="208" y="680"/>
                    <a:pt x="187" y="61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203" y="547"/>
                    <a:pt x="203" y="547"/>
                    <a:pt x="203" y="547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55" y="237"/>
                    <a:pt x="255" y="237"/>
                    <a:pt x="255" y="237"/>
                  </a:cubicBezTo>
                  <a:cubicBezTo>
                    <a:pt x="271" y="439"/>
                    <a:pt x="271" y="439"/>
                    <a:pt x="271" y="439"/>
                  </a:cubicBezTo>
                  <a:cubicBezTo>
                    <a:pt x="496" y="295"/>
                    <a:pt x="496" y="295"/>
                    <a:pt x="496" y="295"/>
                  </a:cubicBezTo>
                  <a:cubicBezTo>
                    <a:pt x="496" y="295"/>
                    <a:pt x="496" y="295"/>
                    <a:pt x="496" y="295"/>
                  </a:cubicBezTo>
                  <a:cubicBezTo>
                    <a:pt x="291" y="500"/>
                    <a:pt x="291" y="500"/>
                    <a:pt x="291" y="500"/>
                  </a:cubicBezTo>
                  <a:cubicBezTo>
                    <a:pt x="291" y="500"/>
                    <a:pt x="268" y="500"/>
                    <a:pt x="282" y="660"/>
                  </a:cubicBezTo>
                  <a:cubicBezTo>
                    <a:pt x="295" y="819"/>
                    <a:pt x="307" y="905"/>
                    <a:pt x="307" y="905"/>
                  </a:cubicBezTo>
                  <a:lnTo>
                    <a:pt x="173" y="90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Oval 6">
              <a:extLst>
                <a:ext uri="{FF2B5EF4-FFF2-40B4-BE49-F238E27FC236}">
                  <a16:creationId xmlns="" xmlns:a16="http://schemas.microsoft.com/office/drawing/2014/main" id="{F460F413-13CD-43B2-87DF-82D21B158B8D}"/>
                </a:ext>
              </a:extLst>
            </p:cNvPr>
            <p:cNvSpPr/>
            <p:nvPr/>
          </p:nvSpPr>
          <p:spPr>
            <a:xfrm>
              <a:off x="5173138" y="1980633"/>
              <a:ext cx="1788893" cy="1788891"/>
            </a:xfrm>
            <a:prstGeom prst="ellipse">
              <a:avLst/>
            </a:prstGeom>
            <a:solidFill>
              <a:schemeClr val="accent2"/>
            </a:solidFill>
            <a:ln w="38100" cmpd="sng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Oval 7">
              <a:extLst>
                <a:ext uri="{FF2B5EF4-FFF2-40B4-BE49-F238E27FC236}">
                  <a16:creationId xmlns="" xmlns:a16="http://schemas.microsoft.com/office/drawing/2014/main" id="{DB987D37-A90D-4660-BF5B-836E16119EC7}"/>
                </a:ext>
              </a:extLst>
            </p:cNvPr>
            <p:cNvSpPr/>
            <p:nvPr/>
          </p:nvSpPr>
          <p:spPr>
            <a:xfrm>
              <a:off x="6339023" y="3282781"/>
              <a:ext cx="1459644" cy="1459644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8">
              <a:extLst>
                <a:ext uri="{FF2B5EF4-FFF2-40B4-BE49-F238E27FC236}">
                  <a16:creationId xmlns="" xmlns:a16="http://schemas.microsoft.com/office/drawing/2014/main" id="{758F5A23-BA96-4A1D-8475-D4544504947D}"/>
                </a:ext>
              </a:extLst>
            </p:cNvPr>
            <p:cNvSpPr/>
            <p:nvPr/>
          </p:nvSpPr>
          <p:spPr>
            <a:xfrm>
              <a:off x="4379102" y="3282781"/>
              <a:ext cx="1459644" cy="1459644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4">
              <a:extLst>
                <a:ext uri="{FF2B5EF4-FFF2-40B4-BE49-F238E27FC236}">
                  <a16:creationId xmlns="" xmlns:a16="http://schemas.microsoft.com/office/drawing/2014/main" id="{8585173C-CA9C-4318-A641-82B8E932E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533" y="3680041"/>
              <a:ext cx="516785" cy="665123"/>
            </a:xfrm>
            <a:custGeom>
              <a:avLst/>
              <a:gdLst/>
              <a:ahLst/>
              <a:cxnLst>
                <a:cxn ang="0">
                  <a:pos x="25" y="46"/>
                </a:cxn>
                <a:cxn ang="0">
                  <a:pos x="1" y="64"/>
                </a:cxn>
                <a:cxn ang="0">
                  <a:pos x="0" y="62"/>
                </a:cxn>
                <a:cxn ang="0">
                  <a:pos x="1" y="61"/>
                </a:cxn>
                <a:cxn ang="0">
                  <a:pos x="22" y="46"/>
                </a:cxn>
                <a:cxn ang="0">
                  <a:pos x="1" y="36"/>
                </a:cxn>
                <a:cxn ang="0">
                  <a:pos x="24" y="41"/>
                </a:cxn>
                <a:cxn ang="0">
                  <a:pos x="27" y="31"/>
                </a:cxn>
                <a:cxn ang="0">
                  <a:pos x="7" y="18"/>
                </a:cxn>
                <a:cxn ang="0">
                  <a:pos x="27" y="28"/>
                </a:cxn>
                <a:cxn ang="0">
                  <a:pos x="28" y="21"/>
                </a:cxn>
                <a:cxn ang="0">
                  <a:pos x="23" y="0"/>
                </a:cxn>
                <a:cxn ang="0">
                  <a:pos x="31" y="21"/>
                </a:cxn>
                <a:cxn ang="0">
                  <a:pos x="31" y="25"/>
                </a:cxn>
                <a:cxn ang="0">
                  <a:pos x="48" y="18"/>
                </a:cxn>
                <a:cxn ang="0">
                  <a:pos x="30" y="32"/>
                </a:cxn>
                <a:cxn ang="0">
                  <a:pos x="27" y="42"/>
                </a:cxn>
                <a:cxn ang="0">
                  <a:pos x="50" y="39"/>
                </a:cxn>
                <a:cxn ang="0">
                  <a:pos x="25" y="46"/>
                </a:cxn>
              </a:cxnLst>
              <a:rect l="0" t="0" r="r" b="b"/>
              <a:pathLst>
                <a:path w="50" h="64">
                  <a:moveTo>
                    <a:pt x="25" y="46"/>
                  </a:moveTo>
                  <a:cubicBezTo>
                    <a:pt x="20" y="57"/>
                    <a:pt x="11" y="64"/>
                    <a:pt x="1" y="64"/>
                  </a:cubicBezTo>
                  <a:cubicBezTo>
                    <a:pt x="0" y="64"/>
                    <a:pt x="0" y="63"/>
                    <a:pt x="0" y="62"/>
                  </a:cubicBezTo>
                  <a:cubicBezTo>
                    <a:pt x="0" y="61"/>
                    <a:pt x="0" y="61"/>
                    <a:pt x="1" y="61"/>
                  </a:cubicBezTo>
                  <a:cubicBezTo>
                    <a:pt x="10" y="61"/>
                    <a:pt x="17" y="55"/>
                    <a:pt x="22" y="46"/>
                  </a:cubicBezTo>
                  <a:cubicBezTo>
                    <a:pt x="17" y="48"/>
                    <a:pt x="6" y="50"/>
                    <a:pt x="1" y="36"/>
                  </a:cubicBezTo>
                  <a:cubicBezTo>
                    <a:pt x="15" y="30"/>
                    <a:pt x="22" y="37"/>
                    <a:pt x="24" y="41"/>
                  </a:cubicBezTo>
                  <a:cubicBezTo>
                    <a:pt x="25" y="38"/>
                    <a:pt x="26" y="35"/>
                    <a:pt x="27" y="31"/>
                  </a:cubicBezTo>
                  <a:cubicBezTo>
                    <a:pt x="27" y="31"/>
                    <a:pt x="9" y="34"/>
                    <a:pt x="7" y="18"/>
                  </a:cubicBezTo>
                  <a:cubicBezTo>
                    <a:pt x="23" y="12"/>
                    <a:pt x="27" y="28"/>
                    <a:pt x="27" y="28"/>
                  </a:cubicBezTo>
                  <a:cubicBezTo>
                    <a:pt x="27" y="26"/>
                    <a:pt x="28" y="21"/>
                    <a:pt x="28" y="21"/>
                  </a:cubicBezTo>
                  <a:cubicBezTo>
                    <a:pt x="28" y="21"/>
                    <a:pt x="14" y="12"/>
                    <a:pt x="23" y="0"/>
                  </a:cubicBezTo>
                  <a:cubicBezTo>
                    <a:pt x="39" y="5"/>
                    <a:pt x="31" y="21"/>
                    <a:pt x="31" y="21"/>
                  </a:cubicBezTo>
                  <a:cubicBezTo>
                    <a:pt x="31" y="21"/>
                    <a:pt x="31" y="24"/>
                    <a:pt x="31" y="25"/>
                  </a:cubicBezTo>
                  <a:cubicBezTo>
                    <a:pt x="31" y="25"/>
                    <a:pt x="37" y="14"/>
                    <a:pt x="48" y="18"/>
                  </a:cubicBezTo>
                  <a:cubicBezTo>
                    <a:pt x="48" y="35"/>
                    <a:pt x="30" y="32"/>
                    <a:pt x="30" y="32"/>
                  </a:cubicBezTo>
                  <a:cubicBezTo>
                    <a:pt x="29" y="35"/>
                    <a:pt x="29" y="39"/>
                    <a:pt x="27" y="42"/>
                  </a:cubicBezTo>
                  <a:cubicBezTo>
                    <a:pt x="27" y="42"/>
                    <a:pt x="38" y="30"/>
                    <a:pt x="50" y="39"/>
                  </a:cubicBezTo>
                  <a:cubicBezTo>
                    <a:pt x="43" y="57"/>
                    <a:pt x="25" y="46"/>
                    <a:pt x="25" y="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25">
              <a:extLst>
                <a:ext uri="{FF2B5EF4-FFF2-40B4-BE49-F238E27FC236}">
                  <a16:creationId xmlns="" xmlns:a16="http://schemas.microsoft.com/office/drawing/2014/main" id="{C8EC7D5C-CF05-4293-9126-91A7C0424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572" y="3745653"/>
              <a:ext cx="484547" cy="533900"/>
            </a:xfrm>
            <a:custGeom>
              <a:avLst/>
              <a:gdLst/>
              <a:ahLst/>
              <a:cxnLst>
                <a:cxn ang="0">
                  <a:pos x="40" y="55"/>
                </a:cxn>
                <a:cxn ang="0">
                  <a:pos x="32" y="51"/>
                </a:cxn>
                <a:cxn ang="0">
                  <a:pos x="4" y="24"/>
                </a:cxn>
                <a:cxn ang="0">
                  <a:pos x="0" y="14"/>
                </a:cxn>
                <a:cxn ang="0">
                  <a:pos x="13" y="0"/>
                </a:cxn>
                <a:cxn ang="0">
                  <a:pos x="23" y="5"/>
                </a:cxn>
                <a:cxn ang="0">
                  <a:pos x="45" y="26"/>
                </a:cxn>
                <a:cxn ang="0">
                  <a:pos x="45" y="27"/>
                </a:cxn>
                <a:cxn ang="0">
                  <a:pos x="42" y="30"/>
                </a:cxn>
                <a:cxn ang="0">
                  <a:pos x="42" y="29"/>
                </a:cxn>
                <a:cxn ang="0">
                  <a:pos x="20" y="8"/>
                </a:cxn>
                <a:cxn ang="0">
                  <a:pos x="13" y="5"/>
                </a:cxn>
                <a:cxn ang="0">
                  <a:pos x="4" y="14"/>
                </a:cxn>
                <a:cxn ang="0">
                  <a:pos x="7" y="21"/>
                </a:cxn>
                <a:cxn ang="0">
                  <a:pos x="35" y="48"/>
                </a:cxn>
                <a:cxn ang="0">
                  <a:pos x="40" y="50"/>
                </a:cxn>
                <a:cxn ang="0">
                  <a:pos x="45" y="45"/>
                </a:cxn>
                <a:cxn ang="0">
                  <a:pos x="43" y="40"/>
                </a:cxn>
                <a:cxn ang="0">
                  <a:pos x="22" y="19"/>
                </a:cxn>
                <a:cxn ang="0">
                  <a:pos x="20" y="18"/>
                </a:cxn>
                <a:cxn ang="0">
                  <a:pos x="18" y="21"/>
                </a:cxn>
                <a:cxn ang="0">
                  <a:pos x="19" y="23"/>
                </a:cxn>
                <a:cxn ang="0">
                  <a:pos x="33" y="38"/>
                </a:cxn>
                <a:cxn ang="0">
                  <a:pos x="34" y="38"/>
                </a:cxn>
                <a:cxn ang="0">
                  <a:pos x="31" y="41"/>
                </a:cxn>
                <a:cxn ang="0">
                  <a:pos x="30" y="41"/>
                </a:cxn>
                <a:cxn ang="0">
                  <a:pos x="16" y="26"/>
                </a:cxn>
                <a:cxn ang="0">
                  <a:pos x="13" y="21"/>
                </a:cxn>
                <a:cxn ang="0">
                  <a:pos x="20" y="14"/>
                </a:cxn>
                <a:cxn ang="0">
                  <a:pos x="26" y="16"/>
                </a:cxn>
                <a:cxn ang="0">
                  <a:pos x="46" y="37"/>
                </a:cxn>
                <a:cxn ang="0">
                  <a:pos x="50" y="45"/>
                </a:cxn>
                <a:cxn ang="0">
                  <a:pos x="40" y="55"/>
                </a:cxn>
              </a:cxnLst>
              <a:rect l="0" t="0" r="r" b="b"/>
              <a:pathLst>
                <a:path w="50" h="55">
                  <a:moveTo>
                    <a:pt x="40" y="55"/>
                  </a:moveTo>
                  <a:cubicBezTo>
                    <a:pt x="37" y="55"/>
                    <a:pt x="34" y="54"/>
                    <a:pt x="32" y="51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7"/>
                    <a:pt x="6" y="0"/>
                    <a:pt x="13" y="0"/>
                  </a:cubicBezTo>
                  <a:cubicBezTo>
                    <a:pt x="17" y="0"/>
                    <a:pt x="21" y="2"/>
                    <a:pt x="23" y="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7"/>
                    <a:pt x="45" y="27"/>
                  </a:cubicBezTo>
                  <a:cubicBezTo>
                    <a:pt x="45" y="28"/>
                    <a:pt x="43" y="30"/>
                    <a:pt x="42" y="30"/>
                  </a:cubicBezTo>
                  <a:cubicBezTo>
                    <a:pt x="42" y="30"/>
                    <a:pt x="42" y="30"/>
                    <a:pt x="42" y="2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8" y="6"/>
                    <a:pt x="16" y="5"/>
                    <a:pt x="13" y="5"/>
                  </a:cubicBezTo>
                  <a:cubicBezTo>
                    <a:pt x="8" y="5"/>
                    <a:pt x="4" y="9"/>
                    <a:pt x="4" y="14"/>
                  </a:cubicBezTo>
                  <a:cubicBezTo>
                    <a:pt x="4" y="16"/>
                    <a:pt x="5" y="19"/>
                    <a:pt x="7" y="2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50"/>
                    <a:pt x="38" y="50"/>
                    <a:pt x="40" y="50"/>
                  </a:cubicBezTo>
                  <a:cubicBezTo>
                    <a:pt x="43" y="50"/>
                    <a:pt x="45" y="48"/>
                    <a:pt x="45" y="45"/>
                  </a:cubicBezTo>
                  <a:cubicBezTo>
                    <a:pt x="45" y="43"/>
                    <a:pt x="44" y="41"/>
                    <a:pt x="43" y="4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1" y="18"/>
                    <a:pt x="20" y="18"/>
                  </a:cubicBezTo>
                  <a:cubicBezTo>
                    <a:pt x="19" y="18"/>
                    <a:pt x="18" y="19"/>
                    <a:pt x="18" y="21"/>
                  </a:cubicBezTo>
                  <a:cubicBezTo>
                    <a:pt x="18" y="22"/>
                    <a:pt x="18" y="22"/>
                    <a:pt x="19" y="23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9"/>
                    <a:pt x="32" y="41"/>
                    <a:pt x="31" y="41"/>
                  </a:cubicBezTo>
                  <a:cubicBezTo>
                    <a:pt x="31" y="41"/>
                    <a:pt x="30" y="41"/>
                    <a:pt x="30" y="41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4" y="25"/>
                    <a:pt x="13" y="23"/>
                    <a:pt x="13" y="21"/>
                  </a:cubicBezTo>
                  <a:cubicBezTo>
                    <a:pt x="13" y="17"/>
                    <a:pt x="16" y="14"/>
                    <a:pt x="20" y="14"/>
                  </a:cubicBezTo>
                  <a:cubicBezTo>
                    <a:pt x="22" y="14"/>
                    <a:pt x="24" y="15"/>
                    <a:pt x="26" y="16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9" y="39"/>
                    <a:pt x="50" y="42"/>
                    <a:pt x="50" y="45"/>
                  </a:cubicBezTo>
                  <a:cubicBezTo>
                    <a:pt x="50" y="51"/>
                    <a:pt x="46" y="55"/>
                    <a:pt x="40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26">
              <a:extLst>
                <a:ext uri="{FF2B5EF4-FFF2-40B4-BE49-F238E27FC236}">
                  <a16:creationId xmlns="" xmlns:a16="http://schemas.microsoft.com/office/drawing/2014/main" id="{E7E7F975-3668-4099-9A79-917420634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6621" y="2730759"/>
              <a:ext cx="481684" cy="48168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27">
              <a:extLst>
                <a:ext uri="{FF2B5EF4-FFF2-40B4-BE49-F238E27FC236}">
                  <a16:creationId xmlns="" xmlns:a16="http://schemas.microsoft.com/office/drawing/2014/main" id="{1765803A-5D69-449E-9B23-CABCC885A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1309" y="2730760"/>
              <a:ext cx="406139" cy="441043"/>
            </a:xfrm>
            <a:custGeom>
              <a:avLst/>
              <a:gdLst/>
              <a:ahLst/>
              <a:cxnLst>
                <a:cxn ang="0">
                  <a:pos x="55" y="55"/>
                </a:cxn>
                <a:cxn ang="0">
                  <a:pos x="39" y="55"/>
                </a:cxn>
                <a:cxn ang="0">
                  <a:pos x="30" y="64"/>
                </a:cxn>
                <a:cxn ang="0">
                  <a:pos x="21" y="55"/>
                </a:cxn>
                <a:cxn ang="0">
                  <a:pos x="5" y="55"/>
                </a:cxn>
                <a:cxn ang="0">
                  <a:pos x="0" y="50"/>
                </a:cxn>
                <a:cxn ang="0">
                  <a:pos x="11" y="20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30" y="0"/>
                </a:cxn>
                <a:cxn ang="0">
                  <a:pos x="33" y="3"/>
                </a:cxn>
                <a:cxn ang="0">
                  <a:pos x="33" y="5"/>
                </a:cxn>
                <a:cxn ang="0">
                  <a:pos x="48" y="20"/>
                </a:cxn>
                <a:cxn ang="0">
                  <a:pos x="59" y="50"/>
                </a:cxn>
                <a:cxn ang="0">
                  <a:pos x="55" y="55"/>
                </a:cxn>
                <a:cxn ang="0">
                  <a:pos x="30" y="60"/>
                </a:cxn>
                <a:cxn ang="0">
                  <a:pos x="25" y="55"/>
                </a:cxn>
                <a:cxn ang="0">
                  <a:pos x="24" y="54"/>
                </a:cxn>
                <a:cxn ang="0">
                  <a:pos x="23" y="55"/>
                </a:cxn>
                <a:cxn ang="0">
                  <a:pos x="30" y="61"/>
                </a:cxn>
                <a:cxn ang="0">
                  <a:pos x="30" y="60"/>
                </a:cxn>
                <a:cxn ang="0">
                  <a:pos x="30" y="60"/>
                </a:cxn>
              </a:cxnLst>
              <a:rect l="0" t="0" r="r" b="b"/>
              <a:pathLst>
                <a:path w="59" h="64">
                  <a:moveTo>
                    <a:pt x="55" y="55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39" y="60"/>
                    <a:pt x="35" y="64"/>
                    <a:pt x="30" y="64"/>
                  </a:cubicBezTo>
                  <a:cubicBezTo>
                    <a:pt x="25" y="64"/>
                    <a:pt x="21" y="60"/>
                    <a:pt x="21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5" y="46"/>
                    <a:pt x="11" y="38"/>
                    <a:pt x="11" y="20"/>
                  </a:cubicBezTo>
                  <a:cubicBezTo>
                    <a:pt x="11" y="13"/>
                    <a:pt x="17" y="6"/>
                    <a:pt x="27" y="5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1"/>
                    <a:pt x="2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4"/>
                    <a:pt x="33" y="4"/>
                    <a:pt x="33" y="5"/>
                  </a:cubicBezTo>
                  <a:cubicBezTo>
                    <a:pt x="42" y="6"/>
                    <a:pt x="48" y="13"/>
                    <a:pt x="48" y="20"/>
                  </a:cubicBezTo>
                  <a:cubicBezTo>
                    <a:pt x="48" y="38"/>
                    <a:pt x="54" y="46"/>
                    <a:pt x="59" y="50"/>
                  </a:cubicBezTo>
                  <a:cubicBezTo>
                    <a:pt x="59" y="53"/>
                    <a:pt x="57" y="55"/>
                    <a:pt x="55" y="55"/>
                  </a:cubicBezTo>
                  <a:close/>
                  <a:moveTo>
                    <a:pt x="30" y="60"/>
                  </a:moveTo>
                  <a:cubicBezTo>
                    <a:pt x="27" y="60"/>
                    <a:pt x="25" y="57"/>
                    <a:pt x="25" y="55"/>
                  </a:cubicBezTo>
                  <a:cubicBezTo>
                    <a:pt x="25" y="54"/>
                    <a:pt x="24" y="54"/>
                    <a:pt x="24" y="54"/>
                  </a:cubicBezTo>
                  <a:cubicBezTo>
                    <a:pt x="24" y="54"/>
                    <a:pt x="23" y="54"/>
                    <a:pt x="23" y="55"/>
                  </a:cubicBezTo>
                  <a:cubicBezTo>
                    <a:pt x="23" y="58"/>
                    <a:pt x="26" y="61"/>
                    <a:pt x="30" y="61"/>
                  </a:cubicBezTo>
                  <a:cubicBezTo>
                    <a:pt x="30" y="61"/>
                    <a:pt x="30" y="61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28">
              <a:extLst>
                <a:ext uri="{FF2B5EF4-FFF2-40B4-BE49-F238E27FC236}">
                  <a16:creationId xmlns="" xmlns:a16="http://schemas.microsoft.com/office/drawing/2014/main" id="{F5691616-813A-43B5-9871-58E6800FA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2497" y="2459993"/>
              <a:ext cx="830177" cy="83017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63332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2053329-72EB-4ED5-A9A3-914E811D1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00" y="908558"/>
            <a:ext cx="4362450" cy="5787517"/>
          </a:xfrm>
          <a:prstGeom prst="rect">
            <a:avLst/>
          </a:prstGeom>
        </p:spPr>
      </p:pic>
      <p:sp>
        <p:nvSpPr>
          <p:cNvPr id="4" name="TextBox 48">
            <a:extLst>
              <a:ext uri="{FF2B5EF4-FFF2-40B4-BE49-F238E27FC236}">
                <a16:creationId xmlns="" xmlns:a16="http://schemas.microsoft.com/office/drawing/2014/main" id="{A7174575-EAB0-4B52-9969-D69C2C78465B}"/>
              </a:ext>
            </a:extLst>
          </p:cNvPr>
          <p:cNvSpPr txBox="1"/>
          <p:nvPr/>
        </p:nvSpPr>
        <p:spPr>
          <a:xfrm>
            <a:off x="3066521" y="2662860"/>
            <a:ext cx="3754576" cy="635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132" dirty="0">
                <a:solidFill>
                  <a:sysClr val="windowText" lastClr="000000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请替换文字内容</a:t>
            </a:r>
            <a:endParaRPr lang="en-GB" altLang="zh-CN" sz="4132" dirty="0">
              <a:solidFill>
                <a:sysClr val="windowText" lastClr="000000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5" name="TextBox 49">
            <a:extLst>
              <a:ext uri="{FF2B5EF4-FFF2-40B4-BE49-F238E27FC236}">
                <a16:creationId xmlns="" xmlns:a16="http://schemas.microsoft.com/office/drawing/2014/main" id="{0635DF59-0793-4301-BD59-0CBC6F963B4C}"/>
              </a:ext>
            </a:extLst>
          </p:cNvPr>
          <p:cNvSpPr txBox="1"/>
          <p:nvPr/>
        </p:nvSpPr>
        <p:spPr>
          <a:xfrm>
            <a:off x="3066521" y="3429000"/>
            <a:ext cx="417739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ysClr val="windowText" lastClr="000000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6" name="矩形 259">
            <a:extLst>
              <a:ext uri="{FF2B5EF4-FFF2-40B4-BE49-F238E27FC236}">
                <a16:creationId xmlns="" xmlns:a16="http://schemas.microsoft.com/office/drawing/2014/main" id="{79EA9B2D-5C08-4188-9573-1BEF69E10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650" y="2416281"/>
            <a:ext cx="2082271" cy="176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688" tIns="43344" rIns="86688" bIns="4334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900" cap="all" spc="284" dirty="0">
                <a:solidFill>
                  <a:schemeClr val="accent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Arial" panose="020B0604020202020204" pitchFamily="34" charset="0"/>
              </a:rPr>
              <a:t>03</a:t>
            </a:r>
            <a:endParaRPr lang="zh-CN" altLang="en-US" sz="10900" cap="all" spc="284" dirty="0">
              <a:solidFill>
                <a:schemeClr val="accent1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1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>
            <a:extLst>
              <a:ext uri="{FF2B5EF4-FFF2-40B4-BE49-F238E27FC236}">
                <a16:creationId xmlns="" xmlns:a16="http://schemas.microsoft.com/office/drawing/2014/main" id="{3C535C33-9F06-4411-AF20-9A24B7E08F9D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 rot="1436964">
            <a:off x="1994399" y="3406655"/>
            <a:ext cx="8203202" cy="728170"/>
            <a:chOff x="1994399" y="2022749"/>
            <a:chExt cx="8203202" cy="728170"/>
          </a:xfrm>
        </p:grpSpPr>
        <p:grpSp>
          <p:nvGrpSpPr>
            <p:cNvPr id="40" name="Group 5">
              <a:extLst>
                <a:ext uri="{FF2B5EF4-FFF2-40B4-BE49-F238E27FC236}">
                  <a16:creationId xmlns="" xmlns:a16="http://schemas.microsoft.com/office/drawing/2014/main" id="{E747935D-30DC-4A92-8BAB-8DABDE0ED3A1}"/>
                </a:ext>
              </a:extLst>
            </p:cNvPr>
            <p:cNvGrpSpPr/>
            <p:nvPr/>
          </p:nvGrpSpPr>
          <p:grpSpPr>
            <a:xfrm>
              <a:off x="1994399" y="2022749"/>
              <a:ext cx="589804" cy="728170"/>
              <a:chOff x="1994399" y="2158871"/>
              <a:chExt cx="589804" cy="728170"/>
            </a:xfrm>
          </p:grpSpPr>
          <p:sp>
            <p:nvSpPr>
              <p:cNvPr id="60" name="Freeform: Shape 25">
                <a:extLst>
                  <a:ext uri="{FF2B5EF4-FFF2-40B4-BE49-F238E27FC236}">
                    <a16:creationId xmlns="" xmlns:a16="http://schemas.microsoft.com/office/drawing/2014/main" id="{7840BEE0-0FA3-4100-9C80-6AC34F087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4399" y="2158871"/>
                <a:ext cx="459824" cy="728170"/>
              </a:xfrm>
              <a:custGeom>
                <a:avLst/>
                <a:gdLst>
                  <a:gd name="T0" fmla="*/ 139 w 139"/>
                  <a:gd name="T1" fmla="*/ 218 h 218"/>
                  <a:gd name="T2" fmla="*/ 139 w 139"/>
                  <a:gd name="T3" fmla="*/ 0 h 218"/>
                  <a:gd name="T4" fmla="*/ 109 w 139"/>
                  <a:gd name="T5" fmla="*/ 0 h 218"/>
                  <a:gd name="T6" fmla="*/ 0 w 139"/>
                  <a:gd name="T7" fmla="*/ 109 h 218"/>
                  <a:gd name="T8" fmla="*/ 0 w 139"/>
                  <a:gd name="T9" fmla="*/ 109 h 218"/>
                  <a:gd name="T10" fmla="*/ 109 w 139"/>
                  <a:gd name="T11" fmla="*/ 218 h 218"/>
                  <a:gd name="T12" fmla="*/ 139 w 139"/>
                  <a:gd name="T13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218">
                    <a:moveTo>
                      <a:pt x="139" y="218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49" y="0"/>
                      <a:pt x="0" y="4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69"/>
                      <a:pt x="49" y="218"/>
                      <a:pt x="109" y="218"/>
                    </a:cubicBezTo>
                    <a:lnTo>
                      <a:pt x="139" y="21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Rectangle 26">
                <a:extLst>
                  <a:ext uri="{FF2B5EF4-FFF2-40B4-BE49-F238E27FC236}">
                    <a16:creationId xmlns="" xmlns:a16="http://schemas.microsoft.com/office/drawing/2014/main" id="{61ADABA8-3090-48C6-8C6E-2F416546E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7884" y="2158871"/>
                <a:ext cx="166319" cy="7281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27">
                <a:extLst>
                  <a:ext uri="{FF2B5EF4-FFF2-40B4-BE49-F238E27FC236}">
                    <a16:creationId xmlns="" xmlns:a16="http://schemas.microsoft.com/office/drawing/2014/main" id="{30A65532-CBB2-48BF-8A23-31A7D7079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4399" y="2523655"/>
                <a:ext cx="585611" cy="363386"/>
              </a:xfrm>
              <a:custGeom>
                <a:avLst/>
                <a:gdLst>
                  <a:gd name="T0" fmla="*/ 0 w 177"/>
                  <a:gd name="T1" fmla="*/ 0 h 109"/>
                  <a:gd name="T2" fmla="*/ 177 w 177"/>
                  <a:gd name="T3" fmla="*/ 0 h 109"/>
                  <a:gd name="T4" fmla="*/ 177 w 177"/>
                  <a:gd name="T5" fmla="*/ 109 h 109"/>
                  <a:gd name="T6" fmla="*/ 139 w 177"/>
                  <a:gd name="T7" fmla="*/ 109 h 109"/>
                  <a:gd name="T8" fmla="*/ 128 w 177"/>
                  <a:gd name="T9" fmla="*/ 109 h 109"/>
                  <a:gd name="T10" fmla="*/ 109 w 177"/>
                  <a:gd name="T11" fmla="*/ 109 h 109"/>
                  <a:gd name="T12" fmla="*/ 0 w 177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109">
                    <a:moveTo>
                      <a:pt x="0" y="0"/>
                    </a:moveTo>
                    <a:cubicBezTo>
                      <a:pt x="177" y="0"/>
                      <a:pt x="177" y="0"/>
                      <a:pt x="177" y="0"/>
                    </a:cubicBezTo>
                    <a:cubicBezTo>
                      <a:pt x="177" y="109"/>
                      <a:pt x="177" y="109"/>
                      <a:pt x="177" y="109"/>
                    </a:cubicBez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28" y="109"/>
                      <a:pt x="128" y="109"/>
                      <a:pt x="128" y="109"/>
                    </a:cubicBezTo>
                    <a:cubicBezTo>
                      <a:pt x="109" y="109"/>
                      <a:pt x="109" y="109"/>
                      <a:pt x="109" y="109"/>
                    </a:cubicBezTo>
                    <a:cubicBezTo>
                      <a:pt x="49" y="109"/>
                      <a:pt x="0" y="60"/>
                      <a:pt x="0" y="0"/>
                    </a:cubicBezTo>
                    <a:close/>
                  </a:path>
                </a:pathLst>
              </a:cu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1" name="Group 6">
              <a:extLst>
                <a:ext uri="{FF2B5EF4-FFF2-40B4-BE49-F238E27FC236}">
                  <a16:creationId xmlns="" xmlns:a16="http://schemas.microsoft.com/office/drawing/2014/main" id="{9D0EC651-EF06-4EFE-9B1C-34627413F4EC}"/>
                </a:ext>
              </a:extLst>
            </p:cNvPr>
            <p:cNvGrpSpPr/>
            <p:nvPr/>
          </p:nvGrpSpPr>
          <p:grpSpPr>
            <a:xfrm>
              <a:off x="2584201" y="2022749"/>
              <a:ext cx="1013398" cy="728170"/>
              <a:chOff x="4530194" y="4285619"/>
              <a:chExt cx="382215" cy="532444"/>
            </a:xfrm>
          </p:grpSpPr>
          <p:sp>
            <p:nvSpPr>
              <p:cNvPr id="58" name="Rectangle 23">
                <a:extLst>
                  <a:ext uri="{FF2B5EF4-FFF2-40B4-BE49-F238E27FC236}">
                    <a16:creationId xmlns="" xmlns:a16="http://schemas.microsoft.com/office/drawing/2014/main" id="{F808CCE3-AB63-4203-958A-E1800818C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194" y="4285619"/>
                <a:ext cx="382215" cy="53244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Rectangle 24">
                <a:extLst>
                  <a:ext uri="{FF2B5EF4-FFF2-40B4-BE49-F238E27FC236}">
                    <a16:creationId xmlns="" xmlns:a16="http://schemas.microsoft.com/office/drawing/2014/main" id="{6F7E9649-DA94-4B35-83AE-A6DA5AAFF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194" y="4552352"/>
                <a:ext cx="382215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2" name="Group 7">
              <a:extLst>
                <a:ext uri="{FF2B5EF4-FFF2-40B4-BE49-F238E27FC236}">
                  <a16:creationId xmlns="" xmlns:a16="http://schemas.microsoft.com/office/drawing/2014/main" id="{FE9C0B8B-4C68-4937-8604-00AAC6B24E39}"/>
                </a:ext>
              </a:extLst>
            </p:cNvPr>
            <p:cNvGrpSpPr/>
            <p:nvPr/>
          </p:nvGrpSpPr>
          <p:grpSpPr>
            <a:xfrm>
              <a:off x="3597599" y="2022749"/>
              <a:ext cx="1423542" cy="728170"/>
              <a:chOff x="4912409" y="4285619"/>
              <a:chExt cx="382215" cy="532444"/>
            </a:xfrm>
          </p:grpSpPr>
          <p:sp>
            <p:nvSpPr>
              <p:cNvPr id="56" name="Rectangle 21">
                <a:extLst>
                  <a:ext uri="{FF2B5EF4-FFF2-40B4-BE49-F238E27FC236}">
                    <a16:creationId xmlns="" xmlns:a16="http://schemas.microsoft.com/office/drawing/2014/main" id="{A944A845-09F7-48AB-90DE-780E2B66E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2409" y="4285619"/>
                <a:ext cx="382215" cy="53244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Rectangle 22">
                <a:extLst>
                  <a:ext uri="{FF2B5EF4-FFF2-40B4-BE49-F238E27FC236}">
                    <a16:creationId xmlns="" xmlns:a16="http://schemas.microsoft.com/office/drawing/2014/main" id="{3B59C25A-E2E2-4E88-8F34-8D5D0B7DA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2409" y="4552352"/>
                <a:ext cx="382215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3" name="Group 8">
              <a:extLst>
                <a:ext uri="{FF2B5EF4-FFF2-40B4-BE49-F238E27FC236}">
                  <a16:creationId xmlns="" xmlns:a16="http://schemas.microsoft.com/office/drawing/2014/main" id="{5AC90D23-8F57-442D-BB49-48A5645F75A7}"/>
                </a:ext>
              </a:extLst>
            </p:cNvPr>
            <p:cNvGrpSpPr/>
            <p:nvPr/>
          </p:nvGrpSpPr>
          <p:grpSpPr>
            <a:xfrm>
              <a:off x="5021141" y="2022749"/>
              <a:ext cx="2091097" cy="728170"/>
              <a:chOff x="5294624" y="4285619"/>
              <a:chExt cx="383237" cy="532444"/>
            </a:xfrm>
          </p:grpSpPr>
          <p:sp>
            <p:nvSpPr>
              <p:cNvPr id="54" name="Rectangle 19">
                <a:extLst>
                  <a:ext uri="{FF2B5EF4-FFF2-40B4-BE49-F238E27FC236}">
                    <a16:creationId xmlns="" xmlns:a16="http://schemas.microsoft.com/office/drawing/2014/main" id="{811318BC-004D-4F88-BEDB-0B7D3B1E9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624" y="4285619"/>
                <a:ext cx="383237" cy="53244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Rectangle 20">
                <a:extLst>
                  <a:ext uri="{FF2B5EF4-FFF2-40B4-BE49-F238E27FC236}">
                    <a16:creationId xmlns="" xmlns:a16="http://schemas.microsoft.com/office/drawing/2014/main" id="{9E169C2D-F47F-463A-9A52-80C02D301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624" y="4552352"/>
                <a:ext cx="383237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4" name="Group 9">
              <a:extLst>
                <a:ext uri="{FF2B5EF4-FFF2-40B4-BE49-F238E27FC236}">
                  <a16:creationId xmlns="" xmlns:a16="http://schemas.microsoft.com/office/drawing/2014/main" id="{A199EC15-83FE-4DAE-A7F3-A2DE0CFCB1CD}"/>
                </a:ext>
              </a:extLst>
            </p:cNvPr>
            <p:cNvGrpSpPr/>
            <p:nvPr/>
          </p:nvGrpSpPr>
          <p:grpSpPr>
            <a:xfrm>
              <a:off x="7112238" y="2022749"/>
              <a:ext cx="1410231" cy="728170"/>
              <a:chOff x="5677862" y="4285619"/>
              <a:chExt cx="382215" cy="532444"/>
            </a:xfrm>
          </p:grpSpPr>
          <p:sp>
            <p:nvSpPr>
              <p:cNvPr id="52" name="Rectangle 17">
                <a:extLst>
                  <a:ext uri="{FF2B5EF4-FFF2-40B4-BE49-F238E27FC236}">
                    <a16:creationId xmlns="" xmlns:a16="http://schemas.microsoft.com/office/drawing/2014/main" id="{FCC8567B-01AA-4C50-B318-AD9143123D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862" y="4285619"/>
                <a:ext cx="382215" cy="53244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Rectangle 18">
                <a:extLst>
                  <a:ext uri="{FF2B5EF4-FFF2-40B4-BE49-F238E27FC236}">
                    <a16:creationId xmlns="" xmlns:a16="http://schemas.microsoft.com/office/drawing/2014/main" id="{220C1F43-87A1-4722-8F90-673154B19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862" y="4552352"/>
                <a:ext cx="382215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5" name="Group 10">
              <a:extLst>
                <a:ext uri="{FF2B5EF4-FFF2-40B4-BE49-F238E27FC236}">
                  <a16:creationId xmlns="" xmlns:a16="http://schemas.microsoft.com/office/drawing/2014/main" id="{063E3E26-73EA-4BD8-81BB-F9A22BDB86DB}"/>
                </a:ext>
              </a:extLst>
            </p:cNvPr>
            <p:cNvGrpSpPr/>
            <p:nvPr/>
          </p:nvGrpSpPr>
          <p:grpSpPr>
            <a:xfrm>
              <a:off x="8522469" y="2022749"/>
              <a:ext cx="1013398" cy="728170"/>
              <a:chOff x="6060077" y="4285619"/>
              <a:chExt cx="382215" cy="532444"/>
            </a:xfrm>
          </p:grpSpPr>
          <p:sp>
            <p:nvSpPr>
              <p:cNvPr id="50" name="Rectangle 15">
                <a:extLst>
                  <a:ext uri="{FF2B5EF4-FFF2-40B4-BE49-F238E27FC236}">
                    <a16:creationId xmlns="" xmlns:a16="http://schemas.microsoft.com/office/drawing/2014/main" id="{7A2AFD2A-EEB7-4F36-A615-88F35E6DD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0077" y="4285619"/>
                <a:ext cx="382215" cy="53244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Rectangle 16">
                <a:extLst>
                  <a:ext uri="{FF2B5EF4-FFF2-40B4-BE49-F238E27FC236}">
                    <a16:creationId xmlns="" xmlns:a16="http://schemas.microsoft.com/office/drawing/2014/main" id="{E7F6C1D3-5A56-4697-846E-618519E87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0077" y="4552352"/>
                <a:ext cx="382215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6" name="Group 11">
              <a:extLst>
                <a:ext uri="{FF2B5EF4-FFF2-40B4-BE49-F238E27FC236}">
                  <a16:creationId xmlns="" xmlns:a16="http://schemas.microsoft.com/office/drawing/2014/main" id="{01BA4A06-0CF5-473C-BE69-70E64817C4A4}"/>
                </a:ext>
              </a:extLst>
            </p:cNvPr>
            <p:cNvGrpSpPr/>
            <p:nvPr/>
          </p:nvGrpSpPr>
          <p:grpSpPr>
            <a:xfrm>
              <a:off x="9535867" y="2022749"/>
              <a:ext cx="661734" cy="728170"/>
              <a:chOff x="7739063" y="3990975"/>
              <a:chExt cx="414338" cy="827088"/>
            </a:xfrm>
          </p:grpSpPr>
          <p:sp>
            <p:nvSpPr>
              <p:cNvPr id="47" name="Freeform: Shape 12">
                <a:extLst>
                  <a:ext uri="{FF2B5EF4-FFF2-40B4-BE49-F238E27FC236}">
                    <a16:creationId xmlns="" xmlns:a16="http://schemas.microsoft.com/office/drawing/2014/main" id="{7773E795-FAA6-4EB6-B474-C40C44CAC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9063" y="3990975"/>
                <a:ext cx="414338" cy="827088"/>
              </a:xfrm>
              <a:custGeom>
                <a:avLst/>
                <a:gdLst>
                  <a:gd name="T0" fmla="*/ 261 w 261"/>
                  <a:gd name="T1" fmla="*/ 261 h 521"/>
                  <a:gd name="T2" fmla="*/ 0 w 261"/>
                  <a:gd name="T3" fmla="*/ 0 h 521"/>
                  <a:gd name="T4" fmla="*/ 0 w 261"/>
                  <a:gd name="T5" fmla="*/ 521 h 521"/>
                  <a:gd name="T6" fmla="*/ 261 w 261"/>
                  <a:gd name="T7" fmla="*/ 26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1" h="521">
                    <a:moveTo>
                      <a:pt x="261" y="261"/>
                    </a:moveTo>
                    <a:lnTo>
                      <a:pt x="0" y="0"/>
                    </a:lnTo>
                    <a:lnTo>
                      <a:pt x="0" y="521"/>
                    </a:lnTo>
                    <a:lnTo>
                      <a:pt x="261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13">
                <a:extLst>
                  <a:ext uri="{FF2B5EF4-FFF2-40B4-BE49-F238E27FC236}">
                    <a16:creationId xmlns="" xmlns:a16="http://schemas.microsoft.com/office/drawing/2014/main" id="{FA85C132-6014-40DA-A752-E0962914D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7988" y="4283075"/>
                <a:ext cx="125413" cy="242888"/>
              </a:xfrm>
              <a:custGeom>
                <a:avLst/>
                <a:gdLst>
                  <a:gd name="T0" fmla="*/ 79 w 79"/>
                  <a:gd name="T1" fmla="*/ 77 h 153"/>
                  <a:gd name="T2" fmla="*/ 0 w 79"/>
                  <a:gd name="T3" fmla="*/ 153 h 153"/>
                  <a:gd name="T4" fmla="*/ 0 w 79"/>
                  <a:gd name="T5" fmla="*/ 0 h 153"/>
                  <a:gd name="T6" fmla="*/ 0 w 79"/>
                  <a:gd name="T7" fmla="*/ 0 h 153"/>
                  <a:gd name="T8" fmla="*/ 79 w 79"/>
                  <a:gd name="T9" fmla="*/ 77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53">
                    <a:moveTo>
                      <a:pt x="79" y="77"/>
                    </a:moveTo>
                    <a:lnTo>
                      <a:pt x="0" y="15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9" y="77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14">
                <a:extLst>
                  <a:ext uri="{FF2B5EF4-FFF2-40B4-BE49-F238E27FC236}">
                    <a16:creationId xmlns="" xmlns:a16="http://schemas.microsoft.com/office/drawing/2014/main" id="{10401766-F879-48A5-A959-B620CF2FF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9063" y="4405313"/>
                <a:ext cx="414338" cy="412750"/>
              </a:xfrm>
              <a:custGeom>
                <a:avLst/>
                <a:gdLst>
                  <a:gd name="T0" fmla="*/ 261 w 261"/>
                  <a:gd name="T1" fmla="*/ 0 h 260"/>
                  <a:gd name="T2" fmla="*/ 0 w 261"/>
                  <a:gd name="T3" fmla="*/ 260 h 260"/>
                  <a:gd name="T4" fmla="*/ 0 w 261"/>
                  <a:gd name="T5" fmla="*/ 0 h 260"/>
                  <a:gd name="T6" fmla="*/ 261 w 261"/>
                  <a:gd name="T7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1" h="260">
                    <a:moveTo>
                      <a:pt x="261" y="0"/>
                    </a:moveTo>
                    <a:lnTo>
                      <a:pt x="0" y="260"/>
                    </a:lnTo>
                    <a:lnTo>
                      <a:pt x="0" y="0"/>
                    </a:lnTo>
                    <a:lnTo>
                      <a:pt x="261" y="0"/>
                    </a:lnTo>
                    <a:close/>
                  </a:path>
                </a:pathLst>
              </a:cu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4" name="千图PPT彼岸天：ID 8661124库_组合 63">
            <a:extLst>
              <a:ext uri="{FF2B5EF4-FFF2-40B4-BE49-F238E27FC236}">
                <a16:creationId xmlns="" xmlns:a16="http://schemas.microsoft.com/office/drawing/2014/main" id="{E3B4C099-4716-4977-A448-1D341DC524C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952373" y="1519300"/>
            <a:ext cx="2675059" cy="1904030"/>
            <a:chOff x="3952373" y="1519300"/>
            <a:chExt cx="2675059" cy="1904030"/>
          </a:xfrm>
        </p:grpSpPr>
        <p:grpSp>
          <p:nvGrpSpPr>
            <p:cNvPr id="7" name="Group 44">
              <a:extLst>
                <a:ext uri="{FF2B5EF4-FFF2-40B4-BE49-F238E27FC236}">
                  <a16:creationId xmlns="" xmlns:a16="http://schemas.microsoft.com/office/drawing/2014/main" id="{0FC3E913-A0DB-4115-AA1A-11036C96FD8B}"/>
                </a:ext>
              </a:extLst>
            </p:cNvPr>
            <p:cNvGrpSpPr/>
            <p:nvPr/>
          </p:nvGrpSpPr>
          <p:grpSpPr>
            <a:xfrm rot="5400000">
              <a:off x="5700413" y="2496310"/>
              <a:ext cx="999502" cy="854537"/>
              <a:chOff x="1985980" y="2906793"/>
              <a:chExt cx="999502" cy="854537"/>
            </a:xfrm>
          </p:grpSpPr>
          <p:sp>
            <p:nvSpPr>
              <p:cNvPr id="31" name="Freeform: Shape 45">
                <a:extLst>
                  <a:ext uri="{FF2B5EF4-FFF2-40B4-BE49-F238E27FC236}">
                    <a16:creationId xmlns="" xmlns:a16="http://schemas.microsoft.com/office/drawing/2014/main" id="{C844F798-1674-441D-95CC-4AE647732C91}"/>
                  </a:ext>
                </a:extLst>
              </p:cNvPr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46">
                <a:extLst>
                  <a:ext uri="{FF2B5EF4-FFF2-40B4-BE49-F238E27FC236}">
                    <a16:creationId xmlns="" xmlns:a16="http://schemas.microsoft.com/office/drawing/2014/main" id="{BA799C36-0392-435E-8AB8-9C66B28004D3}"/>
                  </a:ext>
                </a:extLst>
              </p:cNvPr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  <a:gd name="connsiteX0" fmla="*/ 14579 w 14600"/>
                  <a:gd name="connsiteY0" fmla="*/ 13129 h 13129"/>
                  <a:gd name="connsiteX1" fmla="*/ 14579 w 14600"/>
                  <a:gd name="connsiteY1" fmla="*/ 9127 h 13129"/>
                  <a:gd name="connsiteX2" fmla="*/ 13712 w 14600"/>
                  <a:gd name="connsiteY2" fmla="*/ 3098 h 13129"/>
                  <a:gd name="connsiteX3" fmla="*/ 10326 w 14600"/>
                  <a:gd name="connsiteY3" fmla="*/ 169 h 13129"/>
                  <a:gd name="connsiteX4" fmla="*/ 0 w 14600"/>
                  <a:gd name="connsiteY4" fmla="*/ 0 h 13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Oval 47">
                <a:extLst>
                  <a:ext uri="{FF2B5EF4-FFF2-40B4-BE49-F238E27FC236}">
                    <a16:creationId xmlns="" xmlns:a16="http://schemas.microsoft.com/office/drawing/2014/main" id="{B825A989-AA7F-44F7-9B46-107143AF8DE3}"/>
                  </a:ext>
                </a:extLst>
              </p:cNvPr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1">
              <a:extLst>
                <a:ext uri="{FF2B5EF4-FFF2-40B4-BE49-F238E27FC236}">
                  <a16:creationId xmlns="" xmlns:a16="http://schemas.microsoft.com/office/drawing/2014/main" id="{44352D8D-BBD1-420E-A108-5EA9F2241299}"/>
                </a:ext>
              </a:extLst>
            </p:cNvPr>
            <p:cNvGrpSpPr/>
            <p:nvPr/>
          </p:nvGrpSpPr>
          <p:grpSpPr>
            <a:xfrm>
              <a:off x="3952373" y="1519300"/>
              <a:ext cx="2322052" cy="767261"/>
              <a:chOff x="4012199" y="1347816"/>
              <a:chExt cx="2322052" cy="767261"/>
            </a:xfrm>
          </p:grpSpPr>
          <p:sp>
            <p:nvSpPr>
              <p:cNvPr id="29" name="TextBox 48">
                <a:extLst>
                  <a:ext uri="{FF2B5EF4-FFF2-40B4-BE49-F238E27FC236}">
                    <a16:creationId xmlns="" xmlns:a16="http://schemas.microsoft.com/office/drawing/2014/main" id="{D3A98091-157D-42FA-8E77-D6C3783CF2DB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30" name="TextBox 49">
                <a:extLst>
                  <a:ext uri="{FF2B5EF4-FFF2-40B4-BE49-F238E27FC236}">
                    <a16:creationId xmlns="" xmlns:a16="http://schemas.microsoft.com/office/drawing/2014/main" id="{BB65A242-3E54-4DBF-AEAA-417D470834C8}"/>
                  </a:ext>
                </a:extLst>
              </p:cNvPr>
              <p:cNvSpPr txBox="1"/>
              <p:nvPr/>
            </p:nvSpPr>
            <p:spPr>
              <a:xfrm>
                <a:off x="5103145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5" name="千图PPT彼岸天：ID 8661124库_组合 64">
            <a:extLst>
              <a:ext uri="{FF2B5EF4-FFF2-40B4-BE49-F238E27FC236}">
                <a16:creationId xmlns="" xmlns:a16="http://schemas.microsoft.com/office/drawing/2014/main" id="{9EBDD9E4-AB5C-4EA1-9514-0C2802DA955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892466" y="2129285"/>
            <a:ext cx="2322052" cy="1871187"/>
            <a:chOff x="6892466" y="2129285"/>
            <a:chExt cx="2322052" cy="1871187"/>
          </a:xfrm>
        </p:grpSpPr>
        <p:grpSp>
          <p:nvGrpSpPr>
            <p:cNvPr id="9" name="Group 50">
              <a:extLst>
                <a:ext uri="{FF2B5EF4-FFF2-40B4-BE49-F238E27FC236}">
                  <a16:creationId xmlns="" xmlns:a16="http://schemas.microsoft.com/office/drawing/2014/main" id="{89CB37D6-D416-44DF-96CC-1A51737B6953}"/>
                </a:ext>
              </a:extLst>
            </p:cNvPr>
            <p:cNvGrpSpPr/>
            <p:nvPr/>
          </p:nvGrpSpPr>
          <p:grpSpPr>
            <a:xfrm rot="16200000" flipH="1">
              <a:off x="7765772" y="3073452"/>
              <a:ext cx="999502" cy="854537"/>
              <a:chOff x="1985980" y="2906793"/>
              <a:chExt cx="999502" cy="854537"/>
            </a:xfrm>
          </p:grpSpPr>
          <p:sp>
            <p:nvSpPr>
              <p:cNvPr id="26" name="Freeform: Shape 51">
                <a:extLst>
                  <a:ext uri="{FF2B5EF4-FFF2-40B4-BE49-F238E27FC236}">
                    <a16:creationId xmlns="" xmlns:a16="http://schemas.microsoft.com/office/drawing/2014/main" id="{7626CA05-113A-4C48-A9B9-03E55DE935D9}"/>
                  </a:ext>
                </a:extLst>
              </p:cNvPr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52">
                <a:extLst>
                  <a:ext uri="{FF2B5EF4-FFF2-40B4-BE49-F238E27FC236}">
                    <a16:creationId xmlns="" xmlns:a16="http://schemas.microsoft.com/office/drawing/2014/main" id="{3D757ACA-F1AE-48A2-8F1C-FCCE66FFF1A5}"/>
                  </a:ext>
                </a:extLst>
              </p:cNvPr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  <a:gd name="connsiteX0" fmla="*/ 14579 w 14600"/>
                  <a:gd name="connsiteY0" fmla="*/ 13129 h 13129"/>
                  <a:gd name="connsiteX1" fmla="*/ 14579 w 14600"/>
                  <a:gd name="connsiteY1" fmla="*/ 9127 h 13129"/>
                  <a:gd name="connsiteX2" fmla="*/ 13712 w 14600"/>
                  <a:gd name="connsiteY2" fmla="*/ 3098 h 13129"/>
                  <a:gd name="connsiteX3" fmla="*/ 10326 w 14600"/>
                  <a:gd name="connsiteY3" fmla="*/ 169 h 13129"/>
                  <a:gd name="connsiteX4" fmla="*/ 0 w 14600"/>
                  <a:gd name="connsiteY4" fmla="*/ 0 h 13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Oval 53">
                <a:extLst>
                  <a:ext uri="{FF2B5EF4-FFF2-40B4-BE49-F238E27FC236}">
                    <a16:creationId xmlns="" xmlns:a16="http://schemas.microsoft.com/office/drawing/2014/main" id="{3723BEB8-41B5-48EB-85BF-AA0F12C9A60E}"/>
                  </a:ext>
                </a:extLst>
              </p:cNvPr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58">
              <a:extLst>
                <a:ext uri="{FF2B5EF4-FFF2-40B4-BE49-F238E27FC236}">
                  <a16:creationId xmlns="" xmlns:a16="http://schemas.microsoft.com/office/drawing/2014/main" id="{F1915199-4593-4386-AB1A-7BF20583FE29}"/>
                </a:ext>
              </a:extLst>
            </p:cNvPr>
            <p:cNvGrpSpPr/>
            <p:nvPr/>
          </p:nvGrpSpPr>
          <p:grpSpPr>
            <a:xfrm>
              <a:off x="6892466" y="2129285"/>
              <a:ext cx="2322052" cy="767261"/>
              <a:chOff x="4012199" y="1347816"/>
              <a:chExt cx="2322052" cy="767261"/>
            </a:xfrm>
          </p:grpSpPr>
          <p:sp>
            <p:nvSpPr>
              <p:cNvPr id="21" name="TextBox 59">
                <a:extLst>
                  <a:ext uri="{FF2B5EF4-FFF2-40B4-BE49-F238E27FC236}">
                    <a16:creationId xmlns="" xmlns:a16="http://schemas.microsoft.com/office/drawing/2014/main" id="{B8B707E3-452C-4B01-81E6-3490E6AD0D57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22" name="TextBox 60">
                <a:extLst>
                  <a:ext uri="{FF2B5EF4-FFF2-40B4-BE49-F238E27FC236}">
                    <a16:creationId xmlns="" xmlns:a16="http://schemas.microsoft.com/office/drawing/2014/main" id="{ADDA76EA-ECCC-4C71-8040-14F4B0263011}"/>
                  </a:ext>
                </a:extLst>
              </p:cNvPr>
              <p:cNvSpPr txBox="1"/>
              <p:nvPr/>
            </p:nvSpPr>
            <p:spPr>
              <a:xfrm>
                <a:off x="4012199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6" name="千图PPT彼岸天：ID 8661124库_组合 65">
            <a:extLst>
              <a:ext uri="{FF2B5EF4-FFF2-40B4-BE49-F238E27FC236}">
                <a16:creationId xmlns="" xmlns:a16="http://schemas.microsoft.com/office/drawing/2014/main" id="{98F01679-5AFC-4E92-99BA-A0DED064AF9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075641" y="2690386"/>
            <a:ext cx="2399223" cy="1885122"/>
            <a:chOff x="9075641" y="2690386"/>
            <a:chExt cx="2399223" cy="1885122"/>
          </a:xfrm>
        </p:grpSpPr>
        <p:grpSp>
          <p:nvGrpSpPr>
            <p:cNvPr id="10" name="Group 54">
              <a:extLst>
                <a:ext uri="{FF2B5EF4-FFF2-40B4-BE49-F238E27FC236}">
                  <a16:creationId xmlns="" xmlns:a16="http://schemas.microsoft.com/office/drawing/2014/main" id="{C3C75ACD-C1C9-4BDE-9A81-BD6AD712BEFF}"/>
                </a:ext>
              </a:extLst>
            </p:cNvPr>
            <p:cNvGrpSpPr/>
            <p:nvPr/>
          </p:nvGrpSpPr>
          <p:grpSpPr>
            <a:xfrm rot="16200000" flipH="1">
              <a:off x="9003159" y="3648488"/>
              <a:ext cx="999502" cy="854537"/>
              <a:chOff x="1985980" y="2906793"/>
              <a:chExt cx="999502" cy="854537"/>
            </a:xfrm>
          </p:grpSpPr>
          <p:sp>
            <p:nvSpPr>
              <p:cNvPr id="23" name="Freeform: Shape 55">
                <a:extLst>
                  <a:ext uri="{FF2B5EF4-FFF2-40B4-BE49-F238E27FC236}">
                    <a16:creationId xmlns="" xmlns:a16="http://schemas.microsoft.com/office/drawing/2014/main" id="{E0607B96-30CE-4ED2-B77A-FCF9754E3A91}"/>
                  </a:ext>
                </a:extLst>
              </p:cNvPr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56">
                <a:extLst>
                  <a:ext uri="{FF2B5EF4-FFF2-40B4-BE49-F238E27FC236}">
                    <a16:creationId xmlns="" xmlns:a16="http://schemas.microsoft.com/office/drawing/2014/main" id="{E617424D-5BF8-4849-B4D8-2CC2EF1E75CD}"/>
                  </a:ext>
                </a:extLst>
              </p:cNvPr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  <a:gd name="connsiteX0" fmla="*/ 14579 w 14600"/>
                  <a:gd name="connsiteY0" fmla="*/ 13129 h 13129"/>
                  <a:gd name="connsiteX1" fmla="*/ 14579 w 14600"/>
                  <a:gd name="connsiteY1" fmla="*/ 9127 h 13129"/>
                  <a:gd name="connsiteX2" fmla="*/ 13712 w 14600"/>
                  <a:gd name="connsiteY2" fmla="*/ 3098 h 13129"/>
                  <a:gd name="connsiteX3" fmla="*/ 10326 w 14600"/>
                  <a:gd name="connsiteY3" fmla="*/ 169 h 13129"/>
                  <a:gd name="connsiteX4" fmla="*/ 0 w 14600"/>
                  <a:gd name="connsiteY4" fmla="*/ 0 h 13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Oval 57">
                <a:extLst>
                  <a:ext uri="{FF2B5EF4-FFF2-40B4-BE49-F238E27FC236}">
                    <a16:creationId xmlns="" xmlns:a16="http://schemas.microsoft.com/office/drawing/2014/main" id="{F5C84C6B-EF60-4727-9D4E-BA11407947DE}"/>
                  </a:ext>
                </a:extLst>
              </p:cNvPr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61">
              <a:extLst>
                <a:ext uri="{FF2B5EF4-FFF2-40B4-BE49-F238E27FC236}">
                  <a16:creationId xmlns="" xmlns:a16="http://schemas.microsoft.com/office/drawing/2014/main" id="{8FECDAEC-A10D-4320-BF36-D177741ACA42}"/>
                </a:ext>
              </a:extLst>
            </p:cNvPr>
            <p:cNvGrpSpPr/>
            <p:nvPr/>
          </p:nvGrpSpPr>
          <p:grpSpPr>
            <a:xfrm>
              <a:off x="9152812" y="2690386"/>
              <a:ext cx="2322052" cy="767261"/>
              <a:chOff x="4012199" y="1347816"/>
              <a:chExt cx="2322052" cy="767261"/>
            </a:xfrm>
          </p:grpSpPr>
          <p:sp>
            <p:nvSpPr>
              <p:cNvPr id="19" name="TextBox 62">
                <a:extLst>
                  <a:ext uri="{FF2B5EF4-FFF2-40B4-BE49-F238E27FC236}">
                    <a16:creationId xmlns="" xmlns:a16="http://schemas.microsoft.com/office/drawing/2014/main" id="{71AB9E33-295D-4E0D-B7FD-F069D934E85B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20" name="TextBox 63">
                <a:extLst>
                  <a:ext uri="{FF2B5EF4-FFF2-40B4-BE49-F238E27FC236}">
                    <a16:creationId xmlns="" xmlns:a16="http://schemas.microsoft.com/office/drawing/2014/main" id="{FBA186E6-3CFF-426E-A623-815E349B0C0B}"/>
                  </a:ext>
                </a:extLst>
              </p:cNvPr>
              <p:cNvSpPr txBox="1"/>
              <p:nvPr/>
            </p:nvSpPr>
            <p:spPr>
              <a:xfrm>
                <a:off x="4012199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6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275F05F7-DF36-4DE7-896D-F868455630A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35399" y="2997920"/>
            <a:ext cx="2322052" cy="1901711"/>
            <a:chOff x="735399" y="2997920"/>
            <a:chExt cx="2322052" cy="1901711"/>
          </a:xfrm>
        </p:grpSpPr>
        <p:grpSp>
          <p:nvGrpSpPr>
            <p:cNvPr id="5" name="Group 28">
              <a:extLst>
                <a:ext uri="{FF2B5EF4-FFF2-40B4-BE49-F238E27FC236}">
                  <a16:creationId xmlns="" xmlns:a16="http://schemas.microsoft.com/office/drawing/2014/main" id="{2A0DE0F2-3DBF-46E6-B1E6-ACE1A5044F0F}"/>
                </a:ext>
              </a:extLst>
            </p:cNvPr>
            <p:cNvGrpSpPr/>
            <p:nvPr/>
          </p:nvGrpSpPr>
          <p:grpSpPr>
            <a:xfrm rot="16200000" flipV="1">
              <a:off x="2118822" y="3070402"/>
              <a:ext cx="999502" cy="854537"/>
              <a:chOff x="1985980" y="2906793"/>
              <a:chExt cx="999502" cy="854537"/>
            </a:xfrm>
          </p:grpSpPr>
          <p:sp>
            <p:nvSpPr>
              <p:cNvPr id="37" name="Freeform: Shape 29">
                <a:extLst>
                  <a:ext uri="{FF2B5EF4-FFF2-40B4-BE49-F238E27FC236}">
                    <a16:creationId xmlns="" xmlns:a16="http://schemas.microsoft.com/office/drawing/2014/main" id="{3CFABB71-C795-4932-B8EC-0F4126D3B8D8}"/>
                  </a:ext>
                </a:extLst>
              </p:cNvPr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30">
                <a:extLst>
                  <a:ext uri="{FF2B5EF4-FFF2-40B4-BE49-F238E27FC236}">
                    <a16:creationId xmlns="" xmlns:a16="http://schemas.microsoft.com/office/drawing/2014/main" id="{3F60929B-4A14-499D-A1C9-A72389CCA2A2}"/>
                  </a:ext>
                </a:extLst>
              </p:cNvPr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  <a:gd name="connsiteX0" fmla="*/ 14579 w 14600"/>
                  <a:gd name="connsiteY0" fmla="*/ 13129 h 13129"/>
                  <a:gd name="connsiteX1" fmla="*/ 14579 w 14600"/>
                  <a:gd name="connsiteY1" fmla="*/ 9127 h 13129"/>
                  <a:gd name="connsiteX2" fmla="*/ 13712 w 14600"/>
                  <a:gd name="connsiteY2" fmla="*/ 3098 h 13129"/>
                  <a:gd name="connsiteX3" fmla="*/ 10326 w 14600"/>
                  <a:gd name="connsiteY3" fmla="*/ 169 h 13129"/>
                  <a:gd name="connsiteX4" fmla="*/ 0 w 14600"/>
                  <a:gd name="connsiteY4" fmla="*/ 0 h 13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Oval 31">
                <a:extLst>
                  <a:ext uri="{FF2B5EF4-FFF2-40B4-BE49-F238E27FC236}">
                    <a16:creationId xmlns="" xmlns:a16="http://schemas.microsoft.com/office/drawing/2014/main" id="{7DF030C1-E86C-4610-9FE2-15C2FDF0C752}"/>
                  </a:ext>
                </a:extLst>
              </p:cNvPr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64">
              <a:extLst>
                <a:ext uri="{FF2B5EF4-FFF2-40B4-BE49-F238E27FC236}">
                  <a16:creationId xmlns="" xmlns:a16="http://schemas.microsoft.com/office/drawing/2014/main" id="{ED51852E-1062-4C7B-AE86-5EF30C7C431A}"/>
                </a:ext>
              </a:extLst>
            </p:cNvPr>
            <p:cNvGrpSpPr/>
            <p:nvPr/>
          </p:nvGrpSpPr>
          <p:grpSpPr>
            <a:xfrm>
              <a:off x="735399" y="4132370"/>
              <a:ext cx="2322052" cy="767261"/>
              <a:chOff x="4012199" y="1347816"/>
              <a:chExt cx="2322052" cy="767261"/>
            </a:xfrm>
          </p:grpSpPr>
          <p:sp>
            <p:nvSpPr>
              <p:cNvPr id="17" name="TextBox 65">
                <a:extLst>
                  <a:ext uri="{FF2B5EF4-FFF2-40B4-BE49-F238E27FC236}">
                    <a16:creationId xmlns="" xmlns:a16="http://schemas.microsoft.com/office/drawing/2014/main" id="{B9DC7201-08E4-4E11-AE64-FEC7AA9DD8B6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18" name="TextBox 66">
                <a:extLst>
                  <a:ext uri="{FF2B5EF4-FFF2-40B4-BE49-F238E27FC236}">
                    <a16:creationId xmlns="" xmlns:a16="http://schemas.microsoft.com/office/drawing/2014/main" id="{D9F4AE12-7CD4-4CE9-9BE7-279EFE0BEF54}"/>
                  </a:ext>
                </a:extLst>
              </p:cNvPr>
              <p:cNvSpPr txBox="1"/>
              <p:nvPr/>
            </p:nvSpPr>
            <p:spPr>
              <a:xfrm>
                <a:off x="5103145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63" name="千图PPT彼岸天：ID 8661124库_组合 62">
            <a:extLst>
              <a:ext uri="{FF2B5EF4-FFF2-40B4-BE49-F238E27FC236}">
                <a16:creationId xmlns="" xmlns:a16="http://schemas.microsoft.com/office/drawing/2014/main" id="{5CCDDBF6-AE38-48ED-9C75-BC8CB8A4C3B2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3349626" y="3569770"/>
            <a:ext cx="2322052" cy="1941949"/>
            <a:chOff x="3349626" y="3569770"/>
            <a:chExt cx="2322052" cy="1941949"/>
          </a:xfrm>
        </p:grpSpPr>
        <p:grpSp>
          <p:nvGrpSpPr>
            <p:cNvPr id="6" name="Group 32">
              <a:extLst>
                <a:ext uri="{FF2B5EF4-FFF2-40B4-BE49-F238E27FC236}">
                  <a16:creationId xmlns="" xmlns:a16="http://schemas.microsoft.com/office/drawing/2014/main" id="{E55772B6-8629-413B-9B70-86006A1829DD}"/>
                </a:ext>
              </a:extLst>
            </p:cNvPr>
            <p:cNvGrpSpPr/>
            <p:nvPr/>
          </p:nvGrpSpPr>
          <p:grpSpPr>
            <a:xfrm rot="16200000" flipV="1">
              <a:off x="3441655" y="3642252"/>
              <a:ext cx="999502" cy="854537"/>
              <a:chOff x="1985980" y="2906793"/>
              <a:chExt cx="999502" cy="854537"/>
            </a:xfrm>
          </p:grpSpPr>
          <p:sp>
            <p:nvSpPr>
              <p:cNvPr id="34" name="Freeform: Shape 33">
                <a:extLst>
                  <a:ext uri="{FF2B5EF4-FFF2-40B4-BE49-F238E27FC236}">
                    <a16:creationId xmlns="" xmlns:a16="http://schemas.microsoft.com/office/drawing/2014/main" id="{84DD50B4-9409-44B5-B157-D744C9C815CF}"/>
                  </a:ext>
                </a:extLst>
              </p:cNvPr>
              <p:cNvSpPr/>
              <p:nvPr/>
            </p:nvSpPr>
            <p:spPr>
              <a:xfrm rot="16200000">
                <a:off x="2485716" y="2974323"/>
                <a:ext cx="567296" cy="432236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23171" extrusionOk="0">
                    <a:moveTo>
                      <a:pt x="14579" y="23171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="" xmlns:a16="http://schemas.microsoft.com/office/drawing/2014/main" id="{4A4E273E-85B3-417D-8244-3E868BF4EEEE}"/>
                  </a:ext>
                </a:extLst>
              </p:cNvPr>
              <p:cNvSpPr/>
              <p:nvPr/>
            </p:nvSpPr>
            <p:spPr>
              <a:xfrm rot="10800000" flipH="1">
                <a:off x="1987241" y="3469623"/>
                <a:ext cx="567296" cy="244911"/>
              </a:xfrm>
              <a:custGeom>
                <a:avLst/>
                <a:gdLst>
                  <a:gd name="connsiteX0" fmla="*/ 21491 w 21512"/>
                  <a:gd name="connsiteY0" fmla="*/ 18617 h 18617"/>
                  <a:gd name="connsiteX1" fmla="*/ 21491 w 21512"/>
                  <a:gd name="connsiteY1" fmla="*/ 8998 h 18617"/>
                  <a:gd name="connsiteX2" fmla="*/ 20624 w 21512"/>
                  <a:gd name="connsiteY2" fmla="*/ 2969 h 18617"/>
                  <a:gd name="connsiteX3" fmla="*/ 17238 w 21512"/>
                  <a:gd name="connsiteY3" fmla="*/ 40 h 18617"/>
                  <a:gd name="connsiteX4" fmla="*/ 0 w 21512"/>
                  <a:gd name="connsiteY4" fmla="*/ 40 h 18617"/>
                  <a:gd name="connsiteX0" fmla="*/ 71254 w 71275"/>
                  <a:gd name="connsiteY0" fmla="*/ 18749 h 18749"/>
                  <a:gd name="connsiteX1" fmla="*/ 71254 w 71275"/>
                  <a:gd name="connsiteY1" fmla="*/ 9130 h 18749"/>
                  <a:gd name="connsiteX2" fmla="*/ 70387 w 71275"/>
                  <a:gd name="connsiteY2" fmla="*/ 3101 h 18749"/>
                  <a:gd name="connsiteX3" fmla="*/ 67001 w 71275"/>
                  <a:gd name="connsiteY3" fmla="*/ 172 h 18749"/>
                  <a:gd name="connsiteX4" fmla="*/ 0 w 71275"/>
                  <a:gd name="connsiteY4" fmla="*/ 0 h 18749"/>
                  <a:gd name="connsiteX0" fmla="*/ 11522 w 11543"/>
                  <a:gd name="connsiteY0" fmla="*/ 18618 h 18618"/>
                  <a:gd name="connsiteX1" fmla="*/ 11522 w 11543"/>
                  <a:gd name="connsiteY1" fmla="*/ 8999 h 18618"/>
                  <a:gd name="connsiteX2" fmla="*/ 10655 w 11543"/>
                  <a:gd name="connsiteY2" fmla="*/ 2970 h 18618"/>
                  <a:gd name="connsiteX3" fmla="*/ 7269 w 11543"/>
                  <a:gd name="connsiteY3" fmla="*/ 41 h 18618"/>
                  <a:gd name="connsiteX4" fmla="*/ 0 w 11543"/>
                  <a:gd name="connsiteY4" fmla="*/ 41 h 18618"/>
                  <a:gd name="connsiteX0" fmla="*/ 15199 w 15220"/>
                  <a:gd name="connsiteY0" fmla="*/ 18618 h 18618"/>
                  <a:gd name="connsiteX1" fmla="*/ 15199 w 15220"/>
                  <a:gd name="connsiteY1" fmla="*/ 8999 h 18618"/>
                  <a:gd name="connsiteX2" fmla="*/ 14332 w 15220"/>
                  <a:gd name="connsiteY2" fmla="*/ 2970 h 18618"/>
                  <a:gd name="connsiteX3" fmla="*/ 10946 w 15220"/>
                  <a:gd name="connsiteY3" fmla="*/ 41 h 18618"/>
                  <a:gd name="connsiteX4" fmla="*/ 0 w 15220"/>
                  <a:gd name="connsiteY4" fmla="*/ 41 h 18618"/>
                  <a:gd name="connsiteX0" fmla="*/ 15199 w 15220"/>
                  <a:gd name="connsiteY0" fmla="*/ 16065 h 16065"/>
                  <a:gd name="connsiteX1" fmla="*/ 15199 w 15220"/>
                  <a:gd name="connsiteY1" fmla="*/ 8999 h 16065"/>
                  <a:gd name="connsiteX2" fmla="*/ 14332 w 15220"/>
                  <a:gd name="connsiteY2" fmla="*/ 2970 h 16065"/>
                  <a:gd name="connsiteX3" fmla="*/ 10946 w 15220"/>
                  <a:gd name="connsiteY3" fmla="*/ 41 h 16065"/>
                  <a:gd name="connsiteX4" fmla="*/ 0 w 15220"/>
                  <a:gd name="connsiteY4" fmla="*/ 41 h 16065"/>
                  <a:gd name="connsiteX0" fmla="*/ 34728 w 34749"/>
                  <a:gd name="connsiteY0" fmla="*/ 16194 h 16194"/>
                  <a:gd name="connsiteX1" fmla="*/ 34728 w 34749"/>
                  <a:gd name="connsiteY1" fmla="*/ 9128 h 16194"/>
                  <a:gd name="connsiteX2" fmla="*/ 33861 w 34749"/>
                  <a:gd name="connsiteY2" fmla="*/ 3099 h 16194"/>
                  <a:gd name="connsiteX3" fmla="*/ 30475 w 34749"/>
                  <a:gd name="connsiteY3" fmla="*/ 170 h 16194"/>
                  <a:gd name="connsiteX4" fmla="*/ 0 w 34749"/>
                  <a:gd name="connsiteY4" fmla="*/ 0 h 16194"/>
                  <a:gd name="connsiteX0" fmla="*/ 34728 w 34749"/>
                  <a:gd name="connsiteY0" fmla="*/ 16065 h 16065"/>
                  <a:gd name="connsiteX1" fmla="*/ 34728 w 34749"/>
                  <a:gd name="connsiteY1" fmla="*/ 8999 h 16065"/>
                  <a:gd name="connsiteX2" fmla="*/ 33861 w 34749"/>
                  <a:gd name="connsiteY2" fmla="*/ 2970 h 16065"/>
                  <a:gd name="connsiteX3" fmla="*/ 30475 w 34749"/>
                  <a:gd name="connsiteY3" fmla="*/ 41 h 16065"/>
                  <a:gd name="connsiteX4" fmla="*/ 0 w 34749"/>
                  <a:gd name="connsiteY4" fmla="*/ 382 h 16065"/>
                  <a:gd name="connsiteX0" fmla="*/ 34401 w 34422"/>
                  <a:gd name="connsiteY0" fmla="*/ 16065 h 16065"/>
                  <a:gd name="connsiteX1" fmla="*/ 34401 w 34422"/>
                  <a:gd name="connsiteY1" fmla="*/ 8999 h 16065"/>
                  <a:gd name="connsiteX2" fmla="*/ 33534 w 34422"/>
                  <a:gd name="connsiteY2" fmla="*/ 2970 h 16065"/>
                  <a:gd name="connsiteX3" fmla="*/ 30148 w 34422"/>
                  <a:gd name="connsiteY3" fmla="*/ 41 h 16065"/>
                  <a:gd name="connsiteX4" fmla="*/ 0 w 34422"/>
                  <a:gd name="connsiteY4" fmla="*/ 42 h 16065"/>
                  <a:gd name="connsiteX0" fmla="*/ 34401 w 34422"/>
                  <a:gd name="connsiteY0" fmla="*/ 23043 h 23043"/>
                  <a:gd name="connsiteX1" fmla="*/ 34401 w 34422"/>
                  <a:gd name="connsiteY1" fmla="*/ 8999 h 23043"/>
                  <a:gd name="connsiteX2" fmla="*/ 33534 w 34422"/>
                  <a:gd name="connsiteY2" fmla="*/ 2970 h 23043"/>
                  <a:gd name="connsiteX3" fmla="*/ 30148 w 34422"/>
                  <a:gd name="connsiteY3" fmla="*/ 41 h 23043"/>
                  <a:gd name="connsiteX4" fmla="*/ 0 w 34422"/>
                  <a:gd name="connsiteY4" fmla="*/ 42 h 23043"/>
                  <a:gd name="connsiteX0" fmla="*/ 47182 w 47203"/>
                  <a:gd name="connsiteY0" fmla="*/ 23043 h 23043"/>
                  <a:gd name="connsiteX1" fmla="*/ 47182 w 47203"/>
                  <a:gd name="connsiteY1" fmla="*/ 8999 h 23043"/>
                  <a:gd name="connsiteX2" fmla="*/ 46315 w 47203"/>
                  <a:gd name="connsiteY2" fmla="*/ 2970 h 23043"/>
                  <a:gd name="connsiteX3" fmla="*/ 42929 w 47203"/>
                  <a:gd name="connsiteY3" fmla="*/ 41 h 23043"/>
                  <a:gd name="connsiteX4" fmla="*/ 0 w 47203"/>
                  <a:gd name="connsiteY4" fmla="*/ 42 h 23043"/>
                  <a:gd name="connsiteX0" fmla="*/ 39338 w 39359"/>
                  <a:gd name="connsiteY0" fmla="*/ 23043 h 23043"/>
                  <a:gd name="connsiteX1" fmla="*/ 39338 w 39359"/>
                  <a:gd name="connsiteY1" fmla="*/ 8999 h 23043"/>
                  <a:gd name="connsiteX2" fmla="*/ 38471 w 39359"/>
                  <a:gd name="connsiteY2" fmla="*/ 2970 h 23043"/>
                  <a:gd name="connsiteX3" fmla="*/ 35085 w 39359"/>
                  <a:gd name="connsiteY3" fmla="*/ 41 h 23043"/>
                  <a:gd name="connsiteX4" fmla="*/ 0 w 39359"/>
                  <a:gd name="connsiteY4" fmla="*/ 42 h 23043"/>
                  <a:gd name="connsiteX0" fmla="*/ 14579 w 14600"/>
                  <a:gd name="connsiteY0" fmla="*/ 23171 h 23171"/>
                  <a:gd name="connsiteX1" fmla="*/ 14579 w 14600"/>
                  <a:gd name="connsiteY1" fmla="*/ 9127 h 23171"/>
                  <a:gd name="connsiteX2" fmla="*/ 13712 w 14600"/>
                  <a:gd name="connsiteY2" fmla="*/ 3098 h 23171"/>
                  <a:gd name="connsiteX3" fmla="*/ 10326 w 14600"/>
                  <a:gd name="connsiteY3" fmla="*/ 169 h 23171"/>
                  <a:gd name="connsiteX4" fmla="*/ 0 w 14600"/>
                  <a:gd name="connsiteY4" fmla="*/ 0 h 23171"/>
                  <a:gd name="connsiteX0" fmla="*/ 14579 w 14600"/>
                  <a:gd name="connsiteY0" fmla="*/ 13129 h 13129"/>
                  <a:gd name="connsiteX1" fmla="*/ 14579 w 14600"/>
                  <a:gd name="connsiteY1" fmla="*/ 9127 h 13129"/>
                  <a:gd name="connsiteX2" fmla="*/ 13712 w 14600"/>
                  <a:gd name="connsiteY2" fmla="*/ 3098 h 13129"/>
                  <a:gd name="connsiteX3" fmla="*/ 10326 w 14600"/>
                  <a:gd name="connsiteY3" fmla="*/ 169 h 13129"/>
                  <a:gd name="connsiteX4" fmla="*/ 0 w 14600"/>
                  <a:gd name="connsiteY4" fmla="*/ 0 h 13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0" h="13129" extrusionOk="0">
                    <a:moveTo>
                      <a:pt x="14579" y="13129"/>
                    </a:moveTo>
                    <a:lnTo>
                      <a:pt x="14579" y="9127"/>
                    </a:lnTo>
                    <a:cubicBezTo>
                      <a:pt x="14688" y="6953"/>
                      <a:pt x="14375" y="4779"/>
                      <a:pt x="13712" y="3098"/>
                    </a:cubicBezTo>
                    <a:cubicBezTo>
                      <a:pt x="12885" y="997"/>
                      <a:pt x="11616" y="-100"/>
                      <a:pt x="10326" y="169"/>
                    </a:cubicBezTo>
                    <a:lnTo>
                      <a:pt x="0" y="0"/>
                    </a:lnTo>
                  </a:path>
                </a:pathLst>
              </a:custGeom>
              <a:ln w="6350" cmpd="sng">
                <a:solidFill>
                  <a:schemeClr val="tx2"/>
                </a:solidFill>
                <a:prstDash val="dash"/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="" xmlns:a16="http://schemas.microsoft.com/office/drawing/2014/main" id="{D2AE116D-2A18-40C6-B5BB-E1BA110D037C}"/>
                  </a:ext>
                </a:extLst>
              </p:cNvPr>
              <p:cNvSpPr/>
              <p:nvPr/>
            </p:nvSpPr>
            <p:spPr>
              <a:xfrm>
                <a:off x="1985980" y="3666390"/>
                <a:ext cx="94942" cy="94940"/>
              </a:xfrm>
              <a:prstGeom prst="ellipse">
                <a:avLst/>
              </a:prstGeom>
              <a:solidFill>
                <a:schemeClr val="bg1"/>
              </a:solidFill>
              <a:ln w="6350" cmpd="sng">
                <a:solidFill>
                  <a:schemeClr val="tx2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67">
              <a:extLst>
                <a:ext uri="{FF2B5EF4-FFF2-40B4-BE49-F238E27FC236}">
                  <a16:creationId xmlns="" xmlns:a16="http://schemas.microsoft.com/office/drawing/2014/main" id="{F492D861-C1E5-45D5-97B4-345656D19667}"/>
                </a:ext>
              </a:extLst>
            </p:cNvPr>
            <p:cNvGrpSpPr/>
            <p:nvPr/>
          </p:nvGrpSpPr>
          <p:grpSpPr>
            <a:xfrm>
              <a:off x="3349626" y="4744458"/>
              <a:ext cx="2322052" cy="767261"/>
              <a:chOff x="4012199" y="1347816"/>
              <a:chExt cx="2322052" cy="767261"/>
            </a:xfrm>
          </p:grpSpPr>
          <p:sp>
            <p:nvSpPr>
              <p:cNvPr id="15" name="TextBox 68">
                <a:extLst>
                  <a:ext uri="{FF2B5EF4-FFF2-40B4-BE49-F238E27FC236}">
                    <a16:creationId xmlns="" xmlns:a16="http://schemas.microsoft.com/office/drawing/2014/main" id="{1375A54E-57AD-4469-8C1A-591728D48180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16" name="TextBox 69">
                <a:extLst>
                  <a:ext uri="{FF2B5EF4-FFF2-40B4-BE49-F238E27FC236}">
                    <a16:creationId xmlns="" xmlns:a16="http://schemas.microsoft.com/office/drawing/2014/main" id="{1C779C6F-29F2-4D16-B0D4-EE8EDA485474}"/>
                  </a:ext>
                </a:extLst>
              </p:cNvPr>
              <p:cNvSpPr txBox="1"/>
              <p:nvPr/>
            </p:nvSpPr>
            <p:spPr>
              <a:xfrm>
                <a:off x="4012199" y="1347816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83240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千图PPT彼岸天：ID 8661124库_直接连接符 33">
            <a:extLst>
              <a:ext uri="{FF2B5EF4-FFF2-40B4-BE49-F238E27FC236}">
                <a16:creationId xmlns="" xmlns:a16="http://schemas.microsoft.com/office/drawing/2014/main" id="{7C3C38B9-5CE3-464A-B005-240CC441242F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5951984" y="0"/>
            <a:ext cx="14881" cy="6858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千图PPT彼岸天：ID 8661124库_组合 36">
            <a:extLst>
              <a:ext uri="{FF2B5EF4-FFF2-40B4-BE49-F238E27FC236}">
                <a16:creationId xmlns="" xmlns:a16="http://schemas.microsoft.com/office/drawing/2014/main" id="{8BF5A28A-9291-4100-87F1-6100ED9E28D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326831" y="4029384"/>
            <a:ext cx="4000373" cy="1379836"/>
            <a:chOff x="2326831" y="4029384"/>
            <a:chExt cx="4000373" cy="1379836"/>
          </a:xfrm>
        </p:grpSpPr>
        <p:grpSp>
          <p:nvGrpSpPr>
            <p:cNvPr id="8" name="Group 53">
              <a:extLst>
                <a:ext uri="{FF2B5EF4-FFF2-40B4-BE49-F238E27FC236}">
                  <a16:creationId xmlns="" xmlns:a16="http://schemas.microsoft.com/office/drawing/2014/main" id="{F3C10884-F76D-42DA-8F04-24F6DA745078}"/>
                </a:ext>
              </a:extLst>
            </p:cNvPr>
            <p:cNvGrpSpPr/>
            <p:nvPr/>
          </p:nvGrpSpPr>
          <p:grpSpPr>
            <a:xfrm>
              <a:off x="2326831" y="4029384"/>
              <a:ext cx="4000373" cy="812073"/>
              <a:chOff x="2411730" y="4029384"/>
              <a:chExt cx="3779313" cy="812073"/>
            </a:xfrm>
          </p:grpSpPr>
          <p:sp>
            <p:nvSpPr>
              <p:cNvPr id="27" name="Freeform: Shape 54">
                <a:extLst>
                  <a:ext uri="{FF2B5EF4-FFF2-40B4-BE49-F238E27FC236}">
                    <a16:creationId xmlns="" xmlns:a16="http://schemas.microsoft.com/office/drawing/2014/main" id="{8026270F-3BF6-4DEA-975B-449A490D8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730" y="4029384"/>
                <a:ext cx="3779313" cy="812073"/>
              </a:xfrm>
              <a:custGeom>
                <a:avLst/>
                <a:gdLst>
                  <a:gd name="T0" fmla="*/ 381 w 425"/>
                  <a:gd name="T1" fmla="*/ 0 h 89"/>
                  <a:gd name="T2" fmla="*/ 337 w 425"/>
                  <a:gd name="T3" fmla="*/ 39 h 89"/>
                  <a:gd name="T4" fmla="*/ 337 w 425"/>
                  <a:gd name="T5" fmla="*/ 39 h 89"/>
                  <a:gd name="T6" fmla="*/ 23 w 425"/>
                  <a:gd name="T7" fmla="*/ 40 h 89"/>
                  <a:gd name="T8" fmla="*/ 12 w 425"/>
                  <a:gd name="T9" fmla="*/ 32 h 89"/>
                  <a:gd name="T10" fmla="*/ 0 w 425"/>
                  <a:gd name="T11" fmla="*/ 45 h 89"/>
                  <a:gd name="T12" fmla="*/ 12 w 425"/>
                  <a:gd name="T13" fmla="*/ 57 h 89"/>
                  <a:gd name="T14" fmla="*/ 23 w 425"/>
                  <a:gd name="T15" fmla="*/ 49 h 89"/>
                  <a:gd name="T16" fmla="*/ 337 w 425"/>
                  <a:gd name="T17" fmla="*/ 50 h 89"/>
                  <a:gd name="T18" fmla="*/ 337 w 425"/>
                  <a:gd name="T19" fmla="*/ 50 h 89"/>
                  <a:gd name="T20" fmla="*/ 381 w 425"/>
                  <a:gd name="T21" fmla="*/ 89 h 89"/>
                  <a:gd name="T22" fmla="*/ 425 w 425"/>
                  <a:gd name="T23" fmla="*/ 45 h 89"/>
                  <a:gd name="T24" fmla="*/ 381 w 425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5" h="89">
                    <a:moveTo>
                      <a:pt x="381" y="0"/>
                    </a:moveTo>
                    <a:cubicBezTo>
                      <a:pt x="358" y="0"/>
                      <a:pt x="340" y="17"/>
                      <a:pt x="337" y="39"/>
                    </a:cubicBezTo>
                    <a:cubicBezTo>
                      <a:pt x="337" y="39"/>
                      <a:pt x="337" y="39"/>
                      <a:pt x="337" y="39"/>
                    </a:cubicBezTo>
                    <a:cubicBezTo>
                      <a:pt x="276" y="44"/>
                      <a:pt x="95" y="45"/>
                      <a:pt x="23" y="40"/>
                    </a:cubicBezTo>
                    <a:cubicBezTo>
                      <a:pt x="21" y="35"/>
                      <a:pt x="17" y="32"/>
                      <a:pt x="12" y="32"/>
                    </a:cubicBezTo>
                    <a:cubicBezTo>
                      <a:pt x="5" y="32"/>
                      <a:pt x="0" y="38"/>
                      <a:pt x="0" y="45"/>
                    </a:cubicBezTo>
                    <a:cubicBezTo>
                      <a:pt x="0" y="51"/>
                      <a:pt x="5" y="57"/>
                      <a:pt x="12" y="57"/>
                    </a:cubicBezTo>
                    <a:cubicBezTo>
                      <a:pt x="17" y="57"/>
                      <a:pt x="21" y="54"/>
                      <a:pt x="23" y="49"/>
                    </a:cubicBezTo>
                    <a:cubicBezTo>
                      <a:pt x="104" y="45"/>
                      <a:pt x="267" y="45"/>
                      <a:pt x="337" y="50"/>
                    </a:cubicBezTo>
                    <a:cubicBezTo>
                      <a:pt x="337" y="50"/>
                      <a:pt x="337" y="50"/>
                      <a:pt x="337" y="50"/>
                    </a:cubicBezTo>
                    <a:cubicBezTo>
                      <a:pt x="340" y="72"/>
                      <a:pt x="358" y="89"/>
                      <a:pt x="381" y="89"/>
                    </a:cubicBezTo>
                    <a:cubicBezTo>
                      <a:pt x="406" y="89"/>
                      <a:pt x="425" y="69"/>
                      <a:pt x="425" y="45"/>
                    </a:cubicBezTo>
                    <a:cubicBezTo>
                      <a:pt x="425" y="20"/>
                      <a:pt x="406" y="0"/>
                      <a:pt x="3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55">
                <a:extLst>
                  <a:ext uri="{FF2B5EF4-FFF2-40B4-BE49-F238E27FC236}">
                    <a16:creationId xmlns="" xmlns:a16="http://schemas.microsoft.com/office/drawing/2014/main" id="{4C90D093-CB02-4310-9525-657932D3F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3073" y="4263676"/>
                <a:ext cx="383010" cy="257599"/>
              </a:xfrm>
              <a:custGeom>
                <a:avLst/>
                <a:gdLst>
                  <a:gd name="T0" fmla="*/ 203 w 497"/>
                  <a:gd name="T1" fmla="*/ 257 h 337"/>
                  <a:gd name="T2" fmla="*/ 203 w 497"/>
                  <a:gd name="T3" fmla="*/ 257 h 337"/>
                  <a:gd name="T4" fmla="*/ 221 w 497"/>
                  <a:gd name="T5" fmla="*/ 327 h 337"/>
                  <a:gd name="T6" fmla="*/ 283 w 497"/>
                  <a:gd name="T7" fmla="*/ 310 h 337"/>
                  <a:gd name="T8" fmla="*/ 398 w 497"/>
                  <a:gd name="T9" fmla="*/ 9 h 337"/>
                  <a:gd name="T10" fmla="*/ 203 w 497"/>
                  <a:gd name="T11" fmla="*/ 257 h 337"/>
                  <a:gd name="T12" fmla="*/ 248 w 497"/>
                  <a:gd name="T13" fmla="*/ 71 h 337"/>
                  <a:gd name="T14" fmla="*/ 248 w 497"/>
                  <a:gd name="T15" fmla="*/ 71 h 337"/>
                  <a:gd name="T16" fmla="*/ 274 w 497"/>
                  <a:gd name="T17" fmla="*/ 71 h 337"/>
                  <a:gd name="T18" fmla="*/ 310 w 497"/>
                  <a:gd name="T19" fmla="*/ 26 h 337"/>
                  <a:gd name="T20" fmla="*/ 248 w 497"/>
                  <a:gd name="T21" fmla="*/ 17 h 337"/>
                  <a:gd name="T22" fmla="*/ 0 w 497"/>
                  <a:gd name="T23" fmla="*/ 283 h 337"/>
                  <a:gd name="T24" fmla="*/ 0 w 497"/>
                  <a:gd name="T25" fmla="*/ 310 h 337"/>
                  <a:gd name="T26" fmla="*/ 26 w 497"/>
                  <a:gd name="T27" fmla="*/ 336 h 337"/>
                  <a:gd name="T28" fmla="*/ 53 w 497"/>
                  <a:gd name="T29" fmla="*/ 310 h 337"/>
                  <a:gd name="T30" fmla="*/ 53 w 497"/>
                  <a:gd name="T31" fmla="*/ 283 h 337"/>
                  <a:gd name="T32" fmla="*/ 248 w 497"/>
                  <a:gd name="T33" fmla="*/ 71 h 337"/>
                  <a:gd name="T34" fmla="*/ 425 w 497"/>
                  <a:gd name="T35" fmla="*/ 98 h 337"/>
                  <a:gd name="T36" fmla="*/ 425 w 497"/>
                  <a:gd name="T37" fmla="*/ 98 h 337"/>
                  <a:gd name="T38" fmla="*/ 407 w 497"/>
                  <a:gd name="T39" fmla="*/ 151 h 337"/>
                  <a:gd name="T40" fmla="*/ 442 w 497"/>
                  <a:gd name="T41" fmla="*/ 283 h 337"/>
                  <a:gd name="T42" fmla="*/ 442 w 497"/>
                  <a:gd name="T43" fmla="*/ 310 h 337"/>
                  <a:gd name="T44" fmla="*/ 469 w 497"/>
                  <a:gd name="T45" fmla="*/ 336 h 337"/>
                  <a:gd name="T46" fmla="*/ 469 w 497"/>
                  <a:gd name="T47" fmla="*/ 336 h 337"/>
                  <a:gd name="T48" fmla="*/ 496 w 497"/>
                  <a:gd name="T49" fmla="*/ 310 h 337"/>
                  <a:gd name="T50" fmla="*/ 496 w 497"/>
                  <a:gd name="T51" fmla="*/ 283 h 337"/>
                  <a:gd name="T52" fmla="*/ 425 w 497"/>
                  <a:gd name="T53" fmla="*/ 98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7" h="337">
                    <a:moveTo>
                      <a:pt x="203" y="257"/>
                    </a:moveTo>
                    <a:lnTo>
                      <a:pt x="203" y="257"/>
                    </a:lnTo>
                    <a:cubicBezTo>
                      <a:pt x="186" y="283"/>
                      <a:pt x="194" y="310"/>
                      <a:pt x="221" y="327"/>
                    </a:cubicBezTo>
                    <a:cubicBezTo>
                      <a:pt x="239" y="336"/>
                      <a:pt x="266" y="336"/>
                      <a:pt x="283" y="310"/>
                    </a:cubicBezTo>
                    <a:cubicBezTo>
                      <a:pt x="301" y="274"/>
                      <a:pt x="407" y="9"/>
                      <a:pt x="398" y="9"/>
                    </a:cubicBezTo>
                    <a:cubicBezTo>
                      <a:pt x="389" y="0"/>
                      <a:pt x="221" y="230"/>
                      <a:pt x="203" y="257"/>
                    </a:cubicBezTo>
                    <a:close/>
                    <a:moveTo>
                      <a:pt x="248" y="71"/>
                    </a:moveTo>
                    <a:lnTo>
                      <a:pt x="248" y="71"/>
                    </a:lnTo>
                    <a:cubicBezTo>
                      <a:pt x="257" y="71"/>
                      <a:pt x="266" y="71"/>
                      <a:pt x="274" y="71"/>
                    </a:cubicBezTo>
                    <a:cubicBezTo>
                      <a:pt x="292" y="53"/>
                      <a:pt x="301" y="44"/>
                      <a:pt x="310" y="26"/>
                    </a:cubicBezTo>
                    <a:cubicBezTo>
                      <a:pt x="292" y="17"/>
                      <a:pt x="274" y="17"/>
                      <a:pt x="248" y="17"/>
                    </a:cubicBezTo>
                    <a:cubicBezTo>
                      <a:pt x="106" y="17"/>
                      <a:pt x="0" y="133"/>
                      <a:pt x="0" y="283"/>
                    </a:cubicBezTo>
                    <a:cubicBezTo>
                      <a:pt x="0" y="292"/>
                      <a:pt x="0" y="301"/>
                      <a:pt x="0" y="310"/>
                    </a:cubicBezTo>
                    <a:cubicBezTo>
                      <a:pt x="0" y="327"/>
                      <a:pt x="17" y="336"/>
                      <a:pt x="26" y="336"/>
                    </a:cubicBezTo>
                    <a:cubicBezTo>
                      <a:pt x="44" y="336"/>
                      <a:pt x="53" y="319"/>
                      <a:pt x="53" y="310"/>
                    </a:cubicBezTo>
                    <a:cubicBezTo>
                      <a:pt x="53" y="301"/>
                      <a:pt x="53" y="292"/>
                      <a:pt x="53" y="283"/>
                    </a:cubicBezTo>
                    <a:cubicBezTo>
                      <a:pt x="53" y="160"/>
                      <a:pt x="132" y="71"/>
                      <a:pt x="248" y="71"/>
                    </a:cubicBezTo>
                    <a:close/>
                    <a:moveTo>
                      <a:pt x="425" y="98"/>
                    </a:moveTo>
                    <a:lnTo>
                      <a:pt x="425" y="98"/>
                    </a:lnTo>
                    <a:cubicBezTo>
                      <a:pt x="416" y="115"/>
                      <a:pt x="416" y="133"/>
                      <a:pt x="407" y="151"/>
                    </a:cubicBezTo>
                    <a:cubicBezTo>
                      <a:pt x="433" y="186"/>
                      <a:pt x="442" y="239"/>
                      <a:pt x="442" y="283"/>
                    </a:cubicBezTo>
                    <a:cubicBezTo>
                      <a:pt x="442" y="292"/>
                      <a:pt x="442" y="301"/>
                      <a:pt x="442" y="310"/>
                    </a:cubicBezTo>
                    <a:cubicBezTo>
                      <a:pt x="442" y="319"/>
                      <a:pt x="451" y="336"/>
                      <a:pt x="469" y="336"/>
                    </a:cubicBezTo>
                    <a:lnTo>
                      <a:pt x="469" y="336"/>
                    </a:lnTo>
                    <a:cubicBezTo>
                      <a:pt x="478" y="336"/>
                      <a:pt x="496" y="327"/>
                      <a:pt x="496" y="310"/>
                    </a:cubicBezTo>
                    <a:cubicBezTo>
                      <a:pt x="496" y="301"/>
                      <a:pt x="496" y="292"/>
                      <a:pt x="496" y="283"/>
                    </a:cubicBezTo>
                    <a:cubicBezTo>
                      <a:pt x="496" y="213"/>
                      <a:pt x="469" y="151"/>
                      <a:pt x="425" y="9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30">
              <a:extLst>
                <a:ext uri="{FF2B5EF4-FFF2-40B4-BE49-F238E27FC236}">
                  <a16:creationId xmlns="" xmlns:a16="http://schemas.microsoft.com/office/drawing/2014/main" id="{51D4E6B8-07B6-47A9-8383-81F9AE9CA3B5}"/>
                </a:ext>
              </a:extLst>
            </p:cNvPr>
            <p:cNvGrpSpPr/>
            <p:nvPr/>
          </p:nvGrpSpPr>
          <p:grpSpPr>
            <a:xfrm>
              <a:off x="2416275" y="4628999"/>
              <a:ext cx="2475726" cy="780221"/>
              <a:chOff x="9784347" y="2299562"/>
              <a:chExt cx="2475726" cy="780221"/>
            </a:xfrm>
          </p:grpSpPr>
          <p:sp>
            <p:nvSpPr>
              <p:cNvPr id="23" name="TextBox 31">
                <a:extLst>
                  <a:ext uri="{FF2B5EF4-FFF2-40B4-BE49-F238E27FC236}">
                    <a16:creationId xmlns="" xmlns:a16="http://schemas.microsoft.com/office/drawing/2014/main" id="{36A05C24-96EE-42EA-B140-1B0CF4BECD61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144000" tIns="0" rIns="216000" bIns="0" anchor="b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4" name="TextBox 32">
                <a:extLst>
                  <a:ext uri="{FF2B5EF4-FFF2-40B4-BE49-F238E27FC236}">
                    <a16:creationId xmlns="" xmlns:a16="http://schemas.microsoft.com/office/drawing/2014/main" id="{023D5A07-8965-4B61-82A9-A689A5F552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144000" tIns="0" rIns="21600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6" name="千图PPT彼岸天：ID 8661124库_组合 35">
            <a:extLst>
              <a:ext uri="{FF2B5EF4-FFF2-40B4-BE49-F238E27FC236}">
                <a16:creationId xmlns="" xmlns:a16="http://schemas.microsoft.com/office/drawing/2014/main" id="{E0317BE0-A485-40DB-AD3D-1FB1ACAF05A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514379" y="2820948"/>
            <a:ext cx="4000373" cy="1373984"/>
            <a:chOff x="5514379" y="2820948"/>
            <a:chExt cx="4000373" cy="1373984"/>
          </a:xfrm>
        </p:grpSpPr>
        <p:grpSp>
          <p:nvGrpSpPr>
            <p:cNvPr id="7" name="Group 50">
              <a:extLst>
                <a:ext uri="{FF2B5EF4-FFF2-40B4-BE49-F238E27FC236}">
                  <a16:creationId xmlns="" xmlns:a16="http://schemas.microsoft.com/office/drawing/2014/main" id="{636D9D72-87C0-4C63-8567-B76A21F60B19}"/>
                </a:ext>
              </a:extLst>
            </p:cNvPr>
            <p:cNvGrpSpPr/>
            <p:nvPr/>
          </p:nvGrpSpPr>
          <p:grpSpPr>
            <a:xfrm>
              <a:off x="5514379" y="2820948"/>
              <a:ext cx="4000373" cy="812073"/>
              <a:chOff x="5377565" y="2820948"/>
              <a:chExt cx="3779313" cy="812073"/>
            </a:xfrm>
          </p:grpSpPr>
          <p:sp>
            <p:nvSpPr>
              <p:cNvPr id="29" name="Freeform: Shape 51">
                <a:extLst>
                  <a:ext uri="{FF2B5EF4-FFF2-40B4-BE49-F238E27FC236}">
                    <a16:creationId xmlns="" xmlns:a16="http://schemas.microsoft.com/office/drawing/2014/main" id="{9A10E8AA-946A-4859-BBA3-172DE23F36E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377565" y="2820948"/>
                <a:ext cx="3779313" cy="812073"/>
              </a:xfrm>
              <a:custGeom>
                <a:avLst/>
                <a:gdLst>
                  <a:gd name="T0" fmla="*/ 381 w 425"/>
                  <a:gd name="T1" fmla="*/ 0 h 89"/>
                  <a:gd name="T2" fmla="*/ 337 w 425"/>
                  <a:gd name="T3" fmla="*/ 39 h 89"/>
                  <a:gd name="T4" fmla="*/ 337 w 425"/>
                  <a:gd name="T5" fmla="*/ 39 h 89"/>
                  <a:gd name="T6" fmla="*/ 23 w 425"/>
                  <a:gd name="T7" fmla="*/ 40 h 89"/>
                  <a:gd name="T8" fmla="*/ 12 w 425"/>
                  <a:gd name="T9" fmla="*/ 32 h 89"/>
                  <a:gd name="T10" fmla="*/ 0 w 425"/>
                  <a:gd name="T11" fmla="*/ 45 h 89"/>
                  <a:gd name="T12" fmla="*/ 12 w 425"/>
                  <a:gd name="T13" fmla="*/ 57 h 89"/>
                  <a:gd name="T14" fmla="*/ 23 w 425"/>
                  <a:gd name="T15" fmla="*/ 49 h 89"/>
                  <a:gd name="T16" fmla="*/ 337 w 425"/>
                  <a:gd name="T17" fmla="*/ 50 h 89"/>
                  <a:gd name="T18" fmla="*/ 337 w 425"/>
                  <a:gd name="T19" fmla="*/ 50 h 89"/>
                  <a:gd name="T20" fmla="*/ 381 w 425"/>
                  <a:gd name="T21" fmla="*/ 89 h 89"/>
                  <a:gd name="T22" fmla="*/ 425 w 425"/>
                  <a:gd name="T23" fmla="*/ 45 h 89"/>
                  <a:gd name="T24" fmla="*/ 381 w 425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5" h="89">
                    <a:moveTo>
                      <a:pt x="381" y="0"/>
                    </a:moveTo>
                    <a:cubicBezTo>
                      <a:pt x="358" y="0"/>
                      <a:pt x="340" y="17"/>
                      <a:pt x="337" y="39"/>
                    </a:cubicBezTo>
                    <a:cubicBezTo>
                      <a:pt x="337" y="39"/>
                      <a:pt x="337" y="39"/>
                      <a:pt x="337" y="39"/>
                    </a:cubicBezTo>
                    <a:cubicBezTo>
                      <a:pt x="276" y="44"/>
                      <a:pt x="95" y="45"/>
                      <a:pt x="23" y="40"/>
                    </a:cubicBezTo>
                    <a:cubicBezTo>
                      <a:pt x="21" y="35"/>
                      <a:pt x="17" y="32"/>
                      <a:pt x="12" y="32"/>
                    </a:cubicBezTo>
                    <a:cubicBezTo>
                      <a:pt x="5" y="32"/>
                      <a:pt x="0" y="38"/>
                      <a:pt x="0" y="45"/>
                    </a:cubicBezTo>
                    <a:cubicBezTo>
                      <a:pt x="0" y="51"/>
                      <a:pt x="5" y="57"/>
                      <a:pt x="12" y="57"/>
                    </a:cubicBezTo>
                    <a:cubicBezTo>
                      <a:pt x="17" y="57"/>
                      <a:pt x="21" y="54"/>
                      <a:pt x="23" y="49"/>
                    </a:cubicBezTo>
                    <a:cubicBezTo>
                      <a:pt x="104" y="45"/>
                      <a:pt x="267" y="45"/>
                      <a:pt x="337" y="50"/>
                    </a:cubicBezTo>
                    <a:cubicBezTo>
                      <a:pt x="337" y="50"/>
                      <a:pt x="337" y="50"/>
                      <a:pt x="337" y="50"/>
                    </a:cubicBezTo>
                    <a:cubicBezTo>
                      <a:pt x="340" y="72"/>
                      <a:pt x="358" y="89"/>
                      <a:pt x="381" y="89"/>
                    </a:cubicBezTo>
                    <a:cubicBezTo>
                      <a:pt x="406" y="89"/>
                      <a:pt x="425" y="69"/>
                      <a:pt x="425" y="45"/>
                    </a:cubicBezTo>
                    <a:cubicBezTo>
                      <a:pt x="425" y="20"/>
                      <a:pt x="406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52">
                <a:extLst>
                  <a:ext uri="{FF2B5EF4-FFF2-40B4-BE49-F238E27FC236}">
                    <a16:creationId xmlns="" xmlns:a16="http://schemas.microsoft.com/office/drawing/2014/main" id="{D7F56C84-8459-472E-BFC0-12F9CE06E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2985" y="3034022"/>
                <a:ext cx="298865" cy="386052"/>
              </a:xfrm>
              <a:custGeom>
                <a:avLst/>
                <a:gdLst>
                  <a:gd name="T0" fmla="*/ 88 w 302"/>
                  <a:gd name="T1" fmla="*/ 46 h 390"/>
                  <a:gd name="T2" fmla="*/ 88 w 302"/>
                  <a:gd name="T3" fmla="*/ 284 h 390"/>
                  <a:gd name="T4" fmla="*/ 45 w 302"/>
                  <a:gd name="T5" fmla="*/ 288 h 390"/>
                  <a:gd name="T6" fmla="*/ 9 w 302"/>
                  <a:gd name="T7" fmla="*/ 355 h 390"/>
                  <a:gd name="T8" fmla="*/ 77 w 302"/>
                  <a:gd name="T9" fmla="*/ 378 h 390"/>
                  <a:gd name="T10" fmla="*/ 124 w 302"/>
                  <a:gd name="T11" fmla="*/ 322 h 390"/>
                  <a:gd name="T12" fmla="*/ 124 w 302"/>
                  <a:gd name="T13" fmla="*/ 126 h 390"/>
                  <a:gd name="T14" fmla="*/ 266 w 302"/>
                  <a:gd name="T15" fmla="*/ 93 h 390"/>
                  <a:gd name="T16" fmla="*/ 266 w 302"/>
                  <a:gd name="T17" fmla="*/ 244 h 390"/>
                  <a:gd name="T18" fmla="*/ 223 w 302"/>
                  <a:gd name="T19" fmla="*/ 248 h 390"/>
                  <a:gd name="T20" fmla="*/ 187 w 302"/>
                  <a:gd name="T21" fmla="*/ 315 h 390"/>
                  <a:gd name="T22" fmla="*/ 255 w 302"/>
                  <a:gd name="T23" fmla="*/ 338 h 390"/>
                  <a:gd name="T24" fmla="*/ 302 w 302"/>
                  <a:gd name="T25" fmla="*/ 282 h 390"/>
                  <a:gd name="T26" fmla="*/ 302 w 302"/>
                  <a:gd name="T27" fmla="*/ 0 h 390"/>
                  <a:gd name="T28" fmla="*/ 88 w 302"/>
                  <a:gd name="T29" fmla="*/ 46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2" h="390">
                    <a:moveTo>
                      <a:pt x="88" y="46"/>
                    </a:moveTo>
                    <a:cubicBezTo>
                      <a:pt x="88" y="284"/>
                      <a:pt x="88" y="284"/>
                      <a:pt x="88" y="284"/>
                    </a:cubicBezTo>
                    <a:cubicBezTo>
                      <a:pt x="75" y="281"/>
                      <a:pt x="60" y="282"/>
                      <a:pt x="45" y="288"/>
                    </a:cubicBezTo>
                    <a:cubicBezTo>
                      <a:pt x="11" y="300"/>
                      <a:pt x="0" y="330"/>
                      <a:pt x="9" y="355"/>
                    </a:cubicBezTo>
                    <a:cubicBezTo>
                      <a:pt x="17" y="380"/>
                      <a:pt x="44" y="390"/>
                      <a:pt x="77" y="378"/>
                    </a:cubicBezTo>
                    <a:cubicBezTo>
                      <a:pt x="106" y="367"/>
                      <a:pt x="124" y="344"/>
                      <a:pt x="124" y="322"/>
                    </a:cubicBezTo>
                    <a:cubicBezTo>
                      <a:pt x="124" y="322"/>
                      <a:pt x="124" y="196"/>
                      <a:pt x="124" y="126"/>
                    </a:cubicBezTo>
                    <a:cubicBezTo>
                      <a:pt x="266" y="93"/>
                      <a:pt x="266" y="93"/>
                      <a:pt x="266" y="93"/>
                    </a:cubicBezTo>
                    <a:cubicBezTo>
                      <a:pt x="266" y="244"/>
                      <a:pt x="266" y="244"/>
                      <a:pt x="266" y="244"/>
                    </a:cubicBezTo>
                    <a:cubicBezTo>
                      <a:pt x="253" y="241"/>
                      <a:pt x="238" y="242"/>
                      <a:pt x="223" y="248"/>
                    </a:cubicBezTo>
                    <a:cubicBezTo>
                      <a:pt x="189" y="260"/>
                      <a:pt x="178" y="290"/>
                      <a:pt x="187" y="315"/>
                    </a:cubicBezTo>
                    <a:cubicBezTo>
                      <a:pt x="195" y="340"/>
                      <a:pt x="222" y="350"/>
                      <a:pt x="255" y="338"/>
                    </a:cubicBezTo>
                    <a:cubicBezTo>
                      <a:pt x="284" y="327"/>
                      <a:pt x="302" y="304"/>
                      <a:pt x="302" y="282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88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59">
              <a:extLst>
                <a:ext uri="{FF2B5EF4-FFF2-40B4-BE49-F238E27FC236}">
                  <a16:creationId xmlns="" xmlns:a16="http://schemas.microsoft.com/office/drawing/2014/main" id="{AA0EA287-5B0D-4A1B-A3BD-CAC12592F7A4}"/>
                </a:ext>
              </a:extLst>
            </p:cNvPr>
            <p:cNvGrpSpPr/>
            <p:nvPr/>
          </p:nvGrpSpPr>
          <p:grpSpPr>
            <a:xfrm>
              <a:off x="6922464" y="3414711"/>
              <a:ext cx="2475726" cy="780221"/>
              <a:chOff x="9784347" y="2299562"/>
              <a:chExt cx="2475726" cy="780221"/>
            </a:xfrm>
          </p:grpSpPr>
          <p:sp>
            <p:nvSpPr>
              <p:cNvPr id="21" name="TextBox 60">
                <a:extLst>
                  <a:ext uri="{FF2B5EF4-FFF2-40B4-BE49-F238E27FC236}">
                    <a16:creationId xmlns="" xmlns:a16="http://schemas.microsoft.com/office/drawing/2014/main" id="{12DA4610-B460-4A20-9C85-DC2C7D87F392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2" name="TextBox 61">
                <a:extLst>
                  <a:ext uri="{FF2B5EF4-FFF2-40B4-BE49-F238E27FC236}">
                    <a16:creationId xmlns="" xmlns:a16="http://schemas.microsoft.com/office/drawing/2014/main" id="{2C6F9956-4303-4333-9CE9-C7ED0D89076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144000" tIns="0" rIns="14400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5" name="千图PPT彼岸天：ID 8661124库_组合 34">
            <a:extLst>
              <a:ext uri="{FF2B5EF4-FFF2-40B4-BE49-F238E27FC236}">
                <a16:creationId xmlns="" xmlns:a16="http://schemas.microsoft.com/office/drawing/2014/main" id="{AA9F75E1-4679-4D03-B3F9-511EA08C2A0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358906" y="1612512"/>
            <a:ext cx="4000373" cy="1379836"/>
            <a:chOff x="2358906" y="1612512"/>
            <a:chExt cx="4000373" cy="1379836"/>
          </a:xfrm>
        </p:grpSpPr>
        <p:grpSp>
          <p:nvGrpSpPr>
            <p:cNvPr id="6" name="Group 47">
              <a:extLst>
                <a:ext uri="{FF2B5EF4-FFF2-40B4-BE49-F238E27FC236}">
                  <a16:creationId xmlns="" xmlns:a16="http://schemas.microsoft.com/office/drawing/2014/main" id="{122411CB-4F0B-49DF-8611-209CC51D4956}"/>
                </a:ext>
              </a:extLst>
            </p:cNvPr>
            <p:cNvGrpSpPr/>
            <p:nvPr/>
          </p:nvGrpSpPr>
          <p:grpSpPr>
            <a:xfrm>
              <a:off x="2358906" y="1612512"/>
              <a:ext cx="4000373" cy="812073"/>
              <a:chOff x="2411730" y="1612512"/>
              <a:chExt cx="3779313" cy="812073"/>
            </a:xfrm>
          </p:grpSpPr>
          <p:sp>
            <p:nvSpPr>
              <p:cNvPr id="31" name="Freeform: Shape 48">
                <a:extLst>
                  <a:ext uri="{FF2B5EF4-FFF2-40B4-BE49-F238E27FC236}">
                    <a16:creationId xmlns="" xmlns:a16="http://schemas.microsoft.com/office/drawing/2014/main" id="{4F0B0812-188E-4717-923B-F6993E85B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730" y="1612512"/>
                <a:ext cx="3779313" cy="812073"/>
              </a:xfrm>
              <a:custGeom>
                <a:avLst/>
                <a:gdLst>
                  <a:gd name="T0" fmla="*/ 381 w 425"/>
                  <a:gd name="T1" fmla="*/ 0 h 89"/>
                  <a:gd name="T2" fmla="*/ 337 w 425"/>
                  <a:gd name="T3" fmla="*/ 39 h 89"/>
                  <a:gd name="T4" fmla="*/ 337 w 425"/>
                  <a:gd name="T5" fmla="*/ 39 h 89"/>
                  <a:gd name="T6" fmla="*/ 23 w 425"/>
                  <a:gd name="T7" fmla="*/ 40 h 89"/>
                  <a:gd name="T8" fmla="*/ 12 w 425"/>
                  <a:gd name="T9" fmla="*/ 32 h 89"/>
                  <a:gd name="T10" fmla="*/ 0 w 425"/>
                  <a:gd name="T11" fmla="*/ 45 h 89"/>
                  <a:gd name="T12" fmla="*/ 12 w 425"/>
                  <a:gd name="T13" fmla="*/ 57 h 89"/>
                  <a:gd name="T14" fmla="*/ 23 w 425"/>
                  <a:gd name="T15" fmla="*/ 49 h 89"/>
                  <a:gd name="T16" fmla="*/ 337 w 425"/>
                  <a:gd name="T17" fmla="*/ 50 h 89"/>
                  <a:gd name="T18" fmla="*/ 337 w 425"/>
                  <a:gd name="T19" fmla="*/ 50 h 89"/>
                  <a:gd name="T20" fmla="*/ 381 w 425"/>
                  <a:gd name="T21" fmla="*/ 89 h 89"/>
                  <a:gd name="T22" fmla="*/ 425 w 425"/>
                  <a:gd name="T23" fmla="*/ 45 h 89"/>
                  <a:gd name="T24" fmla="*/ 381 w 425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5" h="89">
                    <a:moveTo>
                      <a:pt x="381" y="0"/>
                    </a:moveTo>
                    <a:cubicBezTo>
                      <a:pt x="358" y="0"/>
                      <a:pt x="340" y="17"/>
                      <a:pt x="337" y="39"/>
                    </a:cubicBezTo>
                    <a:cubicBezTo>
                      <a:pt x="337" y="39"/>
                      <a:pt x="337" y="39"/>
                      <a:pt x="337" y="39"/>
                    </a:cubicBezTo>
                    <a:cubicBezTo>
                      <a:pt x="276" y="44"/>
                      <a:pt x="95" y="45"/>
                      <a:pt x="23" y="40"/>
                    </a:cubicBezTo>
                    <a:cubicBezTo>
                      <a:pt x="21" y="35"/>
                      <a:pt x="17" y="32"/>
                      <a:pt x="12" y="32"/>
                    </a:cubicBezTo>
                    <a:cubicBezTo>
                      <a:pt x="5" y="32"/>
                      <a:pt x="0" y="38"/>
                      <a:pt x="0" y="45"/>
                    </a:cubicBezTo>
                    <a:cubicBezTo>
                      <a:pt x="0" y="51"/>
                      <a:pt x="5" y="57"/>
                      <a:pt x="12" y="57"/>
                    </a:cubicBezTo>
                    <a:cubicBezTo>
                      <a:pt x="17" y="57"/>
                      <a:pt x="21" y="54"/>
                      <a:pt x="23" y="49"/>
                    </a:cubicBezTo>
                    <a:cubicBezTo>
                      <a:pt x="104" y="45"/>
                      <a:pt x="267" y="45"/>
                      <a:pt x="337" y="50"/>
                    </a:cubicBezTo>
                    <a:cubicBezTo>
                      <a:pt x="337" y="50"/>
                      <a:pt x="337" y="50"/>
                      <a:pt x="337" y="50"/>
                    </a:cubicBezTo>
                    <a:cubicBezTo>
                      <a:pt x="340" y="72"/>
                      <a:pt x="358" y="89"/>
                      <a:pt x="381" y="89"/>
                    </a:cubicBezTo>
                    <a:cubicBezTo>
                      <a:pt x="406" y="89"/>
                      <a:pt x="425" y="69"/>
                      <a:pt x="425" y="45"/>
                    </a:cubicBezTo>
                    <a:cubicBezTo>
                      <a:pt x="425" y="20"/>
                      <a:pt x="406" y="0"/>
                      <a:pt x="3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49">
                <a:extLst>
                  <a:ext uri="{FF2B5EF4-FFF2-40B4-BE49-F238E27FC236}">
                    <a16:creationId xmlns="" xmlns:a16="http://schemas.microsoft.com/office/drawing/2014/main" id="{5E19B43D-B9BB-475D-BAB4-CA5FE0BFA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194" y="1845743"/>
                <a:ext cx="400239" cy="319852"/>
              </a:xfrm>
              <a:custGeom>
                <a:avLst/>
                <a:gdLst>
                  <a:gd name="T0" fmla="*/ 200 w 400"/>
                  <a:gd name="T1" fmla="*/ 120 h 320"/>
                  <a:gd name="T2" fmla="*/ 140 w 400"/>
                  <a:gd name="T3" fmla="*/ 180 h 320"/>
                  <a:gd name="T4" fmla="*/ 200 w 400"/>
                  <a:gd name="T5" fmla="*/ 240 h 320"/>
                  <a:gd name="T6" fmla="*/ 260 w 400"/>
                  <a:gd name="T7" fmla="*/ 180 h 320"/>
                  <a:gd name="T8" fmla="*/ 200 w 400"/>
                  <a:gd name="T9" fmla="*/ 120 h 320"/>
                  <a:gd name="T10" fmla="*/ 360 w 400"/>
                  <a:gd name="T11" fmla="*/ 60 h 320"/>
                  <a:gd name="T12" fmla="*/ 312 w 400"/>
                  <a:gd name="T13" fmla="*/ 60 h 320"/>
                  <a:gd name="T14" fmla="*/ 296 w 400"/>
                  <a:gd name="T15" fmla="*/ 49 h 320"/>
                  <a:gd name="T16" fmla="*/ 284 w 400"/>
                  <a:gd name="T17" fmla="*/ 11 h 320"/>
                  <a:gd name="T18" fmla="*/ 268 w 400"/>
                  <a:gd name="T19" fmla="*/ 0 h 320"/>
                  <a:gd name="T20" fmla="*/ 132 w 400"/>
                  <a:gd name="T21" fmla="*/ 0 h 320"/>
                  <a:gd name="T22" fmla="*/ 116 w 400"/>
                  <a:gd name="T23" fmla="*/ 11 h 320"/>
                  <a:gd name="T24" fmla="*/ 104 w 400"/>
                  <a:gd name="T25" fmla="*/ 49 h 320"/>
                  <a:gd name="T26" fmla="*/ 88 w 400"/>
                  <a:gd name="T27" fmla="*/ 60 h 320"/>
                  <a:gd name="T28" fmla="*/ 40 w 400"/>
                  <a:gd name="T29" fmla="*/ 60 h 320"/>
                  <a:gd name="T30" fmla="*/ 0 w 400"/>
                  <a:gd name="T31" fmla="*/ 100 h 320"/>
                  <a:gd name="T32" fmla="*/ 0 w 400"/>
                  <a:gd name="T33" fmla="*/ 280 h 320"/>
                  <a:gd name="T34" fmla="*/ 40 w 400"/>
                  <a:gd name="T35" fmla="*/ 320 h 320"/>
                  <a:gd name="T36" fmla="*/ 360 w 400"/>
                  <a:gd name="T37" fmla="*/ 320 h 320"/>
                  <a:gd name="T38" fmla="*/ 400 w 400"/>
                  <a:gd name="T39" fmla="*/ 280 h 320"/>
                  <a:gd name="T40" fmla="*/ 400 w 400"/>
                  <a:gd name="T41" fmla="*/ 100 h 320"/>
                  <a:gd name="T42" fmla="*/ 360 w 400"/>
                  <a:gd name="T43" fmla="*/ 60 h 320"/>
                  <a:gd name="T44" fmla="*/ 200 w 400"/>
                  <a:gd name="T45" fmla="*/ 280 h 320"/>
                  <a:gd name="T46" fmla="*/ 100 w 400"/>
                  <a:gd name="T47" fmla="*/ 180 h 320"/>
                  <a:gd name="T48" fmla="*/ 200 w 400"/>
                  <a:gd name="T49" fmla="*/ 80 h 320"/>
                  <a:gd name="T50" fmla="*/ 300 w 400"/>
                  <a:gd name="T51" fmla="*/ 180 h 320"/>
                  <a:gd name="T52" fmla="*/ 200 w 400"/>
                  <a:gd name="T53" fmla="*/ 280 h 320"/>
                  <a:gd name="T54" fmla="*/ 346 w 400"/>
                  <a:gd name="T55" fmla="*/ 128 h 320"/>
                  <a:gd name="T56" fmla="*/ 332 w 400"/>
                  <a:gd name="T57" fmla="*/ 114 h 320"/>
                  <a:gd name="T58" fmla="*/ 346 w 400"/>
                  <a:gd name="T59" fmla="*/ 100 h 320"/>
                  <a:gd name="T60" fmla="*/ 360 w 400"/>
                  <a:gd name="T61" fmla="*/ 114 h 320"/>
                  <a:gd name="T62" fmla="*/ 346 w 400"/>
                  <a:gd name="T63" fmla="*/ 128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320">
                    <a:moveTo>
                      <a:pt x="200" y="120"/>
                    </a:moveTo>
                    <a:cubicBezTo>
                      <a:pt x="167" y="120"/>
                      <a:pt x="140" y="147"/>
                      <a:pt x="140" y="180"/>
                    </a:cubicBezTo>
                    <a:cubicBezTo>
                      <a:pt x="140" y="213"/>
                      <a:pt x="167" y="240"/>
                      <a:pt x="200" y="240"/>
                    </a:cubicBezTo>
                    <a:cubicBezTo>
                      <a:pt x="233" y="240"/>
                      <a:pt x="260" y="213"/>
                      <a:pt x="260" y="180"/>
                    </a:cubicBezTo>
                    <a:cubicBezTo>
                      <a:pt x="260" y="147"/>
                      <a:pt x="233" y="120"/>
                      <a:pt x="200" y="120"/>
                    </a:cubicBezTo>
                    <a:close/>
                    <a:moveTo>
                      <a:pt x="360" y="60"/>
                    </a:moveTo>
                    <a:cubicBezTo>
                      <a:pt x="312" y="60"/>
                      <a:pt x="312" y="60"/>
                      <a:pt x="312" y="60"/>
                    </a:cubicBezTo>
                    <a:cubicBezTo>
                      <a:pt x="305" y="60"/>
                      <a:pt x="298" y="55"/>
                      <a:pt x="296" y="49"/>
                    </a:cubicBezTo>
                    <a:cubicBezTo>
                      <a:pt x="284" y="11"/>
                      <a:pt x="284" y="11"/>
                      <a:pt x="284" y="11"/>
                    </a:cubicBezTo>
                    <a:cubicBezTo>
                      <a:pt x="281" y="5"/>
                      <a:pt x="274" y="0"/>
                      <a:pt x="268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25" y="0"/>
                      <a:pt x="118" y="5"/>
                      <a:pt x="116" y="11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1" y="55"/>
                      <a:pt x="94" y="60"/>
                      <a:pt x="88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18" y="60"/>
                      <a:pt x="0" y="78"/>
                      <a:pt x="0" y="100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302"/>
                      <a:pt x="18" y="320"/>
                      <a:pt x="40" y="320"/>
                    </a:cubicBezTo>
                    <a:cubicBezTo>
                      <a:pt x="360" y="320"/>
                      <a:pt x="360" y="320"/>
                      <a:pt x="360" y="320"/>
                    </a:cubicBezTo>
                    <a:cubicBezTo>
                      <a:pt x="382" y="320"/>
                      <a:pt x="400" y="302"/>
                      <a:pt x="400" y="280"/>
                    </a:cubicBezTo>
                    <a:cubicBezTo>
                      <a:pt x="400" y="100"/>
                      <a:pt x="400" y="100"/>
                      <a:pt x="400" y="100"/>
                    </a:cubicBezTo>
                    <a:cubicBezTo>
                      <a:pt x="400" y="78"/>
                      <a:pt x="382" y="60"/>
                      <a:pt x="360" y="60"/>
                    </a:cubicBezTo>
                    <a:close/>
                    <a:moveTo>
                      <a:pt x="200" y="280"/>
                    </a:moveTo>
                    <a:cubicBezTo>
                      <a:pt x="145" y="280"/>
                      <a:pt x="100" y="235"/>
                      <a:pt x="100" y="180"/>
                    </a:cubicBezTo>
                    <a:cubicBezTo>
                      <a:pt x="100" y="125"/>
                      <a:pt x="145" y="80"/>
                      <a:pt x="200" y="80"/>
                    </a:cubicBezTo>
                    <a:cubicBezTo>
                      <a:pt x="255" y="80"/>
                      <a:pt x="300" y="125"/>
                      <a:pt x="300" y="180"/>
                    </a:cubicBezTo>
                    <a:cubicBezTo>
                      <a:pt x="300" y="235"/>
                      <a:pt x="255" y="280"/>
                      <a:pt x="200" y="280"/>
                    </a:cubicBezTo>
                    <a:close/>
                    <a:moveTo>
                      <a:pt x="346" y="128"/>
                    </a:moveTo>
                    <a:cubicBezTo>
                      <a:pt x="338" y="128"/>
                      <a:pt x="332" y="122"/>
                      <a:pt x="332" y="114"/>
                    </a:cubicBezTo>
                    <a:cubicBezTo>
                      <a:pt x="332" y="106"/>
                      <a:pt x="338" y="100"/>
                      <a:pt x="346" y="100"/>
                    </a:cubicBezTo>
                    <a:cubicBezTo>
                      <a:pt x="354" y="100"/>
                      <a:pt x="360" y="106"/>
                      <a:pt x="360" y="114"/>
                    </a:cubicBezTo>
                    <a:cubicBezTo>
                      <a:pt x="360" y="122"/>
                      <a:pt x="354" y="128"/>
                      <a:pt x="346" y="1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62">
              <a:extLst>
                <a:ext uri="{FF2B5EF4-FFF2-40B4-BE49-F238E27FC236}">
                  <a16:creationId xmlns="" xmlns:a16="http://schemas.microsoft.com/office/drawing/2014/main" id="{27BDD134-B603-4F05-91F1-E9FCB3047FDB}"/>
                </a:ext>
              </a:extLst>
            </p:cNvPr>
            <p:cNvGrpSpPr/>
            <p:nvPr/>
          </p:nvGrpSpPr>
          <p:grpSpPr>
            <a:xfrm>
              <a:off x="2448350" y="2212127"/>
              <a:ext cx="2475726" cy="780221"/>
              <a:chOff x="9784347" y="2299562"/>
              <a:chExt cx="2475726" cy="780221"/>
            </a:xfrm>
          </p:grpSpPr>
          <p:sp>
            <p:nvSpPr>
              <p:cNvPr id="19" name="TextBox 63">
                <a:extLst>
                  <a:ext uri="{FF2B5EF4-FFF2-40B4-BE49-F238E27FC236}">
                    <a16:creationId xmlns="" xmlns:a16="http://schemas.microsoft.com/office/drawing/2014/main" id="{808D0BA7-10D9-40C8-A778-AB898BE6C034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144000" tIns="0" rIns="216000" bIns="0" anchor="b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6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0" name="TextBox 64">
                <a:extLst>
                  <a:ext uri="{FF2B5EF4-FFF2-40B4-BE49-F238E27FC236}">
                    <a16:creationId xmlns="" xmlns:a16="http://schemas.microsoft.com/office/drawing/2014/main" id="{FD1589E0-CB0F-43C7-A312-5375275FA5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144000" tIns="0" rIns="21600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8" name="千图PPT彼岸天：ID 8661124库_组合 37">
            <a:extLst>
              <a:ext uri="{FF2B5EF4-FFF2-40B4-BE49-F238E27FC236}">
                <a16:creationId xmlns="" xmlns:a16="http://schemas.microsoft.com/office/drawing/2014/main" id="{E836D070-2B50-4F6A-85AD-5778AAC68E0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527258" y="5237819"/>
            <a:ext cx="4000373" cy="1373985"/>
            <a:chOff x="5527258" y="5237819"/>
            <a:chExt cx="4000373" cy="1373985"/>
          </a:xfrm>
        </p:grpSpPr>
        <p:grpSp>
          <p:nvGrpSpPr>
            <p:cNvPr id="9" name="Group 56">
              <a:extLst>
                <a:ext uri="{FF2B5EF4-FFF2-40B4-BE49-F238E27FC236}">
                  <a16:creationId xmlns="" xmlns:a16="http://schemas.microsoft.com/office/drawing/2014/main" id="{1572476E-A5C5-4EB5-9D06-41B08FD15A6A}"/>
                </a:ext>
              </a:extLst>
            </p:cNvPr>
            <p:cNvGrpSpPr/>
            <p:nvPr/>
          </p:nvGrpSpPr>
          <p:grpSpPr>
            <a:xfrm>
              <a:off x="5527258" y="5237819"/>
              <a:ext cx="4000373" cy="812073"/>
              <a:chOff x="5390444" y="5237819"/>
              <a:chExt cx="3779313" cy="812073"/>
            </a:xfrm>
          </p:grpSpPr>
          <p:sp>
            <p:nvSpPr>
              <p:cNvPr id="25" name="Freeform: Shape 57">
                <a:extLst>
                  <a:ext uri="{FF2B5EF4-FFF2-40B4-BE49-F238E27FC236}">
                    <a16:creationId xmlns="" xmlns:a16="http://schemas.microsoft.com/office/drawing/2014/main" id="{91481B22-231E-48B3-8D75-2042B0A5EAC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390444" y="5237819"/>
                <a:ext cx="3779313" cy="812073"/>
              </a:xfrm>
              <a:custGeom>
                <a:avLst/>
                <a:gdLst>
                  <a:gd name="T0" fmla="*/ 381 w 425"/>
                  <a:gd name="T1" fmla="*/ 0 h 89"/>
                  <a:gd name="T2" fmla="*/ 337 w 425"/>
                  <a:gd name="T3" fmla="*/ 39 h 89"/>
                  <a:gd name="T4" fmla="*/ 337 w 425"/>
                  <a:gd name="T5" fmla="*/ 39 h 89"/>
                  <a:gd name="T6" fmla="*/ 23 w 425"/>
                  <a:gd name="T7" fmla="*/ 40 h 89"/>
                  <a:gd name="T8" fmla="*/ 12 w 425"/>
                  <a:gd name="T9" fmla="*/ 32 h 89"/>
                  <a:gd name="T10" fmla="*/ 0 w 425"/>
                  <a:gd name="T11" fmla="*/ 45 h 89"/>
                  <a:gd name="T12" fmla="*/ 12 w 425"/>
                  <a:gd name="T13" fmla="*/ 57 h 89"/>
                  <a:gd name="T14" fmla="*/ 23 w 425"/>
                  <a:gd name="T15" fmla="*/ 49 h 89"/>
                  <a:gd name="T16" fmla="*/ 337 w 425"/>
                  <a:gd name="T17" fmla="*/ 50 h 89"/>
                  <a:gd name="T18" fmla="*/ 337 w 425"/>
                  <a:gd name="T19" fmla="*/ 50 h 89"/>
                  <a:gd name="T20" fmla="*/ 381 w 425"/>
                  <a:gd name="T21" fmla="*/ 89 h 89"/>
                  <a:gd name="T22" fmla="*/ 425 w 425"/>
                  <a:gd name="T23" fmla="*/ 45 h 89"/>
                  <a:gd name="T24" fmla="*/ 381 w 425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5" h="89">
                    <a:moveTo>
                      <a:pt x="381" y="0"/>
                    </a:moveTo>
                    <a:cubicBezTo>
                      <a:pt x="358" y="0"/>
                      <a:pt x="340" y="17"/>
                      <a:pt x="337" y="39"/>
                    </a:cubicBezTo>
                    <a:cubicBezTo>
                      <a:pt x="337" y="39"/>
                      <a:pt x="337" y="39"/>
                      <a:pt x="337" y="39"/>
                    </a:cubicBezTo>
                    <a:cubicBezTo>
                      <a:pt x="276" y="44"/>
                      <a:pt x="95" y="45"/>
                      <a:pt x="23" y="40"/>
                    </a:cubicBezTo>
                    <a:cubicBezTo>
                      <a:pt x="21" y="35"/>
                      <a:pt x="17" y="32"/>
                      <a:pt x="12" y="32"/>
                    </a:cubicBezTo>
                    <a:cubicBezTo>
                      <a:pt x="5" y="32"/>
                      <a:pt x="0" y="38"/>
                      <a:pt x="0" y="45"/>
                    </a:cubicBezTo>
                    <a:cubicBezTo>
                      <a:pt x="0" y="51"/>
                      <a:pt x="5" y="57"/>
                      <a:pt x="12" y="57"/>
                    </a:cubicBezTo>
                    <a:cubicBezTo>
                      <a:pt x="17" y="57"/>
                      <a:pt x="21" y="54"/>
                      <a:pt x="23" y="49"/>
                    </a:cubicBezTo>
                    <a:cubicBezTo>
                      <a:pt x="104" y="45"/>
                      <a:pt x="267" y="45"/>
                      <a:pt x="337" y="50"/>
                    </a:cubicBezTo>
                    <a:cubicBezTo>
                      <a:pt x="337" y="50"/>
                      <a:pt x="337" y="50"/>
                      <a:pt x="337" y="50"/>
                    </a:cubicBezTo>
                    <a:cubicBezTo>
                      <a:pt x="340" y="72"/>
                      <a:pt x="358" y="89"/>
                      <a:pt x="381" y="89"/>
                    </a:cubicBezTo>
                    <a:cubicBezTo>
                      <a:pt x="406" y="89"/>
                      <a:pt x="425" y="69"/>
                      <a:pt x="425" y="45"/>
                    </a:cubicBezTo>
                    <a:cubicBezTo>
                      <a:pt x="425" y="20"/>
                      <a:pt x="406" y="0"/>
                      <a:pt x="38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58">
                <a:extLst>
                  <a:ext uri="{FF2B5EF4-FFF2-40B4-BE49-F238E27FC236}">
                    <a16:creationId xmlns="" xmlns:a16="http://schemas.microsoft.com/office/drawing/2014/main" id="{A940EA0F-3058-40C0-B0BD-1FDA6AAB1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0613" y="5456128"/>
                <a:ext cx="368304" cy="375455"/>
              </a:xfrm>
              <a:custGeom>
                <a:avLst/>
                <a:gdLst>
                  <a:gd name="T0" fmla="*/ 275 w 452"/>
                  <a:gd name="T1" fmla="*/ 301 h 462"/>
                  <a:gd name="T2" fmla="*/ 275 w 452"/>
                  <a:gd name="T3" fmla="*/ 301 h 462"/>
                  <a:gd name="T4" fmla="*/ 434 w 452"/>
                  <a:gd name="T5" fmla="*/ 26 h 462"/>
                  <a:gd name="T6" fmla="*/ 434 w 452"/>
                  <a:gd name="T7" fmla="*/ 18 h 462"/>
                  <a:gd name="T8" fmla="*/ 425 w 452"/>
                  <a:gd name="T9" fmla="*/ 18 h 462"/>
                  <a:gd name="T10" fmla="*/ 159 w 452"/>
                  <a:gd name="T11" fmla="*/ 178 h 462"/>
                  <a:gd name="T12" fmla="*/ 9 w 452"/>
                  <a:gd name="T13" fmla="*/ 301 h 462"/>
                  <a:gd name="T14" fmla="*/ 35 w 452"/>
                  <a:gd name="T15" fmla="*/ 328 h 462"/>
                  <a:gd name="T16" fmla="*/ 88 w 452"/>
                  <a:gd name="T17" fmla="*/ 310 h 462"/>
                  <a:gd name="T18" fmla="*/ 151 w 452"/>
                  <a:gd name="T19" fmla="*/ 372 h 462"/>
                  <a:gd name="T20" fmla="*/ 133 w 452"/>
                  <a:gd name="T21" fmla="*/ 425 h 462"/>
                  <a:gd name="T22" fmla="*/ 151 w 452"/>
                  <a:gd name="T23" fmla="*/ 452 h 462"/>
                  <a:gd name="T24" fmla="*/ 275 w 452"/>
                  <a:gd name="T25" fmla="*/ 301 h 462"/>
                  <a:gd name="T26" fmla="*/ 301 w 452"/>
                  <a:gd name="T27" fmla="*/ 150 h 462"/>
                  <a:gd name="T28" fmla="*/ 301 w 452"/>
                  <a:gd name="T29" fmla="*/ 150 h 462"/>
                  <a:gd name="T30" fmla="*/ 301 w 452"/>
                  <a:gd name="T31" fmla="*/ 97 h 462"/>
                  <a:gd name="T32" fmla="*/ 354 w 452"/>
                  <a:gd name="T33" fmla="*/ 97 h 462"/>
                  <a:gd name="T34" fmla="*/ 354 w 452"/>
                  <a:gd name="T35" fmla="*/ 150 h 462"/>
                  <a:gd name="T36" fmla="*/ 301 w 452"/>
                  <a:gd name="T37" fmla="*/ 15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2" h="462">
                    <a:moveTo>
                      <a:pt x="275" y="301"/>
                    </a:moveTo>
                    <a:lnTo>
                      <a:pt x="275" y="301"/>
                    </a:lnTo>
                    <a:cubicBezTo>
                      <a:pt x="275" y="301"/>
                      <a:pt x="451" y="169"/>
                      <a:pt x="434" y="26"/>
                    </a:cubicBezTo>
                    <a:lnTo>
                      <a:pt x="434" y="18"/>
                    </a:lnTo>
                    <a:cubicBezTo>
                      <a:pt x="425" y="18"/>
                      <a:pt x="425" y="18"/>
                      <a:pt x="425" y="18"/>
                    </a:cubicBezTo>
                    <a:cubicBezTo>
                      <a:pt x="284" y="0"/>
                      <a:pt x="159" y="178"/>
                      <a:pt x="159" y="178"/>
                    </a:cubicBezTo>
                    <a:cubicBezTo>
                      <a:pt x="53" y="159"/>
                      <a:pt x="62" y="186"/>
                      <a:pt x="9" y="301"/>
                    </a:cubicBezTo>
                    <a:cubicBezTo>
                      <a:pt x="0" y="328"/>
                      <a:pt x="18" y="328"/>
                      <a:pt x="35" y="328"/>
                    </a:cubicBezTo>
                    <a:cubicBezTo>
                      <a:pt x="53" y="319"/>
                      <a:pt x="88" y="310"/>
                      <a:pt x="88" y="310"/>
                    </a:cubicBezTo>
                    <a:cubicBezTo>
                      <a:pt x="151" y="372"/>
                      <a:pt x="151" y="372"/>
                      <a:pt x="151" y="372"/>
                    </a:cubicBezTo>
                    <a:cubicBezTo>
                      <a:pt x="151" y="372"/>
                      <a:pt x="141" y="407"/>
                      <a:pt x="133" y="425"/>
                    </a:cubicBezTo>
                    <a:cubicBezTo>
                      <a:pt x="124" y="443"/>
                      <a:pt x="133" y="461"/>
                      <a:pt x="151" y="452"/>
                    </a:cubicBezTo>
                    <a:cubicBezTo>
                      <a:pt x="266" y="398"/>
                      <a:pt x="292" y="407"/>
                      <a:pt x="275" y="301"/>
                    </a:cubicBezTo>
                    <a:close/>
                    <a:moveTo>
                      <a:pt x="301" y="150"/>
                    </a:moveTo>
                    <a:lnTo>
                      <a:pt x="301" y="150"/>
                    </a:lnTo>
                    <a:cubicBezTo>
                      <a:pt x="284" y="133"/>
                      <a:pt x="284" y="115"/>
                      <a:pt x="301" y="97"/>
                    </a:cubicBezTo>
                    <a:cubicBezTo>
                      <a:pt x="319" y="80"/>
                      <a:pt x="345" y="80"/>
                      <a:pt x="354" y="97"/>
                    </a:cubicBezTo>
                    <a:cubicBezTo>
                      <a:pt x="372" y="115"/>
                      <a:pt x="372" y="133"/>
                      <a:pt x="354" y="150"/>
                    </a:cubicBezTo>
                    <a:cubicBezTo>
                      <a:pt x="345" y="169"/>
                      <a:pt x="319" y="169"/>
                      <a:pt x="301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65">
              <a:extLst>
                <a:ext uri="{FF2B5EF4-FFF2-40B4-BE49-F238E27FC236}">
                  <a16:creationId xmlns="" xmlns:a16="http://schemas.microsoft.com/office/drawing/2014/main" id="{C09206E0-7EEF-4821-9C80-DBADFE0FBE37}"/>
                </a:ext>
              </a:extLst>
            </p:cNvPr>
            <p:cNvGrpSpPr/>
            <p:nvPr/>
          </p:nvGrpSpPr>
          <p:grpSpPr>
            <a:xfrm>
              <a:off x="6922464" y="5831583"/>
              <a:ext cx="2475726" cy="780221"/>
              <a:chOff x="9784347" y="2299562"/>
              <a:chExt cx="2475726" cy="780221"/>
            </a:xfrm>
          </p:grpSpPr>
          <p:sp>
            <p:nvSpPr>
              <p:cNvPr id="17" name="TextBox 66">
                <a:extLst>
                  <a:ext uri="{FF2B5EF4-FFF2-40B4-BE49-F238E27FC236}">
                    <a16:creationId xmlns="" xmlns:a16="http://schemas.microsoft.com/office/drawing/2014/main" id="{C3E1939F-F4F7-4513-938D-71C2D507ED2A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8" name="TextBox 67">
                <a:extLst>
                  <a:ext uri="{FF2B5EF4-FFF2-40B4-BE49-F238E27FC236}">
                    <a16:creationId xmlns="" xmlns:a16="http://schemas.microsoft.com/office/drawing/2014/main" id="{58CFF8F3-2D8F-4886-B36D-5B5D568A0D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144000" tIns="0" rIns="14400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95BAE203-0250-4D9E-9FCD-E95367910E5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527258" y="404076"/>
            <a:ext cx="4000373" cy="1392877"/>
            <a:chOff x="5527258" y="404076"/>
            <a:chExt cx="4000373" cy="1392877"/>
          </a:xfrm>
        </p:grpSpPr>
        <p:grpSp>
          <p:nvGrpSpPr>
            <p:cNvPr id="5" name="Group 44">
              <a:extLst>
                <a:ext uri="{FF2B5EF4-FFF2-40B4-BE49-F238E27FC236}">
                  <a16:creationId xmlns="" xmlns:a16="http://schemas.microsoft.com/office/drawing/2014/main" id="{8E84A859-E018-4D72-965C-545C9DD2C9D9}"/>
                </a:ext>
              </a:extLst>
            </p:cNvPr>
            <p:cNvGrpSpPr/>
            <p:nvPr/>
          </p:nvGrpSpPr>
          <p:grpSpPr>
            <a:xfrm>
              <a:off x="5527258" y="404076"/>
              <a:ext cx="4000373" cy="812073"/>
              <a:chOff x="5403323" y="404076"/>
              <a:chExt cx="3779313" cy="812073"/>
            </a:xfrm>
          </p:grpSpPr>
          <p:sp>
            <p:nvSpPr>
              <p:cNvPr id="33" name="Freeform: Shape 45">
                <a:extLst>
                  <a:ext uri="{FF2B5EF4-FFF2-40B4-BE49-F238E27FC236}">
                    <a16:creationId xmlns="" xmlns:a16="http://schemas.microsoft.com/office/drawing/2014/main" id="{1243CAA5-B4A0-4284-B2A5-4A9D6796342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403323" y="404076"/>
                <a:ext cx="3779313" cy="812073"/>
              </a:xfrm>
              <a:custGeom>
                <a:avLst/>
                <a:gdLst>
                  <a:gd name="T0" fmla="*/ 381 w 425"/>
                  <a:gd name="T1" fmla="*/ 0 h 89"/>
                  <a:gd name="T2" fmla="*/ 337 w 425"/>
                  <a:gd name="T3" fmla="*/ 39 h 89"/>
                  <a:gd name="T4" fmla="*/ 337 w 425"/>
                  <a:gd name="T5" fmla="*/ 39 h 89"/>
                  <a:gd name="T6" fmla="*/ 23 w 425"/>
                  <a:gd name="T7" fmla="*/ 40 h 89"/>
                  <a:gd name="T8" fmla="*/ 12 w 425"/>
                  <a:gd name="T9" fmla="*/ 32 h 89"/>
                  <a:gd name="T10" fmla="*/ 0 w 425"/>
                  <a:gd name="T11" fmla="*/ 45 h 89"/>
                  <a:gd name="T12" fmla="*/ 12 w 425"/>
                  <a:gd name="T13" fmla="*/ 57 h 89"/>
                  <a:gd name="T14" fmla="*/ 23 w 425"/>
                  <a:gd name="T15" fmla="*/ 49 h 89"/>
                  <a:gd name="T16" fmla="*/ 337 w 425"/>
                  <a:gd name="T17" fmla="*/ 50 h 89"/>
                  <a:gd name="T18" fmla="*/ 337 w 425"/>
                  <a:gd name="T19" fmla="*/ 50 h 89"/>
                  <a:gd name="T20" fmla="*/ 381 w 425"/>
                  <a:gd name="T21" fmla="*/ 89 h 89"/>
                  <a:gd name="T22" fmla="*/ 425 w 425"/>
                  <a:gd name="T23" fmla="*/ 45 h 89"/>
                  <a:gd name="T24" fmla="*/ 381 w 425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5" h="89">
                    <a:moveTo>
                      <a:pt x="381" y="0"/>
                    </a:moveTo>
                    <a:cubicBezTo>
                      <a:pt x="358" y="0"/>
                      <a:pt x="340" y="17"/>
                      <a:pt x="337" y="39"/>
                    </a:cubicBezTo>
                    <a:cubicBezTo>
                      <a:pt x="337" y="39"/>
                      <a:pt x="337" y="39"/>
                      <a:pt x="337" y="39"/>
                    </a:cubicBezTo>
                    <a:cubicBezTo>
                      <a:pt x="276" y="44"/>
                      <a:pt x="95" y="45"/>
                      <a:pt x="23" y="40"/>
                    </a:cubicBezTo>
                    <a:cubicBezTo>
                      <a:pt x="21" y="35"/>
                      <a:pt x="17" y="32"/>
                      <a:pt x="12" y="32"/>
                    </a:cubicBezTo>
                    <a:cubicBezTo>
                      <a:pt x="5" y="32"/>
                      <a:pt x="0" y="38"/>
                      <a:pt x="0" y="45"/>
                    </a:cubicBezTo>
                    <a:cubicBezTo>
                      <a:pt x="0" y="51"/>
                      <a:pt x="5" y="57"/>
                      <a:pt x="12" y="57"/>
                    </a:cubicBezTo>
                    <a:cubicBezTo>
                      <a:pt x="17" y="57"/>
                      <a:pt x="21" y="54"/>
                      <a:pt x="23" y="49"/>
                    </a:cubicBezTo>
                    <a:cubicBezTo>
                      <a:pt x="104" y="45"/>
                      <a:pt x="267" y="45"/>
                      <a:pt x="337" y="50"/>
                    </a:cubicBezTo>
                    <a:cubicBezTo>
                      <a:pt x="337" y="50"/>
                      <a:pt x="337" y="50"/>
                      <a:pt x="337" y="50"/>
                    </a:cubicBezTo>
                    <a:cubicBezTo>
                      <a:pt x="340" y="72"/>
                      <a:pt x="358" y="89"/>
                      <a:pt x="381" y="89"/>
                    </a:cubicBezTo>
                    <a:cubicBezTo>
                      <a:pt x="406" y="89"/>
                      <a:pt x="425" y="69"/>
                      <a:pt x="425" y="45"/>
                    </a:cubicBezTo>
                    <a:cubicBezTo>
                      <a:pt x="425" y="20"/>
                      <a:pt x="406" y="0"/>
                      <a:pt x="38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46">
                <a:extLst>
                  <a:ext uri="{FF2B5EF4-FFF2-40B4-BE49-F238E27FC236}">
                    <a16:creationId xmlns="" xmlns:a16="http://schemas.microsoft.com/office/drawing/2014/main" id="{0B25BDE3-FFB5-4BC7-B51B-27A462EB84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219" y="588890"/>
                <a:ext cx="415663" cy="415662"/>
              </a:xfrm>
              <a:custGeom>
                <a:avLst/>
                <a:gdLst>
                  <a:gd name="T0" fmla="*/ 266 w 360"/>
                  <a:gd name="T1" fmla="*/ 360 h 360"/>
                  <a:gd name="T2" fmla="*/ 294 w 360"/>
                  <a:gd name="T3" fmla="*/ 331 h 360"/>
                  <a:gd name="T4" fmla="*/ 245 w 360"/>
                  <a:gd name="T5" fmla="*/ 155 h 360"/>
                  <a:gd name="T6" fmla="*/ 318 w 360"/>
                  <a:gd name="T7" fmla="*/ 82 h 360"/>
                  <a:gd name="T8" fmla="*/ 340 w 360"/>
                  <a:gd name="T9" fmla="*/ 19 h 360"/>
                  <a:gd name="T10" fmla="*/ 278 w 360"/>
                  <a:gd name="T11" fmla="*/ 42 h 360"/>
                  <a:gd name="T12" fmla="*/ 205 w 360"/>
                  <a:gd name="T13" fmla="*/ 115 h 360"/>
                  <a:gd name="T14" fmla="*/ 28 w 360"/>
                  <a:gd name="T15" fmla="*/ 65 h 360"/>
                  <a:gd name="T16" fmla="*/ 0 w 360"/>
                  <a:gd name="T17" fmla="*/ 94 h 360"/>
                  <a:gd name="T18" fmla="*/ 148 w 360"/>
                  <a:gd name="T19" fmla="*/ 172 h 360"/>
                  <a:gd name="T20" fmla="*/ 98 w 360"/>
                  <a:gd name="T21" fmla="*/ 222 h 360"/>
                  <a:gd name="T22" fmla="*/ 38 w 360"/>
                  <a:gd name="T23" fmla="*/ 226 h 360"/>
                  <a:gd name="T24" fmla="*/ 9 w 360"/>
                  <a:gd name="T25" fmla="*/ 254 h 360"/>
                  <a:gd name="T26" fmla="*/ 80 w 360"/>
                  <a:gd name="T27" fmla="*/ 280 h 360"/>
                  <a:gd name="T28" fmla="*/ 105 w 360"/>
                  <a:gd name="T29" fmla="*/ 350 h 360"/>
                  <a:gd name="T30" fmla="*/ 134 w 360"/>
                  <a:gd name="T31" fmla="*/ 322 h 360"/>
                  <a:gd name="T32" fmla="*/ 137 w 360"/>
                  <a:gd name="T33" fmla="*/ 262 h 360"/>
                  <a:gd name="T34" fmla="*/ 188 w 360"/>
                  <a:gd name="T35" fmla="*/ 211 h 360"/>
                  <a:gd name="T36" fmla="*/ 266 w 360"/>
                  <a:gd name="T37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0" h="360">
                    <a:moveTo>
                      <a:pt x="266" y="360"/>
                    </a:moveTo>
                    <a:cubicBezTo>
                      <a:pt x="294" y="331"/>
                      <a:pt x="294" y="331"/>
                      <a:pt x="294" y="331"/>
                    </a:cubicBezTo>
                    <a:cubicBezTo>
                      <a:pt x="245" y="155"/>
                      <a:pt x="245" y="155"/>
                      <a:pt x="245" y="155"/>
                    </a:cubicBezTo>
                    <a:cubicBezTo>
                      <a:pt x="318" y="82"/>
                      <a:pt x="318" y="82"/>
                      <a:pt x="318" y="82"/>
                    </a:cubicBezTo>
                    <a:cubicBezTo>
                      <a:pt x="318" y="82"/>
                      <a:pt x="360" y="39"/>
                      <a:pt x="340" y="19"/>
                    </a:cubicBezTo>
                    <a:cubicBezTo>
                      <a:pt x="320" y="0"/>
                      <a:pt x="278" y="42"/>
                      <a:pt x="278" y="42"/>
                    </a:cubicBezTo>
                    <a:cubicBezTo>
                      <a:pt x="205" y="115"/>
                      <a:pt x="205" y="115"/>
                      <a:pt x="205" y="11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148" y="172"/>
                      <a:pt x="148" y="172"/>
                      <a:pt x="148" y="172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38" y="226"/>
                      <a:pt x="38" y="226"/>
                      <a:pt x="38" y="226"/>
                    </a:cubicBezTo>
                    <a:cubicBezTo>
                      <a:pt x="9" y="254"/>
                      <a:pt x="9" y="254"/>
                      <a:pt x="9" y="254"/>
                    </a:cubicBezTo>
                    <a:cubicBezTo>
                      <a:pt x="80" y="280"/>
                      <a:pt x="80" y="280"/>
                      <a:pt x="80" y="280"/>
                    </a:cubicBezTo>
                    <a:cubicBezTo>
                      <a:pt x="105" y="350"/>
                      <a:pt x="105" y="350"/>
                      <a:pt x="105" y="350"/>
                    </a:cubicBezTo>
                    <a:cubicBezTo>
                      <a:pt x="134" y="322"/>
                      <a:pt x="134" y="322"/>
                      <a:pt x="134" y="322"/>
                    </a:cubicBezTo>
                    <a:cubicBezTo>
                      <a:pt x="137" y="262"/>
                      <a:pt x="137" y="262"/>
                      <a:pt x="137" y="262"/>
                    </a:cubicBezTo>
                    <a:cubicBezTo>
                      <a:pt x="188" y="211"/>
                      <a:pt x="188" y="211"/>
                      <a:pt x="188" y="211"/>
                    </a:cubicBezTo>
                    <a:lnTo>
                      <a:pt x="266" y="3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68">
              <a:extLst>
                <a:ext uri="{FF2B5EF4-FFF2-40B4-BE49-F238E27FC236}">
                  <a16:creationId xmlns="" xmlns:a16="http://schemas.microsoft.com/office/drawing/2014/main" id="{34CF884F-3A74-4F07-8400-4CF78EC4C76F}"/>
                </a:ext>
              </a:extLst>
            </p:cNvPr>
            <p:cNvGrpSpPr/>
            <p:nvPr/>
          </p:nvGrpSpPr>
          <p:grpSpPr>
            <a:xfrm>
              <a:off x="6909585" y="1016732"/>
              <a:ext cx="2475726" cy="780221"/>
              <a:chOff x="9784347" y="2299562"/>
              <a:chExt cx="2475726" cy="780221"/>
            </a:xfrm>
          </p:grpSpPr>
          <p:sp>
            <p:nvSpPr>
              <p:cNvPr id="15" name="TextBox 69">
                <a:extLst>
                  <a:ext uri="{FF2B5EF4-FFF2-40B4-BE49-F238E27FC236}">
                    <a16:creationId xmlns="" xmlns:a16="http://schemas.microsoft.com/office/drawing/2014/main" id="{4655C956-D9AB-41F4-8F0D-2024E86899E0}"/>
                  </a:ext>
                </a:extLst>
              </p:cNvPr>
              <p:cNvSpPr txBox="1"/>
              <p:nvPr/>
            </p:nvSpPr>
            <p:spPr>
              <a:xfrm>
                <a:off x="9784347" y="2299562"/>
                <a:ext cx="2475726" cy="214249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5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6" name="TextBox 70">
                <a:extLst>
                  <a:ext uri="{FF2B5EF4-FFF2-40B4-BE49-F238E27FC236}">
                    <a16:creationId xmlns="" xmlns:a16="http://schemas.microsoft.com/office/drawing/2014/main" id="{C488B0C5-CE25-4DA3-A5A3-ED4CA680E7A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84347" y="2513812"/>
                <a:ext cx="2475725" cy="565971"/>
              </a:xfrm>
              <a:prstGeom prst="rect">
                <a:avLst/>
              </a:prstGeom>
            </p:spPr>
            <p:txBody>
              <a:bodyPr vert="horz" wrap="square" lIns="144000" tIns="0" rIns="14400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3576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B617BBA4-679D-43AD-9CC9-EAFA9A0DD7F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838239" y="1626737"/>
            <a:ext cx="2236788" cy="2025444"/>
            <a:chOff x="1838239" y="1626737"/>
            <a:chExt cx="2236788" cy="2025444"/>
          </a:xfrm>
        </p:grpSpPr>
        <p:sp>
          <p:nvSpPr>
            <p:cNvPr id="4" name="TextBox 1">
              <a:extLst>
                <a:ext uri="{FF2B5EF4-FFF2-40B4-BE49-F238E27FC236}">
                  <a16:creationId xmlns="" xmlns:a16="http://schemas.microsoft.com/office/drawing/2014/main" id="{7FE502F7-D76C-4E6E-A3B4-030318E5BCA3}"/>
                </a:ext>
              </a:extLst>
            </p:cNvPr>
            <p:cNvSpPr txBox="1">
              <a:spLocks/>
            </p:cNvSpPr>
            <p:nvPr/>
          </p:nvSpPr>
          <p:spPr>
            <a:xfrm>
              <a:off x="2339843" y="2913023"/>
              <a:ext cx="1231106" cy="246221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</a:rPr>
                <a:t>输入标题文本</a:t>
              </a:r>
            </a:p>
          </p:txBody>
        </p:sp>
        <p:sp>
          <p:nvSpPr>
            <p:cNvPr id="5" name="TextBox 2">
              <a:extLst>
                <a:ext uri="{FF2B5EF4-FFF2-40B4-BE49-F238E27FC236}">
                  <a16:creationId xmlns="" xmlns:a16="http://schemas.microsoft.com/office/drawing/2014/main" id="{AED0CAAF-68F9-4857-A60F-A5CC52BFB0D3}"/>
                </a:ext>
              </a:extLst>
            </p:cNvPr>
            <p:cNvSpPr txBox="1">
              <a:spLocks/>
            </p:cNvSpPr>
            <p:nvPr/>
          </p:nvSpPr>
          <p:spPr>
            <a:xfrm>
              <a:off x="1838239" y="3267460"/>
              <a:ext cx="2236788" cy="38472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0" tIns="0" rIns="0" bIns="0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/>
                <a:t>请替换文字内容复制你的内容到此</a:t>
              </a:r>
              <a:br>
                <a:rPr lang="zh-CN" altLang="en-US" dirty="0"/>
              </a:br>
              <a:r>
                <a:rPr lang="zh-CN" altLang="en-US" dirty="0" smtClean="0"/>
                <a:t>。</a:t>
              </a:r>
              <a:endParaRPr lang="zh-CN" altLang="en-US" dirty="0"/>
            </a:p>
          </p:txBody>
        </p:sp>
        <p:grpSp>
          <p:nvGrpSpPr>
            <p:cNvPr id="10" name="Group 7">
              <a:extLst>
                <a:ext uri="{FF2B5EF4-FFF2-40B4-BE49-F238E27FC236}">
                  <a16:creationId xmlns="" xmlns:a16="http://schemas.microsoft.com/office/drawing/2014/main" id="{C3360CDA-DDC5-46A2-ADC1-646B4D03F878}"/>
                </a:ext>
              </a:extLst>
            </p:cNvPr>
            <p:cNvGrpSpPr/>
            <p:nvPr/>
          </p:nvGrpSpPr>
          <p:grpSpPr>
            <a:xfrm>
              <a:off x="2436325" y="1626737"/>
              <a:ext cx="1040613" cy="1040613"/>
              <a:chOff x="2436325" y="1626737"/>
              <a:chExt cx="1040613" cy="1040613"/>
            </a:xfrm>
          </p:grpSpPr>
          <p:sp>
            <p:nvSpPr>
              <p:cNvPr id="27" name="Freeform: Shape 8">
                <a:extLst>
                  <a:ext uri="{FF2B5EF4-FFF2-40B4-BE49-F238E27FC236}">
                    <a16:creationId xmlns="" xmlns:a16="http://schemas.microsoft.com/office/drawing/2014/main" id="{F7A1F82C-1C5D-416B-90B2-E6764BBE4D9B}"/>
                  </a:ext>
                </a:extLst>
              </p:cNvPr>
              <p:cNvSpPr/>
              <p:nvPr/>
            </p:nvSpPr>
            <p:spPr>
              <a:xfrm>
                <a:off x="2436325" y="1626737"/>
                <a:ext cx="1040613" cy="1040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9">
                <a:extLst>
                  <a:ext uri="{FF2B5EF4-FFF2-40B4-BE49-F238E27FC236}">
                    <a16:creationId xmlns="" xmlns:a16="http://schemas.microsoft.com/office/drawing/2014/main" id="{BD956274-8858-44D1-9AF8-78A8A47DB00B}"/>
                  </a:ext>
                </a:extLst>
              </p:cNvPr>
              <p:cNvSpPr/>
              <p:nvPr/>
            </p:nvSpPr>
            <p:spPr>
              <a:xfrm>
                <a:off x="2765345" y="1940764"/>
                <a:ext cx="382574" cy="384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68" y="0"/>
                    </a:moveTo>
                    <a:cubicBezTo>
                      <a:pt x="18873" y="0"/>
                      <a:pt x="18313" y="269"/>
                      <a:pt x="17885" y="655"/>
                    </a:cubicBezTo>
                    <a:lnTo>
                      <a:pt x="10142" y="7636"/>
                    </a:lnTo>
                    <a:cubicBezTo>
                      <a:pt x="9425" y="8286"/>
                      <a:pt x="9029" y="9229"/>
                      <a:pt x="9029" y="10192"/>
                    </a:cubicBezTo>
                    <a:cubicBezTo>
                      <a:pt x="9029" y="12219"/>
                      <a:pt x="10706" y="13948"/>
                      <a:pt x="12759" y="13948"/>
                    </a:cubicBezTo>
                    <a:cubicBezTo>
                      <a:pt x="13790" y="13948"/>
                      <a:pt x="14668" y="13545"/>
                      <a:pt x="15408" y="12857"/>
                    </a:cubicBezTo>
                    <a:cubicBezTo>
                      <a:pt x="16928" y="11472"/>
                      <a:pt x="20104" y="5573"/>
                      <a:pt x="21051" y="3787"/>
                    </a:cubicBezTo>
                    <a:cubicBezTo>
                      <a:pt x="21344" y="3221"/>
                      <a:pt x="21600" y="2603"/>
                      <a:pt x="21600" y="1964"/>
                    </a:cubicBezTo>
                    <a:cubicBezTo>
                      <a:pt x="21600" y="818"/>
                      <a:pt x="20573" y="0"/>
                      <a:pt x="19468" y="0"/>
                    </a:cubicBezTo>
                    <a:close/>
                    <a:moveTo>
                      <a:pt x="8574" y="12468"/>
                    </a:moveTo>
                    <a:cubicBezTo>
                      <a:pt x="5841" y="12587"/>
                      <a:pt x="4228" y="13063"/>
                      <a:pt x="3198" y="15740"/>
                    </a:cubicBezTo>
                    <a:cubicBezTo>
                      <a:pt x="3086" y="16015"/>
                      <a:pt x="2826" y="16192"/>
                      <a:pt x="2524" y="16192"/>
                    </a:cubicBezTo>
                    <a:cubicBezTo>
                      <a:pt x="2014" y="16192"/>
                      <a:pt x="449" y="14951"/>
                      <a:pt x="0" y="14649"/>
                    </a:cubicBezTo>
                    <a:cubicBezTo>
                      <a:pt x="0" y="18350"/>
                      <a:pt x="1777" y="21600"/>
                      <a:pt x="5894" y="21600"/>
                    </a:cubicBezTo>
                    <a:cubicBezTo>
                      <a:pt x="9368" y="21600"/>
                      <a:pt x="11781" y="19238"/>
                      <a:pt x="11709" y="15803"/>
                    </a:cubicBezTo>
                    <a:lnTo>
                      <a:pt x="11693" y="14945"/>
                    </a:lnTo>
                    <a:cubicBezTo>
                      <a:pt x="10357" y="14594"/>
                      <a:pt x="9206" y="13684"/>
                      <a:pt x="8574" y="124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9" name="千图PPT彼岸天：ID 8661124库_组合 28">
            <a:extLst>
              <a:ext uri="{FF2B5EF4-FFF2-40B4-BE49-F238E27FC236}">
                <a16:creationId xmlns="" xmlns:a16="http://schemas.microsoft.com/office/drawing/2014/main" id="{193E2B02-9492-4762-A0D1-0F00F07119F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064563" y="1626737"/>
            <a:ext cx="2010920" cy="2037164"/>
            <a:chOff x="5064563" y="1626737"/>
            <a:chExt cx="2010920" cy="2037164"/>
          </a:xfrm>
        </p:grpSpPr>
        <p:sp>
          <p:nvSpPr>
            <p:cNvPr id="6" name="Rectangle 3">
              <a:extLst>
                <a:ext uri="{FF2B5EF4-FFF2-40B4-BE49-F238E27FC236}">
                  <a16:creationId xmlns="" xmlns:a16="http://schemas.microsoft.com/office/drawing/2014/main" id="{A716216C-A2C7-4F56-85DB-B6BE9754E48F}"/>
                </a:ext>
              </a:extLst>
            </p:cNvPr>
            <p:cNvSpPr/>
            <p:nvPr/>
          </p:nvSpPr>
          <p:spPr>
            <a:xfrm>
              <a:off x="5454470" y="2901266"/>
              <a:ext cx="1231106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/>
                <a:t>输入标题文本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E77FE627-EE20-4D47-B842-7C2F6097C13D}"/>
                </a:ext>
              </a:extLst>
            </p:cNvPr>
            <p:cNvGrpSpPr/>
            <p:nvPr/>
          </p:nvGrpSpPr>
          <p:grpSpPr>
            <a:xfrm>
              <a:off x="5549716" y="1626737"/>
              <a:ext cx="1040613" cy="1040613"/>
              <a:chOff x="5549716" y="1626737"/>
              <a:chExt cx="1040613" cy="1040613"/>
            </a:xfrm>
          </p:grpSpPr>
          <p:sp>
            <p:nvSpPr>
              <p:cNvPr id="25" name="Freeform: Shape 11">
                <a:extLst>
                  <a:ext uri="{FF2B5EF4-FFF2-40B4-BE49-F238E27FC236}">
                    <a16:creationId xmlns="" xmlns:a16="http://schemas.microsoft.com/office/drawing/2014/main" id="{B285BBD3-FE4D-4194-9CC0-B00BC08D2057}"/>
                  </a:ext>
                </a:extLst>
              </p:cNvPr>
              <p:cNvSpPr/>
              <p:nvPr/>
            </p:nvSpPr>
            <p:spPr>
              <a:xfrm>
                <a:off x="5549716" y="1626737"/>
                <a:ext cx="1040613" cy="1040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12">
                <a:extLst>
                  <a:ext uri="{FF2B5EF4-FFF2-40B4-BE49-F238E27FC236}">
                    <a16:creationId xmlns="" xmlns:a16="http://schemas.microsoft.com/office/drawing/2014/main" id="{CD85EE99-5892-4AF3-8C42-9CE215621CCD}"/>
                  </a:ext>
                </a:extLst>
              </p:cNvPr>
              <p:cNvSpPr/>
              <p:nvPr/>
            </p:nvSpPr>
            <p:spPr>
              <a:xfrm>
                <a:off x="5828920" y="1920262"/>
                <a:ext cx="482207" cy="4075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40" y="17196"/>
                    </a:moveTo>
                    <a:lnTo>
                      <a:pt x="3439" y="17703"/>
                    </a:lnTo>
                    <a:cubicBezTo>
                      <a:pt x="3816" y="19374"/>
                      <a:pt x="5102" y="20618"/>
                      <a:pt x="6647" y="20618"/>
                    </a:cubicBezTo>
                    <a:lnTo>
                      <a:pt x="6647" y="21108"/>
                    </a:lnTo>
                    <a:cubicBezTo>
                      <a:pt x="6647" y="21386"/>
                      <a:pt x="6829" y="21600"/>
                      <a:pt x="7062" y="21600"/>
                    </a:cubicBezTo>
                    <a:lnTo>
                      <a:pt x="7891" y="21600"/>
                    </a:lnTo>
                    <a:cubicBezTo>
                      <a:pt x="8127" y="21600"/>
                      <a:pt x="8308" y="21386"/>
                      <a:pt x="8308" y="21108"/>
                    </a:cubicBezTo>
                    <a:lnTo>
                      <a:pt x="8308" y="12272"/>
                    </a:lnTo>
                    <a:cubicBezTo>
                      <a:pt x="8308" y="11995"/>
                      <a:pt x="8127" y="11781"/>
                      <a:pt x="7891" y="11781"/>
                    </a:cubicBezTo>
                    <a:lnTo>
                      <a:pt x="7062" y="11781"/>
                    </a:lnTo>
                    <a:cubicBezTo>
                      <a:pt x="6829" y="11781"/>
                      <a:pt x="6647" y="11995"/>
                      <a:pt x="6647" y="12272"/>
                    </a:cubicBezTo>
                    <a:lnTo>
                      <a:pt x="6647" y="12764"/>
                    </a:lnTo>
                    <a:cubicBezTo>
                      <a:pt x="5401" y="12764"/>
                      <a:pt x="4322" y="13576"/>
                      <a:pt x="3751" y="14773"/>
                    </a:cubicBezTo>
                    <a:lnTo>
                      <a:pt x="2868" y="14590"/>
                    </a:lnTo>
                    <a:cubicBezTo>
                      <a:pt x="2621" y="13637"/>
                      <a:pt x="2493" y="12656"/>
                      <a:pt x="2493" y="11627"/>
                    </a:cubicBezTo>
                    <a:cubicBezTo>
                      <a:pt x="2493" y="6995"/>
                      <a:pt x="6375" y="2946"/>
                      <a:pt x="10801" y="2946"/>
                    </a:cubicBezTo>
                    <a:cubicBezTo>
                      <a:pt x="15228" y="2946"/>
                      <a:pt x="19110" y="6995"/>
                      <a:pt x="19110" y="11627"/>
                    </a:cubicBezTo>
                    <a:cubicBezTo>
                      <a:pt x="19110" y="12656"/>
                      <a:pt x="18979" y="13637"/>
                      <a:pt x="18732" y="14590"/>
                    </a:cubicBezTo>
                    <a:lnTo>
                      <a:pt x="17849" y="14773"/>
                    </a:lnTo>
                    <a:cubicBezTo>
                      <a:pt x="17278" y="13576"/>
                      <a:pt x="16200" y="12764"/>
                      <a:pt x="14956" y="12764"/>
                    </a:cubicBezTo>
                    <a:lnTo>
                      <a:pt x="14956" y="12272"/>
                    </a:lnTo>
                    <a:cubicBezTo>
                      <a:pt x="14956" y="11995"/>
                      <a:pt x="14774" y="11781"/>
                      <a:pt x="14538" y="11781"/>
                    </a:cubicBezTo>
                    <a:lnTo>
                      <a:pt x="13709" y="11781"/>
                    </a:lnTo>
                    <a:cubicBezTo>
                      <a:pt x="13473" y="11781"/>
                      <a:pt x="13292" y="11995"/>
                      <a:pt x="13292" y="12272"/>
                    </a:cubicBezTo>
                    <a:lnTo>
                      <a:pt x="13292" y="21108"/>
                    </a:lnTo>
                    <a:cubicBezTo>
                      <a:pt x="13292" y="21386"/>
                      <a:pt x="13473" y="21600"/>
                      <a:pt x="13709" y="21600"/>
                    </a:cubicBezTo>
                    <a:lnTo>
                      <a:pt x="14538" y="21600"/>
                    </a:lnTo>
                    <a:cubicBezTo>
                      <a:pt x="14774" y="21600"/>
                      <a:pt x="14956" y="21386"/>
                      <a:pt x="14956" y="21108"/>
                    </a:cubicBezTo>
                    <a:lnTo>
                      <a:pt x="14956" y="20618"/>
                    </a:lnTo>
                    <a:cubicBezTo>
                      <a:pt x="16500" y="20618"/>
                      <a:pt x="17784" y="19374"/>
                      <a:pt x="18161" y="17703"/>
                    </a:cubicBezTo>
                    <a:lnTo>
                      <a:pt x="20564" y="17196"/>
                    </a:lnTo>
                    <a:lnTo>
                      <a:pt x="20822" y="16445"/>
                    </a:lnTo>
                    <a:cubicBezTo>
                      <a:pt x="21342" y="14926"/>
                      <a:pt x="21600" y="13300"/>
                      <a:pt x="21600" y="11627"/>
                    </a:cubicBezTo>
                    <a:cubicBezTo>
                      <a:pt x="21600" y="5323"/>
                      <a:pt x="16656" y="0"/>
                      <a:pt x="10801" y="0"/>
                    </a:cubicBezTo>
                    <a:cubicBezTo>
                      <a:pt x="4946" y="0"/>
                      <a:pt x="0" y="5323"/>
                      <a:pt x="0" y="11627"/>
                    </a:cubicBezTo>
                    <a:cubicBezTo>
                      <a:pt x="0" y="13300"/>
                      <a:pt x="258" y="14926"/>
                      <a:pt x="778" y="16445"/>
                    </a:cubicBezTo>
                    <a:cubicBezTo>
                      <a:pt x="778" y="16445"/>
                      <a:pt x="1040" y="17196"/>
                      <a:pt x="1040" y="171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Rectangle 13">
              <a:extLst>
                <a:ext uri="{FF2B5EF4-FFF2-40B4-BE49-F238E27FC236}">
                  <a16:creationId xmlns="" xmlns:a16="http://schemas.microsoft.com/office/drawing/2014/main" id="{28B06B72-BA9C-4590-816A-5E02C03140C1}"/>
                </a:ext>
              </a:extLst>
            </p:cNvPr>
            <p:cNvSpPr/>
            <p:nvPr/>
          </p:nvSpPr>
          <p:spPr>
            <a:xfrm>
              <a:off x="5064563" y="3279180"/>
              <a:ext cx="2010920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。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千图PPT彼岸天：ID 8661124库_组合 29">
            <a:extLst>
              <a:ext uri="{FF2B5EF4-FFF2-40B4-BE49-F238E27FC236}">
                <a16:creationId xmlns="" xmlns:a16="http://schemas.microsoft.com/office/drawing/2014/main" id="{7C7E1061-5225-49FC-961B-12A0CBDDDD9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177954" y="1626737"/>
            <a:ext cx="2010920" cy="2037164"/>
            <a:chOff x="8177954" y="1626737"/>
            <a:chExt cx="2010920" cy="2037164"/>
          </a:xfrm>
        </p:grpSpPr>
        <p:sp>
          <p:nvSpPr>
            <p:cNvPr id="7" name="Rectangle 4">
              <a:extLst>
                <a:ext uri="{FF2B5EF4-FFF2-40B4-BE49-F238E27FC236}">
                  <a16:creationId xmlns="" xmlns:a16="http://schemas.microsoft.com/office/drawing/2014/main" id="{32AD19F4-BF28-4761-A4D4-AE901B2941ED}"/>
                </a:ext>
              </a:extLst>
            </p:cNvPr>
            <p:cNvSpPr/>
            <p:nvPr/>
          </p:nvSpPr>
          <p:spPr>
            <a:xfrm>
              <a:off x="8567861" y="2901266"/>
              <a:ext cx="1231106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/>
                <a:t>输入标题文本</a:t>
              </a:r>
            </a:p>
          </p:txBody>
        </p:sp>
        <p:sp>
          <p:nvSpPr>
            <p:cNvPr id="13" name="Rectangle 14">
              <a:extLst>
                <a:ext uri="{FF2B5EF4-FFF2-40B4-BE49-F238E27FC236}">
                  <a16:creationId xmlns="" xmlns:a16="http://schemas.microsoft.com/office/drawing/2014/main" id="{96D7DA98-CACB-4957-869A-BB52BF284C21}"/>
                </a:ext>
              </a:extLst>
            </p:cNvPr>
            <p:cNvSpPr/>
            <p:nvPr/>
          </p:nvSpPr>
          <p:spPr>
            <a:xfrm>
              <a:off x="8177954" y="3279180"/>
              <a:ext cx="2010920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。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6" name="Group 17">
              <a:extLst>
                <a:ext uri="{FF2B5EF4-FFF2-40B4-BE49-F238E27FC236}">
                  <a16:creationId xmlns="" xmlns:a16="http://schemas.microsoft.com/office/drawing/2014/main" id="{C99CF6DF-8298-4E14-A17A-449F9DC24911}"/>
                </a:ext>
              </a:extLst>
            </p:cNvPr>
            <p:cNvGrpSpPr/>
            <p:nvPr/>
          </p:nvGrpSpPr>
          <p:grpSpPr>
            <a:xfrm>
              <a:off x="8663108" y="1626737"/>
              <a:ext cx="1040613" cy="1040613"/>
              <a:chOff x="8663108" y="1626737"/>
              <a:chExt cx="1040613" cy="1040613"/>
            </a:xfrm>
          </p:grpSpPr>
          <p:sp>
            <p:nvSpPr>
              <p:cNvPr id="23" name="Freeform: Shape 18">
                <a:extLst>
                  <a:ext uri="{FF2B5EF4-FFF2-40B4-BE49-F238E27FC236}">
                    <a16:creationId xmlns="" xmlns:a16="http://schemas.microsoft.com/office/drawing/2014/main" id="{938792D7-E9A4-4921-B87B-02AEA2625A3A}"/>
                  </a:ext>
                </a:extLst>
              </p:cNvPr>
              <p:cNvSpPr/>
              <p:nvPr/>
            </p:nvSpPr>
            <p:spPr>
              <a:xfrm>
                <a:off x="8663108" y="1626737"/>
                <a:ext cx="1040613" cy="1040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19">
                <a:extLst>
                  <a:ext uri="{FF2B5EF4-FFF2-40B4-BE49-F238E27FC236}">
                    <a16:creationId xmlns="" xmlns:a16="http://schemas.microsoft.com/office/drawing/2014/main" id="{C842FAE2-5264-4973-85AB-898FC3A1B9BC}"/>
                  </a:ext>
                </a:extLst>
              </p:cNvPr>
              <p:cNvSpPr/>
              <p:nvPr/>
            </p:nvSpPr>
            <p:spPr>
              <a:xfrm>
                <a:off x="8969980" y="1928598"/>
                <a:ext cx="426869" cy="405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74" y="0"/>
                    </a:moveTo>
                    <a:cubicBezTo>
                      <a:pt x="13246" y="0"/>
                      <a:pt x="13031" y="103"/>
                      <a:pt x="12870" y="273"/>
                    </a:cubicBezTo>
                    <a:cubicBezTo>
                      <a:pt x="12297" y="863"/>
                      <a:pt x="12138" y="1733"/>
                      <a:pt x="11990" y="2564"/>
                    </a:cubicBezTo>
                    <a:cubicBezTo>
                      <a:pt x="11829" y="3380"/>
                      <a:pt x="11683" y="4214"/>
                      <a:pt x="11162" y="4764"/>
                    </a:cubicBezTo>
                    <a:cubicBezTo>
                      <a:pt x="10747" y="5199"/>
                      <a:pt x="10282" y="5806"/>
                      <a:pt x="9799" y="6455"/>
                    </a:cubicBezTo>
                    <a:cubicBezTo>
                      <a:pt x="9212" y="7270"/>
                      <a:pt x="7930" y="8939"/>
                      <a:pt x="7436" y="8982"/>
                    </a:cubicBezTo>
                    <a:cubicBezTo>
                      <a:pt x="6994" y="9024"/>
                      <a:pt x="6625" y="9427"/>
                      <a:pt x="6625" y="9891"/>
                    </a:cubicBezTo>
                    <a:lnTo>
                      <a:pt x="6625" y="18909"/>
                    </a:lnTo>
                    <a:cubicBezTo>
                      <a:pt x="6625" y="19403"/>
                      <a:pt x="7035" y="19785"/>
                      <a:pt x="7488" y="19800"/>
                    </a:cubicBezTo>
                    <a:cubicBezTo>
                      <a:pt x="7957" y="19814"/>
                      <a:pt x="8750" y="20109"/>
                      <a:pt x="9592" y="20418"/>
                    </a:cubicBezTo>
                    <a:cubicBezTo>
                      <a:pt x="11036" y="20939"/>
                      <a:pt x="12839" y="21600"/>
                      <a:pt x="14751" y="21600"/>
                    </a:cubicBezTo>
                    <a:lnTo>
                      <a:pt x="16476" y="21600"/>
                    </a:lnTo>
                    <a:cubicBezTo>
                      <a:pt x="17651" y="21586"/>
                      <a:pt x="18543" y="21226"/>
                      <a:pt x="19116" y="20509"/>
                    </a:cubicBezTo>
                    <a:cubicBezTo>
                      <a:pt x="19624" y="19877"/>
                      <a:pt x="19850" y="19017"/>
                      <a:pt x="19771" y="17964"/>
                    </a:cubicBezTo>
                    <a:cubicBezTo>
                      <a:pt x="20104" y="17624"/>
                      <a:pt x="20344" y="17158"/>
                      <a:pt x="20479" y="16636"/>
                    </a:cubicBezTo>
                    <a:cubicBezTo>
                      <a:pt x="20625" y="16074"/>
                      <a:pt x="20625" y="15522"/>
                      <a:pt x="20479" y="15000"/>
                    </a:cubicBezTo>
                    <a:cubicBezTo>
                      <a:pt x="20879" y="14437"/>
                      <a:pt x="21093" y="13775"/>
                      <a:pt x="21065" y="13073"/>
                    </a:cubicBezTo>
                    <a:cubicBezTo>
                      <a:pt x="21065" y="12876"/>
                      <a:pt x="21006" y="12451"/>
                      <a:pt x="20858" y="12000"/>
                    </a:cubicBezTo>
                    <a:cubicBezTo>
                      <a:pt x="21313" y="11452"/>
                      <a:pt x="21600" y="10655"/>
                      <a:pt x="21600" y="9909"/>
                    </a:cubicBezTo>
                    <a:cubicBezTo>
                      <a:pt x="21600" y="8447"/>
                      <a:pt x="20420" y="7200"/>
                      <a:pt x="19029" y="7200"/>
                    </a:cubicBezTo>
                    <a:lnTo>
                      <a:pt x="15320" y="7200"/>
                    </a:lnTo>
                    <a:cubicBezTo>
                      <a:pt x="15427" y="6749"/>
                      <a:pt x="15569" y="6618"/>
                      <a:pt x="15717" y="6309"/>
                    </a:cubicBezTo>
                    <a:cubicBezTo>
                      <a:pt x="16078" y="5577"/>
                      <a:pt x="16459" y="4753"/>
                      <a:pt x="16459" y="3600"/>
                    </a:cubicBezTo>
                    <a:cubicBezTo>
                      <a:pt x="16459" y="2517"/>
                      <a:pt x="16467" y="0"/>
                      <a:pt x="13474" y="0"/>
                    </a:cubicBezTo>
                    <a:close/>
                    <a:moveTo>
                      <a:pt x="863" y="8727"/>
                    </a:moveTo>
                    <a:cubicBezTo>
                      <a:pt x="395" y="8727"/>
                      <a:pt x="0" y="9144"/>
                      <a:pt x="0" y="9636"/>
                    </a:cubicBezTo>
                    <a:lnTo>
                      <a:pt x="0" y="18636"/>
                    </a:lnTo>
                    <a:cubicBezTo>
                      <a:pt x="0" y="19130"/>
                      <a:pt x="395" y="19527"/>
                      <a:pt x="863" y="19527"/>
                    </a:cubicBezTo>
                    <a:cubicBezTo>
                      <a:pt x="863" y="19527"/>
                      <a:pt x="4710" y="19527"/>
                      <a:pt x="4710" y="19527"/>
                    </a:cubicBezTo>
                    <a:cubicBezTo>
                      <a:pt x="5178" y="19527"/>
                      <a:pt x="5555" y="19130"/>
                      <a:pt x="5555" y="18636"/>
                    </a:cubicBezTo>
                    <a:lnTo>
                      <a:pt x="5555" y="9636"/>
                    </a:lnTo>
                    <a:cubicBezTo>
                      <a:pt x="5555" y="9144"/>
                      <a:pt x="5178" y="8727"/>
                      <a:pt x="4710" y="8727"/>
                    </a:cubicBezTo>
                    <a:lnTo>
                      <a:pt x="863" y="8727"/>
                    </a:lnTo>
                    <a:close/>
                    <a:moveTo>
                      <a:pt x="2571" y="15927"/>
                    </a:moveTo>
                    <a:cubicBezTo>
                      <a:pt x="3039" y="15927"/>
                      <a:pt x="3416" y="16342"/>
                      <a:pt x="3416" y="16836"/>
                    </a:cubicBezTo>
                    <a:cubicBezTo>
                      <a:pt x="3416" y="17341"/>
                      <a:pt x="3039" y="17727"/>
                      <a:pt x="2571" y="17727"/>
                    </a:cubicBezTo>
                    <a:cubicBezTo>
                      <a:pt x="2090" y="17727"/>
                      <a:pt x="1708" y="17341"/>
                      <a:pt x="1708" y="16836"/>
                    </a:cubicBezTo>
                    <a:cubicBezTo>
                      <a:pt x="1708" y="16342"/>
                      <a:pt x="2090" y="15927"/>
                      <a:pt x="2571" y="159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2" name="千图PPT彼岸天：ID 8661124库_组合 31">
            <a:extLst>
              <a:ext uri="{FF2B5EF4-FFF2-40B4-BE49-F238E27FC236}">
                <a16:creationId xmlns="" xmlns:a16="http://schemas.microsoft.com/office/drawing/2014/main" id="{3C69D038-76E3-48A9-85AC-360A89C0B42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507868" y="3660247"/>
            <a:ext cx="2010920" cy="2038979"/>
            <a:chOff x="3507868" y="3660247"/>
            <a:chExt cx="2010920" cy="2038979"/>
          </a:xfrm>
        </p:grpSpPr>
        <p:sp>
          <p:nvSpPr>
            <p:cNvPr id="8" name="Rectangle 5">
              <a:extLst>
                <a:ext uri="{FF2B5EF4-FFF2-40B4-BE49-F238E27FC236}">
                  <a16:creationId xmlns="" xmlns:a16="http://schemas.microsoft.com/office/drawing/2014/main" id="{7FFDBC3C-0193-44A9-A267-204A061F0677}"/>
                </a:ext>
              </a:extLst>
            </p:cNvPr>
            <p:cNvSpPr/>
            <p:nvPr/>
          </p:nvSpPr>
          <p:spPr>
            <a:xfrm>
              <a:off x="3897774" y="4934775"/>
              <a:ext cx="1231106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/>
                <a:t>输入标题文本</a:t>
              </a:r>
            </a:p>
          </p:txBody>
        </p:sp>
        <p:sp>
          <p:nvSpPr>
            <p:cNvPr id="15" name="Rectangle 16">
              <a:extLst>
                <a:ext uri="{FF2B5EF4-FFF2-40B4-BE49-F238E27FC236}">
                  <a16:creationId xmlns="" xmlns:a16="http://schemas.microsoft.com/office/drawing/2014/main" id="{3302BB9B-2A07-4630-A096-76E73FBF9876}"/>
                </a:ext>
              </a:extLst>
            </p:cNvPr>
            <p:cNvSpPr/>
            <p:nvPr/>
          </p:nvSpPr>
          <p:spPr>
            <a:xfrm>
              <a:off x="3507868" y="5314505"/>
              <a:ext cx="2010920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。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7" name="Group 20">
              <a:extLst>
                <a:ext uri="{FF2B5EF4-FFF2-40B4-BE49-F238E27FC236}">
                  <a16:creationId xmlns="" xmlns:a16="http://schemas.microsoft.com/office/drawing/2014/main" id="{674FAD54-89D3-4679-AFF8-F152E9D6C636}"/>
                </a:ext>
              </a:extLst>
            </p:cNvPr>
            <p:cNvGrpSpPr/>
            <p:nvPr/>
          </p:nvGrpSpPr>
          <p:grpSpPr>
            <a:xfrm>
              <a:off x="3993021" y="3660247"/>
              <a:ext cx="1040614" cy="1040613"/>
              <a:chOff x="3993021" y="3660247"/>
              <a:chExt cx="1040614" cy="1040613"/>
            </a:xfrm>
          </p:grpSpPr>
          <p:sp>
            <p:nvSpPr>
              <p:cNvPr id="21" name="Freeform: Shape 21">
                <a:extLst>
                  <a:ext uri="{FF2B5EF4-FFF2-40B4-BE49-F238E27FC236}">
                    <a16:creationId xmlns="" xmlns:a16="http://schemas.microsoft.com/office/drawing/2014/main" id="{3BB92740-00F1-491B-B9F9-9C87E5C86D04}"/>
                  </a:ext>
                </a:extLst>
              </p:cNvPr>
              <p:cNvSpPr/>
              <p:nvPr/>
            </p:nvSpPr>
            <p:spPr>
              <a:xfrm>
                <a:off x="3993021" y="3660247"/>
                <a:ext cx="1040614" cy="1040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22">
                <a:extLst>
                  <a:ext uri="{FF2B5EF4-FFF2-40B4-BE49-F238E27FC236}">
                    <a16:creationId xmlns="" xmlns:a16="http://schemas.microsoft.com/office/drawing/2014/main" id="{C15A330B-53B2-427D-846D-50AB199B091B}"/>
                  </a:ext>
                </a:extLst>
              </p:cNvPr>
              <p:cNvSpPr/>
              <p:nvPr/>
            </p:nvSpPr>
            <p:spPr>
              <a:xfrm>
                <a:off x="4384940" y="3933933"/>
                <a:ext cx="256774" cy="4932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600" extrusionOk="0">
                    <a:moveTo>
                      <a:pt x="9405" y="21600"/>
                    </a:moveTo>
                    <a:lnTo>
                      <a:pt x="12523" y="21600"/>
                    </a:lnTo>
                    <a:cubicBezTo>
                      <a:pt x="12939" y="21600"/>
                      <a:pt x="13265" y="21433"/>
                      <a:pt x="13265" y="21216"/>
                    </a:cubicBezTo>
                    <a:lnTo>
                      <a:pt x="13265" y="19106"/>
                    </a:lnTo>
                    <a:cubicBezTo>
                      <a:pt x="18161" y="18684"/>
                      <a:pt x="21533" y="16742"/>
                      <a:pt x="21533" y="14283"/>
                    </a:cubicBezTo>
                    <a:cubicBezTo>
                      <a:pt x="21533" y="11378"/>
                      <a:pt x="16728" y="10402"/>
                      <a:pt x="12477" y="9546"/>
                    </a:cubicBezTo>
                    <a:cubicBezTo>
                      <a:pt x="9199" y="8883"/>
                      <a:pt x="6379" y="8318"/>
                      <a:pt x="6379" y="7039"/>
                    </a:cubicBezTo>
                    <a:cubicBezTo>
                      <a:pt x="6379" y="5941"/>
                      <a:pt x="8413" y="5184"/>
                      <a:pt x="11346" y="5184"/>
                    </a:cubicBezTo>
                    <a:cubicBezTo>
                      <a:pt x="14811" y="5184"/>
                      <a:pt x="17605" y="6471"/>
                      <a:pt x="17630" y="6485"/>
                    </a:cubicBezTo>
                    <a:cubicBezTo>
                      <a:pt x="17815" y="6556"/>
                      <a:pt x="18024" y="6594"/>
                      <a:pt x="18251" y="6569"/>
                    </a:cubicBezTo>
                    <a:cubicBezTo>
                      <a:pt x="18484" y="6556"/>
                      <a:pt x="18668" y="6485"/>
                      <a:pt x="18784" y="6377"/>
                    </a:cubicBezTo>
                    <a:lnTo>
                      <a:pt x="20656" y="4616"/>
                    </a:lnTo>
                    <a:cubicBezTo>
                      <a:pt x="20818" y="4472"/>
                      <a:pt x="20770" y="4291"/>
                      <a:pt x="20540" y="4158"/>
                    </a:cubicBezTo>
                    <a:cubicBezTo>
                      <a:pt x="20449" y="4109"/>
                      <a:pt x="17953" y="2783"/>
                      <a:pt x="13265" y="2506"/>
                    </a:cubicBezTo>
                    <a:lnTo>
                      <a:pt x="13265" y="385"/>
                    </a:lnTo>
                    <a:cubicBezTo>
                      <a:pt x="13265" y="167"/>
                      <a:pt x="12939" y="0"/>
                      <a:pt x="12523" y="0"/>
                    </a:cubicBezTo>
                    <a:lnTo>
                      <a:pt x="9405" y="0"/>
                    </a:lnTo>
                    <a:cubicBezTo>
                      <a:pt x="9011" y="0"/>
                      <a:pt x="8666" y="167"/>
                      <a:pt x="8666" y="385"/>
                    </a:cubicBezTo>
                    <a:lnTo>
                      <a:pt x="8666" y="2554"/>
                    </a:lnTo>
                    <a:cubicBezTo>
                      <a:pt x="3838" y="3037"/>
                      <a:pt x="511" y="4869"/>
                      <a:pt x="511" y="7086"/>
                    </a:cubicBezTo>
                    <a:cubicBezTo>
                      <a:pt x="511" y="10112"/>
                      <a:pt x="5687" y="11199"/>
                      <a:pt x="9845" y="12054"/>
                    </a:cubicBezTo>
                    <a:cubicBezTo>
                      <a:pt x="12962" y="12704"/>
                      <a:pt x="15691" y="13270"/>
                      <a:pt x="15691" y="14428"/>
                    </a:cubicBezTo>
                    <a:cubicBezTo>
                      <a:pt x="15691" y="15791"/>
                      <a:pt x="13240" y="16417"/>
                      <a:pt x="10977" y="16417"/>
                    </a:cubicBezTo>
                    <a:cubicBezTo>
                      <a:pt x="6887" y="16417"/>
                      <a:pt x="3654" y="14802"/>
                      <a:pt x="3608" y="14790"/>
                    </a:cubicBezTo>
                    <a:cubicBezTo>
                      <a:pt x="3469" y="14707"/>
                      <a:pt x="3263" y="14668"/>
                      <a:pt x="3052" y="14681"/>
                    </a:cubicBezTo>
                    <a:cubicBezTo>
                      <a:pt x="2843" y="14692"/>
                      <a:pt x="2639" y="14742"/>
                      <a:pt x="2522" y="14825"/>
                    </a:cubicBezTo>
                    <a:lnTo>
                      <a:pt x="143" y="16454"/>
                    </a:lnTo>
                    <a:cubicBezTo>
                      <a:pt x="-67" y="16598"/>
                      <a:pt x="-41" y="16804"/>
                      <a:pt x="188" y="16947"/>
                    </a:cubicBezTo>
                    <a:cubicBezTo>
                      <a:pt x="304" y="17019"/>
                      <a:pt x="3263" y="18707"/>
                      <a:pt x="8666" y="19106"/>
                    </a:cubicBezTo>
                    <a:lnTo>
                      <a:pt x="8666" y="21216"/>
                    </a:lnTo>
                    <a:cubicBezTo>
                      <a:pt x="8666" y="21433"/>
                      <a:pt x="9011" y="21600"/>
                      <a:pt x="9405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1" name="千图PPT彼岸天：ID 8661124库_组合 30">
            <a:extLst>
              <a:ext uri="{FF2B5EF4-FFF2-40B4-BE49-F238E27FC236}">
                <a16:creationId xmlns="" xmlns:a16="http://schemas.microsoft.com/office/drawing/2014/main" id="{C951BF65-7006-4743-A3EB-46773F8314E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621259" y="3660247"/>
            <a:ext cx="2010920" cy="2038979"/>
            <a:chOff x="6621259" y="3660247"/>
            <a:chExt cx="2010920" cy="2038979"/>
          </a:xfrm>
        </p:grpSpPr>
        <p:sp>
          <p:nvSpPr>
            <p:cNvPr id="9" name="Rectangle 6">
              <a:extLst>
                <a:ext uri="{FF2B5EF4-FFF2-40B4-BE49-F238E27FC236}">
                  <a16:creationId xmlns="" xmlns:a16="http://schemas.microsoft.com/office/drawing/2014/main" id="{9FE9D22F-875B-43BF-B62D-8749B48423FC}"/>
                </a:ext>
              </a:extLst>
            </p:cNvPr>
            <p:cNvSpPr/>
            <p:nvPr/>
          </p:nvSpPr>
          <p:spPr>
            <a:xfrm>
              <a:off x="7011165" y="4934775"/>
              <a:ext cx="1231106" cy="2462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/>
                <a:t>输入标题文本</a:t>
              </a:r>
            </a:p>
          </p:txBody>
        </p:sp>
        <p:sp>
          <p:nvSpPr>
            <p:cNvPr id="14" name="Rectangle 15">
              <a:extLst>
                <a:ext uri="{FF2B5EF4-FFF2-40B4-BE49-F238E27FC236}">
                  <a16:creationId xmlns="" xmlns:a16="http://schemas.microsoft.com/office/drawing/2014/main" id="{FFADEC82-FF5E-4ABD-8E3B-61DB46DAB538}"/>
                </a:ext>
              </a:extLst>
            </p:cNvPr>
            <p:cNvSpPr/>
            <p:nvPr/>
          </p:nvSpPr>
          <p:spPr>
            <a:xfrm>
              <a:off x="6621259" y="5314505"/>
              <a:ext cx="2010920" cy="3847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请替换文字内容复制你的内容到此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。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8" name="Group 23">
              <a:extLst>
                <a:ext uri="{FF2B5EF4-FFF2-40B4-BE49-F238E27FC236}">
                  <a16:creationId xmlns="" xmlns:a16="http://schemas.microsoft.com/office/drawing/2014/main" id="{10043819-CB57-484F-A15E-80C4F2461E84}"/>
                </a:ext>
              </a:extLst>
            </p:cNvPr>
            <p:cNvGrpSpPr/>
            <p:nvPr/>
          </p:nvGrpSpPr>
          <p:grpSpPr>
            <a:xfrm>
              <a:off x="7106412" y="3660247"/>
              <a:ext cx="1040614" cy="1040613"/>
              <a:chOff x="7106412" y="3660247"/>
              <a:chExt cx="1040614" cy="1040613"/>
            </a:xfrm>
          </p:grpSpPr>
          <p:sp>
            <p:nvSpPr>
              <p:cNvPr id="19" name="Freeform: Shape 24">
                <a:extLst>
                  <a:ext uri="{FF2B5EF4-FFF2-40B4-BE49-F238E27FC236}">
                    <a16:creationId xmlns="" xmlns:a16="http://schemas.microsoft.com/office/drawing/2014/main" id="{30732213-35A9-4BD7-8F72-BBD94CCD586A}"/>
                  </a:ext>
                </a:extLst>
              </p:cNvPr>
              <p:cNvSpPr/>
              <p:nvPr/>
            </p:nvSpPr>
            <p:spPr>
              <a:xfrm>
                <a:off x="7106412" y="3660247"/>
                <a:ext cx="1040614" cy="1040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25">
                <a:extLst>
                  <a:ext uri="{FF2B5EF4-FFF2-40B4-BE49-F238E27FC236}">
                    <a16:creationId xmlns="" xmlns:a16="http://schemas.microsoft.com/office/drawing/2014/main" id="{B358B883-E907-4EF2-A832-54A4B8B09055}"/>
                  </a:ext>
                </a:extLst>
              </p:cNvPr>
              <p:cNvSpPr/>
              <p:nvPr/>
            </p:nvSpPr>
            <p:spPr>
              <a:xfrm>
                <a:off x="7412558" y="3966558"/>
                <a:ext cx="428320" cy="427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09" y="13003"/>
                    </a:moveTo>
                    <a:cubicBezTo>
                      <a:pt x="16308" y="12716"/>
                      <a:pt x="15896" y="12541"/>
                      <a:pt x="15473" y="12541"/>
                    </a:cubicBezTo>
                    <a:cubicBezTo>
                      <a:pt x="14998" y="12541"/>
                      <a:pt x="14610" y="12740"/>
                      <a:pt x="14274" y="13078"/>
                    </a:cubicBezTo>
                    <a:lnTo>
                      <a:pt x="11080" y="9884"/>
                    </a:lnTo>
                    <a:lnTo>
                      <a:pt x="12652" y="8311"/>
                    </a:lnTo>
                    <a:cubicBezTo>
                      <a:pt x="12765" y="8199"/>
                      <a:pt x="12828" y="8049"/>
                      <a:pt x="12828" y="7887"/>
                    </a:cubicBezTo>
                    <a:cubicBezTo>
                      <a:pt x="12828" y="7724"/>
                      <a:pt x="12765" y="7574"/>
                      <a:pt x="12652" y="7463"/>
                    </a:cubicBezTo>
                    <a:cubicBezTo>
                      <a:pt x="13027" y="7837"/>
                      <a:pt x="13300" y="8186"/>
                      <a:pt x="13876" y="8186"/>
                    </a:cubicBezTo>
                    <a:cubicBezTo>
                      <a:pt x="14201" y="8186"/>
                      <a:pt x="14487" y="8061"/>
                      <a:pt x="14725" y="7837"/>
                    </a:cubicBezTo>
                    <a:cubicBezTo>
                      <a:pt x="15173" y="7413"/>
                      <a:pt x="15771" y="6964"/>
                      <a:pt x="15771" y="6290"/>
                    </a:cubicBezTo>
                    <a:cubicBezTo>
                      <a:pt x="15771" y="5978"/>
                      <a:pt x="15648" y="5665"/>
                      <a:pt x="15421" y="5441"/>
                    </a:cubicBezTo>
                    <a:lnTo>
                      <a:pt x="10332" y="349"/>
                    </a:lnTo>
                    <a:cubicBezTo>
                      <a:pt x="10108" y="124"/>
                      <a:pt x="9794" y="0"/>
                      <a:pt x="9483" y="0"/>
                    </a:cubicBezTo>
                    <a:cubicBezTo>
                      <a:pt x="8808" y="0"/>
                      <a:pt x="8360" y="599"/>
                      <a:pt x="7934" y="1049"/>
                    </a:cubicBezTo>
                    <a:cubicBezTo>
                      <a:pt x="7711" y="1285"/>
                      <a:pt x="7585" y="1573"/>
                      <a:pt x="7585" y="1897"/>
                    </a:cubicBezTo>
                    <a:cubicBezTo>
                      <a:pt x="7585" y="2471"/>
                      <a:pt x="7934" y="2746"/>
                      <a:pt x="8312" y="3120"/>
                    </a:cubicBezTo>
                    <a:cubicBezTo>
                      <a:pt x="8197" y="3007"/>
                      <a:pt x="8049" y="2945"/>
                      <a:pt x="7886" y="2945"/>
                    </a:cubicBezTo>
                    <a:cubicBezTo>
                      <a:pt x="7724" y="2945"/>
                      <a:pt x="7574" y="3007"/>
                      <a:pt x="7462" y="3120"/>
                    </a:cubicBezTo>
                    <a:lnTo>
                      <a:pt x="3118" y="7463"/>
                    </a:lnTo>
                    <a:cubicBezTo>
                      <a:pt x="3006" y="7574"/>
                      <a:pt x="2943" y="7724"/>
                      <a:pt x="2943" y="7887"/>
                    </a:cubicBezTo>
                    <a:cubicBezTo>
                      <a:pt x="2943" y="8049"/>
                      <a:pt x="3006" y="8199"/>
                      <a:pt x="3118" y="8311"/>
                    </a:cubicBezTo>
                    <a:cubicBezTo>
                      <a:pt x="2744" y="7937"/>
                      <a:pt x="2471" y="7587"/>
                      <a:pt x="1895" y="7587"/>
                    </a:cubicBezTo>
                    <a:cubicBezTo>
                      <a:pt x="1573" y="7587"/>
                      <a:pt x="1283" y="7711"/>
                      <a:pt x="1048" y="7937"/>
                    </a:cubicBezTo>
                    <a:cubicBezTo>
                      <a:pt x="598" y="8361"/>
                      <a:pt x="0" y="8810"/>
                      <a:pt x="0" y="9484"/>
                    </a:cubicBezTo>
                    <a:cubicBezTo>
                      <a:pt x="0" y="9796"/>
                      <a:pt x="123" y="10108"/>
                      <a:pt x="349" y="10332"/>
                    </a:cubicBezTo>
                    <a:lnTo>
                      <a:pt x="5439" y="15424"/>
                    </a:lnTo>
                    <a:cubicBezTo>
                      <a:pt x="5666" y="15649"/>
                      <a:pt x="5977" y="15774"/>
                      <a:pt x="6288" y="15774"/>
                    </a:cubicBezTo>
                    <a:cubicBezTo>
                      <a:pt x="6962" y="15774"/>
                      <a:pt x="7410" y="15174"/>
                      <a:pt x="7836" y="14725"/>
                    </a:cubicBezTo>
                    <a:cubicBezTo>
                      <a:pt x="8060" y="14489"/>
                      <a:pt x="8186" y="14201"/>
                      <a:pt x="8186" y="13876"/>
                    </a:cubicBezTo>
                    <a:cubicBezTo>
                      <a:pt x="8186" y="13302"/>
                      <a:pt x="7836" y="13028"/>
                      <a:pt x="7462" y="12653"/>
                    </a:cubicBezTo>
                    <a:cubicBezTo>
                      <a:pt x="7574" y="12765"/>
                      <a:pt x="7724" y="12828"/>
                      <a:pt x="7886" y="12828"/>
                    </a:cubicBezTo>
                    <a:cubicBezTo>
                      <a:pt x="8049" y="12828"/>
                      <a:pt x="8197" y="12765"/>
                      <a:pt x="8312" y="12653"/>
                    </a:cubicBezTo>
                    <a:lnTo>
                      <a:pt x="9881" y="11081"/>
                    </a:lnTo>
                    <a:lnTo>
                      <a:pt x="13076" y="14275"/>
                    </a:lnTo>
                    <a:cubicBezTo>
                      <a:pt x="12740" y="14612"/>
                      <a:pt x="12541" y="15000"/>
                      <a:pt x="12541" y="15473"/>
                    </a:cubicBezTo>
                    <a:cubicBezTo>
                      <a:pt x="12541" y="15897"/>
                      <a:pt x="12715" y="16308"/>
                      <a:pt x="13013" y="16597"/>
                    </a:cubicBezTo>
                    <a:lnTo>
                      <a:pt x="17543" y="21139"/>
                    </a:lnTo>
                    <a:cubicBezTo>
                      <a:pt x="17829" y="21426"/>
                      <a:pt x="18242" y="21600"/>
                      <a:pt x="18668" y="21600"/>
                    </a:cubicBezTo>
                    <a:cubicBezTo>
                      <a:pt x="19091" y="21600"/>
                      <a:pt x="19503" y="21426"/>
                      <a:pt x="19803" y="21139"/>
                    </a:cubicBezTo>
                    <a:lnTo>
                      <a:pt x="21139" y="19792"/>
                    </a:lnTo>
                    <a:cubicBezTo>
                      <a:pt x="21425" y="19505"/>
                      <a:pt x="21600" y="19092"/>
                      <a:pt x="21600" y="18668"/>
                    </a:cubicBezTo>
                    <a:cubicBezTo>
                      <a:pt x="21600" y="18244"/>
                      <a:pt x="21425" y="17832"/>
                      <a:pt x="21139" y="17532"/>
                    </a:cubicBezTo>
                    <a:cubicBezTo>
                      <a:pt x="21139" y="17532"/>
                      <a:pt x="16609" y="13003"/>
                      <a:pt x="16609" y="130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3747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">
            <a:extLst>
              <a:ext uri="{FF2B5EF4-FFF2-40B4-BE49-F238E27FC236}">
                <a16:creationId xmlns="" xmlns:a16="http://schemas.microsoft.com/office/drawing/2014/main" id="{8626F7CB-4BC8-472B-8BF5-76F2EE1D848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403811" y="1700808"/>
            <a:ext cx="3257317" cy="3257680"/>
            <a:chOff x="3985198" y="1789259"/>
            <a:chExt cx="4204647" cy="4205113"/>
          </a:xfrm>
        </p:grpSpPr>
        <p:sp>
          <p:nvSpPr>
            <p:cNvPr id="17" name="Circle: Hollow 1">
              <a:extLst>
                <a:ext uri="{FF2B5EF4-FFF2-40B4-BE49-F238E27FC236}">
                  <a16:creationId xmlns="" xmlns:a16="http://schemas.microsoft.com/office/drawing/2014/main" id="{9BEC34B2-695A-4E01-B98D-C9158C4FE88B}"/>
                </a:ext>
              </a:extLst>
            </p:cNvPr>
            <p:cNvSpPr/>
            <p:nvPr/>
          </p:nvSpPr>
          <p:spPr>
            <a:xfrm>
              <a:off x="4375516" y="2199862"/>
              <a:ext cx="3403723" cy="3403719"/>
            </a:xfrm>
            <a:prstGeom prst="donut">
              <a:avLst>
                <a:gd name="adj" fmla="val 1772"/>
              </a:avLst>
            </a:prstGeom>
            <a:solidFill>
              <a:schemeClr val="bg1">
                <a:lumMod val="6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</a:t>
              </a:r>
              <a:b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预设</a:t>
              </a:r>
            </a:p>
          </p:txBody>
        </p:sp>
        <p:sp>
          <p:nvSpPr>
            <p:cNvPr id="18" name="Oval 16">
              <a:extLst>
                <a:ext uri="{FF2B5EF4-FFF2-40B4-BE49-F238E27FC236}">
                  <a16:creationId xmlns="" xmlns:a16="http://schemas.microsoft.com/office/drawing/2014/main" id="{244691B4-F1F2-4BCB-84D0-AB5802933012}"/>
                </a:ext>
              </a:extLst>
            </p:cNvPr>
            <p:cNvSpPr/>
            <p:nvPr/>
          </p:nvSpPr>
          <p:spPr>
            <a:xfrm>
              <a:off x="5669091" y="1789259"/>
              <a:ext cx="816573" cy="816571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Oval 19">
              <a:extLst>
                <a:ext uri="{FF2B5EF4-FFF2-40B4-BE49-F238E27FC236}">
                  <a16:creationId xmlns="" xmlns:a16="http://schemas.microsoft.com/office/drawing/2014/main" id="{67D21CCB-0521-471B-90E6-5EE1D63E21F9}"/>
                </a:ext>
              </a:extLst>
            </p:cNvPr>
            <p:cNvSpPr/>
            <p:nvPr/>
          </p:nvSpPr>
          <p:spPr>
            <a:xfrm>
              <a:off x="3985198" y="3493440"/>
              <a:ext cx="816573" cy="816571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22">
              <a:extLst>
                <a:ext uri="{FF2B5EF4-FFF2-40B4-BE49-F238E27FC236}">
                  <a16:creationId xmlns="" xmlns:a16="http://schemas.microsoft.com/office/drawing/2014/main" id="{C59AE2E2-A664-4374-9EE7-FC6CCA5F4946}"/>
                </a:ext>
              </a:extLst>
            </p:cNvPr>
            <p:cNvSpPr/>
            <p:nvPr/>
          </p:nvSpPr>
          <p:spPr>
            <a:xfrm>
              <a:off x="5669091" y="5177801"/>
              <a:ext cx="816573" cy="816571"/>
            </a:xfrm>
            <a:prstGeom prst="ellipse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Oval 25">
              <a:extLst>
                <a:ext uri="{FF2B5EF4-FFF2-40B4-BE49-F238E27FC236}">
                  <a16:creationId xmlns="" xmlns:a16="http://schemas.microsoft.com/office/drawing/2014/main" id="{5CF8E5FF-ED86-4444-91F1-8CCB27F80B7F}"/>
                </a:ext>
              </a:extLst>
            </p:cNvPr>
            <p:cNvSpPr/>
            <p:nvPr/>
          </p:nvSpPr>
          <p:spPr>
            <a:xfrm>
              <a:off x="7373272" y="3493440"/>
              <a:ext cx="816573" cy="816571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17">
            <a:extLst>
              <a:ext uri="{FF2B5EF4-FFF2-40B4-BE49-F238E27FC236}">
                <a16:creationId xmlns="" xmlns:a16="http://schemas.microsoft.com/office/drawing/2014/main" id="{1CFC7B31-E301-42DA-B79F-34576CCCE2C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467919" y="2941423"/>
            <a:ext cx="2935893" cy="1006991"/>
            <a:chOff x="8328246" y="2276873"/>
            <a:chExt cx="2198694" cy="1006991"/>
          </a:xfrm>
        </p:grpSpPr>
        <p:sp>
          <p:nvSpPr>
            <p:cNvPr id="15" name="TextBox 18">
              <a:extLst>
                <a:ext uri="{FF2B5EF4-FFF2-40B4-BE49-F238E27FC236}">
                  <a16:creationId xmlns="" xmlns:a16="http://schemas.microsoft.com/office/drawing/2014/main" id="{45E0AB9A-33B3-45E5-89E7-9825249D5EDE}"/>
                </a:ext>
              </a:extLst>
            </p:cNvPr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6" name="TextBox 20">
              <a:extLst>
                <a:ext uri="{FF2B5EF4-FFF2-40B4-BE49-F238E27FC236}">
                  <a16:creationId xmlns="" xmlns:a16="http://schemas.microsoft.com/office/drawing/2014/main" id="{AD1A3D8A-E555-4DE0-80B2-044E07981847}"/>
                </a:ext>
              </a:extLst>
            </p:cNvPr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6" name="千图PPT彼岸天：ID 8661124库_组合 21">
            <a:extLst>
              <a:ext uri="{FF2B5EF4-FFF2-40B4-BE49-F238E27FC236}">
                <a16:creationId xmlns="" xmlns:a16="http://schemas.microsoft.com/office/drawing/2014/main" id="{8EAF0C11-84AC-4234-ABAA-6016E6E9773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661130" y="2941423"/>
            <a:ext cx="2823587" cy="1006991"/>
            <a:chOff x="1197898" y="2503545"/>
            <a:chExt cx="2198693" cy="1006991"/>
          </a:xfrm>
        </p:grpSpPr>
        <p:sp>
          <p:nvSpPr>
            <p:cNvPr id="13" name="TextBox 23">
              <a:extLst>
                <a:ext uri="{FF2B5EF4-FFF2-40B4-BE49-F238E27FC236}">
                  <a16:creationId xmlns="" xmlns:a16="http://schemas.microsoft.com/office/drawing/2014/main" id="{645B37C7-C6FA-473F-8B86-C6C69F5590DB}"/>
                </a:ext>
              </a:extLst>
            </p:cNvPr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4" name="TextBox 24">
              <a:extLst>
                <a:ext uri="{FF2B5EF4-FFF2-40B4-BE49-F238E27FC236}">
                  <a16:creationId xmlns="" xmlns:a16="http://schemas.microsoft.com/office/drawing/2014/main" id="{830E3069-1DD0-48B2-9D4D-125F5C050927}"/>
                </a:ext>
              </a:extLst>
            </p:cNvPr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7" name="千图PPT彼岸天：ID 8661124库_组合 26">
            <a:extLst>
              <a:ext uri="{FF2B5EF4-FFF2-40B4-BE49-F238E27FC236}">
                <a16:creationId xmlns="" xmlns:a16="http://schemas.microsoft.com/office/drawing/2014/main" id="{44C94E99-A82E-4058-BFD2-6924A7F8DF0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612818" y="693817"/>
            <a:ext cx="2823587" cy="1006991"/>
            <a:chOff x="4685471" y="1120457"/>
            <a:chExt cx="2823587" cy="1006991"/>
          </a:xfrm>
        </p:grpSpPr>
        <p:sp>
          <p:nvSpPr>
            <p:cNvPr id="11" name="TextBox 37">
              <a:extLst>
                <a:ext uri="{FF2B5EF4-FFF2-40B4-BE49-F238E27FC236}">
                  <a16:creationId xmlns="" xmlns:a16="http://schemas.microsoft.com/office/drawing/2014/main" id="{1741562D-920A-4DC4-BE63-519ED43DD076}"/>
                </a:ext>
              </a:extLst>
            </p:cNvPr>
            <p:cNvSpPr txBox="1"/>
            <p:nvPr/>
          </p:nvSpPr>
          <p:spPr>
            <a:xfrm>
              <a:off x="4685471" y="1120457"/>
              <a:ext cx="2823587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2" name="TextBox 38">
              <a:extLst>
                <a:ext uri="{FF2B5EF4-FFF2-40B4-BE49-F238E27FC236}">
                  <a16:creationId xmlns="" xmlns:a16="http://schemas.microsoft.com/office/drawing/2014/main" id="{2AF70B5E-DF0D-410D-9E5C-DAC0E609033F}"/>
                </a:ext>
              </a:extLst>
            </p:cNvPr>
            <p:cNvSpPr txBox="1">
              <a:spLocks/>
            </p:cNvSpPr>
            <p:nvPr/>
          </p:nvSpPr>
          <p:spPr>
            <a:xfrm>
              <a:off x="4685471" y="1508682"/>
              <a:ext cx="2823587" cy="618766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8" name="千图PPT彼岸天：ID 8661124库_组合 39">
            <a:extLst>
              <a:ext uri="{FF2B5EF4-FFF2-40B4-BE49-F238E27FC236}">
                <a16:creationId xmlns="" xmlns:a16="http://schemas.microsoft.com/office/drawing/2014/main" id="{BE26B523-407E-4A0A-9D0B-C2DFE10EE67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612818" y="4958488"/>
            <a:ext cx="2823587" cy="1006991"/>
            <a:chOff x="4685471" y="1120457"/>
            <a:chExt cx="2823587" cy="1006991"/>
          </a:xfrm>
        </p:grpSpPr>
        <p:sp>
          <p:nvSpPr>
            <p:cNvPr id="9" name="TextBox 40">
              <a:extLst>
                <a:ext uri="{FF2B5EF4-FFF2-40B4-BE49-F238E27FC236}">
                  <a16:creationId xmlns="" xmlns:a16="http://schemas.microsoft.com/office/drawing/2014/main" id="{2026978D-9BC8-44DD-8342-92BD1211BE04}"/>
                </a:ext>
              </a:extLst>
            </p:cNvPr>
            <p:cNvSpPr txBox="1"/>
            <p:nvPr/>
          </p:nvSpPr>
          <p:spPr>
            <a:xfrm>
              <a:off x="4685471" y="1120457"/>
              <a:ext cx="2823587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0" name="TextBox 41">
              <a:extLst>
                <a:ext uri="{FF2B5EF4-FFF2-40B4-BE49-F238E27FC236}">
                  <a16:creationId xmlns="" xmlns:a16="http://schemas.microsoft.com/office/drawing/2014/main" id="{3D89CD71-F790-4948-BCA9-B0679DF58BD0}"/>
                </a:ext>
              </a:extLst>
            </p:cNvPr>
            <p:cNvSpPr txBox="1">
              <a:spLocks/>
            </p:cNvSpPr>
            <p:nvPr/>
          </p:nvSpPr>
          <p:spPr>
            <a:xfrm>
              <a:off x="4685471" y="1508682"/>
              <a:ext cx="2823587" cy="618766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1295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3D980E6-C85C-4862-838E-B8BDBC321F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4" b="4841"/>
          <a:stretch/>
        </p:blipFill>
        <p:spPr>
          <a:xfrm>
            <a:off x="906305" y="1435101"/>
            <a:ext cx="3373595" cy="4686300"/>
          </a:xfrm>
          <a:prstGeom prst="rect">
            <a:avLst/>
          </a:prstGeom>
        </p:spPr>
      </p:pic>
      <p:sp>
        <p:nvSpPr>
          <p:cNvPr id="6" name="TextBox 48">
            <a:extLst>
              <a:ext uri="{FF2B5EF4-FFF2-40B4-BE49-F238E27FC236}">
                <a16:creationId xmlns="" xmlns:a16="http://schemas.microsoft.com/office/drawing/2014/main" id="{1941A415-61CE-4B53-827C-5B718F99C3FA}"/>
              </a:ext>
            </a:extLst>
          </p:cNvPr>
          <p:cNvSpPr txBox="1"/>
          <p:nvPr/>
        </p:nvSpPr>
        <p:spPr>
          <a:xfrm>
            <a:off x="6681103" y="2914797"/>
            <a:ext cx="3754576" cy="635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132" dirty="0">
                <a:solidFill>
                  <a:sysClr val="windowText" lastClr="000000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请替换文字内容</a:t>
            </a:r>
            <a:endParaRPr lang="en-GB" altLang="zh-CN" sz="4132" dirty="0">
              <a:solidFill>
                <a:sysClr val="windowText" lastClr="000000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7" name="TextBox 49">
            <a:extLst>
              <a:ext uri="{FF2B5EF4-FFF2-40B4-BE49-F238E27FC236}">
                <a16:creationId xmlns="" xmlns:a16="http://schemas.microsoft.com/office/drawing/2014/main" id="{F993F98D-17DD-4C96-82F2-2E5B7F4E45C8}"/>
              </a:ext>
            </a:extLst>
          </p:cNvPr>
          <p:cNvSpPr txBox="1"/>
          <p:nvPr/>
        </p:nvSpPr>
        <p:spPr>
          <a:xfrm>
            <a:off x="6681103" y="3680937"/>
            <a:ext cx="417739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ysClr val="windowText" lastClr="000000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矩形 259">
            <a:extLst>
              <a:ext uri="{FF2B5EF4-FFF2-40B4-BE49-F238E27FC236}">
                <a16:creationId xmlns="" xmlns:a16="http://schemas.microsoft.com/office/drawing/2014/main" id="{11072DC9-4E11-43F6-A7C3-6F7BA544C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7232" y="2668218"/>
            <a:ext cx="2082271" cy="176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688" tIns="43344" rIns="86688" bIns="4334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900" cap="all" spc="284" dirty="0">
                <a:solidFill>
                  <a:schemeClr val="accent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Arial" panose="020B0604020202020204" pitchFamily="34" charset="0"/>
              </a:rPr>
              <a:t>04</a:t>
            </a:r>
            <a:endParaRPr lang="zh-CN" altLang="en-US" sz="10900" cap="all" spc="284" dirty="0">
              <a:solidFill>
                <a:schemeClr val="accent1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1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B3D3D849-20FC-4AE5-AA6A-C52290F2B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88" y="2029110"/>
            <a:ext cx="3427673" cy="4177477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43EC69A-1545-4617-B8E7-7C3F779AA22B}"/>
              </a:ext>
            </a:extLst>
          </p:cNvPr>
          <p:cNvGrpSpPr/>
          <p:nvPr/>
        </p:nvGrpSpPr>
        <p:grpSpPr>
          <a:xfrm>
            <a:off x="6027755" y="1458694"/>
            <a:ext cx="4517261" cy="988629"/>
            <a:chOff x="3974544" y="1008636"/>
            <a:chExt cx="3387946" cy="741472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E2865BF1-DCA5-4F07-B9BA-273D39194B6A}"/>
                </a:ext>
              </a:extLst>
            </p:cNvPr>
            <p:cNvGrpSpPr/>
            <p:nvPr/>
          </p:nvGrpSpPr>
          <p:grpSpPr>
            <a:xfrm>
              <a:off x="3974544" y="1008636"/>
              <a:ext cx="741472" cy="741472"/>
              <a:chOff x="3059832" y="3339719"/>
              <a:chExt cx="3607562" cy="3607562"/>
            </a:xfrm>
          </p:grpSpPr>
          <p:sp>
            <p:nvSpPr>
              <p:cNvPr id="9" name="椭圆 8">
                <a:extLst>
                  <a:ext uri="{FF2B5EF4-FFF2-40B4-BE49-F238E27FC236}">
                    <a16:creationId xmlns="" xmlns:a16="http://schemas.microsoft.com/office/drawing/2014/main" id="{DD09EAEA-1737-4128-8259-04E80CAE139E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汉仪乐喵体简" panose="00020600040101010101" pitchFamily="18" charset="-122"/>
                  <a:ea typeface="汉仪乐喵体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同心圆 69">
                <a:extLst>
                  <a:ext uri="{FF2B5EF4-FFF2-40B4-BE49-F238E27FC236}">
                    <a16:creationId xmlns="" xmlns:a16="http://schemas.microsoft.com/office/drawing/2014/main" id="{B5F2A2D2-0412-442D-9E99-E4105EDC8ACD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仪乐喵体简" panose="00020600040101010101" pitchFamily="18" charset="-122"/>
                  <a:ea typeface="汉仪乐喵体简" panose="00020600040101010101" pitchFamily="18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Group 5">
              <a:extLst>
                <a:ext uri="{FF2B5EF4-FFF2-40B4-BE49-F238E27FC236}">
                  <a16:creationId xmlns="" xmlns:a16="http://schemas.microsoft.com/office/drawing/2014/main" id="{9E162FA7-AD26-49B1-A236-13E80EDDA012}"/>
                </a:ext>
              </a:extLst>
            </p:cNvPr>
            <p:cNvGrpSpPr/>
            <p:nvPr/>
          </p:nvGrpSpPr>
          <p:grpSpPr>
            <a:xfrm>
              <a:off x="4039521" y="1170991"/>
              <a:ext cx="3322969" cy="530915"/>
              <a:chOff x="1598315" y="1418185"/>
              <a:chExt cx="4430626" cy="707886"/>
            </a:xfrm>
          </p:grpSpPr>
          <p:sp>
            <p:nvSpPr>
              <p:cNvPr id="5" name="TextBox 6">
                <a:extLst>
                  <a:ext uri="{FF2B5EF4-FFF2-40B4-BE49-F238E27FC236}">
                    <a16:creationId xmlns="" xmlns:a16="http://schemas.microsoft.com/office/drawing/2014/main" id="{05831940-46D3-4106-B38A-B18BB3E6BEAE}"/>
                  </a:ext>
                </a:extLst>
              </p:cNvPr>
              <p:cNvSpPr txBox="1"/>
              <p:nvPr/>
            </p:nvSpPr>
            <p:spPr>
              <a:xfrm>
                <a:off x="1598315" y="1418185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汉仪乐喵体简" panose="00020600040101010101" pitchFamily="18" charset="-122"/>
                    <a:ea typeface="汉仪乐喵体简" panose="00020600040101010101" pitchFamily="18" charset="-122"/>
                    <a:cs typeface="+mn-ea"/>
                    <a:sym typeface="+mn-lt"/>
                  </a:rPr>
                  <a:t>01</a:t>
                </a:r>
              </a:p>
            </p:txBody>
          </p:sp>
          <p:grpSp>
            <p:nvGrpSpPr>
              <p:cNvPr id="6" name="Group 7">
                <a:extLst>
                  <a:ext uri="{FF2B5EF4-FFF2-40B4-BE49-F238E27FC236}">
                    <a16:creationId xmlns="" xmlns:a16="http://schemas.microsoft.com/office/drawing/2014/main" id="{4CDC54A9-825E-4129-8F53-4B914C9BBD0B}"/>
                  </a:ext>
                </a:extLst>
              </p:cNvPr>
              <p:cNvGrpSpPr/>
              <p:nvPr/>
            </p:nvGrpSpPr>
            <p:grpSpPr>
              <a:xfrm>
                <a:off x="2066367" y="1529264"/>
                <a:ext cx="3962574" cy="563232"/>
                <a:chOff x="3943834" y="704409"/>
                <a:chExt cx="3962574" cy="563232"/>
              </a:xfrm>
            </p:grpSpPr>
            <p:sp>
              <p:nvSpPr>
                <p:cNvPr id="7" name="TextBox 8">
                  <a:extLst>
                    <a:ext uri="{FF2B5EF4-FFF2-40B4-BE49-F238E27FC236}">
                      <a16:creationId xmlns="" xmlns:a16="http://schemas.microsoft.com/office/drawing/2014/main" id="{A4DA5314-5F2A-4919-9B32-2A4263A6615D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汉仪乐喵体简" panose="00020600040101010101" pitchFamily="18" charset="-122"/>
                      <a:ea typeface="汉仪乐喵体简" panose="00020600040101010101" pitchFamily="18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8" name="TextBox 9">
                  <a:extLst>
                    <a:ext uri="{FF2B5EF4-FFF2-40B4-BE49-F238E27FC236}">
                      <a16:creationId xmlns="" xmlns:a16="http://schemas.microsoft.com/office/drawing/2014/main" id="{FB2063FC-6F88-4D68-9AC4-DE19D80327A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汉仪乐喵体简" panose="00020600040101010101" pitchFamily="18" charset="-122"/>
                      <a:ea typeface="汉仪乐喵体简" panose="00020600040101010101" pitchFamily="18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88C136A-6B41-4197-AB50-60E5CD8F24C1}"/>
              </a:ext>
            </a:extLst>
          </p:cNvPr>
          <p:cNvGrpSpPr/>
          <p:nvPr/>
        </p:nvGrpSpPr>
        <p:grpSpPr>
          <a:xfrm>
            <a:off x="6027755" y="2575862"/>
            <a:ext cx="4517261" cy="988629"/>
            <a:chOff x="3974544" y="1846512"/>
            <a:chExt cx="3387946" cy="741472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A31ACFD9-5265-4B9F-A8BF-1B933BECD5C5}"/>
                </a:ext>
              </a:extLst>
            </p:cNvPr>
            <p:cNvGrpSpPr/>
            <p:nvPr/>
          </p:nvGrpSpPr>
          <p:grpSpPr>
            <a:xfrm>
              <a:off x="3974544" y="1846512"/>
              <a:ext cx="741472" cy="741472"/>
              <a:chOff x="3059832" y="3339719"/>
              <a:chExt cx="3607562" cy="3607562"/>
            </a:xfrm>
          </p:grpSpPr>
          <p:sp>
            <p:nvSpPr>
              <p:cNvPr id="18" name="椭圆 17">
                <a:extLst>
                  <a:ext uri="{FF2B5EF4-FFF2-40B4-BE49-F238E27FC236}">
                    <a16:creationId xmlns="" xmlns:a16="http://schemas.microsoft.com/office/drawing/2014/main" id="{2B463365-24E3-43AD-AEBB-40811FC053B7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汉仪乐喵体简" panose="00020600040101010101" pitchFamily="18" charset="-122"/>
                  <a:ea typeface="汉仪乐喵体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同心圆 69">
                <a:extLst>
                  <a:ext uri="{FF2B5EF4-FFF2-40B4-BE49-F238E27FC236}">
                    <a16:creationId xmlns="" xmlns:a16="http://schemas.microsoft.com/office/drawing/2014/main" id="{FD768872-A99A-4721-B93A-01FE4D3DEE67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仪乐喵体简" panose="00020600040101010101" pitchFamily="18" charset="-122"/>
                  <a:ea typeface="汉仪乐喵体简" panose="00020600040101010101" pitchFamily="18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10">
              <a:extLst>
                <a:ext uri="{FF2B5EF4-FFF2-40B4-BE49-F238E27FC236}">
                  <a16:creationId xmlns="" xmlns:a16="http://schemas.microsoft.com/office/drawing/2014/main" id="{CEE9284B-C21A-4BAC-BC1F-1F20338EF9F1}"/>
                </a:ext>
              </a:extLst>
            </p:cNvPr>
            <p:cNvGrpSpPr/>
            <p:nvPr/>
          </p:nvGrpSpPr>
          <p:grpSpPr>
            <a:xfrm>
              <a:off x="4039521" y="2008868"/>
              <a:ext cx="3322969" cy="530915"/>
              <a:chOff x="1598315" y="2786337"/>
              <a:chExt cx="4430626" cy="707886"/>
            </a:xfrm>
          </p:grpSpPr>
          <p:sp>
            <p:nvSpPr>
              <p:cNvPr id="14" name="TextBox 11">
                <a:extLst>
                  <a:ext uri="{FF2B5EF4-FFF2-40B4-BE49-F238E27FC236}">
                    <a16:creationId xmlns="" xmlns:a16="http://schemas.microsoft.com/office/drawing/2014/main" id="{6829F0F1-24C9-485F-BD53-C1E19F05EFD1}"/>
                  </a:ext>
                </a:extLst>
              </p:cNvPr>
              <p:cNvSpPr txBox="1"/>
              <p:nvPr/>
            </p:nvSpPr>
            <p:spPr>
              <a:xfrm>
                <a:off x="1598315" y="2786337"/>
                <a:ext cx="718466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汉仪乐喵体简" panose="00020600040101010101" pitchFamily="18" charset="-122"/>
                    <a:ea typeface="汉仪乐喵体简" panose="00020600040101010101" pitchFamily="18" charset="-122"/>
                    <a:cs typeface="+mn-ea"/>
                    <a:sym typeface="+mn-lt"/>
                  </a:rPr>
                  <a:t>02</a:t>
                </a:r>
              </a:p>
            </p:txBody>
          </p:sp>
          <p:grpSp>
            <p:nvGrpSpPr>
              <p:cNvPr id="15" name="Group 12">
                <a:extLst>
                  <a:ext uri="{FF2B5EF4-FFF2-40B4-BE49-F238E27FC236}">
                    <a16:creationId xmlns="" xmlns:a16="http://schemas.microsoft.com/office/drawing/2014/main" id="{B57AA3AC-E489-4317-8FDE-E81A27440C50}"/>
                  </a:ext>
                </a:extLst>
              </p:cNvPr>
              <p:cNvGrpSpPr/>
              <p:nvPr/>
            </p:nvGrpSpPr>
            <p:grpSpPr>
              <a:xfrm>
                <a:off x="2066367" y="2897416"/>
                <a:ext cx="3962574" cy="563232"/>
                <a:chOff x="3943834" y="704409"/>
                <a:chExt cx="3962574" cy="563232"/>
              </a:xfrm>
            </p:grpSpPr>
            <p:sp>
              <p:nvSpPr>
                <p:cNvPr id="16" name="TextBox 13">
                  <a:extLst>
                    <a:ext uri="{FF2B5EF4-FFF2-40B4-BE49-F238E27FC236}">
                      <a16:creationId xmlns="" xmlns:a16="http://schemas.microsoft.com/office/drawing/2014/main" id="{83AD5BB2-C7BF-40F8-B108-160E138DAA44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汉仪乐喵体简" panose="00020600040101010101" pitchFamily="18" charset="-122"/>
                      <a:ea typeface="汉仪乐喵体简" panose="00020600040101010101" pitchFamily="18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17" name="TextBox 14">
                  <a:extLst>
                    <a:ext uri="{FF2B5EF4-FFF2-40B4-BE49-F238E27FC236}">
                      <a16:creationId xmlns="" xmlns:a16="http://schemas.microsoft.com/office/drawing/2014/main" id="{DE6A2C1D-B98F-4C22-854B-D69C60532F3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汉仪乐喵体简" panose="00020600040101010101" pitchFamily="18" charset="-122"/>
                      <a:ea typeface="汉仪乐喵体简" panose="00020600040101010101" pitchFamily="18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63D502E0-D1B1-484F-9F76-25627BB9EC60}"/>
              </a:ext>
            </a:extLst>
          </p:cNvPr>
          <p:cNvGrpSpPr/>
          <p:nvPr/>
        </p:nvGrpSpPr>
        <p:grpSpPr>
          <a:xfrm>
            <a:off x="6027755" y="3693030"/>
            <a:ext cx="4517261" cy="988629"/>
            <a:chOff x="3974544" y="2684388"/>
            <a:chExt cx="3387946" cy="741472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A498697C-7E0A-4309-87CF-A2F6922039CD}"/>
                </a:ext>
              </a:extLst>
            </p:cNvPr>
            <p:cNvGrpSpPr/>
            <p:nvPr/>
          </p:nvGrpSpPr>
          <p:grpSpPr>
            <a:xfrm>
              <a:off x="3974544" y="2684388"/>
              <a:ext cx="741472" cy="741472"/>
              <a:chOff x="3059832" y="3339719"/>
              <a:chExt cx="3607562" cy="3607562"/>
            </a:xfrm>
          </p:grpSpPr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97DF7244-E182-4577-A27B-7D0507E14FDD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汉仪乐喵体简" panose="00020600040101010101" pitchFamily="18" charset="-122"/>
                  <a:ea typeface="汉仪乐喵体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同心圆 69">
                <a:extLst>
                  <a:ext uri="{FF2B5EF4-FFF2-40B4-BE49-F238E27FC236}">
                    <a16:creationId xmlns="" xmlns:a16="http://schemas.microsoft.com/office/drawing/2014/main" id="{C1E520BF-926F-4B0F-97D9-83C80D15387D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仪乐喵体简" panose="00020600040101010101" pitchFamily="18" charset="-122"/>
                  <a:ea typeface="汉仪乐喵体简" panose="00020600040101010101" pitchFamily="18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15">
              <a:extLst>
                <a:ext uri="{FF2B5EF4-FFF2-40B4-BE49-F238E27FC236}">
                  <a16:creationId xmlns="" xmlns:a16="http://schemas.microsoft.com/office/drawing/2014/main" id="{5106F228-BBE5-4BB6-95F7-883BACAEC4BB}"/>
                </a:ext>
              </a:extLst>
            </p:cNvPr>
            <p:cNvGrpSpPr/>
            <p:nvPr/>
          </p:nvGrpSpPr>
          <p:grpSpPr>
            <a:xfrm>
              <a:off x="4039521" y="2846744"/>
              <a:ext cx="3322969" cy="530915"/>
              <a:chOff x="1598315" y="4154489"/>
              <a:chExt cx="4430626" cy="707886"/>
            </a:xfrm>
          </p:grpSpPr>
          <p:sp>
            <p:nvSpPr>
              <p:cNvPr id="23" name="TextBox 16">
                <a:extLst>
                  <a:ext uri="{FF2B5EF4-FFF2-40B4-BE49-F238E27FC236}">
                    <a16:creationId xmlns="" xmlns:a16="http://schemas.microsoft.com/office/drawing/2014/main" id="{DACFFA7C-296F-48C7-9CD6-A65BB4C51DD3}"/>
                  </a:ext>
                </a:extLst>
              </p:cNvPr>
              <p:cNvSpPr txBox="1"/>
              <p:nvPr/>
            </p:nvSpPr>
            <p:spPr>
              <a:xfrm>
                <a:off x="1598315" y="4154489"/>
                <a:ext cx="73289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汉仪乐喵体简" panose="00020600040101010101" pitchFamily="18" charset="-122"/>
                    <a:ea typeface="汉仪乐喵体简" panose="00020600040101010101" pitchFamily="18" charset="-122"/>
                    <a:cs typeface="+mn-ea"/>
                    <a:sym typeface="+mn-lt"/>
                  </a:rPr>
                  <a:t>03</a:t>
                </a:r>
              </a:p>
            </p:txBody>
          </p:sp>
          <p:grpSp>
            <p:nvGrpSpPr>
              <p:cNvPr id="24" name="Group 17">
                <a:extLst>
                  <a:ext uri="{FF2B5EF4-FFF2-40B4-BE49-F238E27FC236}">
                    <a16:creationId xmlns="" xmlns:a16="http://schemas.microsoft.com/office/drawing/2014/main" id="{22120F1A-7F61-47D7-94B0-88D7B512B125}"/>
                  </a:ext>
                </a:extLst>
              </p:cNvPr>
              <p:cNvGrpSpPr/>
              <p:nvPr/>
            </p:nvGrpSpPr>
            <p:grpSpPr>
              <a:xfrm>
                <a:off x="2066367" y="4265568"/>
                <a:ext cx="3962574" cy="563232"/>
                <a:chOff x="3943834" y="704409"/>
                <a:chExt cx="3962574" cy="563232"/>
              </a:xfrm>
            </p:grpSpPr>
            <p:sp>
              <p:nvSpPr>
                <p:cNvPr id="25" name="TextBox 18">
                  <a:extLst>
                    <a:ext uri="{FF2B5EF4-FFF2-40B4-BE49-F238E27FC236}">
                      <a16:creationId xmlns="" xmlns:a16="http://schemas.microsoft.com/office/drawing/2014/main" id="{1CE682BF-DFB0-45D3-88A3-6532948C6F5F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汉仪乐喵体简" panose="00020600040101010101" pitchFamily="18" charset="-122"/>
                      <a:ea typeface="汉仪乐喵体简" panose="00020600040101010101" pitchFamily="18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26" name="TextBox 19">
                  <a:extLst>
                    <a:ext uri="{FF2B5EF4-FFF2-40B4-BE49-F238E27FC236}">
                      <a16:creationId xmlns="" xmlns:a16="http://schemas.microsoft.com/office/drawing/2014/main" id="{D71B8C0A-65D6-413F-BBBC-621BC66AD9B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汉仪乐喵体简" panose="00020600040101010101" pitchFamily="18" charset="-122"/>
                      <a:ea typeface="汉仪乐喵体简" panose="00020600040101010101" pitchFamily="18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5184BC0F-C058-4486-AEE6-4629834B3559}"/>
              </a:ext>
            </a:extLst>
          </p:cNvPr>
          <p:cNvGrpSpPr/>
          <p:nvPr/>
        </p:nvGrpSpPr>
        <p:grpSpPr>
          <a:xfrm>
            <a:off x="6027755" y="4810198"/>
            <a:ext cx="4517261" cy="988629"/>
            <a:chOff x="3974544" y="3522264"/>
            <a:chExt cx="3387946" cy="741472"/>
          </a:xfrm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0F18C858-02FC-4467-943E-242F574600F4}"/>
                </a:ext>
              </a:extLst>
            </p:cNvPr>
            <p:cNvGrpSpPr/>
            <p:nvPr/>
          </p:nvGrpSpPr>
          <p:grpSpPr>
            <a:xfrm>
              <a:off x="3974544" y="3522264"/>
              <a:ext cx="741472" cy="741472"/>
              <a:chOff x="3059832" y="3339719"/>
              <a:chExt cx="3607562" cy="3607562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B215F8D9-CDAB-44F6-ACB4-770917405D85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汉仪乐喵体简" panose="00020600040101010101" pitchFamily="18" charset="-122"/>
                  <a:ea typeface="汉仪乐喵体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同心圆 69">
                <a:extLst>
                  <a:ext uri="{FF2B5EF4-FFF2-40B4-BE49-F238E27FC236}">
                    <a16:creationId xmlns="" xmlns:a16="http://schemas.microsoft.com/office/drawing/2014/main" id="{C2E2FB37-BC6D-4982-BF3E-B9F362AC48D9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汉仪乐喵体简" panose="00020600040101010101" pitchFamily="18" charset="-122"/>
                  <a:ea typeface="汉仪乐喵体简" panose="00020600040101010101" pitchFamily="18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20">
              <a:extLst>
                <a:ext uri="{FF2B5EF4-FFF2-40B4-BE49-F238E27FC236}">
                  <a16:creationId xmlns="" xmlns:a16="http://schemas.microsoft.com/office/drawing/2014/main" id="{94A29FAB-6835-429D-B2CA-CA0575D08406}"/>
                </a:ext>
              </a:extLst>
            </p:cNvPr>
            <p:cNvGrpSpPr/>
            <p:nvPr/>
          </p:nvGrpSpPr>
          <p:grpSpPr>
            <a:xfrm>
              <a:off x="4039521" y="3684622"/>
              <a:ext cx="3322969" cy="530915"/>
              <a:chOff x="1598315" y="5522641"/>
              <a:chExt cx="4430626" cy="707886"/>
            </a:xfrm>
          </p:grpSpPr>
          <p:sp>
            <p:nvSpPr>
              <p:cNvPr id="32" name="TextBox 21">
                <a:extLst>
                  <a:ext uri="{FF2B5EF4-FFF2-40B4-BE49-F238E27FC236}">
                    <a16:creationId xmlns="" xmlns:a16="http://schemas.microsoft.com/office/drawing/2014/main" id="{D3D03ED1-066C-430E-A25E-56C8BCD661B7}"/>
                  </a:ext>
                </a:extLst>
              </p:cNvPr>
              <p:cNvSpPr txBox="1"/>
              <p:nvPr/>
            </p:nvSpPr>
            <p:spPr>
              <a:xfrm>
                <a:off x="1598315" y="5522641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333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汉仪乐喵体简" panose="00020600040101010101" pitchFamily="18" charset="-122"/>
                    <a:ea typeface="汉仪乐喵体简" panose="00020600040101010101" pitchFamily="18" charset="-122"/>
                    <a:cs typeface="+mn-ea"/>
                    <a:sym typeface="+mn-lt"/>
                  </a:rPr>
                  <a:t>04</a:t>
                </a:r>
              </a:p>
            </p:txBody>
          </p:sp>
          <p:grpSp>
            <p:nvGrpSpPr>
              <p:cNvPr id="33" name="Group 22">
                <a:extLst>
                  <a:ext uri="{FF2B5EF4-FFF2-40B4-BE49-F238E27FC236}">
                    <a16:creationId xmlns="" xmlns:a16="http://schemas.microsoft.com/office/drawing/2014/main" id="{B03166A6-AF43-4742-A17F-BDA410659CB7}"/>
                  </a:ext>
                </a:extLst>
              </p:cNvPr>
              <p:cNvGrpSpPr/>
              <p:nvPr/>
            </p:nvGrpSpPr>
            <p:grpSpPr>
              <a:xfrm>
                <a:off x="2066367" y="5633720"/>
                <a:ext cx="3962574" cy="563232"/>
                <a:chOff x="3943834" y="704409"/>
                <a:chExt cx="3962574" cy="563232"/>
              </a:xfrm>
            </p:grpSpPr>
            <p:sp>
              <p:nvSpPr>
                <p:cNvPr id="34" name="TextBox 23">
                  <a:extLst>
                    <a:ext uri="{FF2B5EF4-FFF2-40B4-BE49-F238E27FC236}">
                      <a16:creationId xmlns="" xmlns:a16="http://schemas.microsoft.com/office/drawing/2014/main" id="{F270FF05-DFDC-4043-B4A1-26587A03E108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133" b="1" i="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汉仪乐喵体简" panose="00020600040101010101" pitchFamily="18" charset="-122"/>
                      <a:ea typeface="汉仪乐喵体简" panose="00020600040101010101" pitchFamily="18" charset="-122"/>
                      <a:cs typeface="+mn-ea"/>
                      <a:sym typeface="+mn-lt"/>
                    </a:rPr>
                    <a:t>请输入您的标题</a:t>
                  </a:r>
                </a:p>
              </p:txBody>
            </p:sp>
            <p:sp>
              <p:nvSpPr>
                <p:cNvPr id="35" name="TextBox 24">
                  <a:extLst>
                    <a:ext uri="{FF2B5EF4-FFF2-40B4-BE49-F238E27FC236}">
                      <a16:creationId xmlns="" xmlns:a16="http://schemas.microsoft.com/office/drawing/2014/main" id="{1A174878-10FD-47FD-90F6-C91E7F787C6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775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effectLst/>
                      <a:uLnTx/>
                      <a:uFillTx/>
                      <a:latin typeface="汉仪乐喵体简" panose="00020600040101010101" pitchFamily="18" charset="-122"/>
                      <a:ea typeface="汉仪乐喵体简" panose="00020600040101010101" pitchFamily="18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B5F0A57F-29AC-480F-A36D-38A6FA888F4D}"/>
              </a:ext>
            </a:extLst>
          </p:cNvPr>
          <p:cNvSpPr/>
          <p:nvPr/>
        </p:nvSpPr>
        <p:spPr>
          <a:xfrm>
            <a:off x="3384184" y="2730167"/>
            <a:ext cx="2202931" cy="99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45625">
              <a:defRPr/>
            </a:pPr>
            <a:r>
              <a:rPr lang="zh-CN" altLang="en-US" sz="5867" b="1" kern="0" dirty="0"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目 录</a:t>
            </a:r>
          </a:p>
        </p:txBody>
      </p:sp>
      <p:sp>
        <p:nvSpPr>
          <p:cNvPr id="39" name="Rectangle 4">
            <a:extLst>
              <a:ext uri="{FF2B5EF4-FFF2-40B4-BE49-F238E27FC236}">
                <a16:creationId xmlns="" xmlns:a16="http://schemas.microsoft.com/office/drawing/2014/main" id="{F8D20D7E-9750-456A-A6AA-31F9F661D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4487" y="3655505"/>
            <a:ext cx="1829944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3" rIns="91428" bIns="45713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>
              <a:defRPr/>
            </a:pPr>
            <a:r>
              <a:rPr lang="en-US" altLang="zh-CN" b="0" kern="0" dirty="0">
                <a:solidFill>
                  <a:schemeClr val="tx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CATALOG</a:t>
            </a:r>
            <a:endParaRPr lang="zh-CN" altLang="en-US" b="0" kern="0" dirty="0">
              <a:solidFill>
                <a:schemeClr val="tx1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>
            <a:extLst>
              <a:ext uri="{FF2B5EF4-FFF2-40B4-BE49-F238E27FC236}">
                <a16:creationId xmlns="" xmlns:a16="http://schemas.microsoft.com/office/drawing/2014/main" id="{BD85965B-F777-4F1F-AA8A-56EC1C6081F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207706" y="1116819"/>
            <a:ext cx="8036023" cy="2473987"/>
            <a:chOff x="86517" y="1124744"/>
            <a:chExt cx="13589718" cy="2456959"/>
          </a:xfrm>
        </p:grpSpPr>
        <p:sp>
          <p:nvSpPr>
            <p:cNvPr id="40" name="Freeform: Shape 47">
              <a:extLst>
                <a:ext uri="{FF2B5EF4-FFF2-40B4-BE49-F238E27FC236}">
                  <a16:creationId xmlns="" xmlns:a16="http://schemas.microsoft.com/office/drawing/2014/main" id="{2DBF99A1-0B56-4E02-9165-512E889FD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3784" y="2236622"/>
              <a:ext cx="3232451" cy="966704"/>
            </a:xfrm>
            <a:custGeom>
              <a:avLst/>
              <a:gdLst>
                <a:gd name="T0" fmla="*/ 300 w 425"/>
                <a:gd name="T1" fmla="*/ 28 h 220"/>
                <a:gd name="T2" fmla="*/ 257 w 425"/>
                <a:gd name="T3" fmla="*/ 33 h 220"/>
                <a:gd name="T4" fmla="*/ 179 w 425"/>
                <a:gd name="T5" fmla="*/ 0 h 220"/>
                <a:gd name="T6" fmla="*/ 75 w 425"/>
                <a:gd name="T7" fmla="*/ 84 h 220"/>
                <a:gd name="T8" fmla="*/ 71 w 425"/>
                <a:gd name="T9" fmla="*/ 84 h 220"/>
                <a:gd name="T10" fmla="*/ 0 w 425"/>
                <a:gd name="T11" fmla="*/ 152 h 220"/>
                <a:gd name="T12" fmla="*/ 71 w 425"/>
                <a:gd name="T13" fmla="*/ 220 h 220"/>
                <a:gd name="T14" fmla="*/ 73 w 425"/>
                <a:gd name="T15" fmla="*/ 220 h 220"/>
                <a:gd name="T16" fmla="*/ 73 w 425"/>
                <a:gd name="T17" fmla="*/ 220 h 220"/>
                <a:gd name="T18" fmla="*/ 300 w 425"/>
                <a:gd name="T19" fmla="*/ 220 h 220"/>
                <a:gd name="T20" fmla="*/ 425 w 425"/>
                <a:gd name="T21" fmla="*/ 124 h 220"/>
                <a:gd name="T22" fmla="*/ 300 w 425"/>
                <a:gd name="T23" fmla="*/ 2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0">
                  <a:moveTo>
                    <a:pt x="300" y="28"/>
                  </a:moveTo>
                  <a:cubicBezTo>
                    <a:pt x="285" y="28"/>
                    <a:pt x="271" y="30"/>
                    <a:pt x="257" y="33"/>
                  </a:cubicBezTo>
                  <a:cubicBezTo>
                    <a:pt x="238" y="13"/>
                    <a:pt x="210" y="0"/>
                    <a:pt x="179" y="0"/>
                  </a:cubicBezTo>
                  <a:cubicBezTo>
                    <a:pt x="127" y="0"/>
                    <a:pt x="84" y="36"/>
                    <a:pt x="75" y="84"/>
                  </a:cubicBezTo>
                  <a:cubicBezTo>
                    <a:pt x="73" y="84"/>
                    <a:pt x="72" y="84"/>
                    <a:pt x="71" y="84"/>
                  </a:cubicBezTo>
                  <a:cubicBezTo>
                    <a:pt x="32" y="84"/>
                    <a:pt x="0" y="114"/>
                    <a:pt x="0" y="152"/>
                  </a:cubicBezTo>
                  <a:cubicBezTo>
                    <a:pt x="0" y="190"/>
                    <a:pt x="32" y="220"/>
                    <a:pt x="71" y="220"/>
                  </a:cubicBezTo>
                  <a:cubicBezTo>
                    <a:pt x="72" y="220"/>
                    <a:pt x="72" y="220"/>
                    <a:pt x="73" y="220"/>
                  </a:cubicBezTo>
                  <a:cubicBezTo>
                    <a:pt x="73" y="220"/>
                    <a:pt x="73" y="220"/>
                    <a:pt x="73" y="220"/>
                  </a:cubicBezTo>
                  <a:cubicBezTo>
                    <a:pt x="300" y="220"/>
                    <a:pt x="300" y="220"/>
                    <a:pt x="300" y="220"/>
                  </a:cubicBezTo>
                  <a:cubicBezTo>
                    <a:pt x="369" y="220"/>
                    <a:pt x="425" y="177"/>
                    <a:pt x="425" y="124"/>
                  </a:cubicBezTo>
                  <a:cubicBezTo>
                    <a:pt x="425" y="71"/>
                    <a:pt x="369" y="28"/>
                    <a:pt x="300" y="2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46">
              <a:extLst>
                <a:ext uri="{FF2B5EF4-FFF2-40B4-BE49-F238E27FC236}">
                  <a16:creationId xmlns="" xmlns:a16="http://schemas.microsoft.com/office/drawing/2014/main" id="{279421CB-F17E-406D-8E31-1DA354FE7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749" y="2360958"/>
              <a:ext cx="4081911" cy="1220745"/>
            </a:xfrm>
            <a:custGeom>
              <a:avLst/>
              <a:gdLst>
                <a:gd name="T0" fmla="*/ 300 w 425"/>
                <a:gd name="T1" fmla="*/ 28 h 220"/>
                <a:gd name="T2" fmla="*/ 257 w 425"/>
                <a:gd name="T3" fmla="*/ 33 h 220"/>
                <a:gd name="T4" fmla="*/ 179 w 425"/>
                <a:gd name="T5" fmla="*/ 0 h 220"/>
                <a:gd name="T6" fmla="*/ 75 w 425"/>
                <a:gd name="T7" fmla="*/ 84 h 220"/>
                <a:gd name="T8" fmla="*/ 71 w 425"/>
                <a:gd name="T9" fmla="*/ 84 h 220"/>
                <a:gd name="T10" fmla="*/ 0 w 425"/>
                <a:gd name="T11" fmla="*/ 152 h 220"/>
                <a:gd name="T12" fmla="*/ 71 w 425"/>
                <a:gd name="T13" fmla="*/ 220 h 220"/>
                <a:gd name="T14" fmla="*/ 73 w 425"/>
                <a:gd name="T15" fmla="*/ 220 h 220"/>
                <a:gd name="T16" fmla="*/ 73 w 425"/>
                <a:gd name="T17" fmla="*/ 220 h 220"/>
                <a:gd name="T18" fmla="*/ 300 w 425"/>
                <a:gd name="T19" fmla="*/ 220 h 220"/>
                <a:gd name="T20" fmla="*/ 425 w 425"/>
                <a:gd name="T21" fmla="*/ 124 h 220"/>
                <a:gd name="T22" fmla="*/ 300 w 425"/>
                <a:gd name="T23" fmla="*/ 2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0">
                  <a:moveTo>
                    <a:pt x="300" y="28"/>
                  </a:moveTo>
                  <a:cubicBezTo>
                    <a:pt x="285" y="28"/>
                    <a:pt x="271" y="30"/>
                    <a:pt x="257" y="33"/>
                  </a:cubicBezTo>
                  <a:cubicBezTo>
                    <a:pt x="238" y="13"/>
                    <a:pt x="210" y="0"/>
                    <a:pt x="179" y="0"/>
                  </a:cubicBezTo>
                  <a:cubicBezTo>
                    <a:pt x="127" y="0"/>
                    <a:pt x="84" y="36"/>
                    <a:pt x="75" y="84"/>
                  </a:cubicBezTo>
                  <a:cubicBezTo>
                    <a:pt x="73" y="84"/>
                    <a:pt x="72" y="84"/>
                    <a:pt x="71" y="84"/>
                  </a:cubicBezTo>
                  <a:cubicBezTo>
                    <a:pt x="32" y="84"/>
                    <a:pt x="0" y="114"/>
                    <a:pt x="0" y="152"/>
                  </a:cubicBezTo>
                  <a:cubicBezTo>
                    <a:pt x="0" y="190"/>
                    <a:pt x="32" y="220"/>
                    <a:pt x="71" y="220"/>
                  </a:cubicBezTo>
                  <a:cubicBezTo>
                    <a:pt x="72" y="220"/>
                    <a:pt x="72" y="220"/>
                    <a:pt x="73" y="220"/>
                  </a:cubicBezTo>
                  <a:cubicBezTo>
                    <a:pt x="73" y="220"/>
                    <a:pt x="73" y="220"/>
                    <a:pt x="73" y="220"/>
                  </a:cubicBezTo>
                  <a:cubicBezTo>
                    <a:pt x="300" y="220"/>
                    <a:pt x="300" y="220"/>
                    <a:pt x="300" y="220"/>
                  </a:cubicBezTo>
                  <a:cubicBezTo>
                    <a:pt x="369" y="220"/>
                    <a:pt x="425" y="177"/>
                    <a:pt x="425" y="124"/>
                  </a:cubicBezTo>
                  <a:cubicBezTo>
                    <a:pt x="425" y="71"/>
                    <a:pt x="369" y="28"/>
                    <a:pt x="300" y="2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  <a:alpha val="7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45">
              <a:extLst>
                <a:ext uri="{FF2B5EF4-FFF2-40B4-BE49-F238E27FC236}">
                  <a16:creationId xmlns="" xmlns:a16="http://schemas.microsoft.com/office/drawing/2014/main" id="{A20C9D95-88F9-48FA-A4C8-C1B7E1F04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" y="2332579"/>
              <a:ext cx="3173072" cy="948946"/>
            </a:xfrm>
            <a:custGeom>
              <a:avLst/>
              <a:gdLst>
                <a:gd name="T0" fmla="*/ 300 w 425"/>
                <a:gd name="T1" fmla="*/ 28 h 220"/>
                <a:gd name="T2" fmla="*/ 257 w 425"/>
                <a:gd name="T3" fmla="*/ 33 h 220"/>
                <a:gd name="T4" fmla="*/ 179 w 425"/>
                <a:gd name="T5" fmla="*/ 0 h 220"/>
                <a:gd name="T6" fmla="*/ 75 w 425"/>
                <a:gd name="T7" fmla="*/ 84 h 220"/>
                <a:gd name="T8" fmla="*/ 71 w 425"/>
                <a:gd name="T9" fmla="*/ 84 h 220"/>
                <a:gd name="T10" fmla="*/ 0 w 425"/>
                <a:gd name="T11" fmla="*/ 152 h 220"/>
                <a:gd name="T12" fmla="*/ 71 w 425"/>
                <a:gd name="T13" fmla="*/ 220 h 220"/>
                <a:gd name="T14" fmla="*/ 73 w 425"/>
                <a:gd name="T15" fmla="*/ 220 h 220"/>
                <a:gd name="T16" fmla="*/ 73 w 425"/>
                <a:gd name="T17" fmla="*/ 220 h 220"/>
                <a:gd name="T18" fmla="*/ 300 w 425"/>
                <a:gd name="T19" fmla="*/ 220 h 220"/>
                <a:gd name="T20" fmla="*/ 425 w 425"/>
                <a:gd name="T21" fmla="*/ 124 h 220"/>
                <a:gd name="T22" fmla="*/ 300 w 425"/>
                <a:gd name="T23" fmla="*/ 2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0">
                  <a:moveTo>
                    <a:pt x="300" y="28"/>
                  </a:moveTo>
                  <a:cubicBezTo>
                    <a:pt x="285" y="28"/>
                    <a:pt x="271" y="30"/>
                    <a:pt x="257" y="33"/>
                  </a:cubicBezTo>
                  <a:cubicBezTo>
                    <a:pt x="238" y="13"/>
                    <a:pt x="210" y="0"/>
                    <a:pt x="179" y="0"/>
                  </a:cubicBezTo>
                  <a:cubicBezTo>
                    <a:pt x="127" y="0"/>
                    <a:pt x="84" y="36"/>
                    <a:pt x="75" y="84"/>
                  </a:cubicBezTo>
                  <a:cubicBezTo>
                    <a:pt x="73" y="84"/>
                    <a:pt x="72" y="84"/>
                    <a:pt x="71" y="84"/>
                  </a:cubicBezTo>
                  <a:cubicBezTo>
                    <a:pt x="32" y="84"/>
                    <a:pt x="0" y="114"/>
                    <a:pt x="0" y="152"/>
                  </a:cubicBezTo>
                  <a:cubicBezTo>
                    <a:pt x="0" y="190"/>
                    <a:pt x="32" y="220"/>
                    <a:pt x="71" y="220"/>
                  </a:cubicBezTo>
                  <a:cubicBezTo>
                    <a:pt x="72" y="220"/>
                    <a:pt x="72" y="220"/>
                    <a:pt x="73" y="220"/>
                  </a:cubicBezTo>
                  <a:cubicBezTo>
                    <a:pt x="73" y="220"/>
                    <a:pt x="73" y="220"/>
                    <a:pt x="73" y="220"/>
                  </a:cubicBezTo>
                  <a:cubicBezTo>
                    <a:pt x="300" y="220"/>
                    <a:pt x="300" y="220"/>
                    <a:pt x="300" y="220"/>
                  </a:cubicBezTo>
                  <a:cubicBezTo>
                    <a:pt x="369" y="220"/>
                    <a:pt x="425" y="177"/>
                    <a:pt x="425" y="124"/>
                  </a:cubicBezTo>
                  <a:cubicBezTo>
                    <a:pt x="425" y="71"/>
                    <a:pt x="369" y="28"/>
                    <a:pt x="300" y="2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7">
              <a:extLst>
                <a:ext uri="{FF2B5EF4-FFF2-40B4-BE49-F238E27FC236}">
                  <a16:creationId xmlns="" xmlns:a16="http://schemas.microsoft.com/office/drawing/2014/main" id="{EF50A324-0EE3-40E2-8B32-F31C5E59F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659" y="1124744"/>
              <a:ext cx="5042016" cy="1696261"/>
            </a:xfrm>
            <a:custGeom>
              <a:avLst/>
              <a:gdLst>
                <a:gd name="T0" fmla="*/ 546 w 733"/>
                <a:gd name="T1" fmla="*/ 393 h 393"/>
                <a:gd name="T2" fmla="*/ 176 w 733"/>
                <a:gd name="T3" fmla="*/ 393 h 393"/>
                <a:gd name="T4" fmla="*/ 0 w 733"/>
                <a:gd name="T5" fmla="*/ 228 h 393"/>
                <a:gd name="T6" fmla="*/ 176 w 733"/>
                <a:gd name="T7" fmla="*/ 63 h 393"/>
                <a:gd name="T8" fmla="*/ 206 w 733"/>
                <a:gd name="T9" fmla="*/ 65 h 393"/>
                <a:gd name="T10" fmla="*/ 329 w 733"/>
                <a:gd name="T11" fmla="*/ 0 h 393"/>
                <a:gd name="T12" fmla="*/ 432 w 733"/>
                <a:gd name="T13" fmla="*/ 42 h 393"/>
                <a:gd name="T14" fmla="*/ 459 w 733"/>
                <a:gd name="T15" fmla="*/ 38 h 393"/>
                <a:gd name="T16" fmla="*/ 539 w 733"/>
                <a:gd name="T17" fmla="*/ 94 h 393"/>
                <a:gd name="T18" fmla="*/ 733 w 733"/>
                <a:gd name="T19" fmla="*/ 243 h 393"/>
                <a:gd name="T20" fmla="*/ 546 w 733"/>
                <a:gd name="T21" fmla="*/ 393 h 393"/>
                <a:gd name="T22" fmla="*/ 176 w 733"/>
                <a:gd name="T23" fmla="*/ 111 h 393"/>
                <a:gd name="T24" fmla="*/ 48 w 733"/>
                <a:gd name="T25" fmla="*/ 228 h 393"/>
                <a:gd name="T26" fmla="*/ 176 w 733"/>
                <a:gd name="T27" fmla="*/ 345 h 393"/>
                <a:gd name="T28" fmla="*/ 546 w 733"/>
                <a:gd name="T29" fmla="*/ 345 h 393"/>
                <a:gd name="T30" fmla="*/ 685 w 733"/>
                <a:gd name="T31" fmla="*/ 243 h 393"/>
                <a:gd name="T32" fmla="*/ 546 w 733"/>
                <a:gd name="T33" fmla="*/ 142 h 393"/>
                <a:gd name="T34" fmla="*/ 521 w 733"/>
                <a:gd name="T35" fmla="*/ 144 h 393"/>
                <a:gd name="T36" fmla="*/ 500 w 733"/>
                <a:gd name="T37" fmla="*/ 137 h 393"/>
                <a:gd name="T38" fmla="*/ 494 w 733"/>
                <a:gd name="T39" fmla="*/ 117 h 393"/>
                <a:gd name="T40" fmla="*/ 494 w 733"/>
                <a:gd name="T41" fmla="*/ 113 h 393"/>
                <a:gd name="T42" fmla="*/ 459 w 733"/>
                <a:gd name="T43" fmla="*/ 86 h 393"/>
                <a:gd name="T44" fmla="*/ 439 w 733"/>
                <a:gd name="T45" fmla="*/ 92 h 393"/>
                <a:gd name="T46" fmla="*/ 408 w 733"/>
                <a:gd name="T47" fmla="*/ 87 h 393"/>
                <a:gd name="T48" fmla="*/ 329 w 733"/>
                <a:gd name="T49" fmla="*/ 48 h 393"/>
                <a:gd name="T50" fmla="*/ 237 w 733"/>
                <a:gd name="T51" fmla="*/ 105 h 393"/>
                <a:gd name="T52" fmla="*/ 211 w 733"/>
                <a:gd name="T53" fmla="*/ 115 h 393"/>
                <a:gd name="T54" fmla="*/ 176 w 733"/>
                <a:gd name="T55" fmla="*/ 11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3" h="393">
                  <a:moveTo>
                    <a:pt x="546" y="393"/>
                  </a:moveTo>
                  <a:cubicBezTo>
                    <a:pt x="176" y="393"/>
                    <a:pt x="176" y="393"/>
                    <a:pt x="176" y="393"/>
                  </a:cubicBezTo>
                  <a:cubicBezTo>
                    <a:pt x="79" y="393"/>
                    <a:pt x="0" y="319"/>
                    <a:pt x="0" y="228"/>
                  </a:cubicBezTo>
                  <a:cubicBezTo>
                    <a:pt x="0" y="137"/>
                    <a:pt x="79" y="63"/>
                    <a:pt x="176" y="63"/>
                  </a:cubicBezTo>
                  <a:cubicBezTo>
                    <a:pt x="186" y="63"/>
                    <a:pt x="196" y="64"/>
                    <a:pt x="206" y="65"/>
                  </a:cubicBezTo>
                  <a:cubicBezTo>
                    <a:pt x="237" y="24"/>
                    <a:pt x="281" y="0"/>
                    <a:pt x="329" y="0"/>
                  </a:cubicBezTo>
                  <a:cubicBezTo>
                    <a:pt x="367" y="0"/>
                    <a:pt x="403" y="15"/>
                    <a:pt x="432" y="42"/>
                  </a:cubicBezTo>
                  <a:cubicBezTo>
                    <a:pt x="440" y="39"/>
                    <a:pt x="450" y="38"/>
                    <a:pt x="459" y="38"/>
                  </a:cubicBezTo>
                  <a:cubicBezTo>
                    <a:pt x="498" y="38"/>
                    <a:pt x="530" y="62"/>
                    <a:pt x="539" y="94"/>
                  </a:cubicBezTo>
                  <a:cubicBezTo>
                    <a:pt x="645" y="91"/>
                    <a:pt x="733" y="159"/>
                    <a:pt x="733" y="243"/>
                  </a:cubicBezTo>
                  <a:cubicBezTo>
                    <a:pt x="733" y="326"/>
                    <a:pt x="649" y="393"/>
                    <a:pt x="546" y="393"/>
                  </a:cubicBezTo>
                  <a:close/>
                  <a:moveTo>
                    <a:pt x="176" y="111"/>
                  </a:moveTo>
                  <a:cubicBezTo>
                    <a:pt x="105" y="111"/>
                    <a:pt x="48" y="163"/>
                    <a:pt x="48" y="228"/>
                  </a:cubicBezTo>
                  <a:cubicBezTo>
                    <a:pt x="48" y="292"/>
                    <a:pt x="105" y="345"/>
                    <a:pt x="176" y="345"/>
                  </a:cubicBezTo>
                  <a:cubicBezTo>
                    <a:pt x="546" y="345"/>
                    <a:pt x="546" y="345"/>
                    <a:pt x="546" y="345"/>
                  </a:cubicBezTo>
                  <a:cubicBezTo>
                    <a:pt x="622" y="345"/>
                    <a:pt x="685" y="299"/>
                    <a:pt x="685" y="243"/>
                  </a:cubicBezTo>
                  <a:cubicBezTo>
                    <a:pt x="685" y="188"/>
                    <a:pt x="622" y="142"/>
                    <a:pt x="546" y="142"/>
                  </a:cubicBezTo>
                  <a:cubicBezTo>
                    <a:pt x="538" y="142"/>
                    <a:pt x="529" y="143"/>
                    <a:pt x="521" y="144"/>
                  </a:cubicBezTo>
                  <a:cubicBezTo>
                    <a:pt x="513" y="145"/>
                    <a:pt x="506" y="142"/>
                    <a:pt x="500" y="137"/>
                  </a:cubicBezTo>
                  <a:cubicBezTo>
                    <a:pt x="495" y="132"/>
                    <a:pt x="492" y="124"/>
                    <a:pt x="494" y="117"/>
                  </a:cubicBezTo>
                  <a:cubicBezTo>
                    <a:pt x="494" y="115"/>
                    <a:pt x="494" y="114"/>
                    <a:pt x="494" y="113"/>
                  </a:cubicBezTo>
                  <a:cubicBezTo>
                    <a:pt x="494" y="98"/>
                    <a:pt x="478" y="86"/>
                    <a:pt x="459" y="86"/>
                  </a:cubicBezTo>
                  <a:cubicBezTo>
                    <a:pt x="452" y="86"/>
                    <a:pt x="445" y="88"/>
                    <a:pt x="439" y="92"/>
                  </a:cubicBezTo>
                  <a:cubicBezTo>
                    <a:pt x="429" y="98"/>
                    <a:pt x="416" y="96"/>
                    <a:pt x="408" y="87"/>
                  </a:cubicBezTo>
                  <a:cubicBezTo>
                    <a:pt x="386" y="62"/>
                    <a:pt x="358" y="48"/>
                    <a:pt x="329" y="48"/>
                  </a:cubicBezTo>
                  <a:cubicBezTo>
                    <a:pt x="293" y="48"/>
                    <a:pt x="259" y="69"/>
                    <a:pt x="237" y="105"/>
                  </a:cubicBezTo>
                  <a:cubicBezTo>
                    <a:pt x="232" y="114"/>
                    <a:pt x="221" y="118"/>
                    <a:pt x="211" y="115"/>
                  </a:cubicBezTo>
                  <a:cubicBezTo>
                    <a:pt x="199" y="112"/>
                    <a:pt x="188" y="111"/>
                    <a:pt x="176" y="111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8">
              <a:extLst>
                <a:ext uri="{FF2B5EF4-FFF2-40B4-BE49-F238E27FC236}">
                  <a16:creationId xmlns="" xmlns:a16="http://schemas.microsoft.com/office/drawing/2014/main" id="{F0773CFD-8556-4AC7-AFD9-596C10974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4414" y="2096094"/>
              <a:ext cx="3173072" cy="948946"/>
            </a:xfrm>
            <a:custGeom>
              <a:avLst/>
              <a:gdLst>
                <a:gd name="T0" fmla="*/ 300 w 425"/>
                <a:gd name="T1" fmla="*/ 28 h 220"/>
                <a:gd name="T2" fmla="*/ 257 w 425"/>
                <a:gd name="T3" fmla="*/ 33 h 220"/>
                <a:gd name="T4" fmla="*/ 179 w 425"/>
                <a:gd name="T5" fmla="*/ 0 h 220"/>
                <a:gd name="T6" fmla="*/ 75 w 425"/>
                <a:gd name="T7" fmla="*/ 84 h 220"/>
                <a:gd name="T8" fmla="*/ 71 w 425"/>
                <a:gd name="T9" fmla="*/ 84 h 220"/>
                <a:gd name="T10" fmla="*/ 0 w 425"/>
                <a:gd name="T11" fmla="*/ 152 h 220"/>
                <a:gd name="T12" fmla="*/ 71 w 425"/>
                <a:gd name="T13" fmla="*/ 220 h 220"/>
                <a:gd name="T14" fmla="*/ 73 w 425"/>
                <a:gd name="T15" fmla="*/ 220 h 220"/>
                <a:gd name="T16" fmla="*/ 73 w 425"/>
                <a:gd name="T17" fmla="*/ 220 h 220"/>
                <a:gd name="T18" fmla="*/ 300 w 425"/>
                <a:gd name="T19" fmla="*/ 220 h 220"/>
                <a:gd name="T20" fmla="*/ 425 w 425"/>
                <a:gd name="T21" fmla="*/ 124 h 220"/>
                <a:gd name="T22" fmla="*/ 300 w 425"/>
                <a:gd name="T23" fmla="*/ 2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5" h="220">
                  <a:moveTo>
                    <a:pt x="300" y="28"/>
                  </a:moveTo>
                  <a:cubicBezTo>
                    <a:pt x="285" y="28"/>
                    <a:pt x="271" y="30"/>
                    <a:pt x="257" y="33"/>
                  </a:cubicBezTo>
                  <a:cubicBezTo>
                    <a:pt x="238" y="13"/>
                    <a:pt x="210" y="0"/>
                    <a:pt x="179" y="0"/>
                  </a:cubicBezTo>
                  <a:cubicBezTo>
                    <a:pt x="127" y="0"/>
                    <a:pt x="84" y="36"/>
                    <a:pt x="75" y="84"/>
                  </a:cubicBezTo>
                  <a:cubicBezTo>
                    <a:pt x="73" y="84"/>
                    <a:pt x="72" y="84"/>
                    <a:pt x="71" y="84"/>
                  </a:cubicBezTo>
                  <a:cubicBezTo>
                    <a:pt x="32" y="84"/>
                    <a:pt x="0" y="114"/>
                    <a:pt x="0" y="152"/>
                  </a:cubicBezTo>
                  <a:cubicBezTo>
                    <a:pt x="0" y="190"/>
                    <a:pt x="32" y="220"/>
                    <a:pt x="71" y="220"/>
                  </a:cubicBezTo>
                  <a:cubicBezTo>
                    <a:pt x="72" y="220"/>
                    <a:pt x="72" y="220"/>
                    <a:pt x="73" y="220"/>
                  </a:cubicBezTo>
                  <a:cubicBezTo>
                    <a:pt x="73" y="220"/>
                    <a:pt x="73" y="220"/>
                    <a:pt x="73" y="220"/>
                  </a:cubicBezTo>
                  <a:cubicBezTo>
                    <a:pt x="300" y="220"/>
                    <a:pt x="300" y="220"/>
                    <a:pt x="300" y="220"/>
                  </a:cubicBezTo>
                  <a:cubicBezTo>
                    <a:pt x="369" y="220"/>
                    <a:pt x="425" y="177"/>
                    <a:pt x="425" y="124"/>
                  </a:cubicBezTo>
                  <a:cubicBezTo>
                    <a:pt x="425" y="71"/>
                    <a:pt x="369" y="28"/>
                    <a:pt x="300" y="28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0">
              <a:extLst>
                <a:ext uri="{FF2B5EF4-FFF2-40B4-BE49-F238E27FC236}">
                  <a16:creationId xmlns="" xmlns:a16="http://schemas.microsoft.com/office/drawing/2014/main" id="{1B6170D4-A5B1-41C1-83FB-B5A3163B8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9290" y="1784099"/>
              <a:ext cx="5181486" cy="1627451"/>
            </a:xfrm>
            <a:custGeom>
              <a:avLst/>
              <a:gdLst>
                <a:gd name="T0" fmla="*/ 506 w 694"/>
                <a:gd name="T1" fmla="*/ 88 h 377"/>
                <a:gd name="T2" fmla="*/ 464 w 694"/>
                <a:gd name="T3" fmla="*/ 91 h 377"/>
                <a:gd name="T4" fmla="*/ 324 w 694"/>
                <a:gd name="T5" fmla="*/ 0 h 377"/>
                <a:gd name="T6" fmla="*/ 195 w 694"/>
                <a:gd name="T7" fmla="*/ 74 h 377"/>
                <a:gd name="T8" fmla="*/ 162 w 694"/>
                <a:gd name="T9" fmla="*/ 70 h 377"/>
                <a:gd name="T10" fmla="*/ 0 w 694"/>
                <a:gd name="T11" fmla="*/ 224 h 377"/>
                <a:gd name="T12" fmla="*/ 162 w 694"/>
                <a:gd name="T13" fmla="*/ 377 h 377"/>
                <a:gd name="T14" fmla="*/ 164 w 694"/>
                <a:gd name="T15" fmla="*/ 377 h 377"/>
                <a:gd name="T16" fmla="*/ 164 w 694"/>
                <a:gd name="T17" fmla="*/ 377 h 377"/>
                <a:gd name="T18" fmla="*/ 506 w 694"/>
                <a:gd name="T19" fmla="*/ 377 h 377"/>
                <a:gd name="T20" fmla="*/ 694 w 694"/>
                <a:gd name="T21" fmla="*/ 232 h 377"/>
                <a:gd name="T22" fmla="*/ 506 w 694"/>
                <a:gd name="T23" fmla="*/ 88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4" h="377">
                  <a:moveTo>
                    <a:pt x="506" y="88"/>
                  </a:moveTo>
                  <a:cubicBezTo>
                    <a:pt x="492" y="88"/>
                    <a:pt x="477" y="89"/>
                    <a:pt x="464" y="91"/>
                  </a:cubicBezTo>
                  <a:cubicBezTo>
                    <a:pt x="436" y="37"/>
                    <a:pt x="384" y="0"/>
                    <a:pt x="324" y="0"/>
                  </a:cubicBezTo>
                  <a:cubicBezTo>
                    <a:pt x="271" y="0"/>
                    <a:pt x="224" y="29"/>
                    <a:pt x="195" y="74"/>
                  </a:cubicBezTo>
                  <a:cubicBezTo>
                    <a:pt x="184" y="72"/>
                    <a:pt x="173" y="70"/>
                    <a:pt x="162" y="70"/>
                  </a:cubicBezTo>
                  <a:cubicBezTo>
                    <a:pt x="73" y="70"/>
                    <a:pt x="0" y="139"/>
                    <a:pt x="0" y="224"/>
                  </a:cubicBezTo>
                  <a:cubicBezTo>
                    <a:pt x="0" y="308"/>
                    <a:pt x="73" y="377"/>
                    <a:pt x="162" y="377"/>
                  </a:cubicBezTo>
                  <a:cubicBezTo>
                    <a:pt x="163" y="377"/>
                    <a:pt x="164" y="377"/>
                    <a:pt x="164" y="377"/>
                  </a:cubicBezTo>
                  <a:cubicBezTo>
                    <a:pt x="164" y="377"/>
                    <a:pt x="164" y="377"/>
                    <a:pt x="164" y="377"/>
                  </a:cubicBezTo>
                  <a:cubicBezTo>
                    <a:pt x="506" y="377"/>
                    <a:pt x="506" y="377"/>
                    <a:pt x="506" y="377"/>
                  </a:cubicBezTo>
                  <a:cubicBezTo>
                    <a:pt x="610" y="377"/>
                    <a:pt x="694" y="312"/>
                    <a:pt x="694" y="232"/>
                  </a:cubicBezTo>
                  <a:cubicBezTo>
                    <a:pt x="694" y="152"/>
                    <a:pt x="610" y="88"/>
                    <a:pt x="506" y="88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/>
          </p:spPr>
          <p:txBody>
            <a:bodyPr vert="horz" wrap="none" lIns="121920" tIns="60960" rIns="121920" bIns="6096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8D09EAA9-C094-4B2F-ADB0-7E0D5209161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94217" y="3174662"/>
            <a:ext cx="2001270" cy="2294846"/>
            <a:chOff x="1394217" y="3174662"/>
            <a:chExt cx="2001270" cy="2294846"/>
          </a:xfrm>
        </p:grpSpPr>
        <p:sp>
          <p:nvSpPr>
            <p:cNvPr id="5" name="Straight Connector 2">
              <a:extLst>
                <a:ext uri="{FF2B5EF4-FFF2-40B4-BE49-F238E27FC236}">
                  <a16:creationId xmlns="" xmlns:a16="http://schemas.microsoft.com/office/drawing/2014/main" id="{BEF45F2A-F412-4185-9374-83B3D9695DC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388658" y="3174662"/>
              <a:ext cx="0" cy="440068"/>
            </a:xfrm>
            <a:prstGeom prst="line">
              <a:avLst/>
            </a:prstGeom>
            <a:noFill/>
            <a:ln w="6350" cap="flat">
              <a:solidFill>
                <a:schemeClr val="tx2"/>
              </a:solidFill>
              <a:prstDash val="dash"/>
              <a:miter lim="800000"/>
              <a:headEnd type="oval"/>
              <a:tailEnd type="oval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14">
              <a:extLst>
                <a:ext uri="{FF2B5EF4-FFF2-40B4-BE49-F238E27FC236}">
                  <a16:creationId xmlns="" xmlns:a16="http://schemas.microsoft.com/office/drawing/2014/main" id="{A4633D02-66E7-43DA-B833-4ED39ABBE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439" y="3794057"/>
              <a:ext cx="381735" cy="381736"/>
            </a:xfrm>
            <a:custGeom>
              <a:avLst/>
              <a:gdLst>
                <a:gd name="T0" fmla="*/ 545 w 913"/>
                <a:gd name="T1" fmla="*/ 9 h 913"/>
                <a:gd name="T2" fmla="*/ 367 w 913"/>
                <a:gd name="T3" fmla="*/ 9 h 913"/>
                <a:gd name="T4" fmla="*/ 0 w 913"/>
                <a:gd name="T5" fmla="*/ 456 h 913"/>
                <a:gd name="T6" fmla="*/ 367 w 913"/>
                <a:gd name="T7" fmla="*/ 904 h 913"/>
                <a:gd name="T8" fmla="*/ 545 w 913"/>
                <a:gd name="T9" fmla="*/ 904 h 913"/>
                <a:gd name="T10" fmla="*/ 913 w 913"/>
                <a:gd name="T11" fmla="*/ 456 h 913"/>
                <a:gd name="T12" fmla="*/ 339 w 913"/>
                <a:gd name="T13" fmla="*/ 108 h 913"/>
                <a:gd name="T14" fmla="*/ 171 w 913"/>
                <a:gd name="T15" fmla="*/ 225 h 913"/>
                <a:gd name="T16" fmla="*/ 118 w 913"/>
                <a:gd name="T17" fmla="*/ 314 h 913"/>
                <a:gd name="T18" fmla="*/ 181 w 913"/>
                <a:gd name="T19" fmla="*/ 403 h 913"/>
                <a:gd name="T20" fmla="*/ 118 w 913"/>
                <a:gd name="T21" fmla="*/ 314 h 913"/>
                <a:gd name="T22" fmla="*/ 91 w 913"/>
                <a:gd name="T23" fmla="*/ 492 h 913"/>
                <a:gd name="T24" fmla="*/ 196 w 913"/>
                <a:gd name="T25" fmla="*/ 581 h 913"/>
                <a:gd name="T26" fmla="*/ 158 w 913"/>
                <a:gd name="T27" fmla="*/ 670 h 913"/>
                <a:gd name="T28" fmla="*/ 339 w 913"/>
                <a:gd name="T29" fmla="*/ 804 h 913"/>
                <a:gd name="T30" fmla="*/ 412 w 913"/>
                <a:gd name="T31" fmla="*/ 748 h 913"/>
                <a:gd name="T32" fmla="*/ 412 w 913"/>
                <a:gd name="T33" fmla="*/ 670 h 913"/>
                <a:gd name="T34" fmla="*/ 412 w 913"/>
                <a:gd name="T35" fmla="*/ 581 h 913"/>
                <a:gd name="T36" fmla="*/ 269 w 913"/>
                <a:gd name="T37" fmla="*/ 492 h 913"/>
                <a:gd name="T38" fmla="*/ 412 w 913"/>
                <a:gd name="T39" fmla="*/ 581 h 913"/>
                <a:gd name="T40" fmla="*/ 271 w 913"/>
                <a:gd name="T41" fmla="*/ 403 h 913"/>
                <a:gd name="T42" fmla="*/ 412 w 913"/>
                <a:gd name="T43" fmla="*/ 314 h 913"/>
                <a:gd name="T44" fmla="*/ 412 w 913"/>
                <a:gd name="T45" fmla="*/ 225 h 913"/>
                <a:gd name="T46" fmla="*/ 412 w 913"/>
                <a:gd name="T47" fmla="*/ 165 h 913"/>
                <a:gd name="T48" fmla="*/ 795 w 913"/>
                <a:gd name="T49" fmla="*/ 314 h 913"/>
                <a:gd name="T50" fmla="*/ 732 w 913"/>
                <a:gd name="T51" fmla="*/ 403 h 913"/>
                <a:gd name="T52" fmla="*/ 795 w 913"/>
                <a:gd name="T53" fmla="*/ 314 h 913"/>
                <a:gd name="T54" fmla="*/ 672 w 913"/>
                <a:gd name="T55" fmla="*/ 225 h 913"/>
                <a:gd name="T56" fmla="*/ 742 w 913"/>
                <a:gd name="T57" fmla="*/ 225 h 913"/>
                <a:gd name="T58" fmla="*/ 564 w 913"/>
                <a:gd name="T59" fmla="*/ 225 h 913"/>
                <a:gd name="T60" fmla="*/ 501 w 913"/>
                <a:gd name="T61" fmla="*/ 165 h 913"/>
                <a:gd name="T62" fmla="*/ 617 w 913"/>
                <a:gd name="T63" fmla="*/ 314 h 913"/>
                <a:gd name="T64" fmla="*/ 501 w 913"/>
                <a:gd name="T65" fmla="*/ 403 h 913"/>
                <a:gd name="T66" fmla="*/ 501 w 913"/>
                <a:gd name="T67" fmla="*/ 492 h 913"/>
                <a:gd name="T68" fmla="*/ 624 w 913"/>
                <a:gd name="T69" fmla="*/ 581 h 913"/>
                <a:gd name="T70" fmla="*/ 501 w 913"/>
                <a:gd name="T71" fmla="*/ 492 h 913"/>
                <a:gd name="T72" fmla="*/ 501 w 913"/>
                <a:gd name="T73" fmla="*/ 670 h 913"/>
                <a:gd name="T74" fmla="*/ 501 w 913"/>
                <a:gd name="T75" fmla="*/ 748 h 913"/>
                <a:gd name="T76" fmla="*/ 682 w 913"/>
                <a:gd name="T77" fmla="*/ 670 h 913"/>
                <a:gd name="T78" fmla="*/ 573 w 913"/>
                <a:gd name="T79" fmla="*/ 804 h 913"/>
                <a:gd name="T80" fmla="*/ 733 w 913"/>
                <a:gd name="T81" fmla="*/ 492 h 913"/>
                <a:gd name="T82" fmla="*/ 802 w 913"/>
                <a:gd name="T83" fmla="*/ 581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3" h="913">
                  <a:moveTo>
                    <a:pt x="751" y="108"/>
                  </a:moveTo>
                  <a:cubicBezTo>
                    <a:pt x="693" y="59"/>
                    <a:pt x="623" y="24"/>
                    <a:pt x="545" y="9"/>
                  </a:cubicBezTo>
                  <a:cubicBezTo>
                    <a:pt x="517" y="3"/>
                    <a:pt x="487" y="0"/>
                    <a:pt x="456" y="0"/>
                  </a:cubicBezTo>
                  <a:cubicBezTo>
                    <a:pt x="426" y="0"/>
                    <a:pt x="396" y="3"/>
                    <a:pt x="367" y="9"/>
                  </a:cubicBezTo>
                  <a:cubicBezTo>
                    <a:pt x="290" y="24"/>
                    <a:pt x="219" y="59"/>
                    <a:pt x="161" y="108"/>
                  </a:cubicBezTo>
                  <a:cubicBezTo>
                    <a:pt x="63" y="192"/>
                    <a:pt x="0" y="317"/>
                    <a:pt x="0" y="456"/>
                  </a:cubicBezTo>
                  <a:cubicBezTo>
                    <a:pt x="0" y="596"/>
                    <a:pt x="63" y="721"/>
                    <a:pt x="161" y="804"/>
                  </a:cubicBezTo>
                  <a:cubicBezTo>
                    <a:pt x="219" y="854"/>
                    <a:pt x="290" y="889"/>
                    <a:pt x="367" y="904"/>
                  </a:cubicBezTo>
                  <a:cubicBezTo>
                    <a:pt x="396" y="910"/>
                    <a:pt x="426" y="913"/>
                    <a:pt x="456" y="913"/>
                  </a:cubicBezTo>
                  <a:cubicBezTo>
                    <a:pt x="487" y="913"/>
                    <a:pt x="517" y="910"/>
                    <a:pt x="545" y="904"/>
                  </a:cubicBezTo>
                  <a:cubicBezTo>
                    <a:pt x="623" y="889"/>
                    <a:pt x="693" y="854"/>
                    <a:pt x="751" y="804"/>
                  </a:cubicBezTo>
                  <a:cubicBezTo>
                    <a:pt x="850" y="721"/>
                    <a:pt x="913" y="596"/>
                    <a:pt x="913" y="456"/>
                  </a:cubicBezTo>
                  <a:cubicBezTo>
                    <a:pt x="913" y="317"/>
                    <a:pt x="850" y="192"/>
                    <a:pt x="751" y="108"/>
                  </a:cubicBezTo>
                  <a:close/>
                  <a:moveTo>
                    <a:pt x="339" y="108"/>
                  </a:moveTo>
                  <a:cubicBezTo>
                    <a:pt x="301" y="141"/>
                    <a:pt x="267" y="181"/>
                    <a:pt x="241" y="225"/>
                  </a:cubicBezTo>
                  <a:cubicBezTo>
                    <a:pt x="171" y="225"/>
                    <a:pt x="171" y="225"/>
                    <a:pt x="171" y="225"/>
                  </a:cubicBezTo>
                  <a:cubicBezTo>
                    <a:pt x="215" y="172"/>
                    <a:pt x="273" y="131"/>
                    <a:pt x="339" y="108"/>
                  </a:cubicBezTo>
                  <a:close/>
                  <a:moveTo>
                    <a:pt x="118" y="314"/>
                  </a:moveTo>
                  <a:cubicBezTo>
                    <a:pt x="201" y="314"/>
                    <a:pt x="201" y="314"/>
                    <a:pt x="201" y="314"/>
                  </a:cubicBezTo>
                  <a:cubicBezTo>
                    <a:pt x="191" y="343"/>
                    <a:pt x="185" y="372"/>
                    <a:pt x="181" y="403"/>
                  </a:cubicBezTo>
                  <a:cubicBezTo>
                    <a:pt x="93" y="403"/>
                    <a:pt x="93" y="403"/>
                    <a:pt x="93" y="403"/>
                  </a:cubicBezTo>
                  <a:cubicBezTo>
                    <a:pt x="98" y="372"/>
                    <a:pt x="106" y="342"/>
                    <a:pt x="118" y="314"/>
                  </a:cubicBezTo>
                  <a:close/>
                  <a:moveTo>
                    <a:pt x="111" y="581"/>
                  </a:moveTo>
                  <a:cubicBezTo>
                    <a:pt x="101" y="553"/>
                    <a:pt x="94" y="523"/>
                    <a:pt x="91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2" y="523"/>
                    <a:pt x="188" y="553"/>
                    <a:pt x="196" y="581"/>
                  </a:cubicBezTo>
                  <a:lnTo>
                    <a:pt x="111" y="581"/>
                  </a:lnTo>
                  <a:close/>
                  <a:moveTo>
                    <a:pt x="158" y="670"/>
                  </a:moveTo>
                  <a:cubicBezTo>
                    <a:pt x="231" y="670"/>
                    <a:pt x="231" y="670"/>
                    <a:pt x="231" y="670"/>
                  </a:cubicBezTo>
                  <a:cubicBezTo>
                    <a:pt x="259" y="722"/>
                    <a:pt x="295" y="767"/>
                    <a:pt x="339" y="804"/>
                  </a:cubicBezTo>
                  <a:cubicBezTo>
                    <a:pt x="266" y="780"/>
                    <a:pt x="203" y="732"/>
                    <a:pt x="158" y="670"/>
                  </a:cubicBezTo>
                  <a:close/>
                  <a:moveTo>
                    <a:pt x="412" y="748"/>
                  </a:moveTo>
                  <a:cubicBezTo>
                    <a:pt x="383" y="726"/>
                    <a:pt x="357" y="700"/>
                    <a:pt x="336" y="670"/>
                  </a:cubicBezTo>
                  <a:cubicBezTo>
                    <a:pt x="412" y="670"/>
                    <a:pt x="412" y="670"/>
                    <a:pt x="412" y="670"/>
                  </a:cubicBezTo>
                  <a:lnTo>
                    <a:pt x="412" y="748"/>
                  </a:lnTo>
                  <a:close/>
                  <a:moveTo>
                    <a:pt x="412" y="581"/>
                  </a:moveTo>
                  <a:cubicBezTo>
                    <a:pt x="289" y="581"/>
                    <a:pt x="289" y="581"/>
                    <a:pt x="289" y="581"/>
                  </a:cubicBezTo>
                  <a:cubicBezTo>
                    <a:pt x="279" y="553"/>
                    <a:pt x="272" y="523"/>
                    <a:pt x="269" y="492"/>
                  </a:cubicBezTo>
                  <a:cubicBezTo>
                    <a:pt x="412" y="492"/>
                    <a:pt x="412" y="492"/>
                    <a:pt x="412" y="492"/>
                  </a:cubicBezTo>
                  <a:lnTo>
                    <a:pt x="412" y="581"/>
                  </a:lnTo>
                  <a:close/>
                  <a:moveTo>
                    <a:pt x="412" y="403"/>
                  </a:moveTo>
                  <a:cubicBezTo>
                    <a:pt x="271" y="403"/>
                    <a:pt x="271" y="403"/>
                    <a:pt x="271" y="403"/>
                  </a:cubicBezTo>
                  <a:cubicBezTo>
                    <a:pt x="276" y="372"/>
                    <a:pt x="284" y="342"/>
                    <a:pt x="296" y="314"/>
                  </a:cubicBezTo>
                  <a:cubicBezTo>
                    <a:pt x="412" y="314"/>
                    <a:pt x="412" y="314"/>
                    <a:pt x="412" y="314"/>
                  </a:cubicBezTo>
                  <a:lnTo>
                    <a:pt x="412" y="403"/>
                  </a:lnTo>
                  <a:close/>
                  <a:moveTo>
                    <a:pt x="412" y="225"/>
                  </a:moveTo>
                  <a:cubicBezTo>
                    <a:pt x="349" y="225"/>
                    <a:pt x="349" y="225"/>
                    <a:pt x="349" y="225"/>
                  </a:cubicBezTo>
                  <a:cubicBezTo>
                    <a:pt x="368" y="202"/>
                    <a:pt x="389" y="182"/>
                    <a:pt x="412" y="165"/>
                  </a:cubicBezTo>
                  <a:lnTo>
                    <a:pt x="412" y="225"/>
                  </a:lnTo>
                  <a:close/>
                  <a:moveTo>
                    <a:pt x="795" y="314"/>
                  </a:moveTo>
                  <a:cubicBezTo>
                    <a:pt x="807" y="342"/>
                    <a:pt x="815" y="372"/>
                    <a:pt x="820" y="403"/>
                  </a:cubicBezTo>
                  <a:cubicBezTo>
                    <a:pt x="732" y="403"/>
                    <a:pt x="732" y="403"/>
                    <a:pt x="732" y="403"/>
                  </a:cubicBezTo>
                  <a:cubicBezTo>
                    <a:pt x="728" y="372"/>
                    <a:pt x="721" y="343"/>
                    <a:pt x="712" y="314"/>
                  </a:cubicBezTo>
                  <a:lnTo>
                    <a:pt x="795" y="314"/>
                  </a:lnTo>
                  <a:close/>
                  <a:moveTo>
                    <a:pt x="742" y="225"/>
                  </a:moveTo>
                  <a:cubicBezTo>
                    <a:pt x="672" y="225"/>
                    <a:pt x="672" y="225"/>
                    <a:pt x="672" y="225"/>
                  </a:cubicBezTo>
                  <a:cubicBezTo>
                    <a:pt x="645" y="181"/>
                    <a:pt x="612" y="141"/>
                    <a:pt x="573" y="108"/>
                  </a:cubicBezTo>
                  <a:cubicBezTo>
                    <a:pt x="640" y="131"/>
                    <a:pt x="698" y="172"/>
                    <a:pt x="742" y="225"/>
                  </a:cubicBezTo>
                  <a:close/>
                  <a:moveTo>
                    <a:pt x="501" y="165"/>
                  </a:moveTo>
                  <a:cubicBezTo>
                    <a:pt x="524" y="182"/>
                    <a:pt x="545" y="202"/>
                    <a:pt x="564" y="225"/>
                  </a:cubicBezTo>
                  <a:cubicBezTo>
                    <a:pt x="501" y="225"/>
                    <a:pt x="501" y="225"/>
                    <a:pt x="501" y="225"/>
                  </a:cubicBezTo>
                  <a:lnTo>
                    <a:pt x="501" y="165"/>
                  </a:lnTo>
                  <a:close/>
                  <a:moveTo>
                    <a:pt x="501" y="314"/>
                  </a:moveTo>
                  <a:cubicBezTo>
                    <a:pt x="617" y="314"/>
                    <a:pt x="617" y="314"/>
                    <a:pt x="617" y="314"/>
                  </a:cubicBezTo>
                  <a:cubicBezTo>
                    <a:pt x="629" y="342"/>
                    <a:pt x="637" y="372"/>
                    <a:pt x="642" y="403"/>
                  </a:cubicBezTo>
                  <a:cubicBezTo>
                    <a:pt x="501" y="403"/>
                    <a:pt x="501" y="403"/>
                    <a:pt x="501" y="403"/>
                  </a:cubicBezTo>
                  <a:lnTo>
                    <a:pt x="501" y="314"/>
                  </a:lnTo>
                  <a:close/>
                  <a:moveTo>
                    <a:pt x="501" y="492"/>
                  </a:moveTo>
                  <a:cubicBezTo>
                    <a:pt x="644" y="492"/>
                    <a:pt x="644" y="492"/>
                    <a:pt x="644" y="492"/>
                  </a:cubicBezTo>
                  <a:cubicBezTo>
                    <a:pt x="641" y="523"/>
                    <a:pt x="634" y="553"/>
                    <a:pt x="624" y="581"/>
                  </a:cubicBezTo>
                  <a:cubicBezTo>
                    <a:pt x="501" y="581"/>
                    <a:pt x="501" y="581"/>
                    <a:pt x="501" y="581"/>
                  </a:cubicBezTo>
                  <a:lnTo>
                    <a:pt x="501" y="492"/>
                  </a:lnTo>
                  <a:close/>
                  <a:moveTo>
                    <a:pt x="501" y="748"/>
                  </a:moveTo>
                  <a:cubicBezTo>
                    <a:pt x="501" y="670"/>
                    <a:pt x="501" y="670"/>
                    <a:pt x="501" y="670"/>
                  </a:cubicBezTo>
                  <a:cubicBezTo>
                    <a:pt x="577" y="670"/>
                    <a:pt x="577" y="670"/>
                    <a:pt x="577" y="670"/>
                  </a:cubicBezTo>
                  <a:cubicBezTo>
                    <a:pt x="555" y="700"/>
                    <a:pt x="530" y="726"/>
                    <a:pt x="501" y="748"/>
                  </a:cubicBezTo>
                  <a:close/>
                  <a:moveTo>
                    <a:pt x="573" y="804"/>
                  </a:moveTo>
                  <a:cubicBezTo>
                    <a:pt x="617" y="767"/>
                    <a:pt x="654" y="722"/>
                    <a:pt x="682" y="670"/>
                  </a:cubicBezTo>
                  <a:cubicBezTo>
                    <a:pt x="755" y="670"/>
                    <a:pt x="755" y="670"/>
                    <a:pt x="755" y="670"/>
                  </a:cubicBezTo>
                  <a:cubicBezTo>
                    <a:pt x="710" y="732"/>
                    <a:pt x="647" y="780"/>
                    <a:pt x="573" y="804"/>
                  </a:cubicBezTo>
                  <a:close/>
                  <a:moveTo>
                    <a:pt x="717" y="581"/>
                  </a:moveTo>
                  <a:cubicBezTo>
                    <a:pt x="725" y="553"/>
                    <a:pt x="731" y="523"/>
                    <a:pt x="733" y="492"/>
                  </a:cubicBezTo>
                  <a:cubicBezTo>
                    <a:pt x="822" y="492"/>
                    <a:pt x="822" y="492"/>
                    <a:pt x="822" y="492"/>
                  </a:cubicBezTo>
                  <a:cubicBezTo>
                    <a:pt x="819" y="523"/>
                    <a:pt x="812" y="553"/>
                    <a:pt x="802" y="581"/>
                  </a:cubicBezTo>
                  <a:lnTo>
                    <a:pt x="717" y="5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38">
              <a:extLst>
                <a:ext uri="{FF2B5EF4-FFF2-40B4-BE49-F238E27FC236}">
                  <a16:creationId xmlns="" xmlns:a16="http://schemas.microsoft.com/office/drawing/2014/main" id="{EED1EA47-24BC-422C-9FCE-0108FE9AA841}"/>
                </a:ext>
              </a:extLst>
            </p:cNvPr>
            <p:cNvGrpSpPr/>
            <p:nvPr/>
          </p:nvGrpSpPr>
          <p:grpSpPr>
            <a:xfrm>
              <a:off x="1394217" y="4175793"/>
              <a:ext cx="2001270" cy="1293715"/>
              <a:chOff x="4948086" y="299433"/>
              <a:chExt cx="2549181" cy="1293715"/>
            </a:xfrm>
          </p:grpSpPr>
          <p:sp>
            <p:nvSpPr>
              <p:cNvPr id="27" name="TextBox 39">
                <a:extLst>
                  <a:ext uri="{FF2B5EF4-FFF2-40B4-BE49-F238E27FC236}">
                    <a16:creationId xmlns="" xmlns:a16="http://schemas.microsoft.com/office/drawing/2014/main" id="{678D9D6B-34D3-440F-88B7-5D050042216D}"/>
                  </a:ext>
                </a:extLst>
              </p:cNvPr>
              <p:cNvSpPr txBox="1"/>
              <p:nvPr/>
            </p:nvSpPr>
            <p:spPr>
              <a:xfrm>
                <a:off x="4948086" y="299433"/>
                <a:ext cx="2549181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8" name="TextBox 40">
                <a:extLst>
                  <a:ext uri="{FF2B5EF4-FFF2-40B4-BE49-F238E27FC236}">
                    <a16:creationId xmlns="" xmlns:a16="http://schemas.microsoft.com/office/drawing/2014/main" id="{52D07972-453D-46FE-BF67-8CD3EB3200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8086" y="727586"/>
                <a:ext cx="2549181" cy="865562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47" name="千图PPT彼岸天：ID 8661124库_组合 46">
            <a:extLst>
              <a:ext uri="{FF2B5EF4-FFF2-40B4-BE49-F238E27FC236}">
                <a16:creationId xmlns="" xmlns:a16="http://schemas.microsoft.com/office/drawing/2014/main" id="{752286E4-A7CC-4269-992F-A0E98B06DB3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072779" y="3503965"/>
            <a:ext cx="2048972" cy="1592670"/>
            <a:chOff x="5072779" y="3503965"/>
            <a:chExt cx="2048972" cy="1592670"/>
          </a:xfrm>
        </p:grpSpPr>
        <p:grpSp>
          <p:nvGrpSpPr>
            <p:cNvPr id="7" name="Group 17">
              <a:extLst>
                <a:ext uri="{FF2B5EF4-FFF2-40B4-BE49-F238E27FC236}">
                  <a16:creationId xmlns="" xmlns:a16="http://schemas.microsoft.com/office/drawing/2014/main" id="{51AA72A0-7606-4DC9-B666-133398816E25}"/>
                </a:ext>
              </a:extLst>
            </p:cNvPr>
            <p:cNvGrpSpPr/>
            <p:nvPr/>
          </p:nvGrpSpPr>
          <p:grpSpPr>
            <a:xfrm>
              <a:off x="5957812" y="3503965"/>
              <a:ext cx="317514" cy="298959"/>
              <a:chOff x="3870325" y="1641476"/>
              <a:chExt cx="488950" cy="460375"/>
            </a:xfrm>
            <a:solidFill>
              <a:schemeClr val="accent4"/>
            </a:solidFill>
          </p:grpSpPr>
          <p:sp>
            <p:nvSpPr>
              <p:cNvPr id="38" name="Freeform: Shape 18">
                <a:extLst>
                  <a:ext uri="{FF2B5EF4-FFF2-40B4-BE49-F238E27FC236}">
                    <a16:creationId xmlns="" xmlns:a16="http://schemas.microsoft.com/office/drawing/2014/main" id="{6460C1DC-8E7F-4257-8D45-94AE2242C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650" y="1830388"/>
                <a:ext cx="174625" cy="120650"/>
              </a:xfrm>
              <a:custGeom>
                <a:avLst/>
                <a:gdLst>
                  <a:gd name="T0" fmla="*/ 0 w 261"/>
                  <a:gd name="T1" fmla="*/ 57 h 179"/>
                  <a:gd name="T2" fmla="*/ 0 w 261"/>
                  <a:gd name="T3" fmla="*/ 122 h 179"/>
                  <a:gd name="T4" fmla="*/ 58 w 261"/>
                  <a:gd name="T5" fmla="*/ 179 h 179"/>
                  <a:gd name="T6" fmla="*/ 261 w 261"/>
                  <a:gd name="T7" fmla="*/ 179 h 179"/>
                  <a:gd name="T8" fmla="*/ 261 w 261"/>
                  <a:gd name="T9" fmla="*/ 0 h 179"/>
                  <a:gd name="T10" fmla="*/ 58 w 261"/>
                  <a:gd name="T11" fmla="*/ 0 h 179"/>
                  <a:gd name="T12" fmla="*/ 0 w 261"/>
                  <a:gd name="T13" fmla="*/ 57 h 179"/>
                  <a:gd name="T14" fmla="*/ 143 w 261"/>
                  <a:gd name="T15" fmla="*/ 89 h 179"/>
                  <a:gd name="T16" fmla="*/ 93 w 261"/>
                  <a:gd name="T17" fmla="*/ 140 h 179"/>
                  <a:gd name="T18" fmla="*/ 42 w 261"/>
                  <a:gd name="T19" fmla="*/ 89 h 179"/>
                  <a:gd name="T20" fmla="*/ 93 w 261"/>
                  <a:gd name="T21" fmla="*/ 39 h 179"/>
                  <a:gd name="T22" fmla="*/ 143 w 261"/>
                  <a:gd name="T23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1" h="179">
                    <a:moveTo>
                      <a:pt x="0" y="57"/>
                    </a:move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53"/>
                      <a:pt x="26" y="179"/>
                      <a:pt x="58" y="179"/>
                    </a:cubicBezTo>
                    <a:cubicBezTo>
                      <a:pt x="261" y="179"/>
                      <a:pt x="261" y="179"/>
                      <a:pt x="261" y="179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26" y="0"/>
                      <a:pt x="0" y="25"/>
                      <a:pt x="0" y="57"/>
                    </a:cubicBezTo>
                    <a:close/>
                    <a:moveTo>
                      <a:pt x="143" y="89"/>
                    </a:moveTo>
                    <a:cubicBezTo>
                      <a:pt x="143" y="117"/>
                      <a:pt x="120" y="140"/>
                      <a:pt x="93" y="140"/>
                    </a:cubicBezTo>
                    <a:cubicBezTo>
                      <a:pt x="65" y="140"/>
                      <a:pt x="42" y="117"/>
                      <a:pt x="42" y="89"/>
                    </a:cubicBezTo>
                    <a:cubicBezTo>
                      <a:pt x="42" y="62"/>
                      <a:pt x="65" y="39"/>
                      <a:pt x="93" y="39"/>
                    </a:cubicBezTo>
                    <a:cubicBezTo>
                      <a:pt x="120" y="39"/>
                      <a:pt x="143" y="62"/>
                      <a:pt x="143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9">
                <a:extLst>
                  <a:ext uri="{FF2B5EF4-FFF2-40B4-BE49-F238E27FC236}">
                    <a16:creationId xmlns="" xmlns:a16="http://schemas.microsoft.com/office/drawing/2014/main" id="{C8579199-2E25-4DBD-B2E9-BAB308818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0325" y="1641476"/>
                <a:ext cx="488950" cy="460375"/>
              </a:xfrm>
              <a:custGeom>
                <a:avLst/>
                <a:gdLst>
                  <a:gd name="T0" fmla="*/ 62 w 731"/>
                  <a:gd name="T1" fmla="*/ 19 h 688"/>
                  <a:gd name="T2" fmla="*/ 617 w 731"/>
                  <a:gd name="T3" fmla="*/ 19 h 688"/>
                  <a:gd name="T4" fmla="*/ 660 w 731"/>
                  <a:gd name="T5" fmla="*/ 19 h 688"/>
                  <a:gd name="T6" fmla="*/ 673 w 731"/>
                  <a:gd name="T7" fmla="*/ 19 h 688"/>
                  <a:gd name="T8" fmla="*/ 711 w 731"/>
                  <a:gd name="T9" fmla="*/ 50 h 688"/>
                  <a:gd name="T10" fmla="*/ 731 w 731"/>
                  <a:gd name="T11" fmla="*/ 66 h 688"/>
                  <a:gd name="T12" fmla="*/ 731 w 731"/>
                  <a:gd name="T13" fmla="*/ 57 h 688"/>
                  <a:gd name="T14" fmla="*/ 716 w 731"/>
                  <a:gd name="T15" fmla="*/ 19 h 688"/>
                  <a:gd name="T16" fmla="*/ 673 w 731"/>
                  <a:gd name="T17" fmla="*/ 0 h 688"/>
                  <a:gd name="T18" fmla="*/ 660 w 731"/>
                  <a:gd name="T19" fmla="*/ 0 h 688"/>
                  <a:gd name="T20" fmla="*/ 56 w 731"/>
                  <a:gd name="T21" fmla="*/ 0 h 688"/>
                  <a:gd name="T22" fmla="*/ 1 w 731"/>
                  <a:gd name="T23" fmla="*/ 28 h 688"/>
                  <a:gd name="T24" fmla="*/ 1 w 731"/>
                  <a:gd name="T25" fmla="*/ 50 h 688"/>
                  <a:gd name="T26" fmla="*/ 1 w 731"/>
                  <a:gd name="T27" fmla="*/ 62 h 688"/>
                  <a:gd name="T28" fmla="*/ 1 w 731"/>
                  <a:gd name="T29" fmla="*/ 72 h 688"/>
                  <a:gd name="T30" fmla="*/ 1 w 731"/>
                  <a:gd name="T31" fmla="*/ 116 h 688"/>
                  <a:gd name="T32" fmla="*/ 1 w 731"/>
                  <a:gd name="T33" fmla="*/ 174 h 688"/>
                  <a:gd name="T34" fmla="*/ 1 w 731"/>
                  <a:gd name="T35" fmla="*/ 243 h 688"/>
                  <a:gd name="T36" fmla="*/ 1 w 731"/>
                  <a:gd name="T37" fmla="*/ 317 h 688"/>
                  <a:gd name="T38" fmla="*/ 1 w 731"/>
                  <a:gd name="T39" fmla="*/ 390 h 688"/>
                  <a:gd name="T40" fmla="*/ 1 w 731"/>
                  <a:gd name="T41" fmla="*/ 458 h 688"/>
                  <a:gd name="T42" fmla="*/ 1 w 731"/>
                  <a:gd name="T43" fmla="*/ 515 h 688"/>
                  <a:gd name="T44" fmla="*/ 1 w 731"/>
                  <a:gd name="T45" fmla="*/ 556 h 688"/>
                  <a:gd name="T46" fmla="*/ 1 w 731"/>
                  <a:gd name="T47" fmla="*/ 575 h 688"/>
                  <a:gd name="T48" fmla="*/ 1 w 731"/>
                  <a:gd name="T49" fmla="*/ 575 h 688"/>
                  <a:gd name="T50" fmla="*/ 1 w 731"/>
                  <a:gd name="T51" fmla="*/ 630 h 688"/>
                  <a:gd name="T52" fmla="*/ 58 w 731"/>
                  <a:gd name="T53" fmla="*/ 688 h 688"/>
                  <a:gd name="T54" fmla="*/ 673 w 731"/>
                  <a:gd name="T55" fmla="*/ 688 h 688"/>
                  <a:gd name="T56" fmla="*/ 731 w 731"/>
                  <a:gd name="T57" fmla="*/ 630 h 688"/>
                  <a:gd name="T58" fmla="*/ 731 w 731"/>
                  <a:gd name="T59" fmla="*/ 584 h 688"/>
                  <a:gd name="T60" fmla="*/ 731 w 731"/>
                  <a:gd name="T61" fmla="*/ 492 h 688"/>
                  <a:gd name="T62" fmla="*/ 528 w 731"/>
                  <a:gd name="T63" fmla="*/ 492 h 688"/>
                  <a:gd name="T64" fmla="*/ 442 w 731"/>
                  <a:gd name="T65" fmla="*/ 406 h 688"/>
                  <a:gd name="T66" fmla="*/ 442 w 731"/>
                  <a:gd name="T67" fmla="*/ 341 h 688"/>
                  <a:gd name="T68" fmla="*/ 528 w 731"/>
                  <a:gd name="T69" fmla="*/ 255 h 688"/>
                  <a:gd name="T70" fmla="*/ 731 w 731"/>
                  <a:gd name="T71" fmla="*/ 255 h 688"/>
                  <a:gd name="T72" fmla="*/ 731 w 731"/>
                  <a:gd name="T73" fmla="*/ 191 h 688"/>
                  <a:gd name="T74" fmla="*/ 731 w 731"/>
                  <a:gd name="T75" fmla="*/ 179 h 688"/>
                  <a:gd name="T76" fmla="*/ 731 w 731"/>
                  <a:gd name="T77" fmla="*/ 175 h 688"/>
                  <a:gd name="T78" fmla="*/ 731 w 731"/>
                  <a:gd name="T79" fmla="*/ 141 h 688"/>
                  <a:gd name="T80" fmla="*/ 731 w 731"/>
                  <a:gd name="T81" fmla="*/ 116 h 688"/>
                  <a:gd name="T82" fmla="*/ 673 w 731"/>
                  <a:gd name="T83" fmla="*/ 59 h 688"/>
                  <a:gd name="T84" fmla="*/ 624 w 731"/>
                  <a:gd name="T85" fmla="*/ 59 h 688"/>
                  <a:gd name="T86" fmla="*/ 622 w 731"/>
                  <a:gd name="T87" fmla="*/ 59 h 688"/>
                  <a:gd name="T88" fmla="*/ 613 w 731"/>
                  <a:gd name="T89" fmla="*/ 59 h 688"/>
                  <a:gd name="T90" fmla="*/ 602 w 731"/>
                  <a:gd name="T91" fmla="*/ 59 h 688"/>
                  <a:gd name="T92" fmla="*/ 590 w 731"/>
                  <a:gd name="T93" fmla="*/ 59 h 688"/>
                  <a:gd name="T94" fmla="*/ 574 w 731"/>
                  <a:gd name="T95" fmla="*/ 59 h 688"/>
                  <a:gd name="T96" fmla="*/ 554 w 731"/>
                  <a:gd name="T97" fmla="*/ 59 h 688"/>
                  <a:gd name="T98" fmla="*/ 62 w 731"/>
                  <a:gd name="T99" fmla="*/ 59 h 688"/>
                  <a:gd name="T100" fmla="*/ 24 w 731"/>
                  <a:gd name="T101" fmla="*/ 37 h 688"/>
                  <a:gd name="T102" fmla="*/ 62 w 731"/>
                  <a:gd name="T103" fmla="*/ 19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31" h="688">
                    <a:moveTo>
                      <a:pt x="62" y="19"/>
                    </a:moveTo>
                    <a:cubicBezTo>
                      <a:pt x="62" y="19"/>
                      <a:pt x="617" y="19"/>
                      <a:pt x="617" y="19"/>
                    </a:cubicBezTo>
                    <a:cubicBezTo>
                      <a:pt x="660" y="19"/>
                      <a:pt x="660" y="19"/>
                      <a:pt x="660" y="19"/>
                    </a:cubicBezTo>
                    <a:cubicBezTo>
                      <a:pt x="673" y="19"/>
                      <a:pt x="673" y="19"/>
                      <a:pt x="673" y="19"/>
                    </a:cubicBezTo>
                    <a:cubicBezTo>
                      <a:pt x="692" y="19"/>
                      <a:pt x="707" y="32"/>
                      <a:pt x="711" y="50"/>
                    </a:cubicBezTo>
                    <a:cubicBezTo>
                      <a:pt x="718" y="54"/>
                      <a:pt x="725" y="59"/>
                      <a:pt x="731" y="66"/>
                    </a:cubicBezTo>
                    <a:cubicBezTo>
                      <a:pt x="731" y="57"/>
                      <a:pt x="731" y="57"/>
                      <a:pt x="731" y="57"/>
                    </a:cubicBezTo>
                    <a:cubicBezTo>
                      <a:pt x="731" y="42"/>
                      <a:pt x="725" y="29"/>
                      <a:pt x="716" y="19"/>
                    </a:cubicBezTo>
                    <a:cubicBezTo>
                      <a:pt x="705" y="7"/>
                      <a:pt x="690" y="0"/>
                      <a:pt x="673" y="0"/>
                    </a:cubicBezTo>
                    <a:cubicBezTo>
                      <a:pt x="660" y="0"/>
                      <a:pt x="660" y="0"/>
                      <a:pt x="660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37" y="0"/>
                      <a:pt x="6" y="6"/>
                      <a:pt x="1" y="28"/>
                    </a:cubicBezTo>
                    <a:cubicBezTo>
                      <a:pt x="0" y="35"/>
                      <a:pt x="1" y="43"/>
                      <a:pt x="1" y="50"/>
                    </a:cubicBezTo>
                    <a:cubicBezTo>
                      <a:pt x="1" y="54"/>
                      <a:pt x="1" y="58"/>
                      <a:pt x="1" y="62"/>
                    </a:cubicBezTo>
                    <a:cubicBezTo>
                      <a:pt x="1" y="66"/>
                      <a:pt x="1" y="69"/>
                      <a:pt x="1" y="72"/>
                    </a:cubicBezTo>
                    <a:cubicBezTo>
                      <a:pt x="1" y="86"/>
                      <a:pt x="1" y="101"/>
                      <a:pt x="1" y="116"/>
                    </a:cubicBezTo>
                    <a:cubicBezTo>
                      <a:pt x="1" y="135"/>
                      <a:pt x="1" y="155"/>
                      <a:pt x="1" y="174"/>
                    </a:cubicBezTo>
                    <a:cubicBezTo>
                      <a:pt x="1" y="197"/>
                      <a:pt x="1" y="220"/>
                      <a:pt x="1" y="243"/>
                    </a:cubicBezTo>
                    <a:cubicBezTo>
                      <a:pt x="1" y="268"/>
                      <a:pt x="1" y="292"/>
                      <a:pt x="1" y="317"/>
                    </a:cubicBezTo>
                    <a:cubicBezTo>
                      <a:pt x="1" y="341"/>
                      <a:pt x="1" y="366"/>
                      <a:pt x="1" y="390"/>
                    </a:cubicBezTo>
                    <a:cubicBezTo>
                      <a:pt x="1" y="413"/>
                      <a:pt x="1" y="436"/>
                      <a:pt x="1" y="458"/>
                    </a:cubicBezTo>
                    <a:cubicBezTo>
                      <a:pt x="1" y="477"/>
                      <a:pt x="1" y="496"/>
                      <a:pt x="1" y="515"/>
                    </a:cubicBezTo>
                    <a:cubicBezTo>
                      <a:pt x="1" y="529"/>
                      <a:pt x="1" y="542"/>
                      <a:pt x="1" y="556"/>
                    </a:cubicBezTo>
                    <a:cubicBezTo>
                      <a:pt x="1" y="562"/>
                      <a:pt x="1" y="568"/>
                      <a:pt x="1" y="575"/>
                    </a:cubicBezTo>
                    <a:cubicBezTo>
                      <a:pt x="1" y="575"/>
                      <a:pt x="1" y="575"/>
                      <a:pt x="1" y="575"/>
                    </a:cubicBezTo>
                    <a:cubicBezTo>
                      <a:pt x="1" y="630"/>
                      <a:pt x="1" y="630"/>
                      <a:pt x="1" y="630"/>
                    </a:cubicBezTo>
                    <a:cubicBezTo>
                      <a:pt x="1" y="662"/>
                      <a:pt x="26" y="688"/>
                      <a:pt x="58" y="688"/>
                    </a:cubicBezTo>
                    <a:cubicBezTo>
                      <a:pt x="673" y="688"/>
                      <a:pt x="673" y="688"/>
                      <a:pt x="673" y="688"/>
                    </a:cubicBezTo>
                    <a:cubicBezTo>
                      <a:pt x="705" y="688"/>
                      <a:pt x="731" y="662"/>
                      <a:pt x="731" y="630"/>
                    </a:cubicBezTo>
                    <a:cubicBezTo>
                      <a:pt x="731" y="584"/>
                      <a:pt x="731" y="584"/>
                      <a:pt x="731" y="584"/>
                    </a:cubicBezTo>
                    <a:cubicBezTo>
                      <a:pt x="731" y="492"/>
                      <a:pt x="731" y="492"/>
                      <a:pt x="731" y="492"/>
                    </a:cubicBezTo>
                    <a:cubicBezTo>
                      <a:pt x="528" y="492"/>
                      <a:pt x="528" y="492"/>
                      <a:pt x="528" y="492"/>
                    </a:cubicBezTo>
                    <a:cubicBezTo>
                      <a:pt x="480" y="492"/>
                      <a:pt x="442" y="453"/>
                      <a:pt x="442" y="406"/>
                    </a:cubicBezTo>
                    <a:cubicBezTo>
                      <a:pt x="442" y="341"/>
                      <a:pt x="442" y="341"/>
                      <a:pt x="442" y="341"/>
                    </a:cubicBezTo>
                    <a:cubicBezTo>
                      <a:pt x="442" y="294"/>
                      <a:pt x="480" y="255"/>
                      <a:pt x="528" y="255"/>
                    </a:cubicBezTo>
                    <a:cubicBezTo>
                      <a:pt x="731" y="255"/>
                      <a:pt x="731" y="255"/>
                      <a:pt x="731" y="255"/>
                    </a:cubicBezTo>
                    <a:cubicBezTo>
                      <a:pt x="731" y="191"/>
                      <a:pt x="731" y="191"/>
                      <a:pt x="731" y="191"/>
                    </a:cubicBezTo>
                    <a:cubicBezTo>
                      <a:pt x="731" y="179"/>
                      <a:pt x="731" y="179"/>
                      <a:pt x="731" y="179"/>
                    </a:cubicBezTo>
                    <a:cubicBezTo>
                      <a:pt x="731" y="175"/>
                      <a:pt x="731" y="175"/>
                      <a:pt x="731" y="175"/>
                    </a:cubicBezTo>
                    <a:cubicBezTo>
                      <a:pt x="731" y="141"/>
                      <a:pt x="731" y="141"/>
                      <a:pt x="731" y="141"/>
                    </a:cubicBezTo>
                    <a:cubicBezTo>
                      <a:pt x="731" y="116"/>
                      <a:pt x="731" y="116"/>
                      <a:pt x="731" y="116"/>
                    </a:cubicBezTo>
                    <a:cubicBezTo>
                      <a:pt x="731" y="84"/>
                      <a:pt x="705" y="59"/>
                      <a:pt x="673" y="59"/>
                    </a:cubicBezTo>
                    <a:cubicBezTo>
                      <a:pt x="624" y="59"/>
                      <a:pt x="624" y="59"/>
                      <a:pt x="624" y="59"/>
                    </a:cubicBezTo>
                    <a:cubicBezTo>
                      <a:pt x="622" y="59"/>
                      <a:pt x="622" y="59"/>
                      <a:pt x="622" y="59"/>
                    </a:cubicBezTo>
                    <a:cubicBezTo>
                      <a:pt x="613" y="59"/>
                      <a:pt x="613" y="59"/>
                      <a:pt x="613" y="59"/>
                    </a:cubicBezTo>
                    <a:cubicBezTo>
                      <a:pt x="602" y="59"/>
                      <a:pt x="602" y="59"/>
                      <a:pt x="602" y="59"/>
                    </a:cubicBezTo>
                    <a:cubicBezTo>
                      <a:pt x="590" y="59"/>
                      <a:pt x="590" y="59"/>
                      <a:pt x="590" y="59"/>
                    </a:cubicBezTo>
                    <a:cubicBezTo>
                      <a:pt x="574" y="59"/>
                      <a:pt x="574" y="59"/>
                      <a:pt x="574" y="59"/>
                    </a:cubicBezTo>
                    <a:cubicBezTo>
                      <a:pt x="554" y="59"/>
                      <a:pt x="554" y="59"/>
                      <a:pt x="554" y="59"/>
                    </a:cubicBezTo>
                    <a:cubicBezTo>
                      <a:pt x="554" y="59"/>
                      <a:pt x="63" y="59"/>
                      <a:pt x="62" y="59"/>
                    </a:cubicBezTo>
                    <a:cubicBezTo>
                      <a:pt x="50" y="59"/>
                      <a:pt x="22" y="56"/>
                      <a:pt x="24" y="37"/>
                    </a:cubicBezTo>
                    <a:cubicBezTo>
                      <a:pt x="27" y="21"/>
                      <a:pt x="50" y="19"/>
                      <a:pt x="6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41">
              <a:extLst>
                <a:ext uri="{FF2B5EF4-FFF2-40B4-BE49-F238E27FC236}">
                  <a16:creationId xmlns="" xmlns:a16="http://schemas.microsoft.com/office/drawing/2014/main" id="{F3A3B7D0-01CC-4F60-BC5D-2701C6ACBFF8}"/>
                </a:ext>
              </a:extLst>
            </p:cNvPr>
            <p:cNvGrpSpPr/>
            <p:nvPr/>
          </p:nvGrpSpPr>
          <p:grpSpPr>
            <a:xfrm>
              <a:off x="5072779" y="3802920"/>
              <a:ext cx="2048972" cy="1293715"/>
              <a:chOff x="4948086" y="299433"/>
              <a:chExt cx="2549181" cy="1293715"/>
            </a:xfrm>
          </p:grpSpPr>
          <p:sp>
            <p:nvSpPr>
              <p:cNvPr id="25" name="TextBox 42">
                <a:extLst>
                  <a:ext uri="{FF2B5EF4-FFF2-40B4-BE49-F238E27FC236}">
                    <a16:creationId xmlns="" xmlns:a16="http://schemas.microsoft.com/office/drawing/2014/main" id="{72DABCAF-3D54-46F2-A7BC-EFC1FB7E6083}"/>
                  </a:ext>
                </a:extLst>
              </p:cNvPr>
              <p:cNvSpPr txBox="1"/>
              <p:nvPr/>
            </p:nvSpPr>
            <p:spPr>
              <a:xfrm>
                <a:off x="4948086" y="299433"/>
                <a:ext cx="2549181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6" name="TextBox 43">
                <a:extLst>
                  <a:ext uri="{FF2B5EF4-FFF2-40B4-BE49-F238E27FC236}">
                    <a16:creationId xmlns="" xmlns:a16="http://schemas.microsoft.com/office/drawing/2014/main" id="{E281E701-E50B-4C47-BD1B-E868A6201D3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8086" y="727586"/>
                <a:ext cx="2549181" cy="865562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46" name="千图PPT彼岸天：ID 8661124库_组合 45">
            <a:extLst>
              <a:ext uri="{FF2B5EF4-FFF2-40B4-BE49-F238E27FC236}">
                <a16:creationId xmlns="" xmlns:a16="http://schemas.microsoft.com/office/drawing/2014/main" id="{02657873-E0BD-48E1-8FA1-6FE5D92AAEF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395298" y="2996952"/>
            <a:ext cx="2050966" cy="3087691"/>
            <a:chOff x="3395298" y="2996952"/>
            <a:chExt cx="2050966" cy="3087691"/>
          </a:xfrm>
        </p:grpSpPr>
        <p:sp>
          <p:nvSpPr>
            <p:cNvPr id="10" name="Straight Connector 6">
              <a:extLst>
                <a:ext uri="{FF2B5EF4-FFF2-40B4-BE49-F238E27FC236}">
                  <a16:creationId xmlns="" xmlns:a16="http://schemas.microsoft.com/office/drawing/2014/main" id="{E1545B5F-506B-40D2-BC8F-D693B126844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4420781" y="2996952"/>
              <a:ext cx="0" cy="1292757"/>
            </a:xfrm>
            <a:prstGeom prst="line">
              <a:avLst/>
            </a:prstGeom>
            <a:noFill/>
            <a:ln w="6350" cap="flat">
              <a:solidFill>
                <a:schemeClr val="tx2"/>
              </a:solidFill>
              <a:prstDash val="dash"/>
              <a:miter lim="800000"/>
              <a:headEnd type="oval"/>
              <a:tailEnd type="oval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28">
              <a:extLst>
                <a:ext uri="{FF2B5EF4-FFF2-40B4-BE49-F238E27FC236}">
                  <a16:creationId xmlns="" xmlns:a16="http://schemas.microsoft.com/office/drawing/2014/main" id="{6514DBBD-4A0F-46CE-81DD-DAAF12E49A2D}"/>
                </a:ext>
              </a:extLst>
            </p:cNvPr>
            <p:cNvGrpSpPr/>
            <p:nvPr/>
          </p:nvGrpSpPr>
          <p:grpSpPr>
            <a:xfrm>
              <a:off x="4233801" y="4416964"/>
              <a:ext cx="373964" cy="373964"/>
              <a:chOff x="1981200" y="163513"/>
              <a:chExt cx="609600" cy="609600"/>
            </a:xfrm>
            <a:solidFill>
              <a:schemeClr val="accent3"/>
            </a:solidFill>
          </p:grpSpPr>
          <p:sp>
            <p:nvSpPr>
              <p:cNvPr id="32" name="Freeform: Shape 29">
                <a:extLst>
                  <a:ext uri="{FF2B5EF4-FFF2-40B4-BE49-F238E27FC236}">
                    <a16:creationId xmlns="" xmlns:a16="http://schemas.microsoft.com/office/drawing/2014/main" id="{75802BEA-EF78-4C99-8C2D-152415759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163513"/>
                <a:ext cx="609600" cy="609600"/>
              </a:xfrm>
              <a:custGeom>
                <a:avLst/>
                <a:gdLst>
                  <a:gd name="T0" fmla="*/ 456 w 912"/>
                  <a:gd name="T1" fmla="*/ 912 h 912"/>
                  <a:gd name="T2" fmla="*/ 0 w 912"/>
                  <a:gd name="T3" fmla="*/ 456 h 912"/>
                  <a:gd name="T4" fmla="*/ 456 w 912"/>
                  <a:gd name="T5" fmla="*/ 0 h 912"/>
                  <a:gd name="T6" fmla="*/ 912 w 912"/>
                  <a:gd name="T7" fmla="*/ 456 h 912"/>
                  <a:gd name="T8" fmla="*/ 456 w 912"/>
                  <a:gd name="T9" fmla="*/ 912 h 912"/>
                  <a:gd name="T10" fmla="*/ 456 w 912"/>
                  <a:gd name="T11" fmla="*/ 114 h 912"/>
                  <a:gd name="T12" fmla="*/ 114 w 912"/>
                  <a:gd name="T13" fmla="*/ 456 h 912"/>
                  <a:gd name="T14" fmla="*/ 456 w 912"/>
                  <a:gd name="T15" fmla="*/ 798 h 912"/>
                  <a:gd name="T16" fmla="*/ 798 w 912"/>
                  <a:gd name="T17" fmla="*/ 456 h 912"/>
                  <a:gd name="T18" fmla="*/ 456 w 912"/>
                  <a:gd name="T19" fmla="*/ 114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2" h="912">
                    <a:moveTo>
                      <a:pt x="456" y="912"/>
                    </a:moveTo>
                    <a:cubicBezTo>
                      <a:pt x="204" y="912"/>
                      <a:pt x="0" y="708"/>
                      <a:pt x="0" y="456"/>
                    </a:cubicBezTo>
                    <a:cubicBezTo>
                      <a:pt x="0" y="205"/>
                      <a:pt x="204" y="0"/>
                      <a:pt x="456" y="0"/>
                    </a:cubicBezTo>
                    <a:cubicBezTo>
                      <a:pt x="707" y="0"/>
                      <a:pt x="912" y="205"/>
                      <a:pt x="912" y="456"/>
                    </a:cubicBezTo>
                    <a:cubicBezTo>
                      <a:pt x="912" y="708"/>
                      <a:pt x="707" y="912"/>
                      <a:pt x="456" y="912"/>
                    </a:cubicBezTo>
                    <a:close/>
                    <a:moveTo>
                      <a:pt x="456" y="114"/>
                    </a:moveTo>
                    <a:cubicBezTo>
                      <a:pt x="267" y="114"/>
                      <a:pt x="114" y="267"/>
                      <a:pt x="114" y="456"/>
                    </a:cubicBezTo>
                    <a:cubicBezTo>
                      <a:pt x="114" y="645"/>
                      <a:pt x="267" y="798"/>
                      <a:pt x="456" y="798"/>
                    </a:cubicBezTo>
                    <a:cubicBezTo>
                      <a:pt x="644" y="798"/>
                      <a:pt x="798" y="645"/>
                      <a:pt x="798" y="456"/>
                    </a:cubicBezTo>
                    <a:cubicBezTo>
                      <a:pt x="798" y="267"/>
                      <a:pt x="644" y="114"/>
                      <a:pt x="456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0">
                <a:extLst>
                  <a:ext uri="{FF2B5EF4-FFF2-40B4-BE49-F238E27FC236}">
                    <a16:creationId xmlns="" xmlns:a16="http://schemas.microsoft.com/office/drawing/2014/main" id="{93058DF4-E7D2-4647-BDED-968DC7F2EB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328613"/>
                <a:ext cx="261938" cy="209550"/>
              </a:xfrm>
              <a:custGeom>
                <a:avLst/>
                <a:gdLst>
                  <a:gd name="T0" fmla="*/ 199 w 394"/>
                  <a:gd name="T1" fmla="*/ 112 h 313"/>
                  <a:gd name="T2" fmla="*/ 162 w 394"/>
                  <a:gd name="T3" fmla="*/ 105 h 313"/>
                  <a:gd name="T4" fmla="*/ 136 w 394"/>
                  <a:gd name="T5" fmla="*/ 108 h 313"/>
                  <a:gd name="T6" fmla="*/ 0 w 394"/>
                  <a:gd name="T7" fmla="*/ 42 h 313"/>
                  <a:gd name="T8" fmla="*/ 60 w 394"/>
                  <a:gd name="T9" fmla="*/ 187 h 313"/>
                  <a:gd name="T10" fmla="*/ 57 w 394"/>
                  <a:gd name="T11" fmla="*/ 209 h 313"/>
                  <a:gd name="T12" fmla="*/ 162 w 394"/>
                  <a:gd name="T13" fmla="*/ 313 h 313"/>
                  <a:gd name="T14" fmla="*/ 266 w 394"/>
                  <a:gd name="T15" fmla="*/ 209 h 313"/>
                  <a:gd name="T16" fmla="*/ 266 w 394"/>
                  <a:gd name="T17" fmla="*/ 203 h 313"/>
                  <a:gd name="T18" fmla="*/ 394 w 394"/>
                  <a:gd name="T19" fmla="*/ 0 h 313"/>
                  <a:gd name="T20" fmla="*/ 199 w 394"/>
                  <a:gd name="T21" fmla="*/ 112 h 313"/>
                  <a:gd name="T22" fmla="*/ 162 w 394"/>
                  <a:gd name="T23" fmla="*/ 248 h 313"/>
                  <a:gd name="T24" fmla="*/ 123 w 394"/>
                  <a:gd name="T25" fmla="*/ 209 h 313"/>
                  <a:gd name="T26" fmla="*/ 162 w 394"/>
                  <a:gd name="T27" fmla="*/ 170 h 313"/>
                  <a:gd name="T28" fmla="*/ 200 w 394"/>
                  <a:gd name="T29" fmla="*/ 209 h 313"/>
                  <a:gd name="T30" fmla="*/ 162 w 394"/>
                  <a:gd name="T31" fmla="*/ 248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13">
                    <a:moveTo>
                      <a:pt x="199" y="112"/>
                    </a:moveTo>
                    <a:cubicBezTo>
                      <a:pt x="188" y="107"/>
                      <a:pt x="175" y="105"/>
                      <a:pt x="162" y="105"/>
                    </a:cubicBezTo>
                    <a:cubicBezTo>
                      <a:pt x="153" y="105"/>
                      <a:pt x="145" y="106"/>
                      <a:pt x="136" y="108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60" y="187"/>
                      <a:pt x="60" y="187"/>
                      <a:pt x="60" y="187"/>
                    </a:cubicBezTo>
                    <a:cubicBezTo>
                      <a:pt x="58" y="194"/>
                      <a:pt x="57" y="201"/>
                      <a:pt x="57" y="209"/>
                    </a:cubicBezTo>
                    <a:cubicBezTo>
                      <a:pt x="57" y="267"/>
                      <a:pt x="104" y="313"/>
                      <a:pt x="162" y="313"/>
                    </a:cubicBezTo>
                    <a:cubicBezTo>
                      <a:pt x="219" y="313"/>
                      <a:pt x="266" y="267"/>
                      <a:pt x="266" y="209"/>
                    </a:cubicBezTo>
                    <a:cubicBezTo>
                      <a:pt x="266" y="207"/>
                      <a:pt x="266" y="205"/>
                      <a:pt x="266" y="203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199" y="112"/>
                    </a:lnTo>
                    <a:close/>
                    <a:moveTo>
                      <a:pt x="162" y="248"/>
                    </a:moveTo>
                    <a:cubicBezTo>
                      <a:pt x="140" y="248"/>
                      <a:pt x="123" y="230"/>
                      <a:pt x="123" y="209"/>
                    </a:cubicBezTo>
                    <a:cubicBezTo>
                      <a:pt x="123" y="188"/>
                      <a:pt x="140" y="170"/>
                      <a:pt x="162" y="170"/>
                    </a:cubicBezTo>
                    <a:cubicBezTo>
                      <a:pt x="183" y="170"/>
                      <a:pt x="200" y="188"/>
                      <a:pt x="200" y="209"/>
                    </a:cubicBezTo>
                    <a:cubicBezTo>
                      <a:pt x="200" y="230"/>
                      <a:pt x="183" y="248"/>
                      <a:pt x="162" y="2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1">
                <a:extLst>
                  <a:ext uri="{FF2B5EF4-FFF2-40B4-BE49-F238E27FC236}">
                    <a16:creationId xmlns="" xmlns:a16="http://schemas.microsoft.com/office/drawing/2014/main" id="{73A425B3-76A2-4891-BB53-B46115110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163513"/>
                <a:ext cx="609600" cy="609600"/>
              </a:xfrm>
              <a:custGeom>
                <a:avLst/>
                <a:gdLst>
                  <a:gd name="T0" fmla="*/ 456 w 912"/>
                  <a:gd name="T1" fmla="*/ 0 h 912"/>
                  <a:gd name="T2" fmla="*/ 0 w 912"/>
                  <a:gd name="T3" fmla="*/ 456 h 912"/>
                  <a:gd name="T4" fmla="*/ 456 w 912"/>
                  <a:gd name="T5" fmla="*/ 912 h 912"/>
                  <a:gd name="T6" fmla="*/ 912 w 912"/>
                  <a:gd name="T7" fmla="*/ 456 h 912"/>
                  <a:gd name="T8" fmla="*/ 456 w 912"/>
                  <a:gd name="T9" fmla="*/ 0 h 912"/>
                  <a:gd name="T10" fmla="*/ 477 w 912"/>
                  <a:gd name="T11" fmla="*/ 797 h 912"/>
                  <a:gd name="T12" fmla="*/ 477 w 912"/>
                  <a:gd name="T13" fmla="*/ 754 h 912"/>
                  <a:gd name="T14" fmla="*/ 453 w 912"/>
                  <a:gd name="T15" fmla="*/ 730 h 912"/>
                  <a:gd name="T16" fmla="*/ 429 w 912"/>
                  <a:gd name="T17" fmla="*/ 754 h 912"/>
                  <a:gd name="T18" fmla="*/ 429 w 912"/>
                  <a:gd name="T19" fmla="*/ 797 h 912"/>
                  <a:gd name="T20" fmla="*/ 115 w 912"/>
                  <a:gd name="T21" fmla="*/ 479 h 912"/>
                  <a:gd name="T22" fmla="*/ 157 w 912"/>
                  <a:gd name="T23" fmla="*/ 479 h 912"/>
                  <a:gd name="T24" fmla="*/ 181 w 912"/>
                  <a:gd name="T25" fmla="*/ 455 h 912"/>
                  <a:gd name="T26" fmla="*/ 157 w 912"/>
                  <a:gd name="T27" fmla="*/ 431 h 912"/>
                  <a:gd name="T28" fmla="*/ 115 w 912"/>
                  <a:gd name="T29" fmla="*/ 431 h 912"/>
                  <a:gd name="T30" fmla="*/ 431 w 912"/>
                  <a:gd name="T31" fmla="*/ 115 h 912"/>
                  <a:gd name="T32" fmla="*/ 431 w 912"/>
                  <a:gd name="T33" fmla="*/ 159 h 912"/>
                  <a:gd name="T34" fmla="*/ 456 w 912"/>
                  <a:gd name="T35" fmla="*/ 183 h 912"/>
                  <a:gd name="T36" fmla="*/ 480 w 912"/>
                  <a:gd name="T37" fmla="*/ 159 h 912"/>
                  <a:gd name="T38" fmla="*/ 480 w 912"/>
                  <a:gd name="T39" fmla="*/ 115 h 912"/>
                  <a:gd name="T40" fmla="*/ 797 w 912"/>
                  <a:gd name="T41" fmla="*/ 433 h 912"/>
                  <a:gd name="T42" fmla="*/ 752 w 912"/>
                  <a:gd name="T43" fmla="*/ 433 h 912"/>
                  <a:gd name="T44" fmla="*/ 728 w 912"/>
                  <a:gd name="T45" fmla="*/ 458 h 912"/>
                  <a:gd name="T46" fmla="*/ 752 w 912"/>
                  <a:gd name="T47" fmla="*/ 482 h 912"/>
                  <a:gd name="T48" fmla="*/ 796 w 912"/>
                  <a:gd name="T49" fmla="*/ 482 h 912"/>
                  <a:gd name="T50" fmla="*/ 477 w 912"/>
                  <a:gd name="T51" fmla="*/ 797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2" h="912">
                    <a:moveTo>
                      <a:pt x="456" y="0"/>
                    </a:moveTo>
                    <a:cubicBezTo>
                      <a:pt x="204" y="0"/>
                      <a:pt x="0" y="205"/>
                      <a:pt x="0" y="456"/>
                    </a:cubicBezTo>
                    <a:cubicBezTo>
                      <a:pt x="0" y="708"/>
                      <a:pt x="204" y="912"/>
                      <a:pt x="456" y="912"/>
                    </a:cubicBezTo>
                    <a:cubicBezTo>
                      <a:pt x="707" y="912"/>
                      <a:pt x="912" y="708"/>
                      <a:pt x="912" y="456"/>
                    </a:cubicBezTo>
                    <a:cubicBezTo>
                      <a:pt x="912" y="205"/>
                      <a:pt x="707" y="0"/>
                      <a:pt x="456" y="0"/>
                    </a:cubicBezTo>
                    <a:close/>
                    <a:moveTo>
                      <a:pt x="477" y="797"/>
                    </a:moveTo>
                    <a:cubicBezTo>
                      <a:pt x="477" y="754"/>
                      <a:pt x="477" y="754"/>
                      <a:pt x="477" y="754"/>
                    </a:cubicBezTo>
                    <a:cubicBezTo>
                      <a:pt x="477" y="741"/>
                      <a:pt x="467" y="730"/>
                      <a:pt x="453" y="730"/>
                    </a:cubicBezTo>
                    <a:cubicBezTo>
                      <a:pt x="440" y="730"/>
                      <a:pt x="429" y="741"/>
                      <a:pt x="429" y="754"/>
                    </a:cubicBezTo>
                    <a:cubicBezTo>
                      <a:pt x="429" y="797"/>
                      <a:pt x="429" y="797"/>
                      <a:pt x="429" y="797"/>
                    </a:cubicBezTo>
                    <a:cubicBezTo>
                      <a:pt x="261" y="784"/>
                      <a:pt x="126" y="648"/>
                      <a:pt x="115" y="479"/>
                    </a:cubicBezTo>
                    <a:cubicBezTo>
                      <a:pt x="157" y="479"/>
                      <a:pt x="157" y="479"/>
                      <a:pt x="157" y="479"/>
                    </a:cubicBezTo>
                    <a:cubicBezTo>
                      <a:pt x="170" y="479"/>
                      <a:pt x="181" y="469"/>
                      <a:pt x="181" y="455"/>
                    </a:cubicBezTo>
                    <a:cubicBezTo>
                      <a:pt x="181" y="442"/>
                      <a:pt x="170" y="431"/>
                      <a:pt x="157" y="431"/>
                    </a:cubicBezTo>
                    <a:cubicBezTo>
                      <a:pt x="115" y="431"/>
                      <a:pt x="115" y="431"/>
                      <a:pt x="115" y="431"/>
                    </a:cubicBezTo>
                    <a:cubicBezTo>
                      <a:pt x="127" y="262"/>
                      <a:pt x="262" y="127"/>
                      <a:pt x="431" y="115"/>
                    </a:cubicBezTo>
                    <a:cubicBezTo>
                      <a:pt x="431" y="159"/>
                      <a:pt x="431" y="159"/>
                      <a:pt x="431" y="159"/>
                    </a:cubicBezTo>
                    <a:cubicBezTo>
                      <a:pt x="431" y="172"/>
                      <a:pt x="442" y="183"/>
                      <a:pt x="456" y="183"/>
                    </a:cubicBezTo>
                    <a:cubicBezTo>
                      <a:pt x="469" y="183"/>
                      <a:pt x="480" y="172"/>
                      <a:pt x="480" y="159"/>
                    </a:cubicBezTo>
                    <a:cubicBezTo>
                      <a:pt x="480" y="115"/>
                      <a:pt x="480" y="115"/>
                      <a:pt x="480" y="115"/>
                    </a:cubicBezTo>
                    <a:cubicBezTo>
                      <a:pt x="650" y="127"/>
                      <a:pt x="785" y="263"/>
                      <a:pt x="797" y="433"/>
                    </a:cubicBezTo>
                    <a:cubicBezTo>
                      <a:pt x="752" y="433"/>
                      <a:pt x="752" y="433"/>
                      <a:pt x="752" y="433"/>
                    </a:cubicBezTo>
                    <a:cubicBezTo>
                      <a:pt x="739" y="433"/>
                      <a:pt x="728" y="444"/>
                      <a:pt x="728" y="458"/>
                    </a:cubicBezTo>
                    <a:cubicBezTo>
                      <a:pt x="728" y="471"/>
                      <a:pt x="739" y="482"/>
                      <a:pt x="752" y="482"/>
                    </a:cubicBezTo>
                    <a:cubicBezTo>
                      <a:pt x="796" y="482"/>
                      <a:pt x="796" y="482"/>
                      <a:pt x="796" y="482"/>
                    </a:cubicBezTo>
                    <a:cubicBezTo>
                      <a:pt x="784" y="651"/>
                      <a:pt x="647" y="786"/>
                      <a:pt x="477" y="7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44">
              <a:extLst>
                <a:ext uri="{FF2B5EF4-FFF2-40B4-BE49-F238E27FC236}">
                  <a16:creationId xmlns="" xmlns:a16="http://schemas.microsoft.com/office/drawing/2014/main" id="{2BE5941C-0AB9-4A5F-BE19-BF1D4BFFE301}"/>
                </a:ext>
              </a:extLst>
            </p:cNvPr>
            <p:cNvGrpSpPr/>
            <p:nvPr/>
          </p:nvGrpSpPr>
          <p:grpSpPr>
            <a:xfrm>
              <a:off x="3395298" y="4790928"/>
              <a:ext cx="2050966" cy="1293715"/>
              <a:chOff x="4948086" y="299433"/>
              <a:chExt cx="2549181" cy="1293715"/>
            </a:xfrm>
          </p:grpSpPr>
          <p:sp>
            <p:nvSpPr>
              <p:cNvPr id="23" name="TextBox 51">
                <a:extLst>
                  <a:ext uri="{FF2B5EF4-FFF2-40B4-BE49-F238E27FC236}">
                    <a16:creationId xmlns="" xmlns:a16="http://schemas.microsoft.com/office/drawing/2014/main" id="{63119E81-FE35-4502-B1BF-34AE8F29F48C}"/>
                  </a:ext>
                </a:extLst>
              </p:cNvPr>
              <p:cNvSpPr txBox="1"/>
              <p:nvPr/>
            </p:nvSpPr>
            <p:spPr>
              <a:xfrm>
                <a:off x="4948086" y="299433"/>
                <a:ext cx="2549181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4" name="TextBox 52">
                <a:extLst>
                  <a:ext uri="{FF2B5EF4-FFF2-40B4-BE49-F238E27FC236}">
                    <a16:creationId xmlns="" xmlns:a16="http://schemas.microsoft.com/office/drawing/2014/main" id="{24FFFAB8-F21F-4757-9C51-1775AC1355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8086" y="727586"/>
                <a:ext cx="2549181" cy="865562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48" name="千图PPT彼岸天：ID 8661124库_组合 47">
            <a:extLst>
              <a:ext uri="{FF2B5EF4-FFF2-40B4-BE49-F238E27FC236}">
                <a16:creationId xmlns="" xmlns:a16="http://schemas.microsoft.com/office/drawing/2014/main" id="{0DD7D74E-BF7C-4BE8-B704-6DFCD1515FA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795474" y="3405695"/>
            <a:ext cx="2180846" cy="2902770"/>
            <a:chOff x="6795474" y="3405695"/>
            <a:chExt cx="2180846" cy="2902770"/>
          </a:xfrm>
        </p:grpSpPr>
        <p:sp>
          <p:nvSpPr>
            <p:cNvPr id="8" name="Straight Connector 4">
              <a:extLst>
                <a:ext uri="{FF2B5EF4-FFF2-40B4-BE49-F238E27FC236}">
                  <a16:creationId xmlns="" xmlns:a16="http://schemas.microsoft.com/office/drawing/2014/main" id="{070DC832-7CA7-442F-8645-67268DCA28A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7888532" y="3405695"/>
              <a:ext cx="0" cy="991183"/>
            </a:xfrm>
            <a:prstGeom prst="line">
              <a:avLst/>
            </a:prstGeom>
            <a:noFill/>
            <a:ln w="6350" cap="flat">
              <a:solidFill>
                <a:schemeClr val="tx2"/>
              </a:solidFill>
              <a:prstDash val="dash"/>
              <a:miter lim="800000"/>
              <a:headEnd type="oval"/>
              <a:tailEnd type="oval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22">
              <a:extLst>
                <a:ext uri="{FF2B5EF4-FFF2-40B4-BE49-F238E27FC236}">
                  <a16:creationId xmlns="" xmlns:a16="http://schemas.microsoft.com/office/drawing/2014/main" id="{19F907AB-CE2A-4FDC-8F78-795F1DA4BE8F}"/>
                </a:ext>
              </a:extLst>
            </p:cNvPr>
            <p:cNvGrpSpPr/>
            <p:nvPr/>
          </p:nvGrpSpPr>
          <p:grpSpPr>
            <a:xfrm>
              <a:off x="7712436" y="4563180"/>
              <a:ext cx="347817" cy="299812"/>
              <a:chOff x="2895600" y="206376"/>
              <a:chExt cx="609600" cy="525462"/>
            </a:xfrm>
            <a:solidFill>
              <a:schemeClr val="accent5"/>
            </a:solidFill>
          </p:grpSpPr>
          <p:sp>
            <p:nvSpPr>
              <p:cNvPr id="35" name="Freeform: Shape 23">
                <a:extLst>
                  <a:ext uri="{FF2B5EF4-FFF2-40B4-BE49-F238E27FC236}">
                    <a16:creationId xmlns="" xmlns:a16="http://schemas.microsoft.com/office/drawing/2014/main" id="{31C061B6-5279-42E5-91A3-02F599F13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0063" y="206376"/>
                <a:ext cx="319088" cy="109538"/>
              </a:xfrm>
              <a:custGeom>
                <a:avLst/>
                <a:gdLst>
                  <a:gd name="T0" fmla="*/ 238 w 476"/>
                  <a:gd name="T1" fmla="*/ 44 h 166"/>
                  <a:gd name="T2" fmla="*/ 427 w 476"/>
                  <a:gd name="T3" fmla="*/ 166 h 166"/>
                  <a:gd name="T4" fmla="*/ 476 w 476"/>
                  <a:gd name="T5" fmla="*/ 166 h 166"/>
                  <a:gd name="T6" fmla="*/ 238 w 476"/>
                  <a:gd name="T7" fmla="*/ 0 h 166"/>
                  <a:gd name="T8" fmla="*/ 0 w 476"/>
                  <a:gd name="T9" fmla="*/ 166 h 166"/>
                  <a:gd name="T10" fmla="*/ 48 w 476"/>
                  <a:gd name="T11" fmla="*/ 166 h 166"/>
                  <a:gd name="T12" fmla="*/ 238 w 476"/>
                  <a:gd name="T13" fmla="*/ 44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6" h="166">
                    <a:moveTo>
                      <a:pt x="238" y="44"/>
                    </a:moveTo>
                    <a:cubicBezTo>
                      <a:pt x="322" y="44"/>
                      <a:pt x="395" y="94"/>
                      <a:pt x="427" y="166"/>
                    </a:cubicBezTo>
                    <a:cubicBezTo>
                      <a:pt x="476" y="166"/>
                      <a:pt x="476" y="166"/>
                      <a:pt x="476" y="166"/>
                    </a:cubicBezTo>
                    <a:cubicBezTo>
                      <a:pt x="440" y="69"/>
                      <a:pt x="347" y="0"/>
                      <a:pt x="238" y="0"/>
                    </a:cubicBezTo>
                    <a:cubicBezTo>
                      <a:pt x="128" y="0"/>
                      <a:pt x="35" y="69"/>
                      <a:pt x="0" y="166"/>
                    </a:cubicBezTo>
                    <a:cubicBezTo>
                      <a:pt x="48" y="166"/>
                      <a:pt x="48" y="166"/>
                      <a:pt x="48" y="166"/>
                    </a:cubicBezTo>
                    <a:cubicBezTo>
                      <a:pt x="81" y="94"/>
                      <a:pt x="153" y="44"/>
                      <a:pt x="23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24">
                <a:extLst>
                  <a:ext uri="{FF2B5EF4-FFF2-40B4-BE49-F238E27FC236}">
                    <a16:creationId xmlns="" xmlns:a16="http://schemas.microsoft.com/office/drawing/2014/main" id="{0ACF3102-800E-48AD-84BB-FA53B9614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5600" y="338138"/>
                <a:ext cx="609600" cy="174625"/>
              </a:xfrm>
              <a:custGeom>
                <a:avLst/>
                <a:gdLst>
                  <a:gd name="T0" fmla="*/ 856 w 912"/>
                  <a:gd name="T1" fmla="*/ 0 h 261"/>
                  <a:gd name="T2" fmla="*/ 55 w 912"/>
                  <a:gd name="T3" fmla="*/ 0 h 261"/>
                  <a:gd name="T4" fmla="*/ 0 w 912"/>
                  <a:gd name="T5" fmla="*/ 56 h 261"/>
                  <a:gd name="T6" fmla="*/ 0 w 912"/>
                  <a:gd name="T7" fmla="*/ 163 h 261"/>
                  <a:gd name="T8" fmla="*/ 456 w 912"/>
                  <a:gd name="T9" fmla="*/ 261 h 261"/>
                  <a:gd name="T10" fmla="*/ 912 w 912"/>
                  <a:gd name="T11" fmla="*/ 173 h 261"/>
                  <a:gd name="T12" fmla="*/ 912 w 912"/>
                  <a:gd name="T13" fmla="*/ 56 h 261"/>
                  <a:gd name="T14" fmla="*/ 856 w 912"/>
                  <a:gd name="T15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2" h="261">
                    <a:moveTo>
                      <a:pt x="856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456" y="261"/>
                      <a:pt x="456" y="261"/>
                      <a:pt x="456" y="261"/>
                    </a:cubicBezTo>
                    <a:cubicBezTo>
                      <a:pt x="912" y="173"/>
                      <a:pt x="912" y="173"/>
                      <a:pt x="912" y="173"/>
                    </a:cubicBezTo>
                    <a:cubicBezTo>
                      <a:pt x="912" y="56"/>
                      <a:pt x="912" y="56"/>
                      <a:pt x="912" y="56"/>
                    </a:cubicBezTo>
                    <a:cubicBezTo>
                      <a:pt x="912" y="25"/>
                      <a:pt x="887" y="0"/>
                      <a:pt x="85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25">
                <a:extLst>
                  <a:ext uri="{FF2B5EF4-FFF2-40B4-BE49-F238E27FC236}">
                    <a16:creationId xmlns="" xmlns:a16="http://schemas.microsoft.com/office/drawing/2014/main" id="{0347D9EF-79A6-4C58-A549-E6F9EBB8A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5600" y="493713"/>
                <a:ext cx="609600" cy="238125"/>
              </a:xfrm>
              <a:custGeom>
                <a:avLst/>
                <a:gdLst>
                  <a:gd name="T0" fmla="*/ 0 w 912"/>
                  <a:gd name="T1" fmla="*/ 0 h 358"/>
                  <a:gd name="T2" fmla="*/ 0 w 912"/>
                  <a:gd name="T3" fmla="*/ 303 h 358"/>
                  <a:gd name="T4" fmla="*/ 55 w 912"/>
                  <a:gd name="T5" fmla="*/ 358 h 358"/>
                  <a:gd name="T6" fmla="*/ 856 w 912"/>
                  <a:gd name="T7" fmla="*/ 358 h 358"/>
                  <a:gd name="T8" fmla="*/ 912 w 912"/>
                  <a:gd name="T9" fmla="*/ 303 h 358"/>
                  <a:gd name="T10" fmla="*/ 912 w 912"/>
                  <a:gd name="T11" fmla="*/ 10 h 358"/>
                  <a:gd name="T12" fmla="*/ 455 w 912"/>
                  <a:gd name="T13" fmla="*/ 98 h 358"/>
                  <a:gd name="T14" fmla="*/ 0 w 912"/>
                  <a:gd name="T15" fmla="*/ 0 h 358"/>
                  <a:gd name="T16" fmla="*/ 112 w 912"/>
                  <a:gd name="T17" fmla="*/ 288 h 358"/>
                  <a:gd name="T18" fmla="*/ 49 w 912"/>
                  <a:gd name="T19" fmla="*/ 288 h 358"/>
                  <a:gd name="T20" fmla="*/ 49 w 912"/>
                  <a:gd name="T21" fmla="*/ 266 h 358"/>
                  <a:gd name="T22" fmla="*/ 112 w 912"/>
                  <a:gd name="T23" fmla="*/ 266 h 358"/>
                  <a:gd name="T24" fmla="*/ 112 w 912"/>
                  <a:gd name="T25" fmla="*/ 288 h 358"/>
                  <a:gd name="T26" fmla="*/ 237 w 912"/>
                  <a:gd name="T27" fmla="*/ 288 h 358"/>
                  <a:gd name="T28" fmla="*/ 174 w 912"/>
                  <a:gd name="T29" fmla="*/ 288 h 358"/>
                  <a:gd name="T30" fmla="*/ 174 w 912"/>
                  <a:gd name="T31" fmla="*/ 266 h 358"/>
                  <a:gd name="T32" fmla="*/ 237 w 912"/>
                  <a:gd name="T33" fmla="*/ 266 h 358"/>
                  <a:gd name="T34" fmla="*/ 237 w 912"/>
                  <a:gd name="T35" fmla="*/ 288 h 358"/>
                  <a:gd name="T36" fmla="*/ 362 w 912"/>
                  <a:gd name="T37" fmla="*/ 288 h 358"/>
                  <a:gd name="T38" fmla="*/ 299 w 912"/>
                  <a:gd name="T39" fmla="*/ 288 h 358"/>
                  <a:gd name="T40" fmla="*/ 299 w 912"/>
                  <a:gd name="T41" fmla="*/ 266 h 358"/>
                  <a:gd name="T42" fmla="*/ 362 w 912"/>
                  <a:gd name="T43" fmla="*/ 266 h 358"/>
                  <a:gd name="T44" fmla="*/ 362 w 912"/>
                  <a:gd name="T45" fmla="*/ 288 h 358"/>
                  <a:gd name="T46" fmla="*/ 800 w 912"/>
                  <a:gd name="T47" fmla="*/ 266 h 358"/>
                  <a:gd name="T48" fmla="*/ 862 w 912"/>
                  <a:gd name="T49" fmla="*/ 266 h 358"/>
                  <a:gd name="T50" fmla="*/ 862 w 912"/>
                  <a:gd name="T51" fmla="*/ 288 h 358"/>
                  <a:gd name="T52" fmla="*/ 800 w 912"/>
                  <a:gd name="T53" fmla="*/ 288 h 358"/>
                  <a:gd name="T54" fmla="*/ 800 w 912"/>
                  <a:gd name="T55" fmla="*/ 266 h 358"/>
                  <a:gd name="T56" fmla="*/ 675 w 912"/>
                  <a:gd name="T57" fmla="*/ 266 h 358"/>
                  <a:gd name="T58" fmla="*/ 737 w 912"/>
                  <a:gd name="T59" fmla="*/ 266 h 358"/>
                  <a:gd name="T60" fmla="*/ 737 w 912"/>
                  <a:gd name="T61" fmla="*/ 288 h 358"/>
                  <a:gd name="T62" fmla="*/ 675 w 912"/>
                  <a:gd name="T63" fmla="*/ 288 h 358"/>
                  <a:gd name="T64" fmla="*/ 675 w 912"/>
                  <a:gd name="T65" fmla="*/ 266 h 358"/>
                  <a:gd name="T66" fmla="*/ 550 w 912"/>
                  <a:gd name="T67" fmla="*/ 266 h 358"/>
                  <a:gd name="T68" fmla="*/ 612 w 912"/>
                  <a:gd name="T69" fmla="*/ 266 h 358"/>
                  <a:gd name="T70" fmla="*/ 612 w 912"/>
                  <a:gd name="T71" fmla="*/ 288 h 358"/>
                  <a:gd name="T72" fmla="*/ 550 w 912"/>
                  <a:gd name="T73" fmla="*/ 288 h 358"/>
                  <a:gd name="T74" fmla="*/ 550 w 912"/>
                  <a:gd name="T75" fmla="*/ 266 h 358"/>
                  <a:gd name="T76" fmla="*/ 487 w 912"/>
                  <a:gd name="T77" fmla="*/ 288 h 358"/>
                  <a:gd name="T78" fmla="*/ 424 w 912"/>
                  <a:gd name="T79" fmla="*/ 288 h 358"/>
                  <a:gd name="T80" fmla="*/ 424 w 912"/>
                  <a:gd name="T81" fmla="*/ 266 h 358"/>
                  <a:gd name="T82" fmla="*/ 487 w 912"/>
                  <a:gd name="T83" fmla="*/ 266 h 358"/>
                  <a:gd name="T84" fmla="*/ 487 w 912"/>
                  <a:gd name="T85" fmla="*/ 288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2" h="358">
                    <a:moveTo>
                      <a:pt x="0" y="0"/>
                    </a:moveTo>
                    <a:cubicBezTo>
                      <a:pt x="0" y="303"/>
                      <a:pt x="0" y="303"/>
                      <a:pt x="0" y="303"/>
                    </a:cubicBezTo>
                    <a:cubicBezTo>
                      <a:pt x="0" y="333"/>
                      <a:pt x="25" y="358"/>
                      <a:pt x="55" y="358"/>
                    </a:cubicBezTo>
                    <a:cubicBezTo>
                      <a:pt x="856" y="358"/>
                      <a:pt x="856" y="358"/>
                      <a:pt x="856" y="358"/>
                    </a:cubicBezTo>
                    <a:cubicBezTo>
                      <a:pt x="887" y="358"/>
                      <a:pt x="912" y="333"/>
                      <a:pt x="912" y="303"/>
                    </a:cubicBezTo>
                    <a:cubicBezTo>
                      <a:pt x="912" y="10"/>
                      <a:pt x="912" y="10"/>
                      <a:pt x="912" y="10"/>
                    </a:cubicBezTo>
                    <a:cubicBezTo>
                      <a:pt x="455" y="98"/>
                      <a:pt x="455" y="98"/>
                      <a:pt x="455" y="98"/>
                    </a:cubicBezTo>
                    <a:lnTo>
                      <a:pt x="0" y="0"/>
                    </a:lnTo>
                    <a:close/>
                    <a:moveTo>
                      <a:pt x="112" y="288"/>
                    </a:moveTo>
                    <a:cubicBezTo>
                      <a:pt x="49" y="288"/>
                      <a:pt x="49" y="288"/>
                      <a:pt x="49" y="288"/>
                    </a:cubicBezTo>
                    <a:cubicBezTo>
                      <a:pt x="49" y="266"/>
                      <a:pt x="49" y="266"/>
                      <a:pt x="49" y="266"/>
                    </a:cubicBezTo>
                    <a:cubicBezTo>
                      <a:pt x="112" y="266"/>
                      <a:pt x="112" y="266"/>
                      <a:pt x="112" y="266"/>
                    </a:cubicBezTo>
                    <a:lnTo>
                      <a:pt x="112" y="288"/>
                    </a:lnTo>
                    <a:close/>
                    <a:moveTo>
                      <a:pt x="237" y="288"/>
                    </a:moveTo>
                    <a:cubicBezTo>
                      <a:pt x="174" y="288"/>
                      <a:pt x="174" y="288"/>
                      <a:pt x="174" y="288"/>
                    </a:cubicBezTo>
                    <a:cubicBezTo>
                      <a:pt x="174" y="266"/>
                      <a:pt x="174" y="266"/>
                      <a:pt x="174" y="266"/>
                    </a:cubicBezTo>
                    <a:cubicBezTo>
                      <a:pt x="237" y="266"/>
                      <a:pt x="237" y="266"/>
                      <a:pt x="237" y="266"/>
                    </a:cubicBezTo>
                    <a:lnTo>
                      <a:pt x="237" y="288"/>
                    </a:lnTo>
                    <a:close/>
                    <a:moveTo>
                      <a:pt x="362" y="288"/>
                    </a:moveTo>
                    <a:cubicBezTo>
                      <a:pt x="299" y="288"/>
                      <a:pt x="299" y="288"/>
                      <a:pt x="299" y="288"/>
                    </a:cubicBezTo>
                    <a:cubicBezTo>
                      <a:pt x="299" y="266"/>
                      <a:pt x="299" y="266"/>
                      <a:pt x="299" y="266"/>
                    </a:cubicBezTo>
                    <a:cubicBezTo>
                      <a:pt x="362" y="266"/>
                      <a:pt x="362" y="266"/>
                      <a:pt x="362" y="266"/>
                    </a:cubicBezTo>
                    <a:lnTo>
                      <a:pt x="362" y="288"/>
                    </a:lnTo>
                    <a:close/>
                    <a:moveTo>
                      <a:pt x="800" y="266"/>
                    </a:moveTo>
                    <a:cubicBezTo>
                      <a:pt x="862" y="266"/>
                      <a:pt x="862" y="266"/>
                      <a:pt x="862" y="266"/>
                    </a:cubicBezTo>
                    <a:cubicBezTo>
                      <a:pt x="862" y="288"/>
                      <a:pt x="862" y="288"/>
                      <a:pt x="862" y="288"/>
                    </a:cubicBezTo>
                    <a:cubicBezTo>
                      <a:pt x="800" y="288"/>
                      <a:pt x="800" y="288"/>
                      <a:pt x="800" y="288"/>
                    </a:cubicBezTo>
                    <a:lnTo>
                      <a:pt x="800" y="266"/>
                    </a:lnTo>
                    <a:close/>
                    <a:moveTo>
                      <a:pt x="675" y="266"/>
                    </a:moveTo>
                    <a:cubicBezTo>
                      <a:pt x="737" y="266"/>
                      <a:pt x="737" y="266"/>
                      <a:pt x="737" y="266"/>
                    </a:cubicBezTo>
                    <a:cubicBezTo>
                      <a:pt x="737" y="288"/>
                      <a:pt x="737" y="288"/>
                      <a:pt x="737" y="288"/>
                    </a:cubicBezTo>
                    <a:cubicBezTo>
                      <a:pt x="675" y="288"/>
                      <a:pt x="675" y="288"/>
                      <a:pt x="675" y="288"/>
                    </a:cubicBezTo>
                    <a:lnTo>
                      <a:pt x="675" y="266"/>
                    </a:lnTo>
                    <a:close/>
                    <a:moveTo>
                      <a:pt x="550" y="266"/>
                    </a:moveTo>
                    <a:cubicBezTo>
                      <a:pt x="612" y="266"/>
                      <a:pt x="612" y="266"/>
                      <a:pt x="612" y="266"/>
                    </a:cubicBezTo>
                    <a:cubicBezTo>
                      <a:pt x="612" y="288"/>
                      <a:pt x="612" y="288"/>
                      <a:pt x="612" y="288"/>
                    </a:cubicBezTo>
                    <a:cubicBezTo>
                      <a:pt x="550" y="288"/>
                      <a:pt x="550" y="288"/>
                      <a:pt x="550" y="288"/>
                    </a:cubicBezTo>
                    <a:lnTo>
                      <a:pt x="550" y="266"/>
                    </a:lnTo>
                    <a:close/>
                    <a:moveTo>
                      <a:pt x="487" y="288"/>
                    </a:moveTo>
                    <a:cubicBezTo>
                      <a:pt x="424" y="288"/>
                      <a:pt x="424" y="288"/>
                      <a:pt x="424" y="288"/>
                    </a:cubicBezTo>
                    <a:cubicBezTo>
                      <a:pt x="424" y="266"/>
                      <a:pt x="424" y="266"/>
                      <a:pt x="424" y="266"/>
                    </a:cubicBezTo>
                    <a:cubicBezTo>
                      <a:pt x="487" y="266"/>
                      <a:pt x="487" y="266"/>
                      <a:pt x="487" y="266"/>
                    </a:cubicBezTo>
                    <a:lnTo>
                      <a:pt x="487" y="2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53">
              <a:extLst>
                <a:ext uri="{FF2B5EF4-FFF2-40B4-BE49-F238E27FC236}">
                  <a16:creationId xmlns="" xmlns:a16="http://schemas.microsoft.com/office/drawing/2014/main" id="{DACF25D1-89D7-4401-BED7-8F2BF3D3D63E}"/>
                </a:ext>
              </a:extLst>
            </p:cNvPr>
            <p:cNvGrpSpPr/>
            <p:nvPr/>
          </p:nvGrpSpPr>
          <p:grpSpPr>
            <a:xfrm>
              <a:off x="6795474" y="5014750"/>
              <a:ext cx="2180846" cy="1293715"/>
              <a:chOff x="4948086" y="299433"/>
              <a:chExt cx="2549181" cy="1293715"/>
            </a:xfrm>
          </p:grpSpPr>
          <p:sp>
            <p:nvSpPr>
              <p:cNvPr id="21" name="TextBox 54">
                <a:extLst>
                  <a:ext uri="{FF2B5EF4-FFF2-40B4-BE49-F238E27FC236}">
                    <a16:creationId xmlns="" xmlns:a16="http://schemas.microsoft.com/office/drawing/2014/main" id="{130B859F-4976-4AC1-B63B-CB19556DBE33}"/>
                  </a:ext>
                </a:extLst>
              </p:cNvPr>
              <p:cNvSpPr txBox="1"/>
              <p:nvPr/>
            </p:nvSpPr>
            <p:spPr>
              <a:xfrm>
                <a:off x="4948086" y="299433"/>
                <a:ext cx="2549181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2" name="TextBox 55">
                <a:extLst>
                  <a:ext uri="{FF2B5EF4-FFF2-40B4-BE49-F238E27FC236}">
                    <a16:creationId xmlns="" xmlns:a16="http://schemas.microsoft.com/office/drawing/2014/main" id="{A44D4DB2-86B0-43B2-92DB-F9CCFB0D1E6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8086" y="727586"/>
                <a:ext cx="2549181" cy="865562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49" name="千图PPT彼岸天：ID 8661124库_组合 48">
            <a:extLst>
              <a:ext uri="{FF2B5EF4-FFF2-40B4-BE49-F238E27FC236}">
                <a16:creationId xmlns="" xmlns:a16="http://schemas.microsoft.com/office/drawing/2014/main" id="{72A4DA80-C113-47E9-8B7B-0E8483B3202A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650949" y="3064726"/>
            <a:ext cx="2053564" cy="2179566"/>
            <a:chOff x="8650949" y="3064726"/>
            <a:chExt cx="2053564" cy="2179566"/>
          </a:xfrm>
        </p:grpSpPr>
        <p:sp>
          <p:nvSpPr>
            <p:cNvPr id="12" name="Straight Connector 5">
              <a:extLst>
                <a:ext uri="{FF2B5EF4-FFF2-40B4-BE49-F238E27FC236}">
                  <a16:creationId xmlns="" xmlns:a16="http://schemas.microsoft.com/office/drawing/2014/main" id="{B0468F91-961B-4A8F-BCE5-6631EADEAAF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9666838" y="3064726"/>
              <a:ext cx="0" cy="409306"/>
            </a:xfrm>
            <a:prstGeom prst="line">
              <a:avLst/>
            </a:prstGeom>
            <a:noFill/>
            <a:ln w="6350" cap="flat">
              <a:solidFill>
                <a:schemeClr val="tx2"/>
              </a:solidFill>
              <a:prstDash val="dash"/>
              <a:miter lim="800000"/>
              <a:headEnd type="oval"/>
              <a:tailEnd type="oval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34">
              <a:extLst>
                <a:ext uri="{FF2B5EF4-FFF2-40B4-BE49-F238E27FC236}">
                  <a16:creationId xmlns="" xmlns:a16="http://schemas.microsoft.com/office/drawing/2014/main" id="{7E84FDD9-9E53-430C-9A3F-EB8A3DF794E3}"/>
                </a:ext>
              </a:extLst>
            </p:cNvPr>
            <p:cNvGrpSpPr/>
            <p:nvPr/>
          </p:nvGrpSpPr>
          <p:grpSpPr>
            <a:xfrm>
              <a:off x="9456718" y="3586797"/>
              <a:ext cx="420241" cy="363779"/>
              <a:chOff x="152400" y="198438"/>
              <a:chExt cx="609600" cy="541338"/>
            </a:xfrm>
            <a:solidFill>
              <a:schemeClr val="accent6"/>
            </a:solidFill>
          </p:grpSpPr>
          <p:sp>
            <p:nvSpPr>
              <p:cNvPr id="29" name="Freeform: Shape 35">
                <a:extLst>
                  <a:ext uri="{FF2B5EF4-FFF2-40B4-BE49-F238E27FC236}">
                    <a16:creationId xmlns="" xmlns:a16="http://schemas.microsoft.com/office/drawing/2014/main" id="{355602BD-5A2D-4F64-8FF0-4FA5BAA7D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838" y="384176"/>
                <a:ext cx="36513" cy="31750"/>
              </a:xfrm>
              <a:custGeom>
                <a:avLst/>
                <a:gdLst>
                  <a:gd name="T0" fmla="*/ 23 w 23"/>
                  <a:gd name="T1" fmla="*/ 7 h 20"/>
                  <a:gd name="T2" fmla="*/ 0 w 23"/>
                  <a:gd name="T3" fmla="*/ 20 h 20"/>
                  <a:gd name="T4" fmla="*/ 0 w 23"/>
                  <a:gd name="T5" fmla="*/ 0 h 20"/>
                  <a:gd name="T6" fmla="*/ 23 w 23"/>
                  <a:gd name="T7" fmla="*/ 0 h 20"/>
                  <a:gd name="T8" fmla="*/ 23 w 23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23" y="7"/>
                    </a:moveTo>
                    <a:lnTo>
                      <a:pt x="0" y="2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6">
                <a:extLst>
                  <a:ext uri="{FF2B5EF4-FFF2-40B4-BE49-F238E27FC236}">
                    <a16:creationId xmlns="" xmlns:a16="http://schemas.microsoft.com/office/drawing/2014/main" id="{B3BEE6B7-7BA6-4BC2-8C39-4BF1FB59A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875" y="384176"/>
                <a:ext cx="36513" cy="31750"/>
              </a:xfrm>
              <a:custGeom>
                <a:avLst/>
                <a:gdLst>
                  <a:gd name="T0" fmla="*/ 0 w 23"/>
                  <a:gd name="T1" fmla="*/ 7 h 20"/>
                  <a:gd name="T2" fmla="*/ 23 w 23"/>
                  <a:gd name="T3" fmla="*/ 20 h 20"/>
                  <a:gd name="T4" fmla="*/ 23 w 23"/>
                  <a:gd name="T5" fmla="*/ 0 h 20"/>
                  <a:gd name="T6" fmla="*/ 0 w 23"/>
                  <a:gd name="T7" fmla="*/ 0 h 20"/>
                  <a:gd name="T8" fmla="*/ 0 w 23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0" y="7"/>
                    </a:moveTo>
                    <a:lnTo>
                      <a:pt x="23" y="20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7">
                <a:extLst>
                  <a:ext uri="{FF2B5EF4-FFF2-40B4-BE49-F238E27FC236}">
                    <a16:creationId xmlns="" xmlns:a16="http://schemas.microsoft.com/office/drawing/2014/main" id="{5CECCD61-8381-4BE0-8090-1C55BDDBF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00" y="198438"/>
                <a:ext cx="609600" cy="541338"/>
              </a:xfrm>
              <a:custGeom>
                <a:avLst/>
                <a:gdLst>
                  <a:gd name="T0" fmla="*/ 499 w 912"/>
                  <a:gd name="T1" fmla="*/ 451 h 810"/>
                  <a:gd name="T2" fmla="*/ 560 w 912"/>
                  <a:gd name="T3" fmla="*/ 451 h 810"/>
                  <a:gd name="T4" fmla="*/ 912 w 912"/>
                  <a:gd name="T5" fmla="*/ 560 h 810"/>
                  <a:gd name="T6" fmla="*/ 912 w 912"/>
                  <a:gd name="T7" fmla="*/ 526 h 810"/>
                  <a:gd name="T8" fmla="*/ 499 w 912"/>
                  <a:gd name="T9" fmla="*/ 290 h 810"/>
                  <a:gd name="T10" fmla="*/ 499 w 912"/>
                  <a:gd name="T11" fmla="*/ 97 h 810"/>
                  <a:gd name="T12" fmla="*/ 456 w 912"/>
                  <a:gd name="T13" fmla="*/ 0 h 810"/>
                  <a:gd name="T14" fmla="*/ 413 w 912"/>
                  <a:gd name="T15" fmla="*/ 97 h 810"/>
                  <a:gd name="T16" fmla="*/ 413 w 912"/>
                  <a:gd name="T17" fmla="*/ 290 h 810"/>
                  <a:gd name="T18" fmla="*/ 0 w 912"/>
                  <a:gd name="T19" fmla="*/ 526 h 810"/>
                  <a:gd name="T20" fmla="*/ 0 w 912"/>
                  <a:gd name="T21" fmla="*/ 560 h 810"/>
                  <a:gd name="T22" fmla="*/ 353 w 912"/>
                  <a:gd name="T23" fmla="*/ 451 h 810"/>
                  <a:gd name="T24" fmla="*/ 413 w 912"/>
                  <a:gd name="T25" fmla="*/ 451 h 810"/>
                  <a:gd name="T26" fmla="*/ 413 w 912"/>
                  <a:gd name="T27" fmla="*/ 653 h 810"/>
                  <a:gd name="T28" fmla="*/ 414 w 912"/>
                  <a:gd name="T29" fmla="*/ 658 h 810"/>
                  <a:gd name="T30" fmla="*/ 279 w 912"/>
                  <a:gd name="T31" fmla="*/ 746 h 810"/>
                  <a:gd name="T32" fmla="*/ 279 w 912"/>
                  <a:gd name="T33" fmla="*/ 772 h 810"/>
                  <a:gd name="T34" fmla="*/ 429 w 912"/>
                  <a:gd name="T35" fmla="*/ 746 h 810"/>
                  <a:gd name="T36" fmla="*/ 456 w 912"/>
                  <a:gd name="T37" fmla="*/ 810 h 810"/>
                  <a:gd name="T38" fmla="*/ 483 w 912"/>
                  <a:gd name="T39" fmla="*/ 746 h 810"/>
                  <a:gd name="T40" fmla="*/ 633 w 912"/>
                  <a:gd name="T41" fmla="*/ 772 h 810"/>
                  <a:gd name="T42" fmla="*/ 633 w 912"/>
                  <a:gd name="T43" fmla="*/ 746 h 810"/>
                  <a:gd name="T44" fmla="*/ 498 w 912"/>
                  <a:gd name="T45" fmla="*/ 658 h 810"/>
                  <a:gd name="T46" fmla="*/ 499 w 912"/>
                  <a:gd name="T47" fmla="*/ 653 h 810"/>
                  <a:gd name="T48" fmla="*/ 499 w 912"/>
                  <a:gd name="T49" fmla="*/ 451 h 810"/>
                  <a:gd name="T50" fmla="*/ 424 w 912"/>
                  <a:gd name="T51" fmla="*/ 61 h 810"/>
                  <a:gd name="T52" fmla="*/ 456 w 912"/>
                  <a:gd name="T53" fmla="*/ 33 h 810"/>
                  <a:gd name="T54" fmla="*/ 488 w 912"/>
                  <a:gd name="T55" fmla="*/ 61 h 810"/>
                  <a:gd name="T56" fmla="*/ 456 w 912"/>
                  <a:gd name="T57" fmla="*/ 49 h 810"/>
                  <a:gd name="T58" fmla="*/ 424 w 912"/>
                  <a:gd name="T59" fmla="*/ 61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2" h="810">
                    <a:moveTo>
                      <a:pt x="499" y="451"/>
                    </a:moveTo>
                    <a:cubicBezTo>
                      <a:pt x="560" y="451"/>
                      <a:pt x="560" y="451"/>
                      <a:pt x="560" y="451"/>
                    </a:cubicBezTo>
                    <a:cubicBezTo>
                      <a:pt x="912" y="560"/>
                      <a:pt x="912" y="560"/>
                      <a:pt x="912" y="560"/>
                    </a:cubicBezTo>
                    <a:cubicBezTo>
                      <a:pt x="912" y="526"/>
                      <a:pt x="912" y="526"/>
                      <a:pt x="912" y="526"/>
                    </a:cubicBezTo>
                    <a:cubicBezTo>
                      <a:pt x="499" y="290"/>
                      <a:pt x="499" y="290"/>
                      <a:pt x="499" y="290"/>
                    </a:cubicBezTo>
                    <a:cubicBezTo>
                      <a:pt x="499" y="219"/>
                      <a:pt x="499" y="139"/>
                      <a:pt x="499" y="97"/>
                    </a:cubicBezTo>
                    <a:cubicBezTo>
                      <a:pt x="499" y="11"/>
                      <a:pt x="456" y="0"/>
                      <a:pt x="456" y="0"/>
                    </a:cubicBezTo>
                    <a:cubicBezTo>
                      <a:pt x="456" y="0"/>
                      <a:pt x="413" y="11"/>
                      <a:pt x="413" y="97"/>
                    </a:cubicBezTo>
                    <a:cubicBezTo>
                      <a:pt x="413" y="140"/>
                      <a:pt x="413" y="220"/>
                      <a:pt x="413" y="290"/>
                    </a:cubicBezTo>
                    <a:cubicBezTo>
                      <a:pt x="0" y="526"/>
                      <a:pt x="0" y="526"/>
                      <a:pt x="0" y="526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353" y="451"/>
                      <a:pt x="353" y="451"/>
                      <a:pt x="353" y="451"/>
                    </a:cubicBezTo>
                    <a:cubicBezTo>
                      <a:pt x="413" y="451"/>
                      <a:pt x="413" y="451"/>
                      <a:pt x="413" y="451"/>
                    </a:cubicBezTo>
                    <a:cubicBezTo>
                      <a:pt x="413" y="524"/>
                      <a:pt x="413" y="608"/>
                      <a:pt x="413" y="653"/>
                    </a:cubicBezTo>
                    <a:cubicBezTo>
                      <a:pt x="413" y="654"/>
                      <a:pt x="414" y="656"/>
                      <a:pt x="414" y="658"/>
                    </a:cubicBezTo>
                    <a:cubicBezTo>
                      <a:pt x="279" y="746"/>
                      <a:pt x="279" y="746"/>
                      <a:pt x="279" y="746"/>
                    </a:cubicBezTo>
                    <a:cubicBezTo>
                      <a:pt x="279" y="772"/>
                      <a:pt x="279" y="772"/>
                      <a:pt x="279" y="772"/>
                    </a:cubicBezTo>
                    <a:cubicBezTo>
                      <a:pt x="429" y="746"/>
                      <a:pt x="429" y="746"/>
                      <a:pt x="429" y="746"/>
                    </a:cubicBezTo>
                    <a:cubicBezTo>
                      <a:pt x="441" y="785"/>
                      <a:pt x="456" y="810"/>
                      <a:pt x="456" y="810"/>
                    </a:cubicBezTo>
                    <a:cubicBezTo>
                      <a:pt x="456" y="810"/>
                      <a:pt x="471" y="785"/>
                      <a:pt x="483" y="746"/>
                    </a:cubicBezTo>
                    <a:cubicBezTo>
                      <a:pt x="633" y="772"/>
                      <a:pt x="633" y="772"/>
                      <a:pt x="633" y="772"/>
                    </a:cubicBezTo>
                    <a:cubicBezTo>
                      <a:pt x="633" y="746"/>
                      <a:pt x="633" y="746"/>
                      <a:pt x="633" y="746"/>
                    </a:cubicBezTo>
                    <a:cubicBezTo>
                      <a:pt x="498" y="658"/>
                      <a:pt x="498" y="658"/>
                      <a:pt x="498" y="658"/>
                    </a:cubicBezTo>
                    <a:cubicBezTo>
                      <a:pt x="498" y="656"/>
                      <a:pt x="499" y="654"/>
                      <a:pt x="499" y="653"/>
                    </a:cubicBezTo>
                    <a:cubicBezTo>
                      <a:pt x="499" y="608"/>
                      <a:pt x="499" y="524"/>
                      <a:pt x="499" y="451"/>
                    </a:cubicBezTo>
                    <a:close/>
                    <a:moveTo>
                      <a:pt x="424" y="61"/>
                    </a:moveTo>
                    <a:cubicBezTo>
                      <a:pt x="428" y="47"/>
                      <a:pt x="441" y="33"/>
                      <a:pt x="456" y="33"/>
                    </a:cubicBezTo>
                    <a:cubicBezTo>
                      <a:pt x="471" y="33"/>
                      <a:pt x="484" y="47"/>
                      <a:pt x="488" y="61"/>
                    </a:cubicBezTo>
                    <a:cubicBezTo>
                      <a:pt x="481" y="51"/>
                      <a:pt x="470" y="49"/>
                      <a:pt x="456" y="49"/>
                    </a:cubicBezTo>
                    <a:cubicBezTo>
                      <a:pt x="442" y="49"/>
                      <a:pt x="431" y="51"/>
                      <a:pt x="42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56">
              <a:extLst>
                <a:ext uri="{FF2B5EF4-FFF2-40B4-BE49-F238E27FC236}">
                  <a16:creationId xmlns="" xmlns:a16="http://schemas.microsoft.com/office/drawing/2014/main" id="{DA042E3E-E790-45A1-BE42-4F179552BCB3}"/>
                </a:ext>
              </a:extLst>
            </p:cNvPr>
            <p:cNvGrpSpPr/>
            <p:nvPr/>
          </p:nvGrpSpPr>
          <p:grpSpPr>
            <a:xfrm>
              <a:off x="8650949" y="3950577"/>
              <a:ext cx="2053564" cy="1293715"/>
              <a:chOff x="5195895" y="299433"/>
              <a:chExt cx="2053564" cy="1293715"/>
            </a:xfrm>
          </p:grpSpPr>
          <p:sp>
            <p:nvSpPr>
              <p:cNvPr id="19" name="TextBox 57">
                <a:extLst>
                  <a:ext uri="{FF2B5EF4-FFF2-40B4-BE49-F238E27FC236}">
                    <a16:creationId xmlns="" xmlns:a16="http://schemas.microsoft.com/office/drawing/2014/main" id="{5BD37CBB-B867-46A3-9A18-61A09E9FD5EA}"/>
                  </a:ext>
                </a:extLst>
              </p:cNvPr>
              <p:cNvSpPr txBox="1"/>
              <p:nvPr/>
            </p:nvSpPr>
            <p:spPr>
              <a:xfrm>
                <a:off x="5195896" y="299433"/>
                <a:ext cx="2053562" cy="42815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6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0" name="TextBox 58">
                <a:extLst>
                  <a:ext uri="{FF2B5EF4-FFF2-40B4-BE49-F238E27FC236}">
                    <a16:creationId xmlns="" xmlns:a16="http://schemas.microsoft.com/office/drawing/2014/main" id="{B0BA3F31-D0F1-47D6-9DAB-FE674B8CFB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95895" y="727586"/>
                <a:ext cx="2053564" cy="865562"/>
              </a:xfrm>
              <a:prstGeom prst="rect">
                <a:avLst/>
              </a:prstGeom>
            </p:spPr>
            <p:txBody>
              <a:bodyPr vert="horz" wrap="square" lIns="0" tIns="72000" rIns="0" bIns="0" anchor="t" anchorCtr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7120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千图PPT彼岸天：ID 8661124库_组合 70">
            <a:extLst>
              <a:ext uri="{FF2B5EF4-FFF2-40B4-BE49-F238E27FC236}">
                <a16:creationId xmlns="" xmlns:a16="http://schemas.microsoft.com/office/drawing/2014/main" id="{00024E1F-6D9D-45C9-9DAE-B47F9C19C89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764681" y="2672917"/>
            <a:ext cx="8662241" cy="3847618"/>
            <a:chOff x="1764681" y="2672917"/>
            <a:chExt cx="8662241" cy="3847618"/>
          </a:xfrm>
        </p:grpSpPr>
        <p:grpSp>
          <p:nvGrpSpPr>
            <p:cNvPr id="4" name="Group 1">
              <a:extLst>
                <a:ext uri="{FF2B5EF4-FFF2-40B4-BE49-F238E27FC236}">
                  <a16:creationId xmlns="" xmlns:a16="http://schemas.microsoft.com/office/drawing/2014/main" id="{58997DE7-1455-4255-ADC4-BD72B324FA5E}"/>
                </a:ext>
              </a:extLst>
            </p:cNvPr>
            <p:cNvGrpSpPr/>
            <p:nvPr/>
          </p:nvGrpSpPr>
          <p:grpSpPr>
            <a:xfrm>
              <a:off x="6129957" y="2672917"/>
              <a:ext cx="1540439" cy="727427"/>
              <a:chOff x="6129954" y="2843530"/>
              <a:chExt cx="1540439" cy="727427"/>
            </a:xfrm>
          </p:grpSpPr>
          <p:sp>
            <p:nvSpPr>
              <p:cNvPr id="64" name="Freeform: Shape 2">
                <a:extLst>
                  <a:ext uri="{FF2B5EF4-FFF2-40B4-BE49-F238E27FC236}">
                    <a16:creationId xmlns="" xmlns:a16="http://schemas.microsoft.com/office/drawing/2014/main" id="{79C61FC6-F51F-4294-85CD-BA38D5B772B4}"/>
                  </a:ext>
                </a:extLst>
              </p:cNvPr>
              <p:cNvSpPr/>
              <p:nvPr/>
            </p:nvSpPr>
            <p:spPr>
              <a:xfrm>
                <a:off x="6141352" y="2843530"/>
                <a:ext cx="1529041" cy="514777"/>
              </a:xfrm>
              <a:custGeom>
                <a:avLst/>
                <a:gdLst>
                  <a:gd name="connsiteX0" fmla="*/ 0 w 1274955"/>
                  <a:gd name="connsiteY0" fmla="*/ 0 h 429235"/>
                  <a:gd name="connsiteX1" fmla="*/ 132791 w 1274955"/>
                  <a:gd name="connsiteY1" fmla="*/ 3672 h 429235"/>
                  <a:gd name="connsiteX2" fmla="*/ 1146443 w 1274955"/>
                  <a:gd name="connsiteY2" fmla="*/ 257839 h 429235"/>
                  <a:gd name="connsiteX3" fmla="*/ 1274955 w 1274955"/>
                  <a:gd name="connsiteY3" fmla="*/ 322674 h 429235"/>
                  <a:gd name="connsiteX4" fmla="*/ 1213432 w 1274955"/>
                  <a:gd name="connsiteY4" fmla="*/ 429235 h 429235"/>
                  <a:gd name="connsiteX5" fmla="*/ 1094514 w 1274955"/>
                  <a:gd name="connsiteY5" fmla="*/ 369241 h 429235"/>
                  <a:gd name="connsiteX6" fmla="*/ 125878 w 1274955"/>
                  <a:gd name="connsiteY6" fmla="*/ 126361 h 429235"/>
                  <a:gd name="connsiteX7" fmla="*/ 0 w 1274955"/>
                  <a:gd name="connsiteY7" fmla="*/ 122880 h 429235"/>
                  <a:gd name="connsiteX8" fmla="*/ 0 w 1274955"/>
                  <a:gd name="connsiteY8" fmla="*/ 0 h 4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4955" h="429235">
                    <a:moveTo>
                      <a:pt x="0" y="0"/>
                    </a:moveTo>
                    <a:lnTo>
                      <a:pt x="132791" y="3672"/>
                    </a:lnTo>
                    <a:cubicBezTo>
                      <a:pt x="493432" y="23669"/>
                      <a:pt x="835651" y="112726"/>
                      <a:pt x="1146443" y="257839"/>
                    </a:cubicBezTo>
                    <a:lnTo>
                      <a:pt x="1274955" y="322674"/>
                    </a:lnTo>
                    <a:lnTo>
                      <a:pt x="1213432" y="429235"/>
                    </a:lnTo>
                    <a:lnTo>
                      <a:pt x="1094514" y="369241"/>
                    </a:lnTo>
                    <a:cubicBezTo>
                      <a:pt x="797524" y="230572"/>
                      <a:pt x="470503" y="145470"/>
                      <a:pt x="125878" y="126361"/>
                    </a:cubicBezTo>
                    <a:lnTo>
                      <a:pt x="0" y="1228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3">
                <a:extLst>
                  <a:ext uri="{FF2B5EF4-FFF2-40B4-BE49-F238E27FC236}">
                    <a16:creationId xmlns="" xmlns:a16="http://schemas.microsoft.com/office/drawing/2014/main" id="{D5D760EE-C9E2-4264-947A-E13681792C5E}"/>
                  </a:ext>
                </a:extLst>
              </p:cNvPr>
              <p:cNvSpPr/>
              <p:nvPr/>
            </p:nvSpPr>
            <p:spPr>
              <a:xfrm>
                <a:off x="6129954" y="3094399"/>
                <a:ext cx="1415518" cy="476558"/>
              </a:xfrm>
              <a:custGeom>
                <a:avLst/>
                <a:gdLst>
                  <a:gd name="connsiteX0" fmla="*/ 0 w 1274955"/>
                  <a:gd name="connsiteY0" fmla="*/ 0 h 429235"/>
                  <a:gd name="connsiteX1" fmla="*/ 132791 w 1274955"/>
                  <a:gd name="connsiteY1" fmla="*/ 3672 h 429235"/>
                  <a:gd name="connsiteX2" fmla="*/ 1146443 w 1274955"/>
                  <a:gd name="connsiteY2" fmla="*/ 257839 h 429235"/>
                  <a:gd name="connsiteX3" fmla="*/ 1274955 w 1274955"/>
                  <a:gd name="connsiteY3" fmla="*/ 322674 h 429235"/>
                  <a:gd name="connsiteX4" fmla="*/ 1213432 w 1274955"/>
                  <a:gd name="connsiteY4" fmla="*/ 429235 h 429235"/>
                  <a:gd name="connsiteX5" fmla="*/ 1094514 w 1274955"/>
                  <a:gd name="connsiteY5" fmla="*/ 369241 h 429235"/>
                  <a:gd name="connsiteX6" fmla="*/ 125878 w 1274955"/>
                  <a:gd name="connsiteY6" fmla="*/ 126361 h 429235"/>
                  <a:gd name="connsiteX7" fmla="*/ 0 w 1274955"/>
                  <a:gd name="connsiteY7" fmla="*/ 122880 h 429235"/>
                  <a:gd name="connsiteX8" fmla="*/ 0 w 1274955"/>
                  <a:gd name="connsiteY8" fmla="*/ 0 h 4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4955" h="429235">
                    <a:moveTo>
                      <a:pt x="0" y="0"/>
                    </a:moveTo>
                    <a:lnTo>
                      <a:pt x="132791" y="3672"/>
                    </a:lnTo>
                    <a:cubicBezTo>
                      <a:pt x="493432" y="23669"/>
                      <a:pt x="835651" y="112726"/>
                      <a:pt x="1146443" y="257839"/>
                    </a:cubicBezTo>
                    <a:lnTo>
                      <a:pt x="1274955" y="322674"/>
                    </a:lnTo>
                    <a:lnTo>
                      <a:pt x="1213432" y="429235"/>
                    </a:lnTo>
                    <a:lnTo>
                      <a:pt x="1094514" y="369241"/>
                    </a:lnTo>
                    <a:cubicBezTo>
                      <a:pt x="797524" y="230572"/>
                      <a:pt x="470503" y="145470"/>
                      <a:pt x="125878" y="126361"/>
                    </a:cubicBezTo>
                    <a:lnTo>
                      <a:pt x="0" y="1228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81C1F5C6-6F3D-49C5-9095-9E17AE76E431}"/>
                </a:ext>
              </a:extLst>
            </p:cNvPr>
            <p:cNvGrpSpPr/>
            <p:nvPr/>
          </p:nvGrpSpPr>
          <p:grpSpPr>
            <a:xfrm>
              <a:off x="4562512" y="2673541"/>
              <a:ext cx="1524011" cy="725171"/>
              <a:chOff x="4562511" y="2844155"/>
              <a:chExt cx="1524010" cy="725171"/>
            </a:xfrm>
          </p:grpSpPr>
          <p:sp>
            <p:nvSpPr>
              <p:cNvPr id="62" name="Freeform: Shape 5">
                <a:extLst>
                  <a:ext uri="{FF2B5EF4-FFF2-40B4-BE49-F238E27FC236}">
                    <a16:creationId xmlns="" xmlns:a16="http://schemas.microsoft.com/office/drawing/2014/main" id="{C454F3FB-F9A0-4493-88FF-8481B5C7331C}"/>
                  </a:ext>
                </a:extLst>
              </p:cNvPr>
              <p:cNvSpPr/>
              <p:nvPr/>
            </p:nvSpPr>
            <p:spPr>
              <a:xfrm>
                <a:off x="4562511" y="2844155"/>
                <a:ext cx="1524010" cy="512392"/>
              </a:xfrm>
              <a:custGeom>
                <a:avLst/>
                <a:gdLst>
                  <a:gd name="connsiteX0" fmla="*/ 1270760 w 1270760"/>
                  <a:gd name="connsiteY0" fmla="*/ 0 h 427246"/>
                  <a:gd name="connsiteX1" fmla="*/ 1270760 w 1270760"/>
                  <a:gd name="connsiteY1" fmla="*/ 122880 h 427246"/>
                  <a:gd name="connsiteX2" fmla="*/ 1023265 w 1270760"/>
                  <a:gd name="connsiteY2" fmla="*/ 135378 h 427246"/>
                  <a:gd name="connsiteX3" fmla="*/ 89842 w 1270760"/>
                  <a:gd name="connsiteY3" fmla="*/ 411001 h 427246"/>
                  <a:gd name="connsiteX4" fmla="*/ 61388 w 1270760"/>
                  <a:gd name="connsiteY4" fmla="*/ 427246 h 427246"/>
                  <a:gd name="connsiteX5" fmla="*/ 0 w 1270760"/>
                  <a:gd name="connsiteY5" fmla="*/ 320918 h 427246"/>
                  <a:gd name="connsiteX6" fmla="*/ 33900 w 1270760"/>
                  <a:gd name="connsiteY6" fmla="*/ 301564 h 427246"/>
                  <a:gd name="connsiteX7" fmla="*/ 1010702 w 1270760"/>
                  <a:gd name="connsiteY7" fmla="*/ 13132 h 427246"/>
                  <a:gd name="connsiteX8" fmla="*/ 1270760 w 1270760"/>
                  <a:gd name="connsiteY8" fmla="*/ 0 h 427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0760" h="427246">
                    <a:moveTo>
                      <a:pt x="1270760" y="0"/>
                    </a:moveTo>
                    <a:lnTo>
                      <a:pt x="1270760" y="122880"/>
                    </a:lnTo>
                    <a:lnTo>
                      <a:pt x="1023265" y="135378"/>
                    </a:lnTo>
                    <a:cubicBezTo>
                      <a:pt x="689926" y="169231"/>
                      <a:pt x="374892" y="264999"/>
                      <a:pt x="89842" y="411001"/>
                    </a:cubicBezTo>
                    <a:lnTo>
                      <a:pt x="61388" y="427246"/>
                    </a:lnTo>
                    <a:lnTo>
                      <a:pt x="0" y="320918"/>
                    </a:lnTo>
                    <a:lnTo>
                      <a:pt x="33900" y="301564"/>
                    </a:lnTo>
                    <a:cubicBezTo>
                      <a:pt x="332197" y="148777"/>
                      <a:pt x="661872" y="48558"/>
                      <a:pt x="1010702" y="13132"/>
                    </a:cubicBezTo>
                    <a:lnTo>
                      <a:pt x="127076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6">
                <a:extLst>
                  <a:ext uri="{FF2B5EF4-FFF2-40B4-BE49-F238E27FC236}">
                    <a16:creationId xmlns="" xmlns:a16="http://schemas.microsoft.com/office/drawing/2014/main" id="{994369D6-8DAD-491E-BE18-3725BD191800}"/>
                  </a:ext>
                </a:extLst>
              </p:cNvPr>
              <p:cNvSpPr/>
              <p:nvPr/>
            </p:nvSpPr>
            <p:spPr>
              <a:xfrm>
                <a:off x="4668333" y="3094977"/>
                <a:ext cx="1410862" cy="474349"/>
              </a:xfrm>
              <a:custGeom>
                <a:avLst/>
                <a:gdLst>
                  <a:gd name="connsiteX0" fmla="*/ 1270760 w 1270760"/>
                  <a:gd name="connsiteY0" fmla="*/ 0 h 427246"/>
                  <a:gd name="connsiteX1" fmla="*/ 1270760 w 1270760"/>
                  <a:gd name="connsiteY1" fmla="*/ 122880 h 427246"/>
                  <a:gd name="connsiteX2" fmla="*/ 1023265 w 1270760"/>
                  <a:gd name="connsiteY2" fmla="*/ 135378 h 427246"/>
                  <a:gd name="connsiteX3" fmla="*/ 89842 w 1270760"/>
                  <a:gd name="connsiteY3" fmla="*/ 411001 h 427246"/>
                  <a:gd name="connsiteX4" fmla="*/ 61388 w 1270760"/>
                  <a:gd name="connsiteY4" fmla="*/ 427246 h 427246"/>
                  <a:gd name="connsiteX5" fmla="*/ 0 w 1270760"/>
                  <a:gd name="connsiteY5" fmla="*/ 320918 h 427246"/>
                  <a:gd name="connsiteX6" fmla="*/ 33900 w 1270760"/>
                  <a:gd name="connsiteY6" fmla="*/ 301564 h 427246"/>
                  <a:gd name="connsiteX7" fmla="*/ 1010702 w 1270760"/>
                  <a:gd name="connsiteY7" fmla="*/ 13132 h 427246"/>
                  <a:gd name="connsiteX8" fmla="*/ 1270760 w 1270760"/>
                  <a:gd name="connsiteY8" fmla="*/ 0 h 427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0760" h="427246">
                    <a:moveTo>
                      <a:pt x="1270760" y="0"/>
                    </a:moveTo>
                    <a:lnTo>
                      <a:pt x="1270760" y="122880"/>
                    </a:lnTo>
                    <a:lnTo>
                      <a:pt x="1023265" y="135378"/>
                    </a:lnTo>
                    <a:cubicBezTo>
                      <a:pt x="689926" y="169231"/>
                      <a:pt x="374892" y="264999"/>
                      <a:pt x="89842" y="411001"/>
                    </a:cubicBezTo>
                    <a:lnTo>
                      <a:pt x="61388" y="427246"/>
                    </a:lnTo>
                    <a:lnTo>
                      <a:pt x="0" y="320918"/>
                    </a:lnTo>
                    <a:lnTo>
                      <a:pt x="33900" y="301564"/>
                    </a:lnTo>
                    <a:cubicBezTo>
                      <a:pt x="332197" y="148777"/>
                      <a:pt x="661872" y="48558"/>
                      <a:pt x="1010702" y="13132"/>
                    </a:cubicBezTo>
                    <a:lnTo>
                      <a:pt x="127076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7">
              <a:extLst>
                <a:ext uri="{FF2B5EF4-FFF2-40B4-BE49-F238E27FC236}">
                  <a16:creationId xmlns="" xmlns:a16="http://schemas.microsoft.com/office/drawing/2014/main" id="{95EB2D2F-E624-4BA2-B13C-F1B9DEA3FCCD}"/>
                </a:ext>
              </a:extLst>
            </p:cNvPr>
            <p:cNvGrpSpPr/>
            <p:nvPr/>
          </p:nvGrpSpPr>
          <p:grpSpPr>
            <a:xfrm>
              <a:off x="2795403" y="3085601"/>
              <a:ext cx="1897007" cy="2909636"/>
              <a:chOff x="2795401" y="3256214"/>
              <a:chExt cx="1897006" cy="2909636"/>
            </a:xfrm>
          </p:grpSpPr>
          <p:sp>
            <p:nvSpPr>
              <p:cNvPr id="57" name="Freeform: Shape 8">
                <a:extLst>
                  <a:ext uri="{FF2B5EF4-FFF2-40B4-BE49-F238E27FC236}">
                    <a16:creationId xmlns="" xmlns:a16="http://schemas.microsoft.com/office/drawing/2014/main" id="{769F810D-2FCF-496D-8AB3-DB70F01AA432}"/>
                  </a:ext>
                </a:extLst>
              </p:cNvPr>
              <p:cNvSpPr/>
              <p:nvPr/>
            </p:nvSpPr>
            <p:spPr>
              <a:xfrm>
                <a:off x="3343455" y="3256214"/>
                <a:ext cx="1245061" cy="1152952"/>
              </a:xfrm>
              <a:custGeom>
                <a:avLst/>
                <a:gdLst>
                  <a:gd name="connsiteX0" fmla="*/ 976777 w 1038165"/>
                  <a:gd name="connsiteY0" fmla="*/ 0 h 961362"/>
                  <a:gd name="connsiteX1" fmla="*/ 1038165 w 1038165"/>
                  <a:gd name="connsiteY1" fmla="*/ 106327 h 961362"/>
                  <a:gd name="connsiteX2" fmla="*/ 898342 w 1038165"/>
                  <a:gd name="connsiteY2" fmla="*/ 186153 h 961362"/>
                  <a:gd name="connsiteX3" fmla="*/ 182909 w 1038165"/>
                  <a:gd name="connsiteY3" fmla="*/ 851433 h 961362"/>
                  <a:gd name="connsiteX4" fmla="*/ 106738 w 1038165"/>
                  <a:gd name="connsiteY4" fmla="*/ 961362 h 961362"/>
                  <a:gd name="connsiteX5" fmla="*/ 0 w 1038165"/>
                  <a:gd name="connsiteY5" fmla="*/ 899737 h 961362"/>
                  <a:gd name="connsiteX6" fmla="*/ 84055 w 1038165"/>
                  <a:gd name="connsiteY6" fmla="*/ 778430 h 961362"/>
                  <a:gd name="connsiteX7" fmla="*/ 832735 w 1038165"/>
                  <a:gd name="connsiteY7" fmla="*/ 82234 h 961362"/>
                  <a:gd name="connsiteX8" fmla="*/ 976777 w 1038165"/>
                  <a:gd name="connsiteY8" fmla="*/ 0 h 961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8165" h="961362">
                    <a:moveTo>
                      <a:pt x="976777" y="0"/>
                    </a:moveTo>
                    <a:lnTo>
                      <a:pt x="1038165" y="106327"/>
                    </a:lnTo>
                    <a:lnTo>
                      <a:pt x="898342" y="186153"/>
                    </a:lnTo>
                    <a:cubicBezTo>
                      <a:pt x="620599" y="361867"/>
                      <a:pt x="377851" y="587897"/>
                      <a:pt x="182909" y="851433"/>
                    </a:cubicBezTo>
                    <a:lnTo>
                      <a:pt x="106738" y="961362"/>
                    </a:lnTo>
                    <a:lnTo>
                      <a:pt x="0" y="899737"/>
                    </a:lnTo>
                    <a:lnTo>
                      <a:pt x="84055" y="778430"/>
                    </a:lnTo>
                    <a:cubicBezTo>
                      <a:pt x="288056" y="502648"/>
                      <a:pt x="542085" y="266114"/>
                      <a:pt x="832735" y="82234"/>
                    </a:cubicBezTo>
                    <a:lnTo>
                      <a:pt x="9767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9">
                <a:extLst>
                  <a:ext uri="{FF2B5EF4-FFF2-40B4-BE49-F238E27FC236}">
                    <a16:creationId xmlns="" xmlns:a16="http://schemas.microsoft.com/office/drawing/2014/main" id="{74E7DCB9-8232-44B0-968E-DDE06A15D0AF}"/>
                  </a:ext>
                </a:extLst>
              </p:cNvPr>
              <p:cNvSpPr/>
              <p:nvPr/>
            </p:nvSpPr>
            <p:spPr>
              <a:xfrm>
                <a:off x="3539785" y="3476443"/>
                <a:ext cx="1152622" cy="1067351"/>
              </a:xfrm>
              <a:custGeom>
                <a:avLst/>
                <a:gdLst>
                  <a:gd name="connsiteX0" fmla="*/ 976777 w 1038165"/>
                  <a:gd name="connsiteY0" fmla="*/ 0 h 961362"/>
                  <a:gd name="connsiteX1" fmla="*/ 1038165 w 1038165"/>
                  <a:gd name="connsiteY1" fmla="*/ 106327 h 961362"/>
                  <a:gd name="connsiteX2" fmla="*/ 898342 w 1038165"/>
                  <a:gd name="connsiteY2" fmla="*/ 186153 h 961362"/>
                  <a:gd name="connsiteX3" fmla="*/ 182909 w 1038165"/>
                  <a:gd name="connsiteY3" fmla="*/ 851433 h 961362"/>
                  <a:gd name="connsiteX4" fmla="*/ 106738 w 1038165"/>
                  <a:gd name="connsiteY4" fmla="*/ 961362 h 961362"/>
                  <a:gd name="connsiteX5" fmla="*/ 0 w 1038165"/>
                  <a:gd name="connsiteY5" fmla="*/ 899737 h 961362"/>
                  <a:gd name="connsiteX6" fmla="*/ 84055 w 1038165"/>
                  <a:gd name="connsiteY6" fmla="*/ 778430 h 961362"/>
                  <a:gd name="connsiteX7" fmla="*/ 832735 w 1038165"/>
                  <a:gd name="connsiteY7" fmla="*/ 82234 h 961362"/>
                  <a:gd name="connsiteX8" fmla="*/ 976777 w 1038165"/>
                  <a:gd name="connsiteY8" fmla="*/ 0 h 961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8165" h="961362">
                    <a:moveTo>
                      <a:pt x="976777" y="0"/>
                    </a:moveTo>
                    <a:lnTo>
                      <a:pt x="1038165" y="106327"/>
                    </a:lnTo>
                    <a:lnTo>
                      <a:pt x="898342" y="186153"/>
                    </a:lnTo>
                    <a:cubicBezTo>
                      <a:pt x="620599" y="361867"/>
                      <a:pt x="377851" y="587897"/>
                      <a:pt x="182909" y="851433"/>
                    </a:cubicBezTo>
                    <a:lnTo>
                      <a:pt x="106738" y="961362"/>
                    </a:lnTo>
                    <a:lnTo>
                      <a:pt x="0" y="899737"/>
                    </a:lnTo>
                    <a:lnTo>
                      <a:pt x="84055" y="778430"/>
                    </a:lnTo>
                    <a:cubicBezTo>
                      <a:pt x="288056" y="502648"/>
                      <a:pt x="542085" y="266114"/>
                      <a:pt x="832735" y="82234"/>
                    </a:cubicBezTo>
                    <a:lnTo>
                      <a:pt x="9767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9" name="Group 10">
                <a:extLst>
                  <a:ext uri="{FF2B5EF4-FFF2-40B4-BE49-F238E27FC236}">
                    <a16:creationId xmlns="" xmlns:a16="http://schemas.microsoft.com/office/drawing/2014/main" id="{36BDDA2F-CD58-437E-BB96-1A5195D168CE}"/>
                  </a:ext>
                </a:extLst>
              </p:cNvPr>
              <p:cNvGrpSpPr/>
              <p:nvPr/>
            </p:nvGrpSpPr>
            <p:grpSpPr>
              <a:xfrm>
                <a:off x="2795401" y="4381292"/>
                <a:ext cx="834811" cy="1784558"/>
                <a:chOff x="2795401" y="4381292"/>
                <a:chExt cx="834811" cy="1784558"/>
              </a:xfrm>
            </p:grpSpPr>
            <p:sp>
              <p:nvSpPr>
                <p:cNvPr id="60" name="Freeform: Shape 11">
                  <a:extLst>
                    <a:ext uri="{FF2B5EF4-FFF2-40B4-BE49-F238E27FC236}">
                      <a16:creationId xmlns="" xmlns:a16="http://schemas.microsoft.com/office/drawing/2014/main" id="{3340E1AF-2A9A-4D14-88A8-E5AA4724CFCD}"/>
                    </a:ext>
                  </a:extLst>
                </p:cNvPr>
                <p:cNvSpPr/>
                <p:nvPr/>
              </p:nvSpPr>
              <p:spPr>
                <a:xfrm>
                  <a:off x="2795401" y="4381292"/>
                  <a:ext cx="645733" cy="1780015"/>
                </a:xfrm>
                <a:custGeom>
                  <a:avLst/>
                  <a:gdLst>
                    <a:gd name="connsiteX0" fmla="*/ 432025 w 538429"/>
                    <a:gd name="connsiteY0" fmla="*/ 0 h 1484224"/>
                    <a:gd name="connsiteX1" fmla="*/ 538429 w 538429"/>
                    <a:gd name="connsiteY1" fmla="*/ 61432 h 1484224"/>
                    <a:gd name="connsiteX2" fmla="*/ 461359 w 538429"/>
                    <a:gd name="connsiteY2" fmla="*/ 188876 h 1484224"/>
                    <a:gd name="connsiteX3" fmla="*/ 122880 w 538429"/>
                    <a:gd name="connsiteY3" fmla="*/ 1484223 h 1484224"/>
                    <a:gd name="connsiteX4" fmla="*/ 122880 w 538429"/>
                    <a:gd name="connsiteY4" fmla="*/ 1484224 h 1484224"/>
                    <a:gd name="connsiteX5" fmla="*/ 0 w 538429"/>
                    <a:gd name="connsiteY5" fmla="*/ 1484224 h 1484224"/>
                    <a:gd name="connsiteX6" fmla="*/ 354208 w 538429"/>
                    <a:gd name="connsiteY6" fmla="*/ 128679 h 1484224"/>
                    <a:gd name="connsiteX7" fmla="*/ 432025 w 538429"/>
                    <a:gd name="connsiteY7" fmla="*/ 0 h 1484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8429" h="1484224">
                      <a:moveTo>
                        <a:pt x="432025" y="0"/>
                      </a:moveTo>
                      <a:lnTo>
                        <a:pt x="538429" y="61432"/>
                      </a:lnTo>
                      <a:lnTo>
                        <a:pt x="461359" y="188876"/>
                      </a:lnTo>
                      <a:cubicBezTo>
                        <a:pt x="245829" y="571697"/>
                        <a:pt x="122880" y="1013602"/>
                        <a:pt x="122880" y="1484223"/>
                      </a:cubicBezTo>
                      <a:lnTo>
                        <a:pt x="122880" y="1484224"/>
                      </a:lnTo>
                      <a:lnTo>
                        <a:pt x="0" y="1484224"/>
                      </a:lnTo>
                      <a:cubicBezTo>
                        <a:pt x="0" y="991732"/>
                        <a:pt x="128663" y="529291"/>
                        <a:pt x="354208" y="128679"/>
                      </a:cubicBezTo>
                      <a:lnTo>
                        <a:pt x="432025" y="0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Freeform: Shape 12">
                  <a:extLst>
                    <a:ext uri="{FF2B5EF4-FFF2-40B4-BE49-F238E27FC236}">
                      <a16:creationId xmlns="" xmlns:a16="http://schemas.microsoft.com/office/drawing/2014/main" id="{5691BB96-6C0E-4E6C-892C-B344D68A8FE8}"/>
                    </a:ext>
                  </a:extLst>
                </p:cNvPr>
                <p:cNvSpPr/>
                <p:nvPr/>
              </p:nvSpPr>
              <p:spPr>
                <a:xfrm>
                  <a:off x="3032421" y="4517991"/>
                  <a:ext cx="597791" cy="1647859"/>
                </a:xfrm>
                <a:custGeom>
                  <a:avLst/>
                  <a:gdLst>
                    <a:gd name="connsiteX0" fmla="*/ 432025 w 538429"/>
                    <a:gd name="connsiteY0" fmla="*/ 0 h 1484224"/>
                    <a:gd name="connsiteX1" fmla="*/ 538429 w 538429"/>
                    <a:gd name="connsiteY1" fmla="*/ 61432 h 1484224"/>
                    <a:gd name="connsiteX2" fmla="*/ 461359 w 538429"/>
                    <a:gd name="connsiteY2" fmla="*/ 188876 h 1484224"/>
                    <a:gd name="connsiteX3" fmla="*/ 122880 w 538429"/>
                    <a:gd name="connsiteY3" fmla="*/ 1484223 h 1484224"/>
                    <a:gd name="connsiteX4" fmla="*/ 122880 w 538429"/>
                    <a:gd name="connsiteY4" fmla="*/ 1484224 h 1484224"/>
                    <a:gd name="connsiteX5" fmla="*/ 0 w 538429"/>
                    <a:gd name="connsiteY5" fmla="*/ 1484224 h 1484224"/>
                    <a:gd name="connsiteX6" fmla="*/ 354208 w 538429"/>
                    <a:gd name="connsiteY6" fmla="*/ 128679 h 1484224"/>
                    <a:gd name="connsiteX7" fmla="*/ 432025 w 538429"/>
                    <a:gd name="connsiteY7" fmla="*/ 0 h 1484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8429" h="1484224">
                      <a:moveTo>
                        <a:pt x="432025" y="0"/>
                      </a:moveTo>
                      <a:lnTo>
                        <a:pt x="538429" y="61432"/>
                      </a:lnTo>
                      <a:lnTo>
                        <a:pt x="461359" y="188876"/>
                      </a:lnTo>
                      <a:cubicBezTo>
                        <a:pt x="245829" y="571697"/>
                        <a:pt x="122880" y="1013602"/>
                        <a:pt x="122880" y="1484223"/>
                      </a:cubicBezTo>
                      <a:lnTo>
                        <a:pt x="122880" y="1484224"/>
                      </a:lnTo>
                      <a:lnTo>
                        <a:pt x="0" y="1484224"/>
                      </a:lnTo>
                      <a:cubicBezTo>
                        <a:pt x="0" y="991732"/>
                        <a:pt x="128663" y="529291"/>
                        <a:pt x="354208" y="128679"/>
                      </a:cubicBezTo>
                      <a:lnTo>
                        <a:pt x="432025" y="0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" name="Group 13">
              <a:extLst>
                <a:ext uri="{FF2B5EF4-FFF2-40B4-BE49-F238E27FC236}">
                  <a16:creationId xmlns="" xmlns:a16="http://schemas.microsoft.com/office/drawing/2014/main" id="{D5F92575-542E-4621-A328-C1AEF53B3C6B}"/>
                </a:ext>
              </a:extLst>
            </p:cNvPr>
            <p:cNvGrpSpPr/>
            <p:nvPr/>
          </p:nvGrpSpPr>
          <p:grpSpPr>
            <a:xfrm>
              <a:off x="7521927" y="3086021"/>
              <a:ext cx="1363391" cy="1289568"/>
              <a:chOff x="7521925" y="3256636"/>
              <a:chExt cx="1363390" cy="1289568"/>
            </a:xfrm>
          </p:grpSpPr>
          <p:sp>
            <p:nvSpPr>
              <p:cNvPr id="55" name="Freeform: Shape 14">
                <a:extLst>
                  <a:ext uri="{FF2B5EF4-FFF2-40B4-BE49-F238E27FC236}">
                    <a16:creationId xmlns="" xmlns:a16="http://schemas.microsoft.com/office/drawing/2014/main" id="{4445A359-030F-414F-BB95-D35C1ECF5A5C}"/>
                  </a:ext>
                </a:extLst>
              </p:cNvPr>
              <p:cNvSpPr/>
              <p:nvPr/>
            </p:nvSpPr>
            <p:spPr>
              <a:xfrm>
                <a:off x="7644956" y="3256636"/>
                <a:ext cx="1240359" cy="1155131"/>
              </a:xfrm>
              <a:custGeom>
                <a:avLst/>
                <a:gdLst>
                  <a:gd name="connsiteX0" fmla="*/ 61423 w 1034244"/>
                  <a:gd name="connsiteY0" fmla="*/ 0 h 963179"/>
                  <a:gd name="connsiteX1" fmla="*/ 186642 w 1034244"/>
                  <a:gd name="connsiteY1" fmla="*/ 73008 h 963179"/>
                  <a:gd name="connsiteX2" fmla="*/ 1017905 w 1034244"/>
                  <a:gd name="connsiteY2" fmla="*/ 874890 h 963179"/>
                  <a:gd name="connsiteX3" fmla="*/ 1034244 w 1034244"/>
                  <a:gd name="connsiteY3" fmla="*/ 901785 h 963179"/>
                  <a:gd name="connsiteX4" fmla="*/ 927907 w 1034244"/>
                  <a:gd name="connsiteY4" fmla="*/ 963179 h 963179"/>
                  <a:gd name="connsiteX5" fmla="*/ 916008 w 1034244"/>
                  <a:gd name="connsiteY5" fmla="*/ 943593 h 963179"/>
                  <a:gd name="connsiteX6" fmla="*/ 121660 w 1034244"/>
                  <a:gd name="connsiteY6" fmla="*/ 177321 h 963179"/>
                  <a:gd name="connsiteX7" fmla="*/ 0 w 1034244"/>
                  <a:gd name="connsiteY7" fmla="*/ 106388 h 963179"/>
                  <a:gd name="connsiteX8" fmla="*/ 61423 w 1034244"/>
                  <a:gd name="connsiteY8" fmla="*/ 0 h 963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4244" h="963179">
                    <a:moveTo>
                      <a:pt x="61423" y="0"/>
                    </a:moveTo>
                    <a:lnTo>
                      <a:pt x="186642" y="73008"/>
                    </a:lnTo>
                    <a:cubicBezTo>
                      <a:pt x="516793" y="279104"/>
                      <a:pt x="800352" y="552869"/>
                      <a:pt x="1017905" y="874890"/>
                    </a:cubicBezTo>
                    <a:lnTo>
                      <a:pt x="1034244" y="901785"/>
                    </a:lnTo>
                    <a:lnTo>
                      <a:pt x="927907" y="963179"/>
                    </a:lnTo>
                    <a:lnTo>
                      <a:pt x="916008" y="943593"/>
                    </a:lnTo>
                    <a:cubicBezTo>
                      <a:pt x="708116" y="635872"/>
                      <a:pt x="437150" y="374265"/>
                      <a:pt x="121660" y="177321"/>
                    </a:cubicBezTo>
                    <a:lnTo>
                      <a:pt x="0" y="106388"/>
                    </a:lnTo>
                    <a:lnTo>
                      <a:pt x="6142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15">
                <a:extLst>
                  <a:ext uri="{FF2B5EF4-FFF2-40B4-BE49-F238E27FC236}">
                    <a16:creationId xmlns="" xmlns:a16="http://schemas.microsoft.com/office/drawing/2014/main" id="{456FC367-831D-4514-9704-B41C2893D196}"/>
                  </a:ext>
                </a:extLst>
              </p:cNvPr>
              <p:cNvSpPr/>
              <p:nvPr/>
            </p:nvSpPr>
            <p:spPr>
              <a:xfrm>
                <a:off x="7521925" y="3476834"/>
                <a:ext cx="1148270" cy="1069370"/>
              </a:xfrm>
              <a:custGeom>
                <a:avLst/>
                <a:gdLst>
                  <a:gd name="connsiteX0" fmla="*/ 61423 w 1034244"/>
                  <a:gd name="connsiteY0" fmla="*/ 0 h 963179"/>
                  <a:gd name="connsiteX1" fmla="*/ 186642 w 1034244"/>
                  <a:gd name="connsiteY1" fmla="*/ 73008 h 963179"/>
                  <a:gd name="connsiteX2" fmla="*/ 1017905 w 1034244"/>
                  <a:gd name="connsiteY2" fmla="*/ 874890 h 963179"/>
                  <a:gd name="connsiteX3" fmla="*/ 1034244 w 1034244"/>
                  <a:gd name="connsiteY3" fmla="*/ 901785 h 963179"/>
                  <a:gd name="connsiteX4" fmla="*/ 927907 w 1034244"/>
                  <a:gd name="connsiteY4" fmla="*/ 963179 h 963179"/>
                  <a:gd name="connsiteX5" fmla="*/ 916008 w 1034244"/>
                  <a:gd name="connsiteY5" fmla="*/ 943593 h 963179"/>
                  <a:gd name="connsiteX6" fmla="*/ 121660 w 1034244"/>
                  <a:gd name="connsiteY6" fmla="*/ 177321 h 963179"/>
                  <a:gd name="connsiteX7" fmla="*/ 0 w 1034244"/>
                  <a:gd name="connsiteY7" fmla="*/ 106388 h 963179"/>
                  <a:gd name="connsiteX8" fmla="*/ 61423 w 1034244"/>
                  <a:gd name="connsiteY8" fmla="*/ 0 h 963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4244" h="963179">
                    <a:moveTo>
                      <a:pt x="61423" y="0"/>
                    </a:moveTo>
                    <a:lnTo>
                      <a:pt x="186642" y="73008"/>
                    </a:lnTo>
                    <a:cubicBezTo>
                      <a:pt x="516793" y="279104"/>
                      <a:pt x="800352" y="552869"/>
                      <a:pt x="1017905" y="874890"/>
                    </a:cubicBezTo>
                    <a:lnTo>
                      <a:pt x="1034244" y="901785"/>
                    </a:lnTo>
                    <a:lnTo>
                      <a:pt x="927907" y="963179"/>
                    </a:lnTo>
                    <a:lnTo>
                      <a:pt x="916008" y="943593"/>
                    </a:lnTo>
                    <a:cubicBezTo>
                      <a:pt x="708116" y="635872"/>
                      <a:pt x="437150" y="374265"/>
                      <a:pt x="121660" y="177321"/>
                    </a:cubicBezTo>
                    <a:lnTo>
                      <a:pt x="0" y="106388"/>
                    </a:lnTo>
                    <a:lnTo>
                      <a:pt x="6142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16">
              <a:extLst>
                <a:ext uri="{FF2B5EF4-FFF2-40B4-BE49-F238E27FC236}">
                  <a16:creationId xmlns="" xmlns:a16="http://schemas.microsoft.com/office/drawing/2014/main" id="{95326DB1-2CB6-44E8-BCE7-FF2A92AC37A0}"/>
                </a:ext>
              </a:extLst>
            </p:cNvPr>
            <p:cNvGrpSpPr/>
            <p:nvPr/>
          </p:nvGrpSpPr>
          <p:grpSpPr>
            <a:xfrm>
              <a:off x="8584123" y="4210679"/>
              <a:ext cx="854428" cy="1781116"/>
              <a:chOff x="8584122" y="4381292"/>
              <a:chExt cx="854428" cy="1781116"/>
            </a:xfrm>
          </p:grpSpPr>
          <p:sp>
            <p:nvSpPr>
              <p:cNvPr id="53" name="Freeform: Shape 17">
                <a:extLst>
                  <a:ext uri="{FF2B5EF4-FFF2-40B4-BE49-F238E27FC236}">
                    <a16:creationId xmlns="" xmlns:a16="http://schemas.microsoft.com/office/drawing/2014/main" id="{D1EEDF6B-27E5-41EB-B6E1-53606D94FBA5}"/>
                  </a:ext>
                </a:extLst>
              </p:cNvPr>
              <p:cNvSpPr/>
              <p:nvPr/>
            </p:nvSpPr>
            <p:spPr>
              <a:xfrm>
                <a:off x="8792339" y="4381292"/>
                <a:ext cx="646211" cy="1776297"/>
              </a:xfrm>
              <a:custGeom>
                <a:avLst/>
                <a:gdLst>
                  <a:gd name="connsiteX0" fmla="*/ 106337 w 538828"/>
                  <a:gd name="connsiteY0" fmla="*/ 0 h 1481124"/>
                  <a:gd name="connsiteX1" fmla="*/ 204856 w 538828"/>
                  <a:gd name="connsiteY1" fmla="*/ 162168 h 1481124"/>
                  <a:gd name="connsiteX2" fmla="*/ 538828 w 538828"/>
                  <a:gd name="connsiteY2" fmla="*/ 1481124 h 1481124"/>
                  <a:gd name="connsiteX3" fmla="*/ 415945 w 538828"/>
                  <a:gd name="connsiteY3" fmla="*/ 1481124 h 1481124"/>
                  <a:gd name="connsiteX4" fmla="*/ 415945 w 538828"/>
                  <a:gd name="connsiteY4" fmla="*/ 1481123 h 1481124"/>
                  <a:gd name="connsiteX5" fmla="*/ 96804 w 538828"/>
                  <a:gd name="connsiteY5" fmla="*/ 220739 h 1481124"/>
                  <a:gd name="connsiteX6" fmla="*/ 0 w 538828"/>
                  <a:gd name="connsiteY6" fmla="*/ 61394 h 1481124"/>
                  <a:gd name="connsiteX7" fmla="*/ 106337 w 538828"/>
                  <a:gd name="connsiteY7" fmla="*/ 0 h 14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8828" h="1481124">
                    <a:moveTo>
                      <a:pt x="106337" y="0"/>
                    </a:moveTo>
                    <a:lnTo>
                      <a:pt x="204856" y="162168"/>
                    </a:lnTo>
                    <a:cubicBezTo>
                      <a:pt x="417845" y="554245"/>
                      <a:pt x="538828" y="1003556"/>
                      <a:pt x="538828" y="1481124"/>
                    </a:cubicBezTo>
                    <a:lnTo>
                      <a:pt x="415945" y="1481124"/>
                    </a:lnTo>
                    <a:lnTo>
                      <a:pt x="415945" y="1481123"/>
                    </a:lnTo>
                    <a:cubicBezTo>
                      <a:pt x="415945" y="1024763"/>
                      <a:pt x="300335" y="595405"/>
                      <a:pt x="96804" y="220739"/>
                    </a:cubicBezTo>
                    <a:lnTo>
                      <a:pt x="0" y="61394"/>
                    </a:lnTo>
                    <a:lnTo>
                      <a:pt x="10633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8">
                <a:extLst>
                  <a:ext uri="{FF2B5EF4-FFF2-40B4-BE49-F238E27FC236}">
                    <a16:creationId xmlns="" xmlns:a16="http://schemas.microsoft.com/office/drawing/2014/main" id="{195AA7E5-63A6-47DE-8624-2382091D5173}"/>
                  </a:ext>
                </a:extLst>
              </p:cNvPr>
              <p:cNvSpPr/>
              <p:nvPr/>
            </p:nvSpPr>
            <p:spPr>
              <a:xfrm>
                <a:off x="8584122" y="4517991"/>
                <a:ext cx="598233" cy="1644417"/>
              </a:xfrm>
              <a:custGeom>
                <a:avLst/>
                <a:gdLst>
                  <a:gd name="connsiteX0" fmla="*/ 106337 w 538828"/>
                  <a:gd name="connsiteY0" fmla="*/ 0 h 1481124"/>
                  <a:gd name="connsiteX1" fmla="*/ 204856 w 538828"/>
                  <a:gd name="connsiteY1" fmla="*/ 162168 h 1481124"/>
                  <a:gd name="connsiteX2" fmla="*/ 538828 w 538828"/>
                  <a:gd name="connsiteY2" fmla="*/ 1481124 h 1481124"/>
                  <a:gd name="connsiteX3" fmla="*/ 415945 w 538828"/>
                  <a:gd name="connsiteY3" fmla="*/ 1481124 h 1481124"/>
                  <a:gd name="connsiteX4" fmla="*/ 415945 w 538828"/>
                  <a:gd name="connsiteY4" fmla="*/ 1481123 h 1481124"/>
                  <a:gd name="connsiteX5" fmla="*/ 96804 w 538828"/>
                  <a:gd name="connsiteY5" fmla="*/ 220739 h 1481124"/>
                  <a:gd name="connsiteX6" fmla="*/ 0 w 538828"/>
                  <a:gd name="connsiteY6" fmla="*/ 61394 h 1481124"/>
                  <a:gd name="connsiteX7" fmla="*/ 106337 w 538828"/>
                  <a:gd name="connsiteY7" fmla="*/ 0 h 14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8828" h="1481124">
                    <a:moveTo>
                      <a:pt x="106337" y="0"/>
                    </a:moveTo>
                    <a:lnTo>
                      <a:pt x="204856" y="162168"/>
                    </a:lnTo>
                    <a:cubicBezTo>
                      <a:pt x="417845" y="554245"/>
                      <a:pt x="538828" y="1003556"/>
                      <a:pt x="538828" y="1481124"/>
                    </a:cubicBezTo>
                    <a:lnTo>
                      <a:pt x="415945" y="1481124"/>
                    </a:lnTo>
                    <a:lnTo>
                      <a:pt x="415945" y="1481123"/>
                    </a:lnTo>
                    <a:cubicBezTo>
                      <a:pt x="415945" y="1024763"/>
                      <a:pt x="300335" y="595405"/>
                      <a:pt x="96804" y="220739"/>
                    </a:cubicBezTo>
                    <a:lnTo>
                      <a:pt x="0" y="61394"/>
                    </a:lnTo>
                    <a:lnTo>
                      <a:pt x="10633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9" name="Straight Connector 19">
              <a:extLst>
                <a:ext uri="{FF2B5EF4-FFF2-40B4-BE49-F238E27FC236}">
                  <a16:creationId xmlns="" xmlns:a16="http://schemas.microsoft.com/office/drawing/2014/main" id="{958F73BE-8E9B-45D0-96AC-D6704562A70A}"/>
                </a:ext>
              </a:extLst>
            </p:cNvPr>
            <p:cNvCxnSpPr/>
            <p:nvPr/>
          </p:nvCxnSpPr>
          <p:spPr>
            <a:xfrm>
              <a:off x="1764681" y="5995236"/>
              <a:ext cx="8662241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58">
              <a:extLst>
                <a:ext uri="{FF2B5EF4-FFF2-40B4-BE49-F238E27FC236}">
                  <a16:creationId xmlns="" xmlns:a16="http://schemas.microsoft.com/office/drawing/2014/main" id="{EB00292E-89AC-442F-829C-E91EFB62E72D}"/>
                </a:ext>
              </a:extLst>
            </p:cNvPr>
            <p:cNvGrpSpPr/>
            <p:nvPr/>
          </p:nvGrpSpPr>
          <p:grpSpPr>
            <a:xfrm>
              <a:off x="4236179" y="3717059"/>
              <a:ext cx="3232563" cy="2803476"/>
              <a:chOff x="3548282" y="1831669"/>
              <a:chExt cx="4872767" cy="4225962"/>
            </a:xfrm>
          </p:grpSpPr>
          <p:grpSp>
            <p:nvGrpSpPr>
              <p:cNvPr id="29" name="Group 59">
                <a:extLst>
                  <a:ext uri="{FF2B5EF4-FFF2-40B4-BE49-F238E27FC236}">
                    <a16:creationId xmlns="" xmlns:a16="http://schemas.microsoft.com/office/drawing/2014/main" id="{ED44EEB8-3F6A-418D-BA23-10C0C64AF5E3}"/>
                  </a:ext>
                </a:extLst>
              </p:cNvPr>
              <p:cNvGrpSpPr/>
              <p:nvPr/>
            </p:nvGrpSpPr>
            <p:grpSpPr>
              <a:xfrm>
                <a:off x="4359009" y="1831669"/>
                <a:ext cx="3443956" cy="3584953"/>
                <a:chOff x="4359009" y="1831669"/>
                <a:chExt cx="3443956" cy="3584953"/>
              </a:xfrm>
              <a:solidFill>
                <a:schemeClr val="accent1"/>
              </a:solidFill>
            </p:grpSpPr>
            <p:sp>
              <p:nvSpPr>
                <p:cNvPr id="31" name="Freeform: Shape 61">
                  <a:extLst>
                    <a:ext uri="{FF2B5EF4-FFF2-40B4-BE49-F238E27FC236}">
                      <a16:creationId xmlns="" xmlns:a16="http://schemas.microsoft.com/office/drawing/2014/main" id="{478DC8C6-618D-43E3-B84F-997D1F877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24607" y="1843419"/>
                  <a:ext cx="413849" cy="3479206"/>
                </a:xfrm>
                <a:custGeom>
                  <a:avLst/>
                  <a:gdLst>
                    <a:gd name="T0" fmla="*/ 0 w 217"/>
                    <a:gd name="T1" fmla="*/ 0 h 1821"/>
                    <a:gd name="T2" fmla="*/ 0 w 217"/>
                    <a:gd name="T3" fmla="*/ 1821 h 1821"/>
                    <a:gd name="T4" fmla="*/ 217 w 217"/>
                    <a:gd name="T5" fmla="*/ 1761 h 1821"/>
                    <a:gd name="T6" fmla="*/ 217 w 217"/>
                    <a:gd name="T7" fmla="*/ 73 h 1821"/>
                    <a:gd name="T8" fmla="*/ 0 w 217"/>
                    <a:gd name="T9" fmla="*/ 0 h 1821"/>
                    <a:gd name="T10" fmla="*/ 166 w 217"/>
                    <a:gd name="T11" fmla="*/ 1705 h 1821"/>
                    <a:gd name="T12" fmla="*/ 43 w 217"/>
                    <a:gd name="T13" fmla="*/ 1738 h 1821"/>
                    <a:gd name="T14" fmla="*/ 43 w 217"/>
                    <a:gd name="T15" fmla="*/ 1689 h 1821"/>
                    <a:gd name="T16" fmla="*/ 166 w 217"/>
                    <a:gd name="T17" fmla="*/ 1666 h 1821"/>
                    <a:gd name="T18" fmla="*/ 166 w 217"/>
                    <a:gd name="T19" fmla="*/ 1705 h 1821"/>
                    <a:gd name="T20" fmla="*/ 166 w 217"/>
                    <a:gd name="T21" fmla="*/ 1536 h 1821"/>
                    <a:gd name="T22" fmla="*/ 43 w 217"/>
                    <a:gd name="T23" fmla="*/ 1562 h 1821"/>
                    <a:gd name="T24" fmla="*/ 43 w 217"/>
                    <a:gd name="T25" fmla="*/ 1513 h 1821"/>
                    <a:gd name="T26" fmla="*/ 166 w 217"/>
                    <a:gd name="T27" fmla="*/ 1496 h 1821"/>
                    <a:gd name="T28" fmla="*/ 166 w 217"/>
                    <a:gd name="T29" fmla="*/ 1536 h 1821"/>
                    <a:gd name="T30" fmla="*/ 166 w 217"/>
                    <a:gd name="T31" fmla="*/ 1366 h 1821"/>
                    <a:gd name="T32" fmla="*/ 43 w 217"/>
                    <a:gd name="T33" fmla="*/ 1385 h 1821"/>
                    <a:gd name="T34" fmla="*/ 43 w 217"/>
                    <a:gd name="T35" fmla="*/ 1336 h 1821"/>
                    <a:gd name="T36" fmla="*/ 166 w 217"/>
                    <a:gd name="T37" fmla="*/ 1326 h 1821"/>
                    <a:gd name="T38" fmla="*/ 166 w 217"/>
                    <a:gd name="T39" fmla="*/ 1366 h 1821"/>
                    <a:gd name="T40" fmla="*/ 166 w 217"/>
                    <a:gd name="T41" fmla="*/ 1197 h 1821"/>
                    <a:gd name="T42" fmla="*/ 43 w 217"/>
                    <a:gd name="T43" fmla="*/ 1209 h 1821"/>
                    <a:gd name="T44" fmla="*/ 43 w 217"/>
                    <a:gd name="T45" fmla="*/ 1160 h 1821"/>
                    <a:gd name="T46" fmla="*/ 166 w 217"/>
                    <a:gd name="T47" fmla="*/ 1156 h 1821"/>
                    <a:gd name="T48" fmla="*/ 166 w 217"/>
                    <a:gd name="T49" fmla="*/ 1197 h 1821"/>
                    <a:gd name="T50" fmla="*/ 166 w 217"/>
                    <a:gd name="T51" fmla="*/ 1027 h 1821"/>
                    <a:gd name="T52" fmla="*/ 43 w 217"/>
                    <a:gd name="T53" fmla="*/ 1032 h 1821"/>
                    <a:gd name="T54" fmla="*/ 43 w 217"/>
                    <a:gd name="T55" fmla="*/ 983 h 1821"/>
                    <a:gd name="T56" fmla="*/ 166 w 217"/>
                    <a:gd name="T57" fmla="*/ 986 h 1821"/>
                    <a:gd name="T58" fmla="*/ 166 w 217"/>
                    <a:gd name="T59" fmla="*/ 1027 h 1821"/>
                    <a:gd name="T60" fmla="*/ 166 w 217"/>
                    <a:gd name="T61" fmla="*/ 858 h 1821"/>
                    <a:gd name="T62" fmla="*/ 43 w 217"/>
                    <a:gd name="T63" fmla="*/ 856 h 1821"/>
                    <a:gd name="T64" fmla="*/ 43 w 217"/>
                    <a:gd name="T65" fmla="*/ 807 h 1821"/>
                    <a:gd name="T66" fmla="*/ 166 w 217"/>
                    <a:gd name="T67" fmla="*/ 815 h 1821"/>
                    <a:gd name="T68" fmla="*/ 166 w 217"/>
                    <a:gd name="T69" fmla="*/ 858 h 1821"/>
                    <a:gd name="T70" fmla="*/ 166 w 217"/>
                    <a:gd name="T71" fmla="*/ 688 h 1821"/>
                    <a:gd name="T72" fmla="*/ 43 w 217"/>
                    <a:gd name="T73" fmla="*/ 679 h 1821"/>
                    <a:gd name="T74" fmla="*/ 43 w 217"/>
                    <a:gd name="T75" fmla="*/ 630 h 1821"/>
                    <a:gd name="T76" fmla="*/ 166 w 217"/>
                    <a:gd name="T77" fmla="*/ 645 h 1821"/>
                    <a:gd name="T78" fmla="*/ 166 w 217"/>
                    <a:gd name="T79" fmla="*/ 688 h 1821"/>
                    <a:gd name="T80" fmla="*/ 166 w 217"/>
                    <a:gd name="T81" fmla="*/ 519 h 1821"/>
                    <a:gd name="T82" fmla="*/ 43 w 217"/>
                    <a:gd name="T83" fmla="*/ 502 h 1821"/>
                    <a:gd name="T84" fmla="*/ 43 w 217"/>
                    <a:gd name="T85" fmla="*/ 454 h 1821"/>
                    <a:gd name="T86" fmla="*/ 166 w 217"/>
                    <a:gd name="T87" fmla="*/ 475 h 1821"/>
                    <a:gd name="T88" fmla="*/ 166 w 217"/>
                    <a:gd name="T89" fmla="*/ 519 h 1821"/>
                    <a:gd name="T90" fmla="*/ 166 w 217"/>
                    <a:gd name="T91" fmla="*/ 349 h 1821"/>
                    <a:gd name="T92" fmla="*/ 43 w 217"/>
                    <a:gd name="T93" fmla="*/ 326 h 1821"/>
                    <a:gd name="T94" fmla="*/ 43 w 217"/>
                    <a:gd name="T95" fmla="*/ 277 h 1821"/>
                    <a:gd name="T96" fmla="*/ 166 w 217"/>
                    <a:gd name="T97" fmla="*/ 305 h 1821"/>
                    <a:gd name="T98" fmla="*/ 166 w 217"/>
                    <a:gd name="T99" fmla="*/ 349 h 1821"/>
                    <a:gd name="T100" fmla="*/ 166 w 217"/>
                    <a:gd name="T101" fmla="*/ 180 h 1821"/>
                    <a:gd name="T102" fmla="*/ 43 w 217"/>
                    <a:gd name="T103" fmla="*/ 150 h 1821"/>
                    <a:gd name="T104" fmla="*/ 43 w 217"/>
                    <a:gd name="T105" fmla="*/ 101 h 1821"/>
                    <a:gd name="T106" fmla="*/ 166 w 217"/>
                    <a:gd name="T107" fmla="*/ 135 h 1821"/>
                    <a:gd name="T108" fmla="*/ 166 w 217"/>
                    <a:gd name="T109" fmla="*/ 180 h 18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7" h="1821">
                      <a:moveTo>
                        <a:pt x="0" y="0"/>
                      </a:moveTo>
                      <a:cubicBezTo>
                        <a:pt x="0" y="1821"/>
                        <a:pt x="0" y="1821"/>
                        <a:pt x="0" y="1821"/>
                      </a:cubicBezTo>
                      <a:cubicBezTo>
                        <a:pt x="217" y="1761"/>
                        <a:pt x="217" y="1761"/>
                        <a:pt x="217" y="1761"/>
                      </a:cubicBezTo>
                      <a:cubicBezTo>
                        <a:pt x="217" y="73"/>
                        <a:pt x="217" y="73"/>
                        <a:pt x="217" y="73"/>
                      </a:cubicBezTo>
                      <a:lnTo>
                        <a:pt x="0" y="0"/>
                      </a:lnTo>
                      <a:close/>
                      <a:moveTo>
                        <a:pt x="166" y="1705"/>
                      </a:moveTo>
                      <a:cubicBezTo>
                        <a:pt x="43" y="1738"/>
                        <a:pt x="43" y="1738"/>
                        <a:pt x="43" y="1738"/>
                      </a:cubicBezTo>
                      <a:cubicBezTo>
                        <a:pt x="43" y="1689"/>
                        <a:pt x="43" y="1689"/>
                        <a:pt x="43" y="1689"/>
                      </a:cubicBezTo>
                      <a:cubicBezTo>
                        <a:pt x="166" y="1666"/>
                        <a:pt x="166" y="1666"/>
                        <a:pt x="166" y="1666"/>
                      </a:cubicBezTo>
                      <a:lnTo>
                        <a:pt x="166" y="1705"/>
                      </a:lnTo>
                      <a:close/>
                      <a:moveTo>
                        <a:pt x="166" y="1536"/>
                      </a:moveTo>
                      <a:cubicBezTo>
                        <a:pt x="125" y="1544"/>
                        <a:pt x="84" y="1553"/>
                        <a:pt x="43" y="1562"/>
                      </a:cubicBezTo>
                      <a:cubicBezTo>
                        <a:pt x="43" y="1545"/>
                        <a:pt x="43" y="1529"/>
                        <a:pt x="43" y="1513"/>
                      </a:cubicBezTo>
                      <a:cubicBezTo>
                        <a:pt x="84" y="1507"/>
                        <a:pt x="125" y="1502"/>
                        <a:pt x="166" y="1496"/>
                      </a:cubicBezTo>
                      <a:cubicBezTo>
                        <a:pt x="166" y="1509"/>
                        <a:pt x="166" y="1522"/>
                        <a:pt x="166" y="1536"/>
                      </a:cubicBezTo>
                      <a:close/>
                      <a:moveTo>
                        <a:pt x="166" y="1366"/>
                      </a:moveTo>
                      <a:cubicBezTo>
                        <a:pt x="125" y="1372"/>
                        <a:pt x="84" y="1379"/>
                        <a:pt x="43" y="1385"/>
                      </a:cubicBezTo>
                      <a:cubicBezTo>
                        <a:pt x="43" y="1369"/>
                        <a:pt x="43" y="1353"/>
                        <a:pt x="43" y="1336"/>
                      </a:cubicBezTo>
                      <a:cubicBezTo>
                        <a:pt x="84" y="1333"/>
                        <a:pt x="125" y="1329"/>
                        <a:pt x="166" y="1326"/>
                      </a:cubicBezTo>
                      <a:cubicBezTo>
                        <a:pt x="166" y="1339"/>
                        <a:pt x="166" y="1353"/>
                        <a:pt x="166" y="1366"/>
                      </a:cubicBezTo>
                      <a:close/>
                      <a:moveTo>
                        <a:pt x="166" y="1197"/>
                      </a:moveTo>
                      <a:cubicBezTo>
                        <a:pt x="125" y="1201"/>
                        <a:pt x="84" y="1205"/>
                        <a:pt x="43" y="1209"/>
                      </a:cubicBezTo>
                      <a:cubicBezTo>
                        <a:pt x="43" y="1192"/>
                        <a:pt x="43" y="1176"/>
                        <a:pt x="43" y="1160"/>
                      </a:cubicBezTo>
                      <a:cubicBezTo>
                        <a:pt x="84" y="1159"/>
                        <a:pt x="125" y="1157"/>
                        <a:pt x="166" y="1156"/>
                      </a:cubicBezTo>
                      <a:cubicBezTo>
                        <a:pt x="166" y="1169"/>
                        <a:pt x="166" y="1183"/>
                        <a:pt x="166" y="1197"/>
                      </a:cubicBezTo>
                      <a:close/>
                      <a:moveTo>
                        <a:pt x="166" y="1027"/>
                      </a:moveTo>
                      <a:cubicBezTo>
                        <a:pt x="125" y="1029"/>
                        <a:pt x="84" y="1030"/>
                        <a:pt x="43" y="1032"/>
                      </a:cubicBezTo>
                      <a:cubicBezTo>
                        <a:pt x="43" y="1016"/>
                        <a:pt x="43" y="1000"/>
                        <a:pt x="43" y="983"/>
                      </a:cubicBezTo>
                      <a:cubicBezTo>
                        <a:pt x="84" y="984"/>
                        <a:pt x="125" y="985"/>
                        <a:pt x="166" y="986"/>
                      </a:cubicBezTo>
                      <a:cubicBezTo>
                        <a:pt x="166" y="999"/>
                        <a:pt x="166" y="1013"/>
                        <a:pt x="166" y="1027"/>
                      </a:cubicBezTo>
                      <a:close/>
                      <a:moveTo>
                        <a:pt x="166" y="858"/>
                      </a:moveTo>
                      <a:cubicBezTo>
                        <a:pt x="125" y="857"/>
                        <a:pt x="84" y="856"/>
                        <a:pt x="43" y="856"/>
                      </a:cubicBezTo>
                      <a:cubicBezTo>
                        <a:pt x="43" y="839"/>
                        <a:pt x="43" y="823"/>
                        <a:pt x="43" y="807"/>
                      </a:cubicBezTo>
                      <a:cubicBezTo>
                        <a:pt x="84" y="810"/>
                        <a:pt x="125" y="813"/>
                        <a:pt x="166" y="815"/>
                      </a:cubicBezTo>
                      <a:cubicBezTo>
                        <a:pt x="166" y="830"/>
                        <a:pt x="166" y="844"/>
                        <a:pt x="166" y="858"/>
                      </a:cubicBezTo>
                      <a:close/>
                      <a:moveTo>
                        <a:pt x="166" y="688"/>
                      </a:moveTo>
                      <a:cubicBezTo>
                        <a:pt x="125" y="685"/>
                        <a:pt x="84" y="682"/>
                        <a:pt x="43" y="679"/>
                      </a:cubicBezTo>
                      <a:cubicBezTo>
                        <a:pt x="43" y="663"/>
                        <a:pt x="43" y="647"/>
                        <a:pt x="43" y="630"/>
                      </a:cubicBezTo>
                      <a:cubicBezTo>
                        <a:pt x="84" y="635"/>
                        <a:pt x="125" y="640"/>
                        <a:pt x="166" y="645"/>
                      </a:cubicBezTo>
                      <a:cubicBezTo>
                        <a:pt x="166" y="660"/>
                        <a:pt x="166" y="674"/>
                        <a:pt x="166" y="688"/>
                      </a:cubicBezTo>
                      <a:close/>
                      <a:moveTo>
                        <a:pt x="166" y="519"/>
                      </a:moveTo>
                      <a:cubicBezTo>
                        <a:pt x="125" y="513"/>
                        <a:pt x="84" y="508"/>
                        <a:pt x="43" y="502"/>
                      </a:cubicBezTo>
                      <a:cubicBezTo>
                        <a:pt x="43" y="486"/>
                        <a:pt x="43" y="470"/>
                        <a:pt x="43" y="454"/>
                      </a:cubicBezTo>
                      <a:cubicBezTo>
                        <a:pt x="84" y="461"/>
                        <a:pt x="125" y="468"/>
                        <a:pt x="166" y="475"/>
                      </a:cubicBezTo>
                      <a:cubicBezTo>
                        <a:pt x="166" y="490"/>
                        <a:pt x="166" y="504"/>
                        <a:pt x="166" y="519"/>
                      </a:cubicBezTo>
                      <a:close/>
                      <a:moveTo>
                        <a:pt x="166" y="349"/>
                      </a:moveTo>
                      <a:cubicBezTo>
                        <a:pt x="125" y="342"/>
                        <a:pt x="84" y="334"/>
                        <a:pt x="43" y="326"/>
                      </a:cubicBezTo>
                      <a:cubicBezTo>
                        <a:pt x="43" y="310"/>
                        <a:pt x="43" y="294"/>
                        <a:pt x="43" y="277"/>
                      </a:cubicBezTo>
                      <a:cubicBezTo>
                        <a:pt x="84" y="287"/>
                        <a:pt x="125" y="296"/>
                        <a:pt x="166" y="305"/>
                      </a:cubicBezTo>
                      <a:cubicBezTo>
                        <a:pt x="166" y="320"/>
                        <a:pt x="166" y="335"/>
                        <a:pt x="166" y="349"/>
                      </a:cubicBezTo>
                      <a:close/>
                      <a:moveTo>
                        <a:pt x="166" y="180"/>
                      </a:moveTo>
                      <a:cubicBezTo>
                        <a:pt x="43" y="150"/>
                        <a:pt x="43" y="150"/>
                        <a:pt x="43" y="150"/>
                      </a:cubicBezTo>
                      <a:cubicBezTo>
                        <a:pt x="43" y="101"/>
                        <a:pt x="43" y="101"/>
                        <a:pt x="43" y="101"/>
                      </a:cubicBezTo>
                      <a:cubicBezTo>
                        <a:pt x="166" y="135"/>
                        <a:pt x="166" y="135"/>
                        <a:pt x="166" y="135"/>
                      </a:cubicBezTo>
                      <a:lnTo>
                        <a:pt x="166" y="1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Freeform: Shape 62">
                  <a:extLst>
                    <a:ext uri="{FF2B5EF4-FFF2-40B4-BE49-F238E27FC236}">
                      <a16:creationId xmlns="" xmlns:a16="http://schemas.microsoft.com/office/drawing/2014/main" id="{2A25F6C7-0677-4647-AF00-2B504FE9DA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7649" y="1831669"/>
                  <a:ext cx="454320" cy="3502705"/>
                </a:xfrm>
                <a:custGeom>
                  <a:avLst/>
                  <a:gdLst>
                    <a:gd name="T0" fmla="*/ 101 w 238"/>
                    <a:gd name="T1" fmla="*/ 338 h 1833"/>
                    <a:gd name="T2" fmla="*/ 238 w 238"/>
                    <a:gd name="T3" fmla="*/ 1833 h 1833"/>
                    <a:gd name="T4" fmla="*/ 0 w 238"/>
                    <a:gd name="T5" fmla="*/ 116 h 1833"/>
                    <a:gd name="T6" fmla="*/ 191 w 238"/>
                    <a:gd name="T7" fmla="*/ 1675 h 1833"/>
                    <a:gd name="T8" fmla="*/ 124 w 238"/>
                    <a:gd name="T9" fmla="*/ 1613 h 1833"/>
                    <a:gd name="T10" fmla="*/ 191 w 238"/>
                    <a:gd name="T11" fmla="*/ 1675 h 1833"/>
                    <a:gd name="T12" fmla="*/ 124 w 238"/>
                    <a:gd name="T13" fmla="*/ 1569 h 1833"/>
                    <a:gd name="T14" fmla="*/ 191 w 238"/>
                    <a:gd name="T15" fmla="*/ 1529 h 1833"/>
                    <a:gd name="T16" fmla="*/ 191 w 238"/>
                    <a:gd name="T17" fmla="*/ 1487 h 1833"/>
                    <a:gd name="T18" fmla="*/ 124 w 238"/>
                    <a:gd name="T19" fmla="*/ 1429 h 1833"/>
                    <a:gd name="T20" fmla="*/ 191 w 238"/>
                    <a:gd name="T21" fmla="*/ 1487 h 1833"/>
                    <a:gd name="T22" fmla="*/ 124 w 238"/>
                    <a:gd name="T23" fmla="*/ 1386 h 1833"/>
                    <a:gd name="T24" fmla="*/ 191 w 238"/>
                    <a:gd name="T25" fmla="*/ 1341 h 1833"/>
                    <a:gd name="T26" fmla="*/ 191 w 238"/>
                    <a:gd name="T27" fmla="*/ 1299 h 1833"/>
                    <a:gd name="T28" fmla="*/ 124 w 238"/>
                    <a:gd name="T29" fmla="*/ 1245 h 1833"/>
                    <a:gd name="T30" fmla="*/ 191 w 238"/>
                    <a:gd name="T31" fmla="*/ 1299 h 1833"/>
                    <a:gd name="T32" fmla="*/ 124 w 238"/>
                    <a:gd name="T33" fmla="*/ 1202 h 1833"/>
                    <a:gd name="T34" fmla="*/ 191 w 238"/>
                    <a:gd name="T35" fmla="*/ 1153 h 1833"/>
                    <a:gd name="T36" fmla="*/ 191 w 238"/>
                    <a:gd name="T37" fmla="*/ 1111 h 1833"/>
                    <a:gd name="T38" fmla="*/ 124 w 238"/>
                    <a:gd name="T39" fmla="*/ 1062 h 1833"/>
                    <a:gd name="T40" fmla="*/ 191 w 238"/>
                    <a:gd name="T41" fmla="*/ 1111 h 1833"/>
                    <a:gd name="T42" fmla="*/ 124 w 238"/>
                    <a:gd name="T43" fmla="*/ 1018 h 1833"/>
                    <a:gd name="T44" fmla="*/ 191 w 238"/>
                    <a:gd name="T45" fmla="*/ 965 h 1833"/>
                    <a:gd name="T46" fmla="*/ 191 w 238"/>
                    <a:gd name="T47" fmla="*/ 923 h 1833"/>
                    <a:gd name="T48" fmla="*/ 124 w 238"/>
                    <a:gd name="T49" fmla="*/ 878 h 1833"/>
                    <a:gd name="T50" fmla="*/ 191 w 238"/>
                    <a:gd name="T51" fmla="*/ 923 h 1833"/>
                    <a:gd name="T52" fmla="*/ 124 w 238"/>
                    <a:gd name="T53" fmla="*/ 834 h 1833"/>
                    <a:gd name="T54" fmla="*/ 191 w 238"/>
                    <a:gd name="T55" fmla="*/ 777 h 1833"/>
                    <a:gd name="T56" fmla="*/ 191 w 238"/>
                    <a:gd name="T57" fmla="*/ 734 h 1833"/>
                    <a:gd name="T58" fmla="*/ 124 w 238"/>
                    <a:gd name="T59" fmla="*/ 694 h 1833"/>
                    <a:gd name="T60" fmla="*/ 191 w 238"/>
                    <a:gd name="T61" fmla="*/ 734 h 1833"/>
                    <a:gd name="T62" fmla="*/ 124 w 238"/>
                    <a:gd name="T63" fmla="*/ 650 h 1833"/>
                    <a:gd name="T64" fmla="*/ 191 w 238"/>
                    <a:gd name="T65" fmla="*/ 588 h 1833"/>
                    <a:gd name="T66" fmla="*/ 191 w 238"/>
                    <a:gd name="T67" fmla="*/ 546 h 1833"/>
                    <a:gd name="T68" fmla="*/ 124 w 238"/>
                    <a:gd name="T69" fmla="*/ 510 h 1833"/>
                    <a:gd name="T70" fmla="*/ 191 w 238"/>
                    <a:gd name="T71" fmla="*/ 546 h 1833"/>
                    <a:gd name="T72" fmla="*/ 124 w 238"/>
                    <a:gd name="T73" fmla="*/ 467 h 1833"/>
                    <a:gd name="T74" fmla="*/ 191 w 238"/>
                    <a:gd name="T75" fmla="*/ 400 h 1833"/>
                    <a:gd name="T76" fmla="*/ 191 w 238"/>
                    <a:gd name="T77" fmla="*/ 358 h 1833"/>
                    <a:gd name="T78" fmla="*/ 124 w 238"/>
                    <a:gd name="T79" fmla="*/ 326 h 1833"/>
                    <a:gd name="T80" fmla="*/ 191 w 238"/>
                    <a:gd name="T81" fmla="*/ 358 h 1833"/>
                    <a:gd name="T82" fmla="*/ 124 w 238"/>
                    <a:gd name="T83" fmla="*/ 283 h 1833"/>
                    <a:gd name="T84" fmla="*/ 191 w 238"/>
                    <a:gd name="T85" fmla="*/ 212 h 1833"/>
                    <a:gd name="T86" fmla="*/ 124 w 238"/>
                    <a:gd name="T87" fmla="*/ 143 h 1833"/>
                    <a:gd name="T88" fmla="*/ 191 w 238"/>
                    <a:gd name="T89" fmla="*/ 170 h 1833"/>
                    <a:gd name="T90" fmla="*/ 124 w 238"/>
                    <a:gd name="T91" fmla="*/ 143 h 1833"/>
                    <a:gd name="T92" fmla="*/ 191 w 238"/>
                    <a:gd name="T93" fmla="*/ 1717 h 1833"/>
                    <a:gd name="T94" fmla="*/ 124 w 238"/>
                    <a:gd name="T95" fmla="*/ 1753 h 1833"/>
                    <a:gd name="T96" fmla="*/ 83 w 238"/>
                    <a:gd name="T97" fmla="*/ 291 h 1833"/>
                    <a:gd name="T98" fmla="*/ 31 w 238"/>
                    <a:gd name="T99" fmla="*/ 270 h 1833"/>
                    <a:gd name="T100" fmla="*/ 83 w 238"/>
                    <a:gd name="T101" fmla="*/ 291 h 1833"/>
                    <a:gd name="T102" fmla="*/ 83 w 238"/>
                    <a:gd name="T103" fmla="*/ 160 h 1833"/>
                    <a:gd name="T104" fmla="*/ 31 w 238"/>
                    <a:gd name="T105" fmla="*/ 219 h 1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38" h="1833">
                      <a:moveTo>
                        <a:pt x="0" y="306"/>
                      </a:moveTo>
                      <a:cubicBezTo>
                        <a:pt x="101" y="338"/>
                        <a:pt x="101" y="338"/>
                        <a:pt x="101" y="338"/>
                      </a:cubicBezTo>
                      <a:cubicBezTo>
                        <a:pt x="101" y="1818"/>
                        <a:pt x="101" y="1818"/>
                        <a:pt x="101" y="1818"/>
                      </a:cubicBezTo>
                      <a:cubicBezTo>
                        <a:pt x="238" y="1833"/>
                        <a:pt x="238" y="1833"/>
                        <a:pt x="238" y="1833"/>
                      </a:cubicBezTo>
                      <a:cubicBezTo>
                        <a:pt x="238" y="0"/>
                        <a:pt x="238" y="0"/>
                        <a:pt x="238" y="0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lnTo>
                        <a:pt x="0" y="306"/>
                      </a:lnTo>
                      <a:close/>
                      <a:moveTo>
                        <a:pt x="191" y="1675"/>
                      </a:moveTo>
                      <a:cubicBezTo>
                        <a:pt x="169" y="1670"/>
                        <a:pt x="146" y="1666"/>
                        <a:pt x="124" y="1661"/>
                      </a:cubicBezTo>
                      <a:cubicBezTo>
                        <a:pt x="124" y="1645"/>
                        <a:pt x="124" y="1629"/>
                        <a:pt x="124" y="1613"/>
                      </a:cubicBezTo>
                      <a:cubicBezTo>
                        <a:pt x="146" y="1616"/>
                        <a:pt x="169" y="1620"/>
                        <a:pt x="191" y="1623"/>
                      </a:cubicBezTo>
                      <a:cubicBezTo>
                        <a:pt x="191" y="1640"/>
                        <a:pt x="191" y="1658"/>
                        <a:pt x="191" y="1675"/>
                      </a:cubicBezTo>
                      <a:close/>
                      <a:moveTo>
                        <a:pt x="191" y="1581"/>
                      </a:moveTo>
                      <a:cubicBezTo>
                        <a:pt x="169" y="1577"/>
                        <a:pt x="146" y="1573"/>
                        <a:pt x="124" y="1569"/>
                      </a:cubicBezTo>
                      <a:cubicBezTo>
                        <a:pt x="124" y="1553"/>
                        <a:pt x="124" y="1537"/>
                        <a:pt x="124" y="1521"/>
                      </a:cubicBezTo>
                      <a:cubicBezTo>
                        <a:pt x="146" y="1524"/>
                        <a:pt x="169" y="1526"/>
                        <a:pt x="191" y="1529"/>
                      </a:cubicBezTo>
                      <a:cubicBezTo>
                        <a:pt x="191" y="1546"/>
                        <a:pt x="191" y="1564"/>
                        <a:pt x="191" y="1581"/>
                      </a:cubicBezTo>
                      <a:close/>
                      <a:moveTo>
                        <a:pt x="191" y="1487"/>
                      </a:moveTo>
                      <a:cubicBezTo>
                        <a:pt x="169" y="1484"/>
                        <a:pt x="146" y="1481"/>
                        <a:pt x="124" y="1477"/>
                      </a:cubicBezTo>
                      <a:cubicBezTo>
                        <a:pt x="124" y="1461"/>
                        <a:pt x="124" y="1445"/>
                        <a:pt x="124" y="1429"/>
                      </a:cubicBezTo>
                      <a:cubicBezTo>
                        <a:pt x="146" y="1431"/>
                        <a:pt x="169" y="1433"/>
                        <a:pt x="191" y="1435"/>
                      </a:cubicBezTo>
                      <a:cubicBezTo>
                        <a:pt x="191" y="1452"/>
                        <a:pt x="191" y="1470"/>
                        <a:pt x="191" y="1487"/>
                      </a:cubicBezTo>
                      <a:close/>
                      <a:moveTo>
                        <a:pt x="191" y="1393"/>
                      </a:moveTo>
                      <a:cubicBezTo>
                        <a:pt x="169" y="1390"/>
                        <a:pt x="146" y="1388"/>
                        <a:pt x="124" y="1386"/>
                      </a:cubicBezTo>
                      <a:cubicBezTo>
                        <a:pt x="124" y="1369"/>
                        <a:pt x="124" y="1353"/>
                        <a:pt x="124" y="1337"/>
                      </a:cubicBezTo>
                      <a:cubicBezTo>
                        <a:pt x="146" y="1338"/>
                        <a:pt x="169" y="1340"/>
                        <a:pt x="191" y="1341"/>
                      </a:cubicBezTo>
                      <a:cubicBezTo>
                        <a:pt x="191" y="1358"/>
                        <a:pt x="191" y="1376"/>
                        <a:pt x="191" y="1393"/>
                      </a:cubicBezTo>
                      <a:close/>
                      <a:moveTo>
                        <a:pt x="191" y="1299"/>
                      </a:moveTo>
                      <a:cubicBezTo>
                        <a:pt x="169" y="1297"/>
                        <a:pt x="146" y="1295"/>
                        <a:pt x="124" y="1294"/>
                      </a:cubicBezTo>
                      <a:cubicBezTo>
                        <a:pt x="124" y="1278"/>
                        <a:pt x="124" y="1261"/>
                        <a:pt x="124" y="1245"/>
                      </a:cubicBezTo>
                      <a:cubicBezTo>
                        <a:pt x="146" y="1246"/>
                        <a:pt x="169" y="1246"/>
                        <a:pt x="191" y="1247"/>
                      </a:cubicBezTo>
                      <a:cubicBezTo>
                        <a:pt x="191" y="1264"/>
                        <a:pt x="191" y="1281"/>
                        <a:pt x="191" y="1299"/>
                      </a:cubicBezTo>
                      <a:close/>
                      <a:moveTo>
                        <a:pt x="191" y="1205"/>
                      </a:moveTo>
                      <a:cubicBezTo>
                        <a:pt x="169" y="1204"/>
                        <a:pt x="146" y="1203"/>
                        <a:pt x="124" y="1202"/>
                      </a:cubicBezTo>
                      <a:cubicBezTo>
                        <a:pt x="124" y="1186"/>
                        <a:pt x="124" y="1170"/>
                        <a:pt x="124" y="1153"/>
                      </a:cubicBezTo>
                      <a:cubicBezTo>
                        <a:pt x="146" y="1153"/>
                        <a:pt x="169" y="1153"/>
                        <a:pt x="191" y="1153"/>
                      </a:cubicBezTo>
                      <a:cubicBezTo>
                        <a:pt x="191" y="1170"/>
                        <a:pt x="191" y="1187"/>
                        <a:pt x="191" y="1205"/>
                      </a:cubicBezTo>
                      <a:close/>
                      <a:moveTo>
                        <a:pt x="191" y="1111"/>
                      </a:moveTo>
                      <a:cubicBezTo>
                        <a:pt x="169" y="1110"/>
                        <a:pt x="146" y="1110"/>
                        <a:pt x="124" y="1110"/>
                      </a:cubicBezTo>
                      <a:cubicBezTo>
                        <a:pt x="124" y="1094"/>
                        <a:pt x="124" y="1078"/>
                        <a:pt x="124" y="1062"/>
                      </a:cubicBezTo>
                      <a:cubicBezTo>
                        <a:pt x="146" y="1061"/>
                        <a:pt x="169" y="1060"/>
                        <a:pt x="191" y="1059"/>
                      </a:cubicBezTo>
                      <a:cubicBezTo>
                        <a:pt x="191" y="1076"/>
                        <a:pt x="191" y="1093"/>
                        <a:pt x="191" y="1111"/>
                      </a:cubicBezTo>
                      <a:close/>
                      <a:moveTo>
                        <a:pt x="191" y="1017"/>
                      </a:moveTo>
                      <a:cubicBezTo>
                        <a:pt x="169" y="1017"/>
                        <a:pt x="146" y="1018"/>
                        <a:pt x="124" y="1018"/>
                      </a:cubicBezTo>
                      <a:cubicBezTo>
                        <a:pt x="124" y="1002"/>
                        <a:pt x="124" y="986"/>
                        <a:pt x="124" y="970"/>
                      </a:cubicBezTo>
                      <a:cubicBezTo>
                        <a:pt x="146" y="968"/>
                        <a:pt x="169" y="966"/>
                        <a:pt x="191" y="965"/>
                      </a:cubicBezTo>
                      <a:cubicBezTo>
                        <a:pt x="191" y="982"/>
                        <a:pt x="191" y="999"/>
                        <a:pt x="191" y="1017"/>
                      </a:cubicBezTo>
                      <a:close/>
                      <a:moveTo>
                        <a:pt x="191" y="923"/>
                      </a:moveTo>
                      <a:cubicBezTo>
                        <a:pt x="169" y="924"/>
                        <a:pt x="146" y="925"/>
                        <a:pt x="124" y="926"/>
                      </a:cubicBezTo>
                      <a:cubicBezTo>
                        <a:pt x="124" y="910"/>
                        <a:pt x="124" y="894"/>
                        <a:pt x="124" y="878"/>
                      </a:cubicBezTo>
                      <a:cubicBezTo>
                        <a:pt x="146" y="875"/>
                        <a:pt x="169" y="873"/>
                        <a:pt x="191" y="871"/>
                      </a:cubicBezTo>
                      <a:cubicBezTo>
                        <a:pt x="191" y="888"/>
                        <a:pt x="191" y="905"/>
                        <a:pt x="191" y="923"/>
                      </a:cubicBezTo>
                      <a:close/>
                      <a:moveTo>
                        <a:pt x="191" y="828"/>
                      </a:moveTo>
                      <a:cubicBezTo>
                        <a:pt x="169" y="830"/>
                        <a:pt x="146" y="832"/>
                        <a:pt x="124" y="834"/>
                      </a:cubicBezTo>
                      <a:cubicBezTo>
                        <a:pt x="124" y="818"/>
                        <a:pt x="124" y="802"/>
                        <a:pt x="124" y="786"/>
                      </a:cubicBezTo>
                      <a:cubicBezTo>
                        <a:pt x="146" y="783"/>
                        <a:pt x="169" y="780"/>
                        <a:pt x="191" y="777"/>
                      </a:cubicBezTo>
                      <a:cubicBezTo>
                        <a:pt x="191" y="794"/>
                        <a:pt x="191" y="811"/>
                        <a:pt x="191" y="828"/>
                      </a:cubicBezTo>
                      <a:close/>
                      <a:moveTo>
                        <a:pt x="191" y="734"/>
                      </a:moveTo>
                      <a:cubicBezTo>
                        <a:pt x="169" y="737"/>
                        <a:pt x="146" y="740"/>
                        <a:pt x="124" y="742"/>
                      </a:cubicBezTo>
                      <a:cubicBezTo>
                        <a:pt x="124" y="726"/>
                        <a:pt x="124" y="710"/>
                        <a:pt x="124" y="694"/>
                      </a:cubicBezTo>
                      <a:cubicBezTo>
                        <a:pt x="146" y="690"/>
                        <a:pt x="169" y="686"/>
                        <a:pt x="191" y="682"/>
                      </a:cubicBezTo>
                      <a:cubicBezTo>
                        <a:pt x="191" y="700"/>
                        <a:pt x="191" y="717"/>
                        <a:pt x="191" y="734"/>
                      </a:cubicBezTo>
                      <a:close/>
                      <a:moveTo>
                        <a:pt x="191" y="640"/>
                      </a:moveTo>
                      <a:cubicBezTo>
                        <a:pt x="169" y="644"/>
                        <a:pt x="146" y="647"/>
                        <a:pt x="124" y="650"/>
                      </a:cubicBezTo>
                      <a:cubicBezTo>
                        <a:pt x="124" y="634"/>
                        <a:pt x="124" y="618"/>
                        <a:pt x="124" y="602"/>
                      </a:cubicBezTo>
                      <a:cubicBezTo>
                        <a:pt x="146" y="598"/>
                        <a:pt x="169" y="593"/>
                        <a:pt x="191" y="588"/>
                      </a:cubicBezTo>
                      <a:cubicBezTo>
                        <a:pt x="191" y="606"/>
                        <a:pt x="191" y="623"/>
                        <a:pt x="191" y="640"/>
                      </a:cubicBezTo>
                      <a:close/>
                      <a:moveTo>
                        <a:pt x="191" y="546"/>
                      </a:moveTo>
                      <a:cubicBezTo>
                        <a:pt x="169" y="550"/>
                        <a:pt x="146" y="554"/>
                        <a:pt x="124" y="559"/>
                      </a:cubicBezTo>
                      <a:cubicBezTo>
                        <a:pt x="124" y="542"/>
                        <a:pt x="124" y="526"/>
                        <a:pt x="124" y="510"/>
                      </a:cubicBezTo>
                      <a:cubicBezTo>
                        <a:pt x="146" y="505"/>
                        <a:pt x="169" y="500"/>
                        <a:pt x="191" y="494"/>
                      </a:cubicBezTo>
                      <a:cubicBezTo>
                        <a:pt x="191" y="512"/>
                        <a:pt x="191" y="529"/>
                        <a:pt x="191" y="546"/>
                      </a:cubicBezTo>
                      <a:close/>
                      <a:moveTo>
                        <a:pt x="191" y="452"/>
                      </a:moveTo>
                      <a:cubicBezTo>
                        <a:pt x="169" y="457"/>
                        <a:pt x="146" y="462"/>
                        <a:pt x="124" y="467"/>
                      </a:cubicBezTo>
                      <a:cubicBezTo>
                        <a:pt x="124" y="451"/>
                        <a:pt x="124" y="434"/>
                        <a:pt x="124" y="418"/>
                      </a:cubicBezTo>
                      <a:cubicBezTo>
                        <a:pt x="146" y="412"/>
                        <a:pt x="169" y="406"/>
                        <a:pt x="191" y="400"/>
                      </a:cubicBezTo>
                      <a:cubicBezTo>
                        <a:pt x="191" y="418"/>
                        <a:pt x="191" y="435"/>
                        <a:pt x="191" y="452"/>
                      </a:cubicBezTo>
                      <a:close/>
                      <a:moveTo>
                        <a:pt x="191" y="358"/>
                      </a:moveTo>
                      <a:cubicBezTo>
                        <a:pt x="169" y="364"/>
                        <a:pt x="146" y="369"/>
                        <a:pt x="124" y="375"/>
                      </a:cubicBezTo>
                      <a:cubicBezTo>
                        <a:pt x="124" y="359"/>
                        <a:pt x="124" y="343"/>
                        <a:pt x="124" y="326"/>
                      </a:cubicBezTo>
                      <a:cubicBezTo>
                        <a:pt x="146" y="320"/>
                        <a:pt x="169" y="313"/>
                        <a:pt x="191" y="306"/>
                      </a:cubicBezTo>
                      <a:cubicBezTo>
                        <a:pt x="191" y="323"/>
                        <a:pt x="191" y="341"/>
                        <a:pt x="191" y="358"/>
                      </a:cubicBezTo>
                      <a:close/>
                      <a:moveTo>
                        <a:pt x="191" y="264"/>
                      </a:moveTo>
                      <a:cubicBezTo>
                        <a:pt x="169" y="270"/>
                        <a:pt x="146" y="277"/>
                        <a:pt x="124" y="283"/>
                      </a:cubicBezTo>
                      <a:cubicBezTo>
                        <a:pt x="124" y="267"/>
                        <a:pt x="124" y="251"/>
                        <a:pt x="124" y="235"/>
                      </a:cubicBezTo>
                      <a:cubicBezTo>
                        <a:pt x="146" y="227"/>
                        <a:pt x="169" y="220"/>
                        <a:pt x="191" y="212"/>
                      </a:cubicBezTo>
                      <a:cubicBezTo>
                        <a:pt x="191" y="229"/>
                        <a:pt x="191" y="247"/>
                        <a:pt x="191" y="264"/>
                      </a:cubicBezTo>
                      <a:close/>
                      <a:moveTo>
                        <a:pt x="124" y="143"/>
                      </a:moveTo>
                      <a:cubicBezTo>
                        <a:pt x="191" y="118"/>
                        <a:pt x="191" y="118"/>
                        <a:pt x="191" y="118"/>
                      </a:cubicBezTo>
                      <a:cubicBezTo>
                        <a:pt x="191" y="170"/>
                        <a:pt x="191" y="170"/>
                        <a:pt x="191" y="170"/>
                      </a:cubicBezTo>
                      <a:cubicBezTo>
                        <a:pt x="124" y="191"/>
                        <a:pt x="124" y="191"/>
                        <a:pt x="124" y="191"/>
                      </a:cubicBezTo>
                      <a:lnTo>
                        <a:pt x="124" y="143"/>
                      </a:lnTo>
                      <a:close/>
                      <a:moveTo>
                        <a:pt x="124" y="1705"/>
                      </a:moveTo>
                      <a:cubicBezTo>
                        <a:pt x="191" y="1717"/>
                        <a:pt x="191" y="1717"/>
                        <a:pt x="191" y="1717"/>
                      </a:cubicBezTo>
                      <a:cubicBezTo>
                        <a:pt x="191" y="1769"/>
                        <a:pt x="191" y="1769"/>
                        <a:pt x="191" y="1769"/>
                      </a:cubicBezTo>
                      <a:cubicBezTo>
                        <a:pt x="124" y="1753"/>
                        <a:pt x="124" y="1753"/>
                        <a:pt x="124" y="1753"/>
                      </a:cubicBezTo>
                      <a:lnTo>
                        <a:pt x="124" y="1705"/>
                      </a:lnTo>
                      <a:close/>
                      <a:moveTo>
                        <a:pt x="83" y="291"/>
                      </a:moveTo>
                      <a:cubicBezTo>
                        <a:pt x="65" y="297"/>
                        <a:pt x="48" y="302"/>
                        <a:pt x="31" y="308"/>
                      </a:cubicBezTo>
                      <a:cubicBezTo>
                        <a:pt x="31" y="295"/>
                        <a:pt x="31" y="283"/>
                        <a:pt x="31" y="270"/>
                      </a:cubicBezTo>
                      <a:cubicBezTo>
                        <a:pt x="48" y="264"/>
                        <a:pt x="65" y="257"/>
                        <a:pt x="83" y="251"/>
                      </a:cubicBezTo>
                      <a:cubicBezTo>
                        <a:pt x="83" y="264"/>
                        <a:pt x="83" y="278"/>
                        <a:pt x="83" y="291"/>
                      </a:cubicBezTo>
                      <a:close/>
                      <a:moveTo>
                        <a:pt x="31" y="182"/>
                      </a:moveTo>
                      <a:cubicBezTo>
                        <a:pt x="83" y="160"/>
                        <a:pt x="83" y="160"/>
                        <a:pt x="83" y="160"/>
                      </a:cubicBezTo>
                      <a:cubicBezTo>
                        <a:pt x="83" y="201"/>
                        <a:pt x="83" y="201"/>
                        <a:pt x="83" y="201"/>
                      </a:cubicBezTo>
                      <a:cubicBezTo>
                        <a:pt x="31" y="219"/>
                        <a:pt x="31" y="219"/>
                        <a:pt x="31" y="219"/>
                      </a:cubicBezTo>
                      <a:lnTo>
                        <a:pt x="31" y="18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63">
                  <a:extLst>
                    <a:ext uri="{FF2B5EF4-FFF2-40B4-BE49-F238E27FC236}">
                      <a16:creationId xmlns="" xmlns:a16="http://schemas.microsoft.com/office/drawing/2014/main" id="{5FF3B391-4382-4C08-A82C-731F81C91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628" y="2373459"/>
                  <a:ext cx="395572" cy="3043163"/>
                </a:xfrm>
                <a:custGeom>
                  <a:avLst/>
                  <a:gdLst>
                    <a:gd name="T0" fmla="*/ 207 w 207"/>
                    <a:gd name="T1" fmla="*/ 1543 h 1593"/>
                    <a:gd name="T2" fmla="*/ 0 w 207"/>
                    <a:gd name="T3" fmla="*/ 0 h 1593"/>
                    <a:gd name="T4" fmla="*/ 29 w 207"/>
                    <a:gd name="T5" fmla="*/ 94 h 1593"/>
                    <a:gd name="T6" fmla="*/ 180 w 207"/>
                    <a:gd name="T7" fmla="*/ 179 h 1593"/>
                    <a:gd name="T8" fmla="*/ 29 w 207"/>
                    <a:gd name="T9" fmla="*/ 94 h 1593"/>
                    <a:gd name="T10" fmla="*/ 180 w 207"/>
                    <a:gd name="T11" fmla="*/ 241 h 1593"/>
                    <a:gd name="T12" fmla="*/ 29 w 207"/>
                    <a:gd name="T13" fmla="*/ 241 h 1593"/>
                    <a:gd name="T14" fmla="*/ 29 w 207"/>
                    <a:gd name="T15" fmla="*/ 306 h 1593"/>
                    <a:gd name="T16" fmla="*/ 180 w 207"/>
                    <a:gd name="T17" fmla="*/ 378 h 1593"/>
                    <a:gd name="T18" fmla="*/ 29 w 207"/>
                    <a:gd name="T19" fmla="*/ 306 h 1593"/>
                    <a:gd name="T20" fmla="*/ 180 w 207"/>
                    <a:gd name="T21" fmla="*/ 441 h 1593"/>
                    <a:gd name="T22" fmla="*/ 29 w 207"/>
                    <a:gd name="T23" fmla="*/ 454 h 1593"/>
                    <a:gd name="T24" fmla="*/ 29 w 207"/>
                    <a:gd name="T25" fmla="*/ 519 h 1593"/>
                    <a:gd name="T26" fmla="*/ 180 w 207"/>
                    <a:gd name="T27" fmla="*/ 578 h 1593"/>
                    <a:gd name="T28" fmla="*/ 29 w 207"/>
                    <a:gd name="T29" fmla="*/ 519 h 1593"/>
                    <a:gd name="T30" fmla="*/ 180 w 207"/>
                    <a:gd name="T31" fmla="*/ 641 h 1593"/>
                    <a:gd name="T32" fmla="*/ 29 w 207"/>
                    <a:gd name="T33" fmla="*/ 666 h 1593"/>
                    <a:gd name="T34" fmla="*/ 29 w 207"/>
                    <a:gd name="T35" fmla="*/ 731 h 1593"/>
                    <a:gd name="T36" fmla="*/ 180 w 207"/>
                    <a:gd name="T37" fmla="*/ 777 h 1593"/>
                    <a:gd name="T38" fmla="*/ 29 w 207"/>
                    <a:gd name="T39" fmla="*/ 731 h 1593"/>
                    <a:gd name="T40" fmla="*/ 180 w 207"/>
                    <a:gd name="T41" fmla="*/ 841 h 1593"/>
                    <a:gd name="T42" fmla="*/ 29 w 207"/>
                    <a:gd name="T43" fmla="*/ 878 h 1593"/>
                    <a:gd name="T44" fmla="*/ 29 w 207"/>
                    <a:gd name="T45" fmla="*/ 943 h 1593"/>
                    <a:gd name="T46" fmla="*/ 180 w 207"/>
                    <a:gd name="T47" fmla="*/ 976 h 1593"/>
                    <a:gd name="T48" fmla="*/ 29 w 207"/>
                    <a:gd name="T49" fmla="*/ 943 h 1593"/>
                    <a:gd name="T50" fmla="*/ 180 w 207"/>
                    <a:gd name="T51" fmla="*/ 1041 h 1593"/>
                    <a:gd name="T52" fmla="*/ 29 w 207"/>
                    <a:gd name="T53" fmla="*/ 1091 h 1593"/>
                    <a:gd name="T54" fmla="*/ 29 w 207"/>
                    <a:gd name="T55" fmla="*/ 1156 h 1593"/>
                    <a:gd name="T56" fmla="*/ 180 w 207"/>
                    <a:gd name="T57" fmla="*/ 1175 h 1593"/>
                    <a:gd name="T58" fmla="*/ 29 w 207"/>
                    <a:gd name="T59" fmla="*/ 1156 h 1593"/>
                    <a:gd name="T60" fmla="*/ 180 w 207"/>
                    <a:gd name="T61" fmla="*/ 1241 h 1593"/>
                    <a:gd name="T62" fmla="*/ 29 w 207"/>
                    <a:gd name="T63" fmla="*/ 1303 h 1593"/>
                    <a:gd name="T64" fmla="*/ 29 w 207"/>
                    <a:gd name="T65" fmla="*/ 1368 h 1593"/>
                    <a:gd name="T66" fmla="*/ 180 w 207"/>
                    <a:gd name="T67" fmla="*/ 1375 h 1593"/>
                    <a:gd name="T68" fmla="*/ 29 w 207"/>
                    <a:gd name="T69" fmla="*/ 1368 h 1593"/>
                    <a:gd name="T70" fmla="*/ 180 w 207"/>
                    <a:gd name="T71" fmla="*/ 1441 h 1593"/>
                    <a:gd name="T72" fmla="*/ 29 w 207"/>
                    <a:gd name="T73" fmla="*/ 1515 h 15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07" h="1593">
                      <a:moveTo>
                        <a:pt x="0" y="1593"/>
                      </a:moveTo>
                      <a:cubicBezTo>
                        <a:pt x="207" y="1543"/>
                        <a:pt x="207" y="1543"/>
                        <a:pt x="207" y="1543"/>
                      </a:cubicBezTo>
                      <a:cubicBezTo>
                        <a:pt x="207" y="68"/>
                        <a:pt x="207" y="68"/>
                        <a:pt x="207" y="68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593"/>
                      </a:lnTo>
                      <a:close/>
                      <a:moveTo>
                        <a:pt x="29" y="94"/>
                      </a:moveTo>
                      <a:cubicBezTo>
                        <a:pt x="180" y="141"/>
                        <a:pt x="180" y="141"/>
                        <a:pt x="180" y="141"/>
                      </a:cubicBezTo>
                      <a:cubicBezTo>
                        <a:pt x="180" y="179"/>
                        <a:pt x="180" y="179"/>
                        <a:pt x="180" y="179"/>
                      </a:cubicBezTo>
                      <a:cubicBezTo>
                        <a:pt x="29" y="135"/>
                        <a:pt x="29" y="135"/>
                        <a:pt x="29" y="135"/>
                      </a:cubicBezTo>
                      <a:lnTo>
                        <a:pt x="29" y="94"/>
                      </a:lnTo>
                      <a:close/>
                      <a:moveTo>
                        <a:pt x="29" y="200"/>
                      </a:moveTo>
                      <a:cubicBezTo>
                        <a:pt x="79" y="214"/>
                        <a:pt x="130" y="228"/>
                        <a:pt x="180" y="241"/>
                      </a:cubicBezTo>
                      <a:cubicBezTo>
                        <a:pt x="180" y="254"/>
                        <a:pt x="180" y="266"/>
                        <a:pt x="180" y="279"/>
                      </a:cubicBezTo>
                      <a:cubicBezTo>
                        <a:pt x="130" y="266"/>
                        <a:pt x="79" y="254"/>
                        <a:pt x="29" y="241"/>
                      </a:cubicBezTo>
                      <a:cubicBezTo>
                        <a:pt x="29" y="228"/>
                        <a:pt x="29" y="214"/>
                        <a:pt x="29" y="200"/>
                      </a:cubicBezTo>
                      <a:close/>
                      <a:moveTo>
                        <a:pt x="29" y="306"/>
                      </a:moveTo>
                      <a:cubicBezTo>
                        <a:pt x="79" y="318"/>
                        <a:pt x="130" y="330"/>
                        <a:pt x="180" y="341"/>
                      </a:cubicBezTo>
                      <a:cubicBezTo>
                        <a:pt x="180" y="354"/>
                        <a:pt x="180" y="366"/>
                        <a:pt x="180" y="378"/>
                      </a:cubicBezTo>
                      <a:cubicBezTo>
                        <a:pt x="130" y="368"/>
                        <a:pt x="79" y="358"/>
                        <a:pt x="29" y="348"/>
                      </a:cubicBezTo>
                      <a:cubicBezTo>
                        <a:pt x="29" y="334"/>
                        <a:pt x="29" y="320"/>
                        <a:pt x="29" y="306"/>
                      </a:cubicBezTo>
                      <a:close/>
                      <a:moveTo>
                        <a:pt x="29" y="413"/>
                      </a:moveTo>
                      <a:cubicBezTo>
                        <a:pt x="79" y="422"/>
                        <a:pt x="130" y="432"/>
                        <a:pt x="180" y="441"/>
                      </a:cubicBezTo>
                      <a:cubicBezTo>
                        <a:pt x="180" y="453"/>
                        <a:pt x="180" y="466"/>
                        <a:pt x="180" y="478"/>
                      </a:cubicBezTo>
                      <a:cubicBezTo>
                        <a:pt x="130" y="470"/>
                        <a:pt x="79" y="462"/>
                        <a:pt x="29" y="454"/>
                      </a:cubicBezTo>
                      <a:cubicBezTo>
                        <a:pt x="29" y="440"/>
                        <a:pt x="29" y="426"/>
                        <a:pt x="29" y="413"/>
                      </a:cubicBezTo>
                      <a:close/>
                      <a:moveTo>
                        <a:pt x="29" y="519"/>
                      </a:moveTo>
                      <a:cubicBezTo>
                        <a:pt x="79" y="526"/>
                        <a:pt x="130" y="534"/>
                        <a:pt x="180" y="541"/>
                      </a:cubicBezTo>
                      <a:cubicBezTo>
                        <a:pt x="180" y="553"/>
                        <a:pt x="180" y="565"/>
                        <a:pt x="180" y="578"/>
                      </a:cubicBezTo>
                      <a:cubicBezTo>
                        <a:pt x="130" y="572"/>
                        <a:pt x="79" y="566"/>
                        <a:pt x="29" y="560"/>
                      </a:cubicBezTo>
                      <a:cubicBezTo>
                        <a:pt x="29" y="546"/>
                        <a:pt x="29" y="532"/>
                        <a:pt x="29" y="519"/>
                      </a:cubicBezTo>
                      <a:close/>
                      <a:moveTo>
                        <a:pt x="29" y="625"/>
                      </a:moveTo>
                      <a:cubicBezTo>
                        <a:pt x="79" y="630"/>
                        <a:pt x="130" y="636"/>
                        <a:pt x="180" y="641"/>
                      </a:cubicBezTo>
                      <a:cubicBezTo>
                        <a:pt x="180" y="653"/>
                        <a:pt x="180" y="665"/>
                        <a:pt x="180" y="677"/>
                      </a:cubicBezTo>
                      <a:cubicBezTo>
                        <a:pt x="130" y="674"/>
                        <a:pt x="79" y="670"/>
                        <a:pt x="29" y="666"/>
                      </a:cubicBezTo>
                      <a:cubicBezTo>
                        <a:pt x="29" y="652"/>
                        <a:pt x="29" y="639"/>
                        <a:pt x="29" y="625"/>
                      </a:cubicBezTo>
                      <a:close/>
                      <a:moveTo>
                        <a:pt x="29" y="731"/>
                      </a:moveTo>
                      <a:cubicBezTo>
                        <a:pt x="79" y="734"/>
                        <a:pt x="130" y="738"/>
                        <a:pt x="180" y="741"/>
                      </a:cubicBezTo>
                      <a:cubicBezTo>
                        <a:pt x="180" y="753"/>
                        <a:pt x="180" y="765"/>
                        <a:pt x="180" y="777"/>
                      </a:cubicBezTo>
                      <a:cubicBezTo>
                        <a:pt x="130" y="775"/>
                        <a:pt x="79" y="774"/>
                        <a:pt x="29" y="772"/>
                      </a:cubicBezTo>
                      <a:cubicBezTo>
                        <a:pt x="29" y="759"/>
                        <a:pt x="29" y="745"/>
                        <a:pt x="29" y="731"/>
                      </a:cubicBezTo>
                      <a:close/>
                      <a:moveTo>
                        <a:pt x="29" y="837"/>
                      </a:moveTo>
                      <a:cubicBezTo>
                        <a:pt x="79" y="838"/>
                        <a:pt x="130" y="840"/>
                        <a:pt x="180" y="841"/>
                      </a:cubicBezTo>
                      <a:cubicBezTo>
                        <a:pt x="180" y="853"/>
                        <a:pt x="180" y="865"/>
                        <a:pt x="180" y="876"/>
                      </a:cubicBezTo>
                      <a:cubicBezTo>
                        <a:pt x="130" y="877"/>
                        <a:pt x="79" y="878"/>
                        <a:pt x="29" y="878"/>
                      </a:cubicBezTo>
                      <a:cubicBezTo>
                        <a:pt x="29" y="865"/>
                        <a:pt x="29" y="851"/>
                        <a:pt x="29" y="837"/>
                      </a:cubicBezTo>
                      <a:close/>
                      <a:moveTo>
                        <a:pt x="29" y="943"/>
                      </a:moveTo>
                      <a:cubicBezTo>
                        <a:pt x="79" y="943"/>
                        <a:pt x="130" y="942"/>
                        <a:pt x="180" y="941"/>
                      </a:cubicBezTo>
                      <a:cubicBezTo>
                        <a:pt x="180" y="953"/>
                        <a:pt x="180" y="964"/>
                        <a:pt x="180" y="976"/>
                      </a:cubicBezTo>
                      <a:cubicBezTo>
                        <a:pt x="130" y="979"/>
                        <a:pt x="79" y="982"/>
                        <a:pt x="29" y="985"/>
                      </a:cubicBezTo>
                      <a:cubicBezTo>
                        <a:pt x="29" y="971"/>
                        <a:pt x="29" y="957"/>
                        <a:pt x="29" y="943"/>
                      </a:cubicBezTo>
                      <a:close/>
                      <a:moveTo>
                        <a:pt x="29" y="1049"/>
                      </a:moveTo>
                      <a:cubicBezTo>
                        <a:pt x="79" y="1047"/>
                        <a:pt x="130" y="1044"/>
                        <a:pt x="180" y="1041"/>
                      </a:cubicBezTo>
                      <a:cubicBezTo>
                        <a:pt x="180" y="1053"/>
                        <a:pt x="180" y="1064"/>
                        <a:pt x="180" y="1076"/>
                      </a:cubicBezTo>
                      <a:cubicBezTo>
                        <a:pt x="130" y="1081"/>
                        <a:pt x="79" y="1086"/>
                        <a:pt x="29" y="1091"/>
                      </a:cubicBezTo>
                      <a:cubicBezTo>
                        <a:pt x="29" y="1077"/>
                        <a:pt x="29" y="1063"/>
                        <a:pt x="29" y="1049"/>
                      </a:cubicBezTo>
                      <a:close/>
                      <a:moveTo>
                        <a:pt x="29" y="1156"/>
                      </a:moveTo>
                      <a:cubicBezTo>
                        <a:pt x="79" y="1151"/>
                        <a:pt x="130" y="1146"/>
                        <a:pt x="180" y="1141"/>
                      </a:cubicBezTo>
                      <a:cubicBezTo>
                        <a:pt x="180" y="1152"/>
                        <a:pt x="180" y="1164"/>
                        <a:pt x="180" y="1175"/>
                      </a:cubicBezTo>
                      <a:cubicBezTo>
                        <a:pt x="130" y="1183"/>
                        <a:pt x="79" y="1190"/>
                        <a:pt x="29" y="1197"/>
                      </a:cubicBezTo>
                      <a:cubicBezTo>
                        <a:pt x="29" y="1183"/>
                        <a:pt x="29" y="1169"/>
                        <a:pt x="29" y="1156"/>
                      </a:cubicBezTo>
                      <a:close/>
                      <a:moveTo>
                        <a:pt x="29" y="1262"/>
                      </a:moveTo>
                      <a:cubicBezTo>
                        <a:pt x="79" y="1255"/>
                        <a:pt x="130" y="1248"/>
                        <a:pt x="180" y="1241"/>
                      </a:cubicBezTo>
                      <a:cubicBezTo>
                        <a:pt x="180" y="1252"/>
                        <a:pt x="180" y="1264"/>
                        <a:pt x="180" y="1275"/>
                      </a:cubicBezTo>
                      <a:cubicBezTo>
                        <a:pt x="130" y="1284"/>
                        <a:pt x="79" y="1294"/>
                        <a:pt x="29" y="1303"/>
                      </a:cubicBezTo>
                      <a:cubicBezTo>
                        <a:pt x="29" y="1289"/>
                        <a:pt x="29" y="1276"/>
                        <a:pt x="29" y="1262"/>
                      </a:cubicBezTo>
                      <a:close/>
                      <a:moveTo>
                        <a:pt x="29" y="1368"/>
                      </a:moveTo>
                      <a:cubicBezTo>
                        <a:pt x="79" y="1359"/>
                        <a:pt x="130" y="1350"/>
                        <a:pt x="180" y="1341"/>
                      </a:cubicBezTo>
                      <a:cubicBezTo>
                        <a:pt x="180" y="1352"/>
                        <a:pt x="180" y="1363"/>
                        <a:pt x="180" y="1375"/>
                      </a:cubicBezTo>
                      <a:cubicBezTo>
                        <a:pt x="130" y="1386"/>
                        <a:pt x="79" y="1398"/>
                        <a:pt x="29" y="1409"/>
                      </a:cubicBezTo>
                      <a:cubicBezTo>
                        <a:pt x="29" y="1395"/>
                        <a:pt x="29" y="1382"/>
                        <a:pt x="29" y="1368"/>
                      </a:cubicBezTo>
                      <a:close/>
                      <a:moveTo>
                        <a:pt x="29" y="1474"/>
                      </a:moveTo>
                      <a:cubicBezTo>
                        <a:pt x="180" y="1441"/>
                        <a:pt x="180" y="1441"/>
                        <a:pt x="180" y="1441"/>
                      </a:cubicBezTo>
                      <a:cubicBezTo>
                        <a:pt x="180" y="1474"/>
                        <a:pt x="180" y="1474"/>
                        <a:pt x="180" y="1474"/>
                      </a:cubicBezTo>
                      <a:cubicBezTo>
                        <a:pt x="29" y="1515"/>
                        <a:pt x="29" y="1515"/>
                        <a:pt x="29" y="1515"/>
                      </a:cubicBezTo>
                      <a:lnTo>
                        <a:pt x="29" y="14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Freeform: Shape 64">
                  <a:extLst>
                    <a:ext uri="{FF2B5EF4-FFF2-40B4-BE49-F238E27FC236}">
                      <a16:creationId xmlns="" xmlns:a16="http://schemas.microsoft.com/office/drawing/2014/main" id="{5B0B5F90-17C0-4144-99D2-4A6FF26358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7178" y="2377376"/>
                  <a:ext cx="759812" cy="3036635"/>
                </a:xfrm>
                <a:custGeom>
                  <a:avLst/>
                  <a:gdLst>
                    <a:gd name="T0" fmla="*/ 329 w 398"/>
                    <a:gd name="T1" fmla="*/ 1511 h 1590"/>
                    <a:gd name="T2" fmla="*/ 263 w 398"/>
                    <a:gd name="T3" fmla="*/ 1423 h 1590"/>
                    <a:gd name="T4" fmla="*/ 263 w 398"/>
                    <a:gd name="T5" fmla="*/ 1299 h 1590"/>
                    <a:gd name="T6" fmla="*/ 329 w 398"/>
                    <a:gd name="T7" fmla="*/ 1222 h 1590"/>
                    <a:gd name="T8" fmla="*/ 329 w 398"/>
                    <a:gd name="T9" fmla="*/ 1189 h 1590"/>
                    <a:gd name="T10" fmla="*/ 329 w 398"/>
                    <a:gd name="T11" fmla="*/ 1029 h 1590"/>
                    <a:gd name="T12" fmla="*/ 263 w 398"/>
                    <a:gd name="T13" fmla="*/ 950 h 1590"/>
                    <a:gd name="T14" fmla="*/ 263 w 398"/>
                    <a:gd name="T15" fmla="*/ 827 h 1590"/>
                    <a:gd name="T16" fmla="*/ 329 w 398"/>
                    <a:gd name="T17" fmla="*/ 740 h 1590"/>
                    <a:gd name="T18" fmla="*/ 329 w 398"/>
                    <a:gd name="T19" fmla="*/ 707 h 1590"/>
                    <a:gd name="T20" fmla="*/ 329 w 398"/>
                    <a:gd name="T21" fmla="*/ 627 h 1590"/>
                    <a:gd name="T22" fmla="*/ 263 w 398"/>
                    <a:gd name="T23" fmla="*/ 478 h 1590"/>
                    <a:gd name="T24" fmla="*/ 263 w 398"/>
                    <a:gd name="T25" fmla="*/ 355 h 1590"/>
                    <a:gd name="T26" fmla="*/ 329 w 398"/>
                    <a:gd name="T27" fmla="*/ 258 h 1590"/>
                    <a:gd name="T28" fmla="*/ 329 w 398"/>
                    <a:gd name="T29" fmla="*/ 225 h 1590"/>
                    <a:gd name="T30" fmla="*/ 177 w 398"/>
                    <a:gd name="T31" fmla="*/ 145 h 1590"/>
                    <a:gd name="T32" fmla="*/ 219 w 398"/>
                    <a:gd name="T33" fmla="*/ 209 h 1590"/>
                    <a:gd name="T34" fmla="*/ 219 w 398"/>
                    <a:gd name="T35" fmla="*/ 330 h 1590"/>
                    <a:gd name="T36" fmla="*/ 176 w 398"/>
                    <a:gd name="T37" fmla="*/ 416 h 1590"/>
                    <a:gd name="T38" fmla="*/ 176 w 398"/>
                    <a:gd name="T39" fmla="*/ 452 h 1590"/>
                    <a:gd name="T40" fmla="*/ 176 w 398"/>
                    <a:gd name="T41" fmla="*/ 605 h 1590"/>
                    <a:gd name="T42" fmla="*/ 218 w 398"/>
                    <a:gd name="T43" fmla="*/ 675 h 1590"/>
                    <a:gd name="T44" fmla="*/ 218 w 398"/>
                    <a:gd name="T45" fmla="*/ 795 h 1590"/>
                    <a:gd name="T46" fmla="*/ 175 w 398"/>
                    <a:gd name="T47" fmla="*/ 875 h 1590"/>
                    <a:gd name="T48" fmla="*/ 175 w 398"/>
                    <a:gd name="T49" fmla="*/ 911 h 1590"/>
                    <a:gd name="T50" fmla="*/ 175 w 398"/>
                    <a:gd name="T51" fmla="*/ 1064 h 1590"/>
                    <a:gd name="T52" fmla="*/ 217 w 398"/>
                    <a:gd name="T53" fmla="*/ 1141 h 1590"/>
                    <a:gd name="T54" fmla="*/ 217 w 398"/>
                    <a:gd name="T55" fmla="*/ 1261 h 1590"/>
                    <a:gd name="T56" fmla="*/ 174 w 398"/>
                    <a:gd name="T57" fmla="*/ 1335 h 1590"/>
                    <a:gd name="T58" fmla="*/ 174 w 398"/>
                    <a:gd name="T59" fmla="*/ 1371 h 1590"/>
                    <a:gd name="T60" fmla="*/ 139 w 398"/>
                    <a:gd name="T61" fmla="*/ 1485 h 1590"/>
                    <a:gd name="T62" fmla="*/ 109 w 398"/>
                    <a:gd name="T63" fmla="*/ 1405 h 1590"/>
                    <a:gd name="T64" fmla="*/ 139 w 398"/>
                    <a:gd name="T65" fmla="*/ 1294 h 1590"/>
                    <a:gd name="T66" fmla="*/ 139 w 398"/>
                    <a:gd name="T67" fmla="*/ 1218 h 1590"/>
                    <a:gd name="T68" fmla="*/ 109 w 398"/>
                    <a:gd name="T69" fmla="*/ 1180 h 1590"/>
                    <a:gd name="T70" fmla="*/ 109 w 398"/>
                    <a:gd name="T71" fmla="*/ 1030 h 1590"/>
                    <a:gd name="T72" fmla="*/ 109 w 398"/>
                    <a:gd name="T73" fmla="*/ 955 h 1590"/>
                    <a:gd name="T74" fmla="*/ 109 w 398"/>
                    <a:gd name="T75" fmla="*/ 842 h 1590"/>
                    <a:gd name="T76" fmla="*/ 139 w 398"/>
                    <a:gd name="T77" fmla="*/ 763 h 1590"/>
                    <a:gd name="T78" fmla="*/ 139 w 398"/>
                    <a:gd name="T79" fmla="*/ 727 h 1590"/>
                    <a:gd name="T80" fmla="*/ 139 w 398"/>
                    <a:gd name="T81" fmla="*/ 575 h 1590"/>
                    <a:gd name="T82" fmla="*/ 109 w 398"/>
                    <a:gd name="T83" fmla="*/ 505 h 1590"/>
                    <a:gd name="T84" fmla="*/ 109 w 398"/>
                    <a:gd name="T85" fmla="*/ 392 h 1590"/>
                    <a:gd name="T86" fmla="*/ 139 w 398"/>
                    <a:gd name="T87" fmla="*/ 348 h 1590"/>
                    <a:gd name="T88" fmla="*/ 139 w 398"/>
                    <a:gd name="T89" fmla="*/ 272 h 1590"/>
                    <a:gd name="T90" fmla="*/ 81 w 398"/>
                    <a:gd name="T91" fmla="*/ 1478 h 1590"/>
                    <a:gd name="T92" fmla="*/ 54 w 398"/>
                    <a:gd name="T93" fmla="*/ 1400 h 1590"/>
                    <a:gd name="T94" fmla="*/ 54 w 398"/>
                    <a:gd name="T95" fmla="*/ 1291 h 1590"/>
                    <a:gd name="T96" fmla="*/ 80 w 398"/>
                    <a:gd name="T97" fmla="*/ 1218 h 1590"/>
                    <a:gd name="T98" fmla="*/ 80 w 398"/>
                    <a:gd name="T99" fmla="*/ 1180 h 1590"/>
                    <a:gd name="T100" fmla="*/ 79 w 398"/>
                    <a:gd name="T101" fmla="*/ 1031 h 1590"/>
                    <a:gd name="T102" fmla="*/ 53 w 398"/>
                    <a:gd name="T103" fmla="*/ 958 h 1590"/>
                    <a:gd name="T104" fmla="*/ 52 w 398"/>
                    <a:gd name="T105" fmla="*/ 848 h 1590"/>
                    <a:gd name="T106" fmla="*/ 79 w 398"/>
                    <a:gd name="T107" fmla="*/ 771 h 1590"/>
                    <a:gd name="T108" fmla="*/ 79 w 398"/>
                    <a:gd name="T109" fmla="*/ 734 h 1590"/>
                    <a:gd name="T110" fmla="*/ 78 w 398"/>
                    <a:gd name="T111" fmla="*/ 585 h 1590"/>
                    <a:gd name="T112" fmla="*/ 51 w 398"/>
                    <a:gd name="T113" fmla="*/ 515 h 1590"/>
                    <a:gd name="T114" fmla="*/ 51 w 398"/>
                    <a:gd name="T115" fmla="*/ 406 h 1590"/>
                    <a:gd name="T116" fmla="*/ 78 w 398"/>
                    <a:gd name="T117" fmla="*/ 325 h 1590"/>
                    <a:gd name="T118" fmla="*/ 77 w 398"/>
                    <a:gd name="T119" fmla="*/ 287 h 1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98" h="1590">
                      <a:moveTo>
                        <a:pt x="0" y="1529"/>
                      </a:moveTo>
                      <a:cubicBezTo>
                        <a:pt x="398" y="1590"/>
                        <a:pt x="398" y="1590"/>
                        <a:pt x="398" y="1590"/>
                      </a:cubicBezTo>
                      <a:cubicBezTo>
                        <a:pt x="398" y="0"/>
                        <a:pt x="398" y="0"/>
                        <a:pt x="398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lnTo>
                        <a:pt x="0" y="1529"/>
                      </a:lnTo>
                      <a:close/>
                      <a:moveTo>
                        <a:pt x="329" y="1511"/>
                      </a:moveTo>
                      <a:cubicBezTo>
                        <a:pt x="263" y="1501"/>
                        <a:pt x="263" y="1501"/>
                        <a:pt x="263" y="1501"/>
                      </a:cubicBezTo>
                      <a:cubicBezTo>
                        <a:pt x="263" y="1457"/>
                        <a:pt x="263" y="1457"/>
                        <a:pt x="263" y="1457"/>
                      </a:cubicBezTo>
                      <a:cubicBezTo>
                        <a:pt x="329" y="1463"/>
                        <a:pt x="329" y="1463"/>
                        <a:pt x="329" y="1463"/>
                      </a:cubicBezTo>
                      <a:lnTo>
                        <a:pt x="329" y="1511"/>
                      </a:lnTo>
                      <a:close/>
                      <a:moveTo>
                        <a:pt x="329" y="1430"/>
                      </a:moveTo>
                      <a:cubicBezTo>
                        <a:pt x="307" y="1428"/>
                        <a:pt x="285" y="1425"/>
                        <a:pt x="263" y="1423"/>
                      </a:cubicBezTo>
                      <a:cubicBezTo>
                        <a:pt x="263" y="1408"/>
                        <a:pt x="263" y="1393"/>
                        <a:pt x="263" y="1378"/>
                      </a:cubicBezTo>
                      <a:cubicBezTo>
                        <a:pt x="285" y="1380"/>
                        <a:pt x="307" y="1381"/>
                        <a:pt x="329" y="1382"/>
                      </a:cubicBezTo>
                      <a:cubicBezTo>
                        <a:pt x="329" y="1398"/>
                        <a:pt x="329" y="1414"/>
                        <a:pt x="329" y="1430"/>
                      </a:cubicBezTo>
                      <a:close/>
                      <a:moveTo>
                        <a:pt x="329" y="1350"/>
                      </a:moveTo>
                      <a:cubicBezTo>
                        <a:pt x="307" y="1348"/>
                        <a:pt x="285" y="1346"/>
                        <a:pt x="263" y="1344"/>
                      </a:cubicBezTo>
                      <a:cubicBezTo>
                        <a:pt x="263" y="1329"/>
                        <a:pt x="263" y="1314"/>
                        <a:pt x="263" y="1299"/>
                      </a:cubicBezTo>
                      <a:cubicBezTo>
                        <a:pt x="285" y="1300"/>
                        <a:pt x="307" y="1301"/>
                        <a:pt x="329" y="1302"/>
                      </a:cubicBezTo>
                      <a:cubicBezTo>
                        <a:pt x="329" y="1318"/>
                        <a:pt x="329" y="1334"/>
                        <a:pt x="329" y="1350"/>
                      </a:cubicBezTo>
                      <a:close/>
                      <a:moveTo>
                        <a:pt x="329" y="1270"/>
                      </a:moveTo>
                      <a:cubicBezTo>
                        <a:pt x="307" y="1268"/>
                        <a:pt x="285" y="1267"/>
                        <a:pt x="263" y="1265"/>
                      </a:cubicBezTo>
                      <a:cubicBezTo>
                        <a:pt x="263" y="1250"/>
                        <a:pt x="263" y="1236"/>
                        <a:pt x="263" y="1221"/>
                      </a:cubicBezTo>
                      <a:cubicBezTo>
                        <a:pt x="285" y="1221"/>
                        <a:pt x="307" y="1221"/>
                        <a:pt x="329" y="1222"/>
                      </a:cubicBezTo>
                      <a:cubicBezTo>
                        <a:pt x="329" y="1238"/>
                        <a:pt x="329" y="1254"/>
                        <a:pt x="329" y="1270"/>
                      </a:cubicBezTo>
                      <a:close/>
                      <a:moveTo>
                        <a:pt x="329" y="1189"/>
                      </a:moveTo>
                      <a:cubicBezTo>
                        <a:pt x="307" y="1188"/>
                        <a:pt x="285" y="1187"/>
                        <a:pt x="263" y="1186"/>
                      </a:cubicBezTo>
                      <a:cubicBezTo>
                        <a:pt x="263" y="1172"/>
                        <a:pt x="263" y="1157"/>
                        <a:pt x="263" y="1142"/>
                      </a:cubicBezTo>
                      <a:cubicBezTo>
                        <a:pt x="285" y="1142"/>
                        <a:pt x="307" y="1142"/>
                        <a:pt x="329" y="1141"/>
                      </a:cubicBezTo>
                      <a:cubicBezTo>
                        <a:pt x="329" y="1157"/>
                        <a:pt x="329" y="1173"/>
                        <a:pt x="329" y="1189"/>
                      </a:cubicBezTo>
                      <a:close/>
                      <a:moveTo>
                        <a:pt x="329" y="1109"/>
                      </a:moveTo>
                      <a:cubicBezTo>
                        <a:pt x="307" y="1108"/>
                        <a:pt x="285" y="1108"/>
                        <a:pt x="263" y="1108"/>
                      </a:cubicBezTo>
                      <a:cubicBezTo>
                        <a:pt x="263" y="1093"/>
                        <a:pt x="263" y="1078"/>
                        <a:pt x="263" y="1063"/>
                      </a:cubicBezTo>
                      <a:cubicBezTo>
                        <a:pt x="285" y="1063"/>
                        <a:pt x="307" y="1062"/>
                        <a:pt x="329" y="1061"/>
                      </a:cubicBezTo>
                      <a:cubicBezTo>
                        <a:pt x="329" y="1077"/>
                        <a:pt x="329" y="1093"/>
                        <a:pt x="329" y="1109"/>
                      </a:cubicBezTo>
                      <a:close/>
                      <a:moveTo>
                        <a:pt x="329" y="1029"/>
                      </a:moveTo>
                      <a:cubicBezTo>
                        <a:pt x="307" y="1029"/>
                        <a:pt x="285" y="1029"/>
                        <a:pt x="263" y="1029"/>
                      </a:cubicBezTo>
                      <a:cubicBezTo>
                        <a:pt x="263" y="1014"/>
                        <a:pt x="263" y="999"/>
                        <a:pt x="263" y="984"/>
                      </a:cubicBezTo>
                      <a:cubicBezTo>
                        <a:pt x="285" y="983"/>
                        <a:pt x="307" y="982"/>
                        <a:pt x="329" y="981"/>
                      </a:cubicBezTo>
                      <a:cubicBezTo>
                        <a:pt x="329" y="997"/>
                        <a:pt x="329" y="1013"/>
                        <a:pt x="329" y="1029"/>
                      </a:cubicBezTo>
                      <a:close/>
                      <a:moveTo>
                        <a:pt x="329" y="948"/>
                      </a:moveTo>
                      <a:cubicBezTo>
                        <a:pt x="307" y="949"/>
                        <a:pt x="285" y="950"/>
                        <a:pt x="263" y="950"/>
                      </a:cubicBezTo>
                      <a:cubicBezTo>
                        <a:pt x="263" y="935"/>
                        <a:pt x="263" y="921"/>
                        <a:pt x="263" y="906"/>
                      </a:cubicBezTo>
                      <a:cubicBezTo>
                        <a:pt x="285" y="904"/>
                        <a:pt x="307" y="902"/>
                        <a:pt x="329" y="900"/>
                      </a:cubicBezTo>
                      <a:cubicBezTo>
                        <a:pt x="329" y="916"/>
                        <a:pt x="329" y="932"/>
                        <a:pt x="329" y="948"/>
                      </a:cubicBezTo>
                      <a:close/>
                      <a:moveTo>
                        <a:pt x="329" y="868"/>
                      </a:moveTo>
                      <a:cubicBezTo>
                        <a:pt x="307" y="869"/>
                        <a:pt x="285" y="870"/>
                        <a:pt x="263" y="872"/>
                      </a:cubicBezTo>
                      <a:cubicBezTo>
                        <a:pt x="263" y="857"/>
                        <a:pt x="263" y="842"/>
                        <a:pt x="263" y="827"/>
                      </a:cubicBezTo>
                      <a:cubicBezTo>
                        <a:pt x="285" y="825"/>
                        <a:pt x="307" y="822"/>
                        <a:pt x="329" y="820"/>
                      </a:cubicBezTo>
                      <a:cubicBezTo>
                        <a:pt x="329" y="836"/>
                        <a:pt x="329" y="852"/>
                        <a:pt x="329" y="868"/>
                      </a:cubicBezTo>
                      <a:close/>
                      <a:moveTo>
                        <a:pt x="329" y="788"/>
                      </a:moveTo>
                      <a:cubicBezTo>
                        <a:pt x="307" y="789"/>
                        <a:pt x="285" y="791"/>
                        <a:pt x="263" y="793"/>
                      </a:cubicBezTo>
                      <a:cubicBezTo>
                        <a:pt x="263" y="778"/>
                        <a:pt x="263" y="763"/>
                        <a:pt x="263" y="748"/>
                      </a:cubicBezTo>
                      <a:cubicBezTo>
                        <a:pt x="285" y="745"/>
                        <a:pt x="307" y="743"/>
                        <a:pt x="329" y="740"/>
                      </a:cubicBezTo>
                      <a:cubicBezTo>
                        <a:pt x="329" y="756"/>
                        <a:pt x="329" y="772"/>
                        <a:pt x="329" y="788"/>
                      </a:cubicBezTo>
                      <a:close/>
                      <a:moveTo>
                        <a:pt x="329" y="707"/>
                      </a:moveTo>
                      <a:cubicBezTo>
                        <a:pt x="307" y="710"/>
                        <a:pt x="285" y="712"/>
                        <a:pt x="263" y="714"/>
                      </a:cubicBezTo>
                      <a:cubicBezTo>
                        <a:pt x="263" y="699"/>
                        <a:pt x="263" y="684"/>
                        <a:pt x="263" y="670"/>
                      </a:cubicBezTo>
                      <a:cubicBezTo>
                        <a:pt x="285" y="666"/>
                        <a:pt x="307" y="663"/>
                        <a:pt x="329" y="660"/>
                      </a:cubicBezTo>
                      <a:cubicBezTo>
                        <a:pt x="329" y="675"/>
                        <a:pt x="329" y="691"/>
                        <a:pt x="329" y="707"/>
                      </a:cubicBezTo>
                      <a:close/>
                      <a:moveTo>
                        <a:pt x="263" y="557"/>
                      </a:moveTo>
                      <a:cubicBezTo>
                        <a:pt x="263" y="542"/>
                        <a:pt x="263" y="527"/>
                        <a:pt x="263" y="512"/>
                      </a:cubicBezTo>
                      <a:cubicBezTo>
                        <a:pt x="285" y="508"/>
                        <a:pt x="307" y="503"/>
                        <a:pt x="329" y="499"/>
                      </a:cubicBezTo>
                      <a:cubicBezTo>
                        <a:pt x="329" y="515"/>
                        <a:pt x="329" y="531"/>
                        <a:pt x="329" y="547"/>
                      </a:cubicBezTo>
                      <a:cubicBezTo>
                        <a:pt x="307" y="550"/>
                        <a:pt x="285" y="553"/>
                        <a:pt x="263" y="557"/>
                      </a:cubicBezTo>
                      <a:close/>
                      <a:moveTo>
                        <a:pt x="329" y="627"/>
                      </a:moveTo>
                      <a:cubicBezTo>
                        <a:pt x="307" y="630"/>
                        <a:pt x="285" y="633"/>
                        <a:pt x="263" y="635"/>
                      </a:cubicBezTo>
                      <a:cubicBezTo>
                        <a:pt x="263" y="620"/>
                        <a:pt x="263" y="606"/>
                        <a:pt x="263" y="591"/>
                      </a:cubicBezTo>
                      <a:cubicBezTo>
                        <a:pt x="285" y="587"/>
                        <a:pt x="307" y="583"/>
                        <a:pt x="329" y="579"/>
                      </a:cubicBezTo>
                      <a:cubicBezTo>
                        <a:pt x="329" y="595"/>
                        <a:pt x="329" y="611"/>
                        <a:pt x="329" y="627"/>
                      </a:cubicBezTo>
                      <a:close/>
                      <a:moveTo>
                        <a:pt x="329" y="466"/>
                      </a:moveTo>
                      <a:cubicBezTo>
                        <a:pt x="307" y="470"/>
                        <a:pt x="285" y="474"/>
                        <a:pt x="263" y="478"/>
                      </a:cubicBezTo>
                      <a:cubicBezTo>
                        <a:pt x="263" y="463"/>
                        <a:pt x="263" y="448"/>
                        <a:pt x="263" y="433"/>
                      </a:cubicBezTo>
                      <a:cubicBezTo>
                        <a:pt x="285" y="428"/>
                        <a:pt x="307" y="423"/>
                        <a:pt x="329" y="419"/>
                      </a:cubicBezTo>
                      <a:cubicBezTo>
                        <a:pt x="329" y="434"/>
                        <a:pt x="329" y="450"/>
                        <a:pt x="329" y="466"/>
                      </a:cubicBezTo>
                      <a:close/>
                      <a:moveTo>
                        <a:pt x="329" y="386"/>
                      </a:moveTo>
                      <a:cubicBezTo>
                        <a:pt x="307" y="390"/>
                        <a:pt x="285" y="395"/>
                        <a:pt x="263" y="399"/>
                      </a:cubicBezTo>
                      <a:cubicBezTo>
                        <a:pt x="263" y="384"/>
                        <a:pt x="263" y="369"/>
                        <a:pt x="263" y="355"/>
                      </a:cubicBezTo>
                      <a:cubicBezTo>
                        <a:pt x="285" y="349"/>
                        <a:pt x="307" y="344"/>
                        <a:pt x="329" y="338"/>
                      </a:cubicBezTo>
                      <a:cubicBezTo>
                        <a:pt x="329" y="354"/>
                        <a:pt x="329" y="370"/>
                        <a:pt x="329" y="386"/>
                      </a:cubicBezTo>
                      <a:close/>
                      <a:moveTo>
                        <a:pt x="329" y="306"/>
                      </a:moveTo>
                      <a:cubicBezTo>
                        <a:pt x="307" y="311"/>
                        <a:pt x="285" y="315"/>
                        <a:pt x="263" y="320"/>
                      </a:cubicBezTo>
                      <a:cubicBezTo>
                        <a:pt x="263" y="306"/>
                        <a:pt x="263" y="291"/>
                        <a:pt x="263" y="276"/>
                      </a:cubicBezTo>
                      <a:cubicBezTo>
                        <a:pt x="285" y="270"/>
                        <a:pt x="307" y="264"/>
                        <a:pt x="329" y="258"/>
                      </a:cubicBezTo>
                      <a:cubicBezTo>
                        <a:pt x="329" y="274"/>
                        <a:pt x="329" y="290"/>
                        <a:pt x="329" y="306"/>
                      </a:cubicBezTo>
                      <a:close/>
                      <a:moveTo>
                        <a:pt x="329" y="225"/>
                      </a:moveTo>
                      <a:cubicBezTo>
                        <a:pt x="307" y="231"/>
                        <a:pt x="285" y="236"/>
                        <a:pt x="263" y="242"/>
                      </a:cubicBezTo>
                      <a:cubicBezTo>
                        <a:pt x="263" y="227"/>
                        <a:pt x="263" y="212"/>
                        <a:pt x="263" y="197"/>
                      </a:cubicBezTo>
                      <a:cubicBezTo>
                        <a:pt x="285" y="191"/>
                        <a:pt x="307" y="184"/>
                        <a:pt x="329" y="178"/>
                      </a:cubicBezTo>
                      <a:cubicBezTo>
                        <a:pt x="329" y="193"/>
                        <a:pt x="329" y="209"/>
                        <a:pt x="329" y="225"/>
                      </a:cubicBezTo>
                      <a:close/>
                      <a:moveTo>
                        <a:pt x="263" y="118"/>
                      </a:moveTo>
                      <a:cubicBezTo>
                        <a:pt x="329" y="97"/>
                        <a:pt x="329" y="97"/>
                        <a:pt x="329" y="97"/>
                      </a:cubicBezTo>
                      <a:cubicBezTo>
                        <a:pt x="329" y="145"/>
                        <a:pt x="329" y="145"/>
                        <a:pt x="329" y="145"/>
                      </a:cubicBezTo>
                      <a:cubicBezTo>
                        <a:pt x="263" y="163"/>
                        <a:pt x="263" y="163"/>
                        <a:pt x="263" y="163"/>
                      </a:cubicBezTo>
                      <a:lnTo>
                        <a:pt x="263" y="118"/>
                      </a:lnTo>
                      <a:close/>
                      <a:moveTo>
                        <a:pt x="177" y="145"/>
                      </a:moveTo>
                      <a:cubicBezTo>
                        <a:pt x="219" y="131"/>
                        <a:pt x="219" y="131"/>
                        <a:pt x="219" y="131"/>
                      </a:cubicBezTo>
                      <a:cubicBezTo>
                        <a:pt x="219" y="174"/>
                        <a:pt x="219" y="174"/>
                        <a:pt x="219" y="174"/>
                      </a:cubicBezTo>
                      <a:cubicBezTo>
                        <a:pt x="177" y="186"/>
                        <a:pt x="177" y="186"/>
                        <a:pt x="177" y="186"/>
                      </a:cubicBezTo>
                      <a:lnTo>
                        <a:pt x="177" y="145"/>
                      </a:lnTo>
                      <a:close/>
                      <a:moveTo>
                        <a:pt x="176" y="222"/>
                      </a:moveTo>
                      <a:cubicBezTo>
                        <a:pt x="191" y="217"/>
                        <a:pt x="205" y="213"/>
                        <a:pt x="219" y="209"/>
                      </a:cubicBezTo>
                      <a:cubicBezTo>
                        <a:pt x="219" y="223"/>
                        <a:pt x="219" y="238"/>
                        <a:pt x="219" y="252"/>
                      </a:cubicBezTo>
                      <a:cubicBezTo>
                        <a:pt x="205" y="255"/>
                        <a:pt x="191" y="259"/>
                        <a:pt x="176" y="262"/>
                      </a:cubicBezTo>
                      <a:cubicBezTo>
                        <a:pt x="176" y="249"/>
                        <a:pt x="176" y="235"/>
                        <a:pt x="176" y="222"/>
                      </a:cubicBezTo>
                      <a:close/>
                      <a:moveTo>
                        <a:pt x="176" y="298"/>
                      </a:moveTo>
                      <a:cubicBezTo>
                        <a:pt x="190" y="294"/>
                        <a:pt x="205" y="291"/>
                        <a:pt x="219" y="287"/>
                      </a:cubicBezTo>
                      <a:cubicBezTo>
                        <a:pt x="219" y="301"/>
                        <a:pt x="219" y="315"/>
                        <a:pt x="219" y="330"/>
                      </a:cubicBezTo>
                      <a:cubicBezTo>
                        <a:pt x="205" y="333"/>
                        <a:pt x="190" y="336"/>
                        <a:pt x="176" y="339"/>
                      </a:cubicBezTo>
                      <a:cubicBezTo>
                        <a:pt x="176" y="325"/>
                        <a:pt x="176" y="312"/>
                        <a:pt x="176" y="298"/>
                      </a:cubicBezTo>
                      <a:close/>
                      <a:moveTo>
                        <a:pt x="176" y="375"/>
                      </a:moveTo>
                      <a:cubicBezTo>
                        <a:pt x="190" y="371"/>
                        <a:pt x="204" y="368"/>
                        <a:pt x="219" y="364"/>
                      </a:cubicBezTo>
                      <a:cubicBezTo>
                        <a:pt x="219" y="379"/>
                        <a:pt x="219" y="393"/>
                        <a:pt x="219" y="407"/>
                      </a:cubicBezTo>
                      <a:cubicBezTo>
                        <a:pt x="204" y="410"/>
                        <a:pt x="190" y="413"/>
                        <a:pt x="176" y="416"/>
                      </a:cubicBezTo>
                      <a:cubicBezTo>
                        <a:pt x="176" y="402"/>
                        <a:pt x="176" y="388"/>
                        <a:pt x="176" y="375"/>
                      </a:cubicBezTo>
                      <a:close/>
                      <a:moveTo>
                        <a:pt x="176" y="452"/>
                      </a:moveTo>
                      <a:cubicBezTo>
                        <a:pt x="190" y="448"/>
                        <a:pt x="204" y="445"/>
                        <a:pt x="218" y="442"/>
                      </a:cubicBezTo>
                      <a:cubicBezTo>
                        <a:pt x="218" y="456"/>
                        <a:pt x="218" y="471"/>
                        <a:pt x="218" y="485"/>
                      </a:cubicBezTo>
                      <a:cubicBezTo>
                        <a:pt x="204" y="487"/>
                        <a:pt x="190" y="490"/>
                        <a:pt x="176" y="492"/>
                      </a:cubicBezTo>
                      <a:cubicBezTo>
                        <a:pt x="176" y="479"/>
                        <a:pt x="176" y="465"/>
                        <a:pt x="176" y="452"/>
                      </a:cubicBezTo>
                      <a:close/>
                      <a:moveTo>
                        <a:pt x="176" y="528"/>
                      </a:moveTo>
                      <a:cubicBezTo>
                        <a:pt x="190" y="525"/>
                        <a:pt x="204" y="522"/>
                        <a:pt x="218" y="520"/>
                      </a:cubicBezTo>
                      <a:cubicBezTo>
                        <a:pt x="218" y="534"/>
                        <a:pt x="218" y="548"/>
                        <a:pt x="218" y="562"/>
                      </a:cubicBezTo>
                      <a:cubicBezTo>
                        <a:pt x="204" y="565"/>
                        <a:pt x="190" y="567"/>
                        <a:pt x="176" y="569"/>
                      </a:cubicBezTo>
                      <a:cubicBezTo>
                        <a:pt x="176" y="555"/>
                        <a:pt x="176" y="542"/>
                        <a:pt x="176" y="528"/>
                      </a:cubicBezTo>
                      <a:close/>
                      <a:moveTo>
                        <a:pt x="176" y="605"/>
                      </a:moveTo>
                      <a:cubicBezTo>
                        <a:pt x="190" y="602"/>
                        <a:pt x="204" y="600"/>
                        <a:pt x="218" y="597"/>
                      </a:cubicBezTo>
                      <a:cubicBezTo>
                        <a:pt x="218" y="612"/>
                        <a:pt x="218" y="626"/>
                        <a:pt x="218" y="640"/>
                      </a:cubicBezTo>
                      <a:cubicBezTo>
                        <a:pt x="204" y="642"/>
                        <a:pt x="190" y="644"/>
                        <a:pt x="176" y="645"/>
                      </a:cubicBezTo>
                      <a:cubicBezTo>
                        <a:pt x="176" y="632"/>
                        <a:pt x="176" y="618"/>
                        <a:pt x="176" y="605"/>
                      </a:cubicBezTo>
                      <a:close/>
                      <a:moveTo>
                        <a:pt x="176" y="681"/>
                      </a:moveTo>
                      <a:cubicBezTo>
                        <a:pt x="190" y="679"/>
                        <a:pt x="204" y="677"/>
                        <a:pt x="218" y="675"/>
                      </a:cubicBezTo>
                      <a:cubicBezTo>
                        <a:pt x="218" y="689"/>
                        <a:pt x="218" y="703"/>
                        <a:pt x="218" y="718"/>
                      </a:cubicBezTo>
                      <a:cubicBezTo>
                        <a:pt x="204" y="719"/>
                        <a:pt x="190" y="721"/>
                        <a:pt x="176" y="722"/>
                      </a:cubicBezTo>
                      <a:cubicBezTo>
                        <a:pt x="176" y="709"/>
                        <a:pt x="176" y="695"/>
                        <a:pt x="176" y="681"/>
                      </a:cubicBezTo>
                      <a:close/>
                      <a:moveTo>
                        <a:pt x="175" y="758"/>
                      </a:moveTo>
                      <a:cubicBezTo>
                        <a:pt x="190" y="756"/>
                        <a:pt x="204" y="754"/>
                        <a:pt x="218" y="753"/>
                      </a:cubicBezTo>
                      <a:cubicBezTo>
                        <a:pt x="218" y="767"/>
                        <a:pt x="218" y="781"/>
                        <a:pt x="218" y="795"/>
                      </a:cubicBezTo>
                      <a:cubicBezTo>
                        <a:pt x="204" y="796"/>
                        <a:pt x="190" y="798"/>
                        <a:pt x="175" y="799"/>
                      </a:cubicBezTo>
                      <a:cubicBezTo>
                        <a:pt x="175" y="785"/>
                        <a:pt x="175" y="772"/>
                        <a:pt x="175" y="758"/>
                      </a:cubicBezTo>
                      <a:close/>
                      <a:moveTo>
                        <a:pt x="175" y="835"/>
                      </a:moveTo>
                      <a:cubicBezTo>
                        <a:pt x="189" y="833"/>
                        <a:pt x="204" y="832"/>
                        <a:pt x="218" y="830"/>
                      </a:cubicBezTo>
                      <a:cubicBezTo>
                        <a:pt x="218" y="844"/>
                        <a:pt x="218" y="859"/>
                        <a:pt x="218" y="873"/>
                      </a:cubicBezTo>
                      <a:cubicBezTo>
                        <a:pt x="204" y="874"/>
                        <a:pt x="189" y="875"/>
                        <a:pt x="175" y="875"/>
                      </a:cubicBezTo>
                      <a:cubicBezTo>
                        <a:pt x="175" y="862"/>
                        <a:pt x="175" y="848"/>
                        <a:pt x="175" y="835"/>
                      </a:cubicBezTo>
                      <a:close/>
                      <a:moveTo>
                        <a:pt x="175" y="911"/>
                      </a:moveTo>
                      <a:cubicBezTo>
                        <a:pt x="189" y="910"/>
                        <a:pt x="203" y="909"/>
                        <a:pt x="218" y="908"/>
                      </a:cubicBezTo>
                      <a:cubicBezTo>
                        <a:pt x="218" y="922"/>
                        <a:pt x="218" y="936"/>
                        <a:pt x="218" y="951"/>
                      </a:cubicBezTo>
                      <a:cubicBezTo>
                        <a:pt x="203" y="951"/>
                        <a:pt x="189" y="951"/>
                        <a:pt x="175" y="952"/>
                      </a:cubicBezTo>
                      <a:cubicBezTo>
                        <a:pt x="175" y="938"/>
                        <a:pt x="175" y="925"/>
                        <a:pt x="175" y="911"/>
                      </a:cubicBezTo>
                      <a:close/>
                      <a:moveTo>
                        <a:pt x="175" y="988"/>
                      </a:moveTo>
                      <a:cubicBezTo>
                        <a:pt x="189" y="987"/>
                        <a:pt x="203" y="986"/>
                        <a:pt x="217" y="985"/>
                      </a:cubicBezTo>
                      <a:cubicBezTo>
                        <a:pt x="217" y="1000"/>
                        <a:pt x="217" y="1014"/>
                        <a:pt x="217" y="1028"/>
                      </a:cubicBezTo>
                      <a:cubicBezTo>
                        <a:pt x="203" y="1028"/>
                        <a:pt x="189" y="1028"/>
                        <a:pt x="175" y="1029"/>
                      </a:cubicBezTo>
                      <a:cubicBezTo>
                        <a:pt x="175" y="1015"/>
                        <a:pt x="175" y="1001"/>
                        <a:pt x="175" y="988"/>
                      </a:cubicBezTo>
                      <a:close/>
                      <a:moveTo>
                        <a:pt x="175" y="1064"/>
                      </a:moveTo>
                      <a:cubicBezTo>
                        <a:pt x="189" y="1064"/>
                        <a:pt x="203" y="1064"/>
                        <a:pt x="217" y="1063"/>
                      </a:cubicBezTo>
                      <a:cubicBezTo>
                        <a:pt x="217" y="1077"/>
                        <a:pt x="217" y="1092"/>
                        <a:pt x="217" y="1106"/>
                      </a:cubicBezTo>
                      <a:cubicBezTo>
                        <a:pt x="203" y="1106"/>
                        <a:pt x="189" y="1105"/>
                        <a:pt x="175" y="1105"/>
                      </a:cubicBezTo>
                      <a:cubicBezTo>
                        <a:pt x="175" y="1092"/>
                        <a:pt x="175" y="1078"/>
                        <a:pt x="175" y="1064"/>
                      </a:cubicBezTo>
                      <a:close/>
                      <a:moveTo>
                        <a:pt x="175" y="1141"/>
                      </a:moveTo>
                      <a:cubicBezTo>
                        <a:pt x="189" y="1141"/>
                        <a:pt x="203" y="1141"/>
                        <a:pt x="217" y="1141"/>
                      </a:cubicBezTo>
                      <a:cubicBezTo>
                        <a:pt x="217" y="1155"/>
                        <a:pt x="217" y="1169"/>
                        <a:pt x="217" y="1184"/>
                      </a:cubicBezTo>
                      <a:cubicBezTo>
                        <a:pt x="203" y="1183"/>
                        <a:pt x="189" y="1182"/>
                        <a:pt x="175" y="1182"/>
                      </a:cubicBezTo>
                      <a:cubicBezTo>
                        <a:pt x="175" y="1168"/>
                        <a:pt x="175" y="1155"/>
                        <a:pt x="175" y="1141"/>
                      </a:cubicBezTo>
                      <a:close/>
                      <a:moveTo>
                        <a:pt x="175" y="1218"/>
                      </a:moveTo>
                      <a:cubicBezTo>
                        <a:pt x="189" y="1218"/>
                        <a:pt x="203" y="1218"/>
                        <a:pt x="217" y="1218"/>
                      </a:cubicBezTo>
                      <a:cubicBezTo>
                        <a:pt x="217" y="1233"/>
                        <a:pt x="217" y="1247"/>
                        <a:pt x="217" y="1261"/>
                      </a:cubicBezTo>
                      <a:cubicBezTo>
                        <a:pt x="203" y="1260"/>
                        <a:pt x="189" y="1259"/>
                        <a:pt x="175" y="1258"/>
                      </a:cubicBezTo>
                      <a:cubicBezTo>
                        <a:pt x="175" y="1245"/>
                        <a:pt x="175" y="1231"/>
                        <a:pt x="175" y="1218"/>
                      </a:cubicBezTo>
                      <a:close/>
                      <a:moveTo>
                        <a:pt x="174" y="1294"/>
                      </a:moveTo>
                      <a:cubicBezTo>
                        <a:pt x="189" y="1295"/>
                        <a:pt x="203" y="1295"/>
                        <a:pt x="217" y="1296"/>
                      </a:cubicBezTo>
                      <a:cubicBezTo>
                        <a:pt x="217" y="1310"/>
                        <a:pt x="217" y="1325"/>
                        <a:pt x="217" y="1339"/>
                      </a:cubicBezTo>
                      <a:cubicBezTo>
                        <a:pt x="203" y="1338"/>
                        <a:pt x="189" y="1336"/>
                        <a:pt x="174" y="1335"/>
                      </a:cubicBezTo>
                      <a:cubicBezTo>
                        <a:pt x="174" y="1321"/>
                        <a:pt x="174" y="1308"/>
                        <a:pt x="174" y="1294"/>
                      </a:cubicBezTo>
                      <a:close/>
                      <a:moveTo>
                        <a:pt x="174" y="1371"/>
                      </a:moveTo>
                      <a:cubicBezTo>
                        <a:pt x="188" y="1372"/>
                        <a:pt x="203" y="1373"/>
                        <a:pt x="217" y="1374"/>
                      </a:cubicBezTo>
                      <a:cubicBezTo>
                        <a:pt x="217" y="1388"/>
                        <a:pt x="217" y="1402"/>
                        <a:pt x="217" y="1416"/>
                      </a:cubicBezTo>
                      <a:cubicBezTo>
                        <a:pt x="203" y="1415"/>
                        <a:pt x="188" y="1413"/>
                        <a:pt x="174" y="1412"/>
                      </a:cubicBezTo>
                      <a:cubicBezTo>
                        <a:pt x="174" y="1398"/>
                        <a:pt x="174" y="1385"/>
                        <a:pt x="174" y="1371"/>
                      </a:cubicBezTo>
                      <a:close/>
                      <a:moveTo>
                        <a:pt x="174" y="1448"/>
                      </a:moveTo>
                      <a:cubicBezTo>
                        <a:pt x="217" y="1451"/>
                        <a:pt x="217" y="1451"/>
                        <a:pt x="217" y="1451"/>
                      </a:cubicBezTo>
                      <a:cubicBezTo>
                        <a:pt x="217" y="1494"/>
                        <a:pt x="217" y="1494"/>
                        <a:pt x="217" y="1494"/>
                      </a:cubicBezTo>
                      <a:cubicBezTo>
                        <a:pt x="174" y="1488"/>
                        <a:pt x="174" y="1488"/>
                        <a:pt x="174" y="1488"/>
                      </a:cubicBezTo>
                      <a:lnTo>
                        <a:pt x="174" y="1448"/>
                      </a:lnTo>
                      <a:close/>
                      <a:moveTo>
                        <a:pt x="139" y="1485"/>
                      </a:moveTo>
                      <a:cubicBezTo>
                        <a:pt x="109" y="1480"/>
                        <a:pt x="109" y="1480"/>
                        <a:pt x="109" y="1480"/>
                      </a:cubicBezTo>
                      <a:cubicBezTo>
                        <a:pt x="109" y="1443"/>
                        <a:pt x="109" y="1443"/>
                        <a:pt x="109" y="1443"/>
                      </a:cubicBezTo>
                      <a:cubicBezTo>
                        <a:pt x="139" y="1445"/>
                        <a:pt x="139" y="1445"/>
                        <a:pt x="139" y="1445"/>
                      </a:cubicBezTo>
                      <a:lnTo>
                        <a:pt x="139" y="1485"/>
                      </a:lnTo>
                      <a:close/>
                      <a:moveTo>
                        <a:pt x="139" y="1409"/>
                      </a:moveTo>
                      <a:cubicBezTo>
                        <a:pt x="129" y="1408"/>
                        <a:pt x="119" y="1406"/>
                        <a:pt x="109" y="1405"/>
                      </a:cubicBezTo>
                      <a:cubicBezTo>
                        <a:pt x="109" y="1393"/>
                        <a:pt x="109" y="1380"/>
                        <a:pt x="109" y="1367"/>
                      </a:cubicBezTo>
                      <a:cubicBezTo>
                        <a:pt x="119" y="1368"/>
                        <a:pt x="129" y="1369"/>
                        <a:pt x="139" y="1369"/>
                      </a:cubicBezTo>
                      <a:cubicBezTo>
                        <a:pt x="139" y="1383"/>
                        <a:pt x="139" y="1396"/>
                        <a:pt x="139" y="1409"/>
                      </a:cubicBezTo>
                      <a:close/>
                      <a:moveTo>
                        <a:pt x="109" y="1330"/>
                      </a:moveTo>
                      <a:cubicBezTo>
                        <a:pt x="109" y="1318"/>
                        <a:pt x="109" y="1305"/>
                        <a:pt x="109" y="1292"/>
                      </a:cubicBezTo>
                      <a:cubicBezTo>
                        <a:pt x="119" y="1293"/>
                        <a:pt x="129" y="1293"/>
                        <a:pt x="139" y="1294"/>
                      </a:cubicBezTo>
                      <a:cubicBezTo>
                        <a:pt x="139" y="1307"/>
                        <a:pt x="139" y="1320"/>
                        <a:pt x="139" y="1333"/>
                      </a:cubicBezTo>
                      <a:cubicBezTo>
                        <a:pt x="129" y="1332"/>
                        <a:pt x="119" y="1331"/>
                        <a:pt x="109" y="1330"/>
                      </a:cubicBezTo>
                      <a:close/>
                      <a:moveTo>
                        <a:pt x="139" y="1257"/>
                      </a:moveTo>
                      <a:cubicBezTo>
                        <a:pt x="129" y="1257"/>
                        <a:pt x="119" y="1256"/>
                        <a:pt x="109" y="1255"/>
                      </a:cubicBezTo>
                      <a:cubicBezTo>
                        <a:pt x="109" y="1243"/>
                        <a:pt x="109" y="1230"/>
                        <a:pt x="109" y="1217"/>
                      </a:cubicBezTo>
                      <a:cubicBezTo>
                        <a:pt x="119" y="1217"/>
                        <a:pt x="129" y="1218"/>
                        <a:pt x="139" y="1218"/>
                      </a:cubicBezTo>
                      <a:cubicBezTo>
                        <a:pt x="139" y="1231"/>
                        <a:pt x="139" y="1244"/>
                        <a:pt x="139" y="1257"/>
                      </a:cubicBezTo>
                      <a:close/>
                      <a:moveTo>
                        <a:pt x="109" y="1180"/>
                      </a:moveTo>
                      <a:cubicBezTo>
                        <a:pt x="109" y="1167"/>
                        <a:pt x="109" y="1155"/>
                        <a:pt x="109" y="1142"/>
                      </a:cubicBezTo>
                      <a:cubicBezTo>
                        <a:pt x="119" y="1142"/>
                        <a:pt x="129" y="1142"/>
                        <a:pt x="139" y="1142"/>
                      </a:cubicBezTo>
                      <a:cubicBezTo>
                        <a:pt x="139" y="1155"/>
                        <a:pt x="139" y="1168"/>
                        <a:pt x="139" y="1181"/>
                      </a:cubicBezTo>
                      <a:cubicBezTo>
                        <a:pt x="129" y="1181"/>
                        <a:pt x="119" y="1181"/>
                        <a:pt x="109" y="1180"/>
                      </a:cubicBezTo>
                      <a:close/>
                      <a:moveTo>
                        <a:pt x="139" y="1106"/>
                      </a:moveTo>
                      <a:cubicBezTo>
                        <a:pt x="129" y="1105"/>
                        <a:pt x="119" y="1105"/>
                        <a:pt x="109" y="1105"/>
                      </a:cubicBezTo>
                      <a:cubicBezTo>
                        <a:pt x="109" y="1092"/>
                        <a:pt x="109" y="1080"/>
                        <a:pt x="109" y="1067"/>
                      </a:cubicBezTo>
                      <a:cubicBezTo>
                        <a:pt x="119" y="1067"/>
                        <a:pt x="129" y="1067"/>
                        <a:pt x="139" y="1066"/>
                      </a:cubicBezTo>
                      <a:cubicBezTo>
                        <a:pt x="139" y="1079"/>
                        <a:pt x="139" y="1092"/>
                        <a:pt x="139" y="1106"/>
                      </a:cubicBezTo>
                      <a:close/>
                      <a:moveTo>
                        <a:pt x="109" y="1030"/>
                      </a:moveTo>
                      <a:cubicBezTo>
                        <a:pt x="109" y="1017"/>
                        <a:pt x="109" y="1005"/>
                        <a:pt x="109" y="992"/>
                      </a:cubicBezTo>
                      <a:cubicBezTo>
                        <a:pt x="119" y="992"/>
                        <a:pt x="129" y="991"/>
                        <a:pt x="139" y="990"/>
                      </a:cubicBezTo>
                      <a:cubicBezTo>
                        <a:pt x="139" y="1004"/>
                        <a:pt x="139" y="1017"/>
                        <a:pt x="139" y="1030"/>
                      </a:cubicBezTo>
                      <a:cubicBezTo>
                        <a:pt x="129" y="1030"/>
                        <a:pt x="119" y="1030"/>
                        <a:pt x="109" y="1030"/>
                      </a:cubicBezTo>
                      <a:close/>
                      <a:moveTo>
                        <a:pt x="139" y="954"/>
                      </a:moveTo>
                      <a:cubicBezTo>
                        <a:pt x="129" y="954"/>
                        <a:pt x="119" y="955"/>
                        <a:pt x="109" y="955"/>
                      </a:cubicBezTo>
                      <a:cubicBezTo>
                        <a:pt x="109" y="942"/>
                        <a:pt x="109" y="930"/>
                        <a:pt x="109" y="917"/>
                      </a:cubicBezTo>
                      <a:cubicBezTo>
                        <a:pt x="119" y="916"/>
                        <a:pt x="129" y="915"/>
                        <a:pt x="139" y="915"/>
                      </a:cubicBezTo>
                      <a:cubicBezTo>
                        <a:pt x="139" y="928"/>
                        <a:pt x="139" y="941"/>
                        <a:pt x="139" y="954"/>
                      </a:cubicBezTo>
                      <a:close/>
                      <a:moveTo>
                        <a:pt x="139" y="878"/>
                      </a:moveTo>
                      <a:cubicBezTo>
                        <a:pt x="129" y="879"/>
                        <a:pt x="119" y="879"/>
                        <a:pt x="109" y="880"/>
                      </a:cubicBezTo>
                      <a:cubicBezTo>
                        <a:pt x="109" y="867"/>
                        <a:pt x="109" y="855"/>
                        <a:pt x="109" y="842"/>
                      </a:cubicBezTo>
                      <a:cubicBezTo>
                        <a:pt x="119" y="841"/>
                        <a:pt x="129" y="840"/>
                        <a:pt x="139" y="839"/>
                      </a:cubicBezTo>
                      <a:cubicBezTo>
                        <a:pt x="139" y="852"/>
                        <a:pt x="139" y="865"/>
                        <a:pt x="139" y="878"/>
                      </a:cubicBezTo>
                      <a:close/>
                      <a:moveTo>
                        <a:pt x="139" y="802"/>
                      </a:moveTo>
                      <a:cubicBezTo>
                        <a:pt x="129" y="803"/>
                        <a:pt x="119" y="804"/>
                        <a:pt x="109" y="805"/>
                      </a:cubicBezTo>
                      <a:cubicBezTo>
                        <a:pt x="109" y="792"/>
                        <a:pt x="109" y="780"/>
                        <a:pt x="109" y="767"/>
                      </a:cubicBezTo>
                      <a:cubicBezTo>
                        <a:pt x="119" y="766"/>
                        <a:pt x="129" y="764"/>
                        <a:pt x="139" y="763"/>
                      </a:cubicBezTo>
                      <a:cubicBezTo>
                        <a:pt x="139" y="776"/>
                        <a:pt x="139" y="789"/>
                        <a:pt x="139" y="802"/>
                      </a:cubicBezTo>
                      <a:close/>
                      <a:moveTo>
                        <a:pt x="139" y="727"/>
                      </a:moveTo>
                      <a:cubicBezTo>
                        <a:pt x="129" y="728"/>
                        <a:pt x="119" y="729"/>
                        <a:pt x="109" y="730"/>
                      </a:cubicBezTo>
                      <a:cubicBezTo>
                        <a:pt x="109" y="717"/>
                        <a:pt x="109" y="704"/>
                        <a:pt x="109" y="692"/>
                      </a:cubicBezTo>
                      <a:cubicBezTo>
                        <a:pt x="119" y="690"/>
                        <a:pt x="129" y="689"/>
                        <a:pt x="139" y="687"/>
                      </a:cubicBezTo>
                      <a:cubicBezTo>
                        <a:pt x="139" y="700"/>
                        <a:pt x="139" y="713"/>
                        <a:pt x="139" y="727"/>
                      </a:cubicBezTo>
                      <a:close/>
                      <a:moveTo>
                        <a:pt x="139" y="651"/>
                      </a:moveTo>
                      <a:cubicBezTo>
                        <a:pt x="129" y="652"/>
                        <a:pt x="119" y="653"/>
                        <a:pt x="109" y="655"/>
                      </a:cubicBezTo>
                      <a:cubicBezTo>
                        <a:pt x="109" y="642"/>
                        <a:pt x="109" y="629"/>
                        <a:pt x="109" y="617"/>
                      </a:cubicBezTo>
                      <a:cubicBezTo>
                        <a:pt x="119" y="615"/>
                        <a:pt x="129" y="613"/>
                        <a:pt x="139" y="611"/>
                      </a:cubicBezTo>
                      <a:cubicBezTo>
                        <a:pt x="139" y="625"/>
                        <a:pt x="139" y="638"/>
                        <a:pt x="139" y="651"/>
                      </a:cubicBezTo>
                      <a:close/>
                      <a:moveTo>
                        <a:pt x="139" y="575"/>
                      </a:moveTo>
                      <a:cubicBezTo>
                        <a:pt x="129" y="577"/>
                        <a:pt x="119" y="578"/>
                        <a:pt x="109" y="580"/>
                      </a:cubicBezTo>
                      <a:cubicBezTo>
                        <a:pt x="109" y="567"/>
                        <a:pt x="109" y="554"/>
                        <a:pt x="109" y="542"/>
                      </a:cubicBezTo>
                      <a:cubicBezTo>
                        <a:pt x="119" y="540"/>
                        <a:pt x="129" y="538"/>
                        <a:pt x="139" y="536"/>
                      </a:cubicBezTo>
                      <a:cubicBezTo>
                        <a:pt x="139" y="549"/>
                        <a:pt x="139" y="562"/>
                        <a:pt x="139" y="575"/>
                      </a:cubicBezTo>
                      <a:close/>
                      <a:moveTo>
                        <a:pt x="139" y="499"/>
                      </a:moveTo>
                      <a:cubicBezTo>
                        <a:pt x="129" y="501"/>
                        <a:pt x="119" y="503"/>
                        <a:pt x="109" y="505"/>
                      </a:cubicBezTo>
                      <a:cubicBezTo>
                        <a:pt x="109" y="492"/>
                        <a:pt x="109" y="479"/>
                        <a:pt x="109" y="467"/>
                      </a:cubicBezTo>
                      <a:cubicBezTo>
                        <a:pt x="119" y="464"/>
                        <a:pt x="129" y="462"/>
                        <a:pt x="139" y="460"/>
                      </a:cubicBezTo>
                      <a:cubicBezTo>
                        <a:pt x="139" y="473"/>
                        <a:pt x="139" y="486"/>
                        <a:pt x="139" y="499"/>
                      </a:cubicBezTo>
                      <a:close/>
                      <a:moveTo>
                        <a:pt x="139" y="423"/>
                      </a:moveTo>
                      <a:cubicBezTo>
                        <a:pt x="129" y="425"/>
                        <a:pt x="119" y="427"/>
                        <a:pt x="109" y="429"/>
                      </a:cubicBezTo>
                      <a:cubicBezTo>
                        <a:pt x="109" y="417"/>
                        <a:pt x="109" y="404"/>
                        <a:pt x="109" y="392"/>
                      </a:cubicBezTo>
                      <a:cubicBezTo>
                        <a:pt x="119" y="389"/>
                        <a:pt x="129" y="387"/>
                        <a:pt x="139" y="384"/>
                      </a:cubicBezTo>
                      <a:cubicBezTo>
                        <a:pt x="139" y="397"/>
                        <a:pt x="139" y="410"/>
                        <a:pt x="139" y="423"/>
                      </a:cubicBezTo>
                      <a:close/>
                      <a:moveTo>
                        <a:pt x="109" y="354"/>
                      </a:moveTo>
                      <a:cubicBezTo>
                        <a:pt x="109" y="342"/>
                        <a:pt x="109" y="329"/>
                        <a:pt x="109" y="317"/>
                      </a:cubicBezTo>
                      <a:cubicBezTo>
                        <a:pt x="119" y="314"/>
                        <a:pt x="129" y="311"/>
                        <a:pt x="139" y="308"/>
                      </a:cubicBezTo>
                      <a:cubicBezTo>
                        <a:pt x="139" y="321"/>
                        <a:pt x="139" y="334"/>
                        <a:pt x="139" y="348"/>
                      </a:cubicBezTo>
                      <a:cubicBezTo>
                        <a:pt x="129" y="350"/>
                        <a:pt x="119" y="352"/>
                        <a:pt x="109" y="354"/>
                      </a:cubicBezTo>
                      <a:close/>
                      <a:moveTo>
                        <a:pt x="139" y="272"/>
                      </a:moveTo>
                      <a:cubicBezTo>
                        <a:pt x="129" y="274"/>
                        <a:pt x="119" y="277"/>
                        <a:pt x="109" y="279"/>
                      </a:cubicBezTo>
                      <a:cubicBezTo>
                        <a:pt x="109" y="267"/>
                        <a:pt x="109" y="254"/>
                        <a:pt x="109" y="241"/>
                      </a:cubicBezTo>
                      <a:cubicBezTo>
                        <a:pt x="119" y="238"/>
                        <a:pt x="129" y="235"/>
                        <a:pt x="139" y="232"/>
                      </a:cubicBezTo>
                      <a:cubicBezTo>
                        <a:pt x="139" y="245"/>
                        <a:pt x="139" y="259"/>
                        <a:pt x="139" y="272"/>
                      </a:cubicBezTo>
                      <a:close/>
                      <a:moveTo>
                        <a:pt x="109" y="166"/>
                      </a:moveTo>
                      <a:cubicBezTo>
                        <a:pt x="139" y="157"/>
                        <a:pt x="139" y="157"/>
                        <a:pt x="139" y="157"/>
                      </a:cubicBezTo>
                      <a:cubicBezTo>
                        <a:pt x="139" y="196"/>
                        <a:pt x="139" y="196"/>
                        <a:pt x="139" y="196"/>
                      </a:cubicBezTo>
                      <a:cubicBezTo>
                        <a:pt x="109" y="204"/>
                        <a:pt x="109" y="204"/>
                        <a:pt x="109" y="204"/>
                      </a:cubicBezTo>
                      <a:lnTo>
                        <a:pt x="109" y="166"/>
                      </a:lnTo>
                      <a:close/>
                      <a:moveTo>
                        <a:pt x="81" y="1478"/>
                      </a:moveTo>
                      <a:cubicBezTo>
                        <a:pt x="54" y="1474"/>
                        <a:pt x="54" y="1474"/>
                        <a:pt x="54" y="1474"/>
                      </a:cubicBezTo>
                      <a:cubicBezTo>
                        <a:pt x="54" y="1438"/>
                        <a:pt x="54" y="1438"/>
                        <a:pt x="54" y="1438"/>
                      </a:cubicBezTo>
                      <a:cubicBezTo>
                        <a:pt x="81" y="1441"/>
                        <a:pt x="81" y="1441"/>
                        <a:pt x="81" y="1441"/>
                      </a:cubicBezTo>
                      <a:lnTo>
                        <a:pt x="81" y="1478"/>
                      </a:lnTo>
                      <a:close/>
                      <a:moveTo>
                        <a:pt x="80" y="1403"/>
                      </a:moveTo>
                      <a:cubicBezTo>
                        <a:pt x="72" y="1402"/>
                        <a:pt x="63" y="1401"/>
                        <a:pt x="54" y="1400"/>
                      </a:cubicBezTo>
                      <a:cubicBezTo>
                        <a:pt x="54" y="1388"/>
                        <a:pt x="54" y="1377"/>
                        <a:pt x="54" y="1365"/>
                      </a:cubicBezTo>
                      <a:cubicBezTo>
                        <a:pt x="63" y="1365"/>
                        <a:pt x="72" y="1366"/>
                        <a:pt x="80" y="1366"/>
                      </a:cubicBezTo>
                      <a:cubicBezTo>
                        <a:pt x="80" y="1379"/>
                        <a:pt x="80" y="1391"/>
                        <a:pt x="80" y="1403"/>
                      </a:cubicBezTo>
                      <a:close/>
                      <a:moveTo>
                        <a:pt x="80" y="1329"/>
                      </a:moveTo>
                      <a:cubicBezTo>
                        <a:pt x="71" y="1328"/>
                        <a:pt x="62" y="1327"/>
                        <a:pt x="54" y="1326"/>
                      </a:cubicBezTo>
                      <a:cubicBezTo>
                        <a:pt x="54" y="1315"/>
                        <a:pt x="54" y="1303"/>
                        <a:pt x="54" y="1291"/>
                      </a:cubicBezTo>
                      <a:cubicBezTo>
                        <a:pt x="62" y="1291"/>
                        <a:pt x="71" y="1292"/>
                        <a:pt x="80" y="1292"/>
                      </a:cubicBezTo>
                      <a:cubicBezTo>
                        <a:pt x="80" y="1304"/>
                        <a:pt x="80" y="1317"/>
                        <a:pt x="80" y="1329"/>
                      </a:cubicBezTo>
                      <a:close/>
                      <a:moveTo>
                        <a:pt x="80" y="1254"/>
                      </a:moveTo>
                      <a:cubicBezTo>
                        <a:pt x="71" y="1254"/>
                        <a:pt x="62" y="1253"/>
                        <a:pt x="53" y="1253"/>
                      </a:cubicBezTo>
                      <a:cubicBezTo>
                        <a:pt x="53" y="1241"/>
                        <a:pt x="53" y="1229"/>
                        <a:pt x="53" y="1217"/>
                      </a:cubicBezTo>
                      <a:cubicBezTo>
                        <a:pt x="62" y="1217"/>
                        <a:pt x="71" y="1217"/>
                        <a:pt x="80" y="1218"/>
                      </a:cubicBezTo>
                      <a:cubicBezTo>
                        <a:pt x="80" y="1230"/>
                        <a:pt x="80" y="1242"/>
                        <a:pt x="80" y="1254"/>
                      </a:cubicBezTo>
                      <a:close/>
                      <a:moveTo>
                        <a:pt x="80" y="1180"/>
                      </a:moveTo>
                      <a:cubicBezTo>
                        <a:pt x="71" y="1180"/>
                        <a:pt x="62" y="1179"/>
                        <a:pt x="53" y="1179"/>
                      </a:cubicBezTo>
                      <a:cubicBezTo>
                        <a:pt x="53" y="1167"/>
                        <a:pt x="53" y="1155"/>
                        <a:pt x="53" y="1143"/>
                      </a:cubicBezTo>
                      <a:cubicBezTo>
                        <a:pt x="62" y="1143"/>
                        <a:pt x="71" y="1143"/>
                        <a:pt x="80" y="1143"/>
                      </a:cubicBezTo>
                      <a:cubicBezTo>
                        <a:pt x="80" y="1155"/>
                        <a:pt x="80" y="1168"/>
                        <a:pt x="80" y="1180"/>
                      </a:cubicBezTo>
                      <a:close/>
                      <a:moveTo>
                        <a:pt x="80" y="1106"/>
                      </a:moveTo>
                      <a:cubicBezTo>
                        <a:pt x="71" y="1105"/>
                        <a:pt x="62" y="1105"/>
                        <a:pt x="53" y="1105"/>
                      </a:cubicBezTo>
                      <a:cubicBezTo>
                        <a:pt x="53" y="1093"/>
                        <a:pt x="53" y="1081"/>
                        <a:pt x="53" y="1070"/>
                      </a:cubicBezTo>
                      <a:cubicBezTo>
                        <a:pt x="62" y="1069"/>
                        <a:pt x="71" y="1069"/>
                        <a:pt x="80" y="1069"/>
                      </a:cubicBezTo>
                      <a:cubicBezTo>
                        <a:pt x="80" y="1081"/>
                        <a:pt x="80" y="1093"/>
                        <a:pt x="80" y="1106"/>
                      </a:cubicBezTo>
                      <a:close/>
                      <a:moveTo>
                        <a:pt x="79" y="1031"/>
                      </a:moveTo>
                      <a:cubicBezTo>
                        <a:pt x="71" y="1031"/>
                        <a:pt x="62" y="1031"/>
                        <a:pt x="53" y="1031"/>
                      </a:cubicBezTo>
                      <a:cubicBezTo>
                        <a:pt x="53" y="1019"/>
                        <a:pt x="53" y="1008"/>
                        <a:pt x="53" y="996"/>
                      </a:cubicBezTo>
                      <a:cubicBezTo>
                        <a:pt x="62" y="995"/>
                        <a:pt x="71" y="995"/>
                        <a:pt x="79" y="994"/>
                      </a:cubicBezTo>
                      <a:cubicBezTo>
                        <a:pt x="79" y="1007"/>
                        <a:pt x="79" y="1019"/>
                        <a:pt x="79" y="1031"/>
                      </a:cubicBezTo>
                      <a:close/>
                      <a:moveTo>
                        <a:pt x="79" y="957"/>
                      </a:moveTo>
                      <a:cubicBezTo>
                        <a:pt x="70" y="957"/>
                        <a:pt x="61" y="957"/>
                        <a:pt x="53" y="958"/>
                      </a:cubicBezTo>
                      <a:cubicBezTo>
                        <a:pt x="53" y="946"/>
                        <a:pt x="53" y="934"/>
                        <a:pt x="53" y="922"/>
                      </a:cubicBezTo>
                      <a:cubicBezTo>
                        <a:pt x="61" y="921"/>
                        <a:pt x="70" y="921"/>
                        <a:pt x="79" y="920"/>
                      </a:cubicBezTo>
                      <a:cubicBezTo>
                        <a:pt x="79" y="932"/>
                        <a:pt x="79" y="944"/>
                        <a:pt x="79" y="957"/>
                      </a:cubicBezTo>
                      <a:close/>
                      <a:moveTo>
                        <a:pt x="79" y="882"/>
                      </a:moveTo>
                      <a:cubicBezTo>
                        <a:pt x="70" y="883"/>
                        <a:pt x="61" y="883"/>
                        <a:pt x="52" y="884"/>
                      </a:cubicBezTo>
                      <a:cubicBezTo>
                        <a:pt x="52" y="872"/>
                        <a:pt x="52" y="860"/>
                        <a:pt x="52" y="848"/>
                      </a:cubicBezTo>
                      <a:cubicBezTo>
                        <a:pt x="61" y="847"/>
                        <a:pt x="70" y="846"/>
                        <a:pt x="79" y="846"/>
                      </a:cubicBezTo>
                      <a:cubicBezTo>
                        <a:pt x="79" y="858"/>
                        <a:pt x="79" y="870"/>
                        <a:pt x="79" y="882"/>
                      </a:cubicBezTo>
                      <a:close/>
                      <a:moveTo>
                        <a:pt x="79" y="808"/>
                      </a:moveTo>
                      <a:cubicBezTo>
                        <a:pt x="70" y="809"/>
                        <a:pt x="61" y="809"/>
                        <a:pt x="52" y="810"/>
                      </a:cubicBezTo>
                      <a:cubicBezTo>
                        <a:pt x="52" y="798"/>
                        <a:pt x="52" y="786"/>
                        <a:pt x="52" y="774"/>
                      </a:cubicBezTo>
                      <a:cubicBezTo>
                        <a:pt x="61" y="773"/>
                        <a:pt x="70" y="772"/>
                        <a:pt x="79" y="771"/>
                      </a:cubicBezTo>
                      <a:cubicBezTo>
                        <a:pt x="79" y="783"/>
                        <a:pt x="79" y="796"/>
                        <a:pt x="79" y="808"/>
                      </a:cubicBezTo>
                      <a:close/>
                      <a:moveTo>
                        <a:pt x="79" y="734"/>
                      </a:moveTo>
                      <a:cubicBezTo>
                        <a:pt x="70" y="734"/>
                        <a:pt x="61" y="735"/>
                        <a:pt x="52" y="736"/>
                      </a:cubicBezTo>
                      <a:cubicBezTo>
                        <a:pt x="52" y="724"/>
                        <a:pt x="52" y="713"/>
                        <a:pt x="52" y="701"/>
                      </a:cubicBezTo>
                      <a:cubicBezTo>
                        <a:pt x="61" y="699"/>
                        <a:pt x="70" y="698"/>
                        <a:pt x="79" y="697"/>
                      </a:cubicBezTo>
                      <a:cubicBezTo>
                        <a:pt x="79" y="709"/>
                        <a:pt x="79" y="721"/>
                        <a:pt x="79" y="734"/>
                      </a:cubicBezTo>
                      <a:close/>
                      <a:moveTo>
                        <a:pt x="78" y="659"/>
                      </a:moveTo>
                      <a:cubicBezTo>
                        <a:pt x="70" y="660"/>
                        <a:pt x="61" y="661"/>
                        <a:pt x="52" y="662"/>
                      </a:cubicBezTo>
                      <a:cubicBezTo>
                        <a:pt x="52" y="651"/>
                        <a:pt x="52" y="639"/>
                        <a:pt x="52" y="627"/>
                      </a:cubicBezTo>
                      <a:cubicBezTo>
                        <a:pt x="61" y="625"/>
                        <a:pt x="70" y="624"/>
                        <a:pt x="78" y="622"/>
                      </a:cubicBezTo>
                      <a:cubicBezTo>
                        <a:pt x="78" y="635"/>
                        <a:pt x="78" y="647"/>
                        <a:pt x="78" y="659"/>
                      </a:cubicBezTo>
                      <a:close/>
                      <a:moveTo>
                        <a:pt x="78" y="585"/>
                      </a:moveTo>
                      <a:cubicBezTo>
                        <a:pt x="69" y="586"/>
                        <a:pt x="60" y="587"/>
                        <a:pt x="52" y="589"/>
                      </a:cubicBezTo>
                      <a:cubicBezTo>
                        <a:pt x="52" y="577"/>
                        <a:pt x="52" y="565"/>
                        <a:pt x="52" y="553"/>
                      </a:cubicBezTo>
                      <a:cubicBezTo>
                        <a:pt x="60" y="551"/>
                        <a:pt x="69" y="550"/>
                        <a:pt x="78" y="548"/>
                      </a:cubicBezTo>
                      <a:cubicBezTo>
                        <a:pt x="78" y="560"/>
                        <a:pt x="78" y="572"/>
                        <a:pt x="78" y="585"/>
                      </a:cubicBezTo>
                      <a:close/>
                      <a:moveTo>
                        <a:pt x="78" y="510"/>
                      </a:moveTo>
                      <a:cubicBezTo>
                        <a:pt x="69" y="512"/>
                        <a:pt x="60" y="513"/>
                        <a:pt x="51" y="515"/>
                      </a:cubicBezTo>
                      <a:cubicBezTo>
                        <a:pt x="51" y="503"/>
                        <a:pt x="51" y="491"/>
                        <a:pt x="51" y="479"/>
                      </a:cubicBezTo>
                      <a:cubicBezTo>
                        <a:pt x="60" y="477"/>
                        <a:pt x="69" y="475"/>
                        <a:pt x="78" y="473"/>
                      </a:cubicBezTo>
                      <a:cubicBezTo>
                        <a:pt x="78" y="486"/>
                        <a:pt x="78" y="498"/>
                        <a:pt x="78" y="510"/>
                      </a:cubicBezTo>
                      <a:close/>
                      <a:moveTo>
                        <a:pt x="78" y="436"/>
                      </a:moveTo>
                      <a:cubicBezTo>
                        <a:pt x="69" y="438"/>
                        <a:pt x="60" y="439"/>
                        <a:pt x="51" y="441"/>
                      </a:cubicBezTo>
                      <a:cubicBezTo>
                        <a:pt x="51" y="429"/>
                        <a:pt x="51" y="417"/>
                        <a:pt x="51" y="406"/>
                      </a:cubicBezTo>
                      <a:cubicBezTo>
                        <a:pt x="60" y="403"/>
                        <a:pt x="69" y="401"/>
                        <a:pt x="78" y="399"/>
                      </a:cubicBezTo>
                      <a:cubicBezTo>
                        <a:pt x="78" y="411"/>
                        <a:pt x="78" y="424"/>
                        <a:pt x="78" y="436"/>
                      </a:cubicBezTo>
                      <a:close/>
                      <a:moveTo>
                        <a:pt x="78" y="361"/>
                      </a:moveTo>
                      <a:cubicBezTo>
                        <a:pt x="69" y="363"/>
                        <a:pt x="60" y="365"/>
                        <a:pt x="51" y="367"/>
                      </a:cubicBezTo>
                      <a:cubicBezTo>
                        <a:pt x="51" y="356"/>
                        <a:pt x="51" y="344"/>
                        <a:pt x="51" y="332"/>
                      </a:cubicBezTo>
                      <a:cubicBezTo>
                        <a:pt x="60" y="329"/>
                        <a:pt x="69" y="327"/>
                        <a:pt x="78" y="325"/>
                      </a:cubicBezTo>
                      <a:cubicBezTo>
                        <a:pt x="78" y="337"/>
                        <a:pt x="78" y="349"/>
                        <a:pt x="78" y="361"/>
                      </a:cubicBezTo>
                      <a:close/>
                      <a:moveTo>
                        <a:pt x="77" y="287"/>
                      </a:moveTo>
                      <a:cubicBezTo>
                        <a:pt x="69" y="289"/>
                        <a:pt x="60" y="291"/>
                        <a:pt x="51" y="294"/>
                      </a:cubicBezTo>
                      <a:cubicBezTo>
                        <a:pt x="51" y="282"/>
                        <a:pt x="51" y="270"/>
                        <a:pt x="51" y="258"/>
                      </a:cubicBezTo>
                      <a:cubicBezTo>
                        <a:pt x="60" y="255"/>
                        <a:pt x="69" y="253"/>
                        <a:pt x="77" y="250"/>
                      </a:cubicBezTo>
                      <a:cubicBezTo>
                        <a:pt x="77" y="262"/>
                        <a:pt x="77" y="275"/>
                        <a:pt x="77" y="287"/>
                      </a:cubicBezTo>
                      <a:close/>
                      <a:moveTo>
                        <a:pt x="51" y="184"/>
                      </a:moveTo>
                      <a:cubicBezTo>
                        <a:pt x="77" y="176"/>
                        <a:pt x="77" y="176"/>
                        <a:pt x="77" y="176"/>
                      </a:cubicBezTo>
                      <a:cubicBezTo>
                        <a:pt x="77" y="213"/>
                        <a:pt x="77" y="213"/>
                        <a:pt x="77" y="213"/>
                      </a:cubicBezTo>
                      <a:cubicBezTo>
                        <a:pt x="51" y="220"/>
                        <a:pt x="51" y="220"/>
                        <a:pt x="51" y="220"/>
                      </a:cubicBezTo>
                      <a:lnTo>
                        <a:pt x="51" y="1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65">
                  <a:extLst>
                    <a:ext uri="{FF2B5EF4-FFF2-40B4-BE49-F238E27FC236}">
                      <a16:creationId xmlns="" xmlns:a16="http://schemas.microsoft.com/office/drawing/2014/main" id="{8D5A0A35-0E25-422E-9148-AD0B9E118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9009" y="3199852"/>
                  <a:ext cx="283297" cy="2184132"/>
                </a:xfrm>
                <a:custGeom>
                  <a:avLst/>
                  <a:gdLst>
                    <a:gd name="T0" fmla="*/ 0 w 148"/>
                    <a:gd name="T1" fmla="*/ 1107 h 1143"/>
                    <a:gd name="T2" fmla="*/ 148 w 148"/>
                    <a:gd name="T3" fmla="*/ 0 h 1143"/>
                    <a:gd name="T4" fmla="*/ 19 w 148"/>
                    <a:gd name="T5" fmla="*/ 1034 h 1143"/>
                    <a:gd name="T6" fmla="*/ 127 w 148"/>
                    <a:gd name="T7" fmla="*/ 1087 h 1143"/>
                    <a:gd name="T8" fmla="*/ 19 w 148"/>
                    <a:gd name="T9" fmla="*/ 1034 h 1143"/>
                    <a:gd name="T10" fmla="*/ 127 w 148"/>
                    <a:gd name="T11" fmla="*/ 981 h 1143"/>
                    <a:gd name="T12" fmla="*/ 19 w 148"/>
                    <a:gd name="T13" fmla="*/ 986 h 1143"/>
                    <a:gd name="T14" fmla="*/ 19 w 148"/>
                    <a:gd name="T15" fmla="*/ 890 h 1143"/>
                    <a:gd name="T16" fmla="*/ 127 w 148"/>
                    <a:gd name="T17" fmla="*/ 935 h 1143"/>
                    <a:gd name="T18" fmla="*/ 19 w 148"/>
                    <a:gd name="T19" fmla="*/ 890 h 1143"/>
                    <a:gd name="T20" fmla="*/ 127 w 148"/>
                    <a:gd name="T21" fmla="*/ 829 h 1143"/>
                    <a:gd name="T22" fmla="*/ 19 w 148"/>
                    <a:gd name="T23" fmla="*/ 843 h 1143"/>
                    <a:gd name="T24" fmla="*/ 19 w 148"/>
                    <a:gd name="T25" fmla="*/ 747 h 1143"/>
                    <a:gd name="T26" fmla="*/ 127 w 148"/>
                    <a:gd name="T27" fmla="*/ 783 h 1143"/>
                    <a:gd name="T28" fmla="*/ 19 w 148"/>
                    <a:gd name="T29" fmla="*/ 747 h 1143"/>
                    <a:gd name="T30" fmla="*/ 127 w 148"/>
                    <a:gd name="T31" fmla="*/ 677 h 1143"/>
                    <a:gd name="T32" fmla="*/ 19 w 148"/>
                    <a:gd name="T33" fmla="*/ 700 h 1143"/>
                    <a:gd name="T34" fmla="*/ 19 w 148"/>
                    <a:gd name="T35" fmla="*/ 603 h 1143"/>
                    <a:gd name="T36" fmla="*/ 127 w 148"/>
                    <a:gd name="T37" fmla="*/ 630 h 1143"/>
                    <a:gd name="T38" fmla="*/ 19 w 148"/>
                    <a:gd name="T39" fmla="*/ 603 h 1143"/>
                    <a:gd name="T40" fmla="*/ 127 w 148"/>
                    <a:gd name="T41" fmla="*/ 524 h 1143"/>
                    <a:gd name="T42" fmla="*/ 19 w 148"/>
                    <a:gd name="T43" fmla="*/ 557 h 1143"/>
                    <a:gd name="T44" fmla="*/ 19 w 148"/>
                    <a:gd name="T45" fmla="*/ 460 h 1143"/>
                    <a:gd name="T46" fmla="*/ 127 w 148"/>
                    <a:gd name="T47" fmla="*/ 478 h 1143"/>
                    <a:gd name="T48" fmla="*/ 19 w 148"/>
                    <a:gd name="T49" fmla="*/ 460 h 1143"/>
                    <a:gd name="T50" fmla="*/ 127 w 148"/>
                    <a:gd name="T51" fmla="*/ 372 h 1143"/>
                    <a:gd name="T52" fmla="*/ 19 w 148"/>
                    <a:gd name="T53" fmla="*/ 414 h 1143"/>
                    <a:gd name="T54" fmla="*/ 19 w 148"/>
                    <a:gd name="T55" fmla="*/ 317 h 1143"/>
                    <a:gd name="T56" fmla="*/ 127 w 148"/>
                    <a:gd name="T57" fmla="*/ 326 h 1143"/>
                    <a:gd name="T58" fmla="*/ 19 w 148"/>
                    <a:gd name="T59" fmla="*/ 317 h 1143"/>
                    <a:gd name="T60" fmla="*/ 127 w 148"/>
                    <a:gd name="T61" fmla="*/ 220 h 1143"/>
                    <a:gd name="T62" fmla="*/ 19 w 148"/>
                    <a:gd name="T63" fmla="*/ 272 h 1143"/>
                    <a:gd name="T64" fmla="*/ 19 w 148"/>
                    <a:gd name="T65" fmla="*/ 173 h 1143"/>
                    <a:gd name="T66" fmla="*/ 127 w 148"/>
                    <a:gd name="T67" fmla="*/ 173 h 1143"/>
                    <a:gd name="T68" fmla="*/ 19 w 148"/>
                    <a:gd name="T69" fmla="*/ 173 h 1143"/>
                    <a:gd name="T70" fmla="*/ 127 w 148"/>
                    <a:gd name="T71" fmla="*/ 68 h 1143"/>
                    <a:gd name="T72" fmla="*/ 19 w 148"/>
                    <a:gd name="T73" fmla="*/ 129 h 1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8" h="1143">
                      <a:moveTo>
                        <a:pt x="0" y="49"/>
                      </a:moveTo>
                      <a:cubicBezTo>
                        <a:pt x="0" y="1107"/>
                        <a:pt x="0" y="1107"/>
                        <a:pt x="0" y="1107"/>
                      </a:cubicBezTo>
                      <a:cubicBezTo>
                        <a:pt x="148" y="1143"/>
                        <a:pt x="148" y="1143"/>
                        <a:pt x="148" y="1143"/>
                      </a:cubicBezTo>
                      <a:cubicBezTo>
                        <a:pt x="148" y="0"/>
                        <a:pt x="148" y="0"/>
                        <a:pt x="148" y="0"/>
                      </a:cubicBezTo>
                      <a:lnTo>
                        <a:pt x="0" y="49"/>
                      </a:lnTo>
                      <a:close/>
                      <a:moveTo>
                        <a:pt x="19" y="1034"/>
                      </a:moveTo>
                      <a:cubicBezTo>
                        <a:pt x="127" y="1058"/>
                        <a:pt x="127" y="1058"/>
                        <a:pt x="127" y="1058"/>
                      </a:cubicBezTo>
                      <a:cubicBezTo>
                        <a:pt x="127" y="1087"/>
                        <a:pt x="127" y="1087"/>
                        <a:pt x="127" y="1087"/>
                      </a:cubicBezTo>
                      <a:cubicBezTo>
                        <a:pt x="19" y="1058"/>
                        <a:pt x="19" y="1058"/>
                        <a:pt x="19" y="1058"/>
                      </a:cubicBezTo>
                      <a:lnTo>
                        <a:pt x="19" y="1034"/>
                      </a:lnTo>
                      <a:close/>
                      <a:moveTo>
                        <a:pt x="19" y="962"/>
                      </a:moveTo>
                      <a:cubicBezTo>
                        <a:pt x="55" y="968"/>
                        <a:pt x="91" y="975"/>
                        <a:pt x="127" y="981"/>
                      </a:cubicBezTo>
                      <a:cubicBezTo>
                        <a:pt x="127" y="991"/>
                        <a:pt x="127" y="1001"/>
                        <a:pt x="127" y="1011"/>
                      </a:cubicBezTo>
                      <a:cubicBezTo>
                        <a:pt x="91" y="1003"/>
                        <a:pt x="55" y="994"/>
                        <a:pt x="19" y="986"/>
                      </a:cubicBezTo>
                      <a:cubicBezTo>
                        <a:pt x="19" y="978"/>
                        <a:pt x="19" y="970"/>
                        <a:pt x="19" y="962"/>
                      </a:cubicBezTo>
                      <a:close/>
                      <a:moveTo>
                        <a:pt x="19" y="890"/>
                      </a:moveTo>
                      <a:cubicBezTo>
                        <a:pt x="55" y="895"/>
                        <a:pt x="91" y="900"/>
                        <a:pt x="127" y="905"/>
                      </a:cubicBezTo>
                      <a:cubicBezTo>
                        <a:pt x="127" y="915"/>
                        <a:pt x="127" y="925"/>
                        <a:pt x="127" y="935"/>
                      </a:cubicBezTo>
                      <a:cubicBezTo>
                        <a:pt x="91" y="928"/>
                        <a:pt x="55" y="921"/>
                        <a:pt x="19" y="915"/>
                      </a:cubicBezTo>
                      <a:cubicBezTo>
                        <a:pt x="19" y="907"/>
                        <a:pt x="19" y="898"/>
                        <a:pt x="19" y="890"/>
                      </a:cubicBezTo>
                      <a:close/>
                      <a:moveTo>
                        <a:pt x="19" y="819"/>
                      </a:moveTo>
                      <a:cubicBezTo>
                        <a:pt x="55" y="822"/>
                        <a:pt x="91" y="826"/>
                        <a:pt x="127" y="829"/>
                      </a:cubicBezTo>
                      <a:cubicBezTo>
                        <a:pt x="127" y="839"/>
                        <a:pt x="127" y="849"/>
                        <a:pt x="127" y="859"/>
                      </a:cubicBezTo>
                      <a:cubicBezTo>
                        <a:pt x="91" y="854"/>
                        <a:pt x="55" y="848"/>
                        <a:pt x="19" y="843"/>
                      </a:cubicBezTo>
                      <a:cubicBezTo>
                        <a:pt x="19" y="835"/>
                        <a:pt x="19" y="827"/>
                        <a:pt x="19" y="819"/>
                      </a:cubicBezTo>
                      <a:close/>
                      <a:moveTo>
                        <a:pt x="19" y="747"/>
                      </a:moveTo>
                      <a:cubicBezTo>
                        <a:pt x="55" y="749"/>
                        <a:pt x="91" y="751"/>
                        <a:pt x="127" y="753"/>
                      </a:cubicBezTo>
                      <a:cubicBezTo>
                        <a:pt x="127" y="763"/>
                        <a:pt x="127" y="773"/>
                        <a:pt x="127" y="783"/>
                      </a:cubicBezTo>
                      <a:cubicBezTo>
                        <a:pt x="91" y="779"/>
                        <a:pt x="55" y="775"/>
                        <a:pt x="19" y="772"/>
                      </a:cubicBezTo>
                      <a:cubicBezTo>
                        <a:pt x="19" y="763"/>
                        <a:pt x="19" y="755"/>
                        <a:pt x="19" y="747"/>
                      </a:cubicBezTo>
                      <a:close/>
                      <a:moveTo>
                        <a:pt x="19" y="675"/>
                      </a:moveTo>
                      <a:cubicBezTo>
                        <a:pt x="55" y="676"/>
                        <a:pt x="91" y="676"/>
                        <a:pt x="127" y="677"/>
                      </a:cubicBezTo>
                      <a:cubicBezTo>
                        <a:pt x="127" y="687"/>
                        <a:pt x="127" y="697"/>
                        <a:pt x="127" y="706"/>
                      </a:cubicBezTo>
                      <a:cubicBezTo>
                        <a:pt x="91" y="704"/>
                        <a:pt x="55" y="702"/>
                        <a:pt x="19" y="700"/>
                      </a:cubicBezTo>
                      <a:cubicBezTo>
                        <a:pt x="19" y="692"/>
                        <a:pt x="19" y="684"/>
                        <a:pt x="19" y="675"/>
                      </a:cubicBezTo>
                      <a:close/>
                      <a:moveTo>
                        <a:pt x="19" y="603"/>
                      </a:moveTo>
                      <a:cubicBezTo>
                        <a:pt x="55" y="602"/>
                        <a:pt x="91" y="602"/>
                        <a:pt x="127" y="601"/>
                      </a:cubicBezTo>
                      <a:cubicBezTo>
                        <a:pt x="127" y="610"/>
                        <a:pt x="127" y="620"/>
                        <a:pt x="127" y="630"/>
                      </a:cubicBezTo>
                      <a:cubicBezTo>
                        <a:pt x="91" y="630"/>
                        <a:pt x="55" y="629"/>
                        <a:pt x="19" y="629"/>
                      </a:cubicBezTo>
                      <a:cubicBezTo>
                        <a:pt x="19" y="620"/>
                        <a:pt x="19" y="612"/>
                        <a:pt x="19" y="603"/>
                      </a:cubicBezTo>
                      <a:close/>
                      <a:moveTo>
                        <a:pt x="19" y="532"/>
                      </a:moveTo>
                      <a:cubicBezTo>
                        <a:pt x="55" y="529"/>
                        <a:pt x="91" y="527"/>
                        <a:pt x="127" y="524"/>
                      </a:cubicBezTo>
                      <a:cubicBezTo>
                        <a:pt x="127" y="534"/>
                        <a:pt x="127" y="544"/>
                        <a:pt x="127" y="554"/>
                      </a:cubicBezTo>
                      <a:cubicBezTo>
                        <a:pt x="91" y="555"/>
                        <a:pt x="55" y="556"/>
                        <a:pt x="19" y="557"/>
                      </a:cubicBezTo>
                      <a:cubicBezTo>
                        <a:pt x="19" y="549"/>
                        <a:pt x="19" y="540"/>
                        <a:pt x="19" y="532"/>
                      </a:cubicBezTo>
                      <a:close/>
                      <a:moveTo>
                        <a:pt x="19" y="460"/>
                      </a:moveTo>
                      <a:cubicBezTo>
                        <a:pt x="55" y="456"/>
                        <a:pt x="91" y="452"/>
                        <a:pt x="127" y="448"/>
                      </a:cubicBezTo>
                      <a:cubicBezTo>
                        <a:pt x="127" y="458"/>
                        <a:pt x="127" y="468"/>
                        <a:pt x="127" y="478"/>
                      </a:cubicBezTo>
                      <a:cubicBezTo>
                        <a:pt x="91" y="481"/>
                        <a:pt x="55" y="483"/>
                        <a:pt x="19" y="486"/>
                      </a:cubicBezTo>
                      <a:cubicBezTo>
                        <a:pt x="19" y="477"/>
                        <a:pt x="19" y="469"/>
                        <a:pt x="19" y="460"/>
                      </a:cubicBezTo>
                      <a:close/>
                      <a:moveTo>
                        <a:pt x="19" y="388"/>
                      </a:moveTo>
                      <a:cubicBezTo>
                        <a:pt x="55" y="383"/>
                        <a:pt x="91" y="378"/>
                        <a:pt x="127" y="372"/>
                      </a:cubicBezTo>
                      <a:cubicBezTo>
                        <a:pt x="127" y="382"/>
                        <a:pt x="127" y="392"/>
                        <a:pt x="127" y="402"/>
                      </a:cubicBezTo>
                      <a:cubicBezTo>
                        <a:pt x="91" y="406"/>
                        <a:pt x="55" y="410"/>
                        <a:pt x="19" y="414"/>
                      </a:cubicBezTo>
                      <a:cubicBezTo>
                        <a:pt x="19" y="406"/>
                        <a:pt x="19" y="397"/>
                        <a:pt x="19" y="388"/>
                      </a:cubicBezTo>
                      <a:close/>
                      <a:moveTo>
                        <a:pt x="19" y="317"/>
                      </a:moveTo>
                      <a:cubicBezTo>
                        <a:pt x="55" y="310"/>
                        <a:pt x="91" y="303"/>
                        <a:pt x="127" y="296"/>
                      </a:cubicBezTo>
                      <a:cubicBezTo>
                        <a:pt x="127" y="306"/>
                        <a:pt x="127" y="316"/>
                        <a:pt x="127" y="326"/>
                      </a:cubicBezTo>
                      <a:cubicBezTo>
                        <a:pt x="91" y="331"/>
                        <a:pt x="55" y="337"/>
                        <a:pt x="19" y="343"/>
                      </a:cubicBezTo>
                      <a:cubicBezTo>
                        <a:pt x="19" y="334"/>
                        <a:pt x="19" y="325"/>
                        <a:pt x="19" y="317"/>
                      </a:cubicBezTo>
                      <a:close/>
                      <a:moveTo>
                        <a:pt x="19" y="245"/>
                      </a:moveTo>
                      <a:cubicBezTo>
                        <a:pt x="55" y="236"/>
                        <a:pt x="91" y="228"/>
                        <a:pt x="127" y="220"/>
                      </a:cubicBezTo>
                      <a:cubicBezTo>
                        <a:pt x="127" y="230"/>
                        <a:pt x="127" y="240"/>
                        <a:pt x="127" y="249"/>
                      </a:cubicBezTo>
                      <a:cubicBezTo>
                        <a:pt x="91" y="257"/>
                        <a:pt x="55" y="264"/>
                        <a:pt x="19" y="272"/>
                      </a:cubicBezTo>
                      <a:cubicBezTo>
                        <a:pt x="19" y="263"/>
                        <a:pt x="19" y="254"/>
                        <a:pt x="19" y="245"/>
                      </a:cubicBezTo>
                      <a:close/>
                      <a:moveTo>
                        <a:pt x="19" y="173"/>
                      </a:moveTo>
                      <a:cubicBezTo>
                        <a:pt x="55" y="163"/>
                        <a:pt x="91" y="154"/>
                        <a:pt x="127" y="144"/>
                      </a:cubicBezTo>
                      <a:cubicBezTo>
                        <a:pt x="127" y="154"/>
                        <a:pt x="127" y="163"/>
                        <a:pt x="127" y="173"/>
                      </a:cubicBezTo>
                      <a:cubicBezTo>
                        <a:pt x="91" y="182"/>
                        <a:pt x="55" y="191"/>
                        <a:pt x="19" y="200"/>
                      </a:cubicBezTo>
                      <a:cubicBezTo>
                        <a:pt x="19" y="191"/>
                        <a:pt x="19" y="182"/>
                        <a:pt x="19" y="173"/>
                      </a:cubicBezTo>
                      <a:close/>
                      <a:moveTo>
                        <a:pt x="19" y="101"/>
                      </a:moveTo>
                      <a:cubicBezTo>
                        <a:pt x="127" y="68"/>
                        <a:pt x="127" y="68"/>
                        <a:pt x="127" y="68"/>
                      </a:cubicBezTo>
                      <a:cubicBezTo>
                        <a:pt x="127" y="97"/>
                        <a:pt x="127" y="97"/>
                        <a:pt x="127" y="97"/>
                      </a:cubicBezTo>
                      <a:cubicBezTo>
                        <a:pt x="19" y="129"/>
                        <a:pt x="19" y="129"/>
                        <a:pt x="19" y="129"/>
                      </a:cubicBezTo>
                      <a:lnTo>
                        <a:pt x="19" y="10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Freeform: Shape 66">
                  <a:extLst>
                    <a:ext uri="{FF2B5EF4-FFF2-40B4-BE49-F238E27FC236}">
                      <a16:creationId xmlns="" xmlns:a16="http://schemas.microsoft.com/office/drawing/2014/main" id="{B05DA93E-E61B-4D81-B816-43126B82FB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4500" y="3203768"/>
                  <a:ext cx="544401" cy="2177604"/>
                </a:xfrm>
                <a:custGeom>
                  <a:avLst/>
                  <a:gdLst>
                    <a:gd name="T0" fmla="*/ 49 w 285"/>
                    <a:gd name="T1" fmla="*/ 1049 h 1140"/>
                    <a:gd name="T2" fmla="*/ 97 w 285"/>
                    <a:gd name="T3" fmla="*/ 988 h 1140"/>
                    <a:gd name="T4" fmla="*/ 97 w 285"/>
                    <a:gd name="T5" fmla="*/ 964 h 1140"/>
                    <a:gd name="T6" fmla="*/ 49 w 285"/>
                    <a:gd name="T7" fmla="*/ 910 h 1140"/>
                    <a:gd name="T8" fmla="*/ 49 w 285"/>
                    <a:gd name="T9" fmla="*/ 818 h 1140"/>
                    <a:gd name="T10" fmla="*/ 49 w 285"/>
                    <a:gd name="T11" fmla="*/ 703 h 1140"/>
                    <a:gd name="T12" fmla="*/ 97 w 285"/>
                    <a:gd name="T13" fmla="*/ 649 h 1140"/>
                    <a:gd name="T14" fmla="*/ 97 w 285"/>
                    <a:gd name="T15" fmla="*/ 625 h 1140"/>
                    <a:gd name="T16" fmla="*/ 49 w 285"/>
                    <a:gd name="T17" fmla="*/ 565 h 1140"/>
                    <a:gd name="T18" fmla="*/ 49 w 285"/>
                    <a:gd name="T19" fmla="*/ 473 h 1140"/>
                    <a:gd name="T20" fmla="*/ 49 w 285"/>
                    <a:gd name="T21" fmla="*/ 415 h 1140"/>
                    <a:gd name="T22" fmla="*/ 97 w 285"/>
                    <a:gd name="T23" fmla="*/ 310 h 1140"/>
                    <a:gd name="T24" fmla="*/ 97 w 285"/>
                    <a:gd name="T25" fmla="*/ 286 h 1140"/>
                    <a:gd name="T26" fmla="*/ 49 w 285"/>
                    <a:gd name="T27" fmla="*/ 219 h 1140"/>
                    <a:gd name="T28" fmla="*/ 49 w 285"/>
                    <a:gd name="T29" fmla="*/ 127 h 1140"/>
                    <a:gd name="T30" fmla="*/ 159 w 285"/>
                    <a:gd name="T31" fmla="*/ 133 h 1140"/>
                    <a:gd name="T32" fmla="*/ 129 w 285"/>
                    <a:gd name="T33" fmla="*/ 180 h 1140"/>
                    <a:gd name="T34" fmla="*/ 129 w 285"/>
                    <a:gd name="T35" fmla="*/ 205 h 1140"/>
                    <a:gd name="T36" fmla="*/ 159 w 285"/>
                    <a:gd name="T37" fmla="*/ 268 h 1140"/>
                    <a:gd name="T38" fmla="*/ 159 w 285"/>
                    <a:gd name="T39" fmla="*/ 353 h 1140"/>
                    <a:gd name="T40" fmla="*/ 160 w 285"/>
                    <a:gd name="T41" fmla="*/ 463 h 1140"/>
                    <a:gd name="T42" fmla="*/ 129 w 285"/>
                    <a:gd name="T43" fmla="*/ 514 h 1140"/>
                    <a:gd name="T44" fmla="*/ 129 w 285"/>
                    <a:gd name="T45" fmla="*/ 539 h 1140"/>
                    <a:gd name="T46" fmla="*/ 160 w 285"/>
                    <a:gd name="T47" fmla="*/ 598 h 1140"/>
                    <a:gd name="T48" fmla="*/ 160 w 285"/>
                    <a:gd name="T49" fmla="*/ 682 h 1140"/>
                    <a:gd name="T50" fmla="*/ 160 w 285"/>
                    <a:gd name="T51" fmla="*/ 792 h 1140"/>
                    <a:gd name="T52" fmla="*/ 130 w 285"/>
                    <a:gd name="T53" fmla="*/ 849 h 1140"/>
                    <a:gd name="T54" fmla="*/ 130 w 285"/>
                    <a:gd name="T55" fmla="*/ 874 h 1140"/>
                    <a:gd name="T56" fmla="*/ 160 w 285"/>
                    <a:gd name="T57" fmla="*/ 928 h 1140"/>
                    <a:gd name="T58" fmla="*/ 161 w 285"/>
                    <a:gd name="T59" fmla="*/ 1012 h 1140"/>
                    <a:gd name="T60" fmla="*/ 186 w 285"/>
                    <a:gd name="T61" fmla="*/ 1036 h 1140"/>
                    <a:gd name="T62" fmla="*/ 208 w 285"/>
                    <a:gd name="T63" fmla="*/ 980 h 1140"/>
                    <a:gd name="T64" fmla="*/ 208 w 285"/>
                    <a:gd name="T65" fmla="*/ 927 h 1140"/>
                    <a:gd name="T66" fmla="*/ 186 w 285"/>
                    <a:gd name="T67" fmla="*/ 901 h 1140"/>
                    <a:gd name="T68" fmla="*/ 186 w 285"/>
                    <a:gd name="T69" fmla="*/ 847 h 1140"/>
                    <a:gd name="T70" fmla="*/ 186 w 285"/>
                    <a:gd name="T71" fmla="*/ 738 h 1140"/>
                    <a:gd name="T72" fmla="*/ 208 w 285"/>
                    <a:gd name="T73" fmla="*/ 657 h 1140"/>
                    <a:gd name="T74" fmla="*/ 208 w 285"/>
                    <a:gd name="T75" fmla="*/ 631 h 1140"/>
                    <a:gd name="T76" fmla="*/ 186 w 285"/>
                    <a:gd name="T77" fmla="*/ 575 h 1140"/>
                    <a:gd name="T78" fmla="*/ 186 w 285"/>
                    <a:gd name="T79" fmla="*/ 492 h 1140"/>
                    <a:gd name="T80" fmla="*/ 186 w 285"/>
                    <a:gd name="T81" fmla="*/ 384 h 1140"/>
                    <a:gd name="T82" fmla="*/ 208 w 285"/>
                    <a:gd name="T83" fmla="*/ 334 h 1140"/>
                    <a:gd name="T84" fmla="*/ 208 w 285"/>
                    <a:gd name="T85" fmla="*/ 308 h 1140"/>
                    <a:gd name="T86" fmla="*/ 208 w 285"/>
                    <a:gd name="T87" fmla="*/ 254 h 1140"/>
                    <a:gd name="T88" fmla="*/ 186 w 285"/>
                    <a:gd name="T89" fmla="*/ 166 h 1140"/>
                    <a:gd name="T90" fmla="*/ 228 w 285"/>
                    <a:gd name="T91" fmla="*/ 1033 h 1140"/>
                    <a:gd name="T92" fmla="*/ 247 w 285"/>
                    <a:gd name="T93" fmla="*/ 978 h 1140"/>
                    <a:gd name="T94" fmla="*/ 247 w 285"/>
                    <a:gd name="T95" fmla="*/ 951 h 1140"/>
                    <a:gd name="T96" fmla="*/ 228 w 285"/>
                    <a:gd name="T97" fmla="*/ 899 h 1140"/>
                    <a:gd name="T98" fmla="*/ 228 w 285"/>
                    <a:gd name="T99" fmla="*/ 820 h 1140"/>
                    <a:gd name="T100" fmla="*/ 229 w 285"/>
                    <a:gd name="T101" fmla="*/ 713 h 1140"/>
                    <a:gd name="T102" fmla="*/ 248 w 285"/>
                    <a:gd name="T103" fmla="*/ 661 h 1140"/>
                    <a:gd name="T104" fmla="*/ 248 w 285"/>
                    <a:gd name="T105" fmla="*/ 634 h 1140"/>
                    <a:gd name="T106" fmla="*/ 229 w 285"/>
                    <a:gd name="T107" fmla="*/ 579 h 1140"/>
                    <a:gd name="T108" fmla="*/ 229 w 285"/>
                    <a:gd name="T109" fmla="*/ 499 h 1140"/>
                    <a:gd name="T110" fmla="*/ 230 w 285"/>
                    <a:gd name="T111" fmla="*/ 393 h 1140"/>
                    <a:gd name="T112" fmla="*/ 249 w 285"/>
                    <a:gd name="T113" fmla="*/ 343 h 1140"/>
                    <a:gd name="T114" fmla="*/ 249 w 285"/>
                    <a:gd name="T115" fmla="*/ 316 h 1140"/>
                    <a:gd name="T116" fmla="*/ 230 w 285"/>
                    <a:gd name="T117" fmla="*/ 259 h 1140"/>
                    <a:gd name="T118" fmla="*/ 230 w 285"/>
                    <a:gd name="T119" fmla="*/ 179 h 1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85" h="1140">
                      <a:moveTo>
                        <a:pt x="285" y="98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40"/>
                        <a:pt x="0" y="1140"/>
                        <a:pt x="0" y="1140"/>
                      </a:cubicBezTo>
                      <a:cubicBezTo>
                        <a:pt x="285" y="1097"/>
                        <a:pt x="285" y="1097"/>
                        <a:pt x="285" y="1097"/>
                      </a:cubicBezTo>
                      <a:lnTo>
                        <a:pt x="285" y="98"/>
                      </a:lnTo>
                      <a:close/>
                      <a:moveTo>
                        <a:pt x="49" y="1049"/>
                      </a:moveTo>
                      <a:cubicBezTo>
                        <a:pt x="97" y="1045"/>
                        <a:pt x="97" y="1045"/>
                        <a:pt x="97" y="1045"/>
                      </a:cubicBezTo>
                      <a:cubicBezTo>
                        <a:pt x="97" y="1077"/>
                        <a:pt x="97" y="1077"/>
                        <a:pt x="97" y="1077"/>
                      </a:cubicBezTo>
                      <a:cubicBezTo>
                        <a:pt x="49" y="1083"/>
                        <a:pt x="49" y="1083"/>
                        <a:pt x="49" y="1083"/>
                      </a:cubicBezTo>
                      <a:lnTo>
                        <a:pt x="49" y="1049"/>
                      </a:lnTo>
                      <a:close/>
                      <a:moveTo>
                        <a:pt x="49" y="991"/>
                      </a:moveTo>
                      <a:cubicBezTo>
                        <a:pt x="65" y="990"/>
                        <a:pt x="81" y="989"/>
                        <a:pt x="97" y="988"/>
                      </a:cubicBezTo>
                      <a:cubicBezTo>
                        <a:pt x="97" y="999"/>
                        <a:pt x="97" y="1009"/>
                        <a:pt x="97" y="1020"/>
                      </a:cubicBezTo>
                      <a:cubicBezTo>
                        <a:pt x="81" y="1022"/>
                        <a:pt x="65" y="1024"/>
                        <a:pt x="49" y="1025"/>
                      </a:cubicBezTo>
                      <a:cubicBezTo>
                        <a:pt x="49" y="1014"/>
                        <a:pt x="49" y="1003"/>
                        <a:pt x="49" y="991"/>
                      </a:cubicBezTo>
                      <a:close/>
                      <a:moveTo>
                        <a:pt x="49" y="934"/>
                      </a:moveTo>
                      <a:cubicBezTo>
                        <a:pt x="65" y="933"/>
                        <a:pt x="81" y="932"/>
                        <a:pt x="97" y="932"/>
                      </a:cubicBezTo>
                      <a:cubicBezTo>
                        <a:pt x="97" y="942"/>
                        <a:pt x="97" y="953"/>
                        <a:pt x="97" y="964"/>
                      </a:cubicBezTo>
                      <a:cubicBezTo>
                        <a:pt x="81" y="965"/>
                        <a:pt x="65" y="966"/>
                        <a:pt x="49" y="968"/>
                      </a:cubicBezTo>
                      <a:cubicBezTo>
                        <a:pt x="49" y="956"/>
                        <a:pt x="49" y="945"/>
                        <a:pt x="49" y="934"/>
                      </a:cubicBezTo>
                      <a:close/>
                      <a:moveTo>
                        <a:pt x="49" y="876"/>
                      </a:moveTo>
                      <a:cubicBezTo>
                        <a:pt x="65" y="876"/>
                        <a:pt x="81" y="875"/>
                        <a:pt x="97" y="875"/>
                      </a:cubicBezTo>
                      <a:cubicBezTo>
                        <a:pt x="97" y="886"/>
                        <a:pt x="97" y="896"/>
                        <a:pt x="97" y="907"/>
                      </a:cubicBezTo>
                      <a:cubicBezTo>
                        <a:pt x="81" y="908"/>
                        <a:pt x="65" y="909"/>
                        <a:pt x="49" y="910"/>
                      </a:cubicBezTo>
                      <a:cubicBezTo>
                        <a:pt x="49" y="899"/>
                        <a:pt x="49" y="887"/>
                        <a:pt x="49" y="876"/>
                      </a:cubicBezTo>
                      <a:close/>
                      <a:moveTo>
                        <a:pt x="49" y="818"/>
                      </a:moveTo>
                      <a:cubicBezTo>
                        <a:pt x="65" y="818"/>
                        <a:pt x="81" y="819"/>
                        <a:pt x="97" y="819"/>
                      </a:cubicBezTo>
                      <a:cubicBezTo>
                        <a:pt x="97" y="829"/>
                        <a:pt x="97" y="840"/>
                        <a:pt x="97" y="851"/>
                      </a:cubicBezTo>
                      <a:cubicBezTo>
                        <a:pt x="81" y="851"/>
                        <a:pt x="65" y="852"/>
                        <a:pt x="49" y="853"/>
                      </a:cubicBezTo>
                      <a:cubicBezTo>
                        <a:pt x="49" y="841"/>
                        <a:pt x="49" y="830"/>
                        <a:pt x="49" y="818"/>
                      </a:cubicBezTo>
                      <a:close/>
                      <a:moveTo>
                        <a:pt x="49" y="761"/>
                      </a:moveTo>
                      <a:cubicBezTo>
                        <a:pt x="65" y="761"/>
                        <a:pt x="81" y="762"/>
                        <a:pt x="97" y="762"/>
                      </a:cubicBezTo>
                      <a:cubicBezTo>
                        <a:pt x="97" y="773"/>
                        <a:pt x="97" y="783"/>
                        <a:pt x="97" y="794"/>
                      </a:cubicBezTo>
                      <a:cubicBezTo>
                        <a:pt x="81" y="794"/>
                        <a:pt x="65" y="795"/>
                        <a:pt x="49" y="795"/>
                      </a:cubicBezTo>
                      <a:cubicBezTo>
                        <a:pt x="49" y="784"/>
                        <a:pt x="49" y="772"/>
                        <a:pt x="49" y="761"/>
                      </a:cubicBezTo>
                      <a:close/>
                      <a:moveTo>
                        <a:pt x="49" y="703"/>
                      </a:moveTo>
                      <a:cubicBezTo>
                        <a:pt x="65" y="704"/>
                        <a:pt x="81" y="705"/>
                        <a:pt x="97" y="706"/>
                      </a:cubicBezTo>
                      <a:cubicBezTo>
                        <a:pt x="97" y="716"/>
                        <a:pt x="97" y="727"/>
                        <a:pt x="97" y="738"/>
                      </a:cubicBezTo>
                      <a:cubicBezTo>
                        <a:pt x="81" y="738"/>
                        <a:pt x="65" y="737"/>
                        <a:pt x="49" y="737"/>
                      </a:cubicBezTo>
                      <a:cubicBezTo>
                        <a:pt x="49" y="726"/>
                        <a:pt x="49" y="715"/>
                        <a:pt x="49" y="703"/>
                      </a:cubicBezTo>
                      <a:close/>
                      <a:moveTo>
                        <a:pt x="49" y="645"/>
                      </a:moveTo>
                      <a:cubicBezTo>
                        <a:pt x="65" y="647"/>
                        <a:pt x="81" y="648"/>
                        <a:pt x="97" y="649"/>
                      </a:cubicBezTo>
                      <a:cubicBezTo>
                        <a:pt x="97" y="660"/>
                        <a:pt x="97" y="671"/>
                        <a:pt x="97" y="681"/>
                      </a:cubicBezTo>
                      <a:cubicBezTo>
                        <a:pt x="81" y="681"/>
                        <a:pt x="65" y="680"/>
                        <a:pt x="49" y="680"/>
                      </a:cubicBezTo>
                      <a:cubicBezTo>
                        <a:pt x="49" y="668"/>
                        <a:pt x="49" y="657"/>
                        <a:pt x="49" y="645"/>
                      </a:cubicBezTo>
                      <a:close/>
                      <a:moveTo>
                        <a:pt x="49" y="588"/>
                      </a:moveTo>
                      <a:cubicBezTo>
                        <a:pt x="65" y="590"/>
                        <a:pt x="81" y="591"/>
                        <a:pt x="97" y="593"/>
                      </a:cubicBezTo>
                      <a:cubicBezTo>
                        <a:pt x="97" y="603"/>
                        <a:pt x="97" y="614"/>
                        <a:pt x="97" y="625"/>
                      </a:cubicBezTo>
                      <a:cubicBezTo>
                        <a:pt x="81" y="624"/>
                        <a:pt x="65" y="623"/>
                        <a:pt x="49" y="622"/>
                      </a:cubicBezTo>
                      <a:cubicBezTo>
                        <a:pt x="49" y="611"/>
                        <a:pt x="49" y="599"/>
                        <a:pt x="49" y="588"/>
                      </a:cubicBezTo>
                      <a:close/>
                      <a:moveTo>
                        <a:pt x="49" y="530"/>
                      </a:moveTo>
                      <a:cubicBezTo>
                        <a:pt x="65" y="532"/>
                        <a:pt x="81" y="534"/>
                        <a:pt x="97" y="536"/>
                      </a:cubicBezTo>
                      <a:cubicBezTo>
                        <a:pt x="97" y="547"/>
                        <a:pt x="97" y="558"/>
                        <a:pt x="97" y="568"/>
                      </a:cubicBezTo>
                      <a:cubicBezTo>
                        <a:pt x="81" y="567"/>
                        <a:pt x="65" y="566"/>
                        <a:pt x="49" y="565"/>
                      </a:cubicBezTo>
                      <a:cubicBezTo>
                        <a:pt x="49" y="553"/>
                        <a:pt x="49" y="542"/>
                        <a:pt x="49" y="530"/>
                      </a:cubicBezTo>
                      <a:close/>
                      <a:moveTo>
                        <a:pt x="49" y="473"/>
                      </a:moveTo>
                      <a:cubicBezTo>
                        <a:pt x="65" y="475"/>
                        <a:pt x="81" y="477"/>
                        <a:pt x="97" y="480"/>
                      </a:cubicBezTo>
                      <a:cubicBezTo>
                        <a:pt x="97" y="490"/>
                        <a:pt x="97" y="501"/>
                        <a:pt x="97" y="512"/>
                      </a:cubicBezTo>
                      <a:cubicBezTo>
                        <a:pt x="81" y="510"/>
                        <a:pt x="65" y="508"/>
                        <a:pt x="49" y="507"/>
                      </a:cubicBezTo>
                      <a:cubicBezTo>
                        <a:pt x="49" y="495"/>
                        <a:pt x="49" y="484"/>
                        <a:pt x="49" y="473"/>
                      </a:cubicBezTo>
                      <a:close/>
                      <a:moveTo>
                        <a:pt x="49" y="392"/>
                      </a:moveTo>
                      <a:cubicBezTo>
                        <a:pt x="49" y="380"/>
                        <a:pt x="49" y="369"/>
                        <a:pt x="49" y="357"/>
                      </a:cubicBezTo>
                      <a:cubicBezTo>
                        <a:pt x="65" y="361"/>
                        <a:pt x="81" y="364"/>
                        <a:pt x="97" y="367"/>
                      </a:cubicBezTo>
                      <a:cubicBezTo>
                        <a:pt x="97" y="378"/>
                        <a:pt x="97" y="388"/>
                        <a:pt x="97" y="399"/>
                      </a:cubicBezTo>
                      <a:cubicBezTo>
                        <a:pt x="81" y="396"/>
                        <a:pt x="65" y="394"/>
                        <a:pt x="49" y="392"/>
                      </a:cubicBezTo>
                      <a:close/>
                      <a:moveTo>
                        <a:pt x="49" y="415"/>
                      </a:moveTo>
                      <a:cubicBezTo>
                        <a:pt x="65" y="418"/>
                        <a:pt x="81" y="421"/>
                        <a:pt x="97" y="423"/>
                      </a:cubicBezTo>
                      <a:cubicBezTo>
                        <a:pt x="97" y="434"/>
                        <a:pt x="97" y="445"/>
                        <a:pt x="97" y="455"/>
                      </a:cubicBezTo>
                      <a:cubicBezTo>
                        <a:pt x="81" y="453"/>
                        <a:pt x="65" y="451"/>
                        <a:pt x="49" y="449"/>
                      </a:cubicBezTo>
                      <a:cubicBezTo>
                        <a:pt x="49" y="438"/>
                        <a:pt x="49" y="426"/>
                        <a:pt x="49" y="415"/>
                      </a:cubicBezTo>
                      <a:close/>
                      <a:moveTo>
                        <a:pt x="49" y="300"/>
                      </a:moveTo>
                      <a:cubicBezTo>
                        <a:pt x="65" y="303"/>
                        <a:pt x="81" y="307"/>
                        <a:pt x="97" y="310"/>
                      </a:cubicBezTo>
                      <a:cubicBezTo>
                        <a:pt x="97" y="321"/>
                        <a:pt x="97" y="332"/>
                        <a:pt x="97" y="342"/>
                      </a:cubicBezTo>
                      <a:cubicBezTo>
                        <a:pt x="81" y="340"/>
                        <a:pt x="65" y="337"/>
                        <a:pt x="49" y="334"/>
                      </a:cubicBezTo>
                      <a:cubicBezTo>
                        <a:pt x="49" y="323"/>
                        <a:pt x="49" y="311"/>
                        <a:pt x="49" y="300"/>
                      </a:cubicBezTo>
                      <a:close/>
                      <a:moveTo>
                        <a:pt x="49" y="242"/>
                      </a:moveTo>
                      <a:cubicBezTo>
                        <a:pt x="65" y="246"/>
                        <a:pt x="81" y="250"/>
                        <a:pt x="97" y="254"/>
                      </a:cubicBezTo>
                      <a:cubicBezTo>
                        <a:pt x="97" y="265"/>
                        <a:pt x="97" y="275"/>
                        <a:pt x="97" y="286"/>
                      </a:cubicBezTo>
                      <a:cubicBezTo>
                        <a:pt x="81" y="283"/>
                        <a:pt x="65" y="280"/>
                        <a:pt x="49" y="276"/>
                      </a:cubicBezTo>
                      <a:cubicBezTo>
                        <a:pt x="49" y="265"/>
                        <a:pt x="49" y="254"/>
                        <a:pt x="49" y="242"/>
                      </a:cubicBezTo>
                      <a:close/>
                      <a:moveTo>
                        <a:pt x="49" y="185"/>
                      </a:moveTo>
                      <a:cubicBezTo>
                        <a:pt x="65" y="189"/>
                        <a:pt x="81" y="193"/>
                        <a:pt x="97" y="197"/>
                      </a:cubicBezTo>
                      <a:cubicBezTo>
                        <a:pt x="97" y="208"/>
                        <a:pt x="97" y="219"/>
                        <a:pt x="97" y="229"/>
                      </a:cubicBezTo>
                      <a:cubicBezTo>
                        <a:pt x="81" y="226"/>
                        <a:pt x="65" y="222"/>
                        <a:pt x="49" y="219"/>
                      </a:cubicBezTo>
                      <a:cubicBezTo>
                        <a:pt x="49" y="207"/>
                        <a:pt x="49" y="196"/>
                        <a:pt x="49" y="185"/>
                      </a:cubicBezTo>
                      <a:close/>
                      <a:moveTo>
                        <a:pt x="49" y="127"/>
                      </a:moveTo>
                      <a:cubicBezTo>
                        <a:pt x="65" y="132"/>
                        <a:pt x="81" y="136"/>
                        <a:pt x="97" y="141"/>
                      </a:cubicBezTo>
                      <a:cubicBezTo>
                        <a:pt x="97" y="152"/>
                        <a:pt x="97" y="162"/>
                        <a:pt x="97" y="173"/>
                      </a:cubicBezTo>
                      <a:cubicBezTo>
                        <a:pt x="81" y="169"/>
                        <a:pt x="65" y="165"/>
                        <a:pt x="49" y="161"/>
                      </a:cubicBezTo>
                      <a:cubicBezTo>
                        <a:pt x="49" y="150"/>
                        <a:pt x="49" y="138"/>
                        <a:pt x="49" y="127"/>
                      </a:cubicBezTo>
                      <a:close/>
                      <a:moveTo>
                        <a:pt x="97" y="116"/>
                      </a:moveTo>
                      <a:cubicBezTo>
                        <a:pt x="49" y="104"/>
                        <a:pt x="49" y="104"/>
                        <a:pt x="49" y="104"/>
                      </a:cubicBezTo>
                      <a:cubicBezTo>
                        <a:pt x="49" y="69"/>
                        <a:pt x="49" y="69"/>
                        <a:pt x="49" y="69"/>
                      </a:cubicBezTo>
                      <a:cubicBezTo>
                        <a:pt x="97" y="85"/>
                        <a:pt x="97" y="85"/>
                        <a:pt x="97" y="85"/>
                      </a:cubicBezTo>
                      <a:lnTo>
                        <a:pt x="97" y="116"/>
                      </a:lnTo>
                      <a:close/>
                      <a:moveTo>
                        <a:pt x="159" y="133"/>
                      </a:moveTo>
                      <a:cubicBezTo>
                        <a:pt x="129" y="125"/>
                        <a:pt x="129" y="125"/>
                        <a:pt x="129" y="125"/>
                      </a:cubicBezTo>
                      <a:cubicBezTo>
                        <a:pt x="129" y="94"/>
                        <a:pt x="129" y="94"/>
                        <a:pt x="129" y="94"/>
                      </a:cubicBezTo>
                      <a:cubicBezTo>
                        <a:pt x="159" y="104"/>
                        <a:pt x="159" y="104"/>
                        <a:pt x="159" y="104"/>
                      </a:cubicBezTo>
                      <a:lnTo>
                        <a:pt x="159" y="133"/>
                      </a:lnTo>
                      <a:close/>
                      <a:moveTo>
                        <a:pt x="159" y="188"/>
                      </a:moveTo>
                      <a:cubicBezTo>
                        <a:pt x="149" y="185"/>
                        <a:pt x="139" y="183"/>
                        <a:pt x="129" y="180"/>
                      </a:cubicBezTo>
                      <a:cubicBezTo>
                        <a:pt x="129" y="170"/>
                        <a:pt x="129" y="160"/>
                        <a:pt x="129" y="150"/>
                      </a:cubicBezTo>
                      <a:cubicBezTo>
                        <a:pt x="139" y="153"/>
                        <a:pt x="149" y="156"/>
                        <a:pt x="159" y="159"/>
                      </a:cubicBezTo>
                      <a:cubicBezTo>
                        <a:pt x="159" y="168"/>
                        <a:pt x="159" y="178"/>
                        <a:pt x="159" y="188"/>
                      </a:cubicBezTo>
                      <a:close/>
                      <a:moveTo>
                        <a:pt x="159" y="243"/>
                      </a:moveTo>
                      <a:cubicBezTo>
                        <a:pt x="149" y="240"/>
                        <a:pt x="139" y="238"/>
                        <a:pt x="129" y="236"/>
                      </a:cubicBezTo>
                      <a:cubicBezTo>
                        <a:pt x="129" y="226"/>
                        <a:pt x="129" y="215"/>
                        <a:pt x="129" y="205"/>
                      </a:cubicBezTo>
                      <a:cubicBezTo>
                        <a:pt x="139" y="208"/>
                        <a:pt x="149" y="211"/>
                        <a:pt x="159" y="213"/>
                      </a:cubicBezTo>
                      <a:cubicBezTo>
                        <a:pt x="159" y="223"/>
                        <a:pt x="159" y="233"/>
                        <a:pt x="159" y="243"/>
                      </a:cubicBezTo>
                      <a:close/>
                      <a:moveTo>
                        <a:pt x="159" y="298"/>
                      </a:moveTo>
                      <a:cubicBezTo>
                        <a:pt x="149" y="296"/>
                        <a:pt x="139" y="294"/>
                        <a:pt x="129" y="292"/>
                      </a:cubicBezTo>
                      <a:cubicBezTo>
                        <a:pt x="129" y="281"/>
                        <a:pt x="129" y="271"/>
                        <a:pt x="129" y="261"/>
                      </a:cubicBezTo>
                      <a:cubicBezTo>
                        <a:pt x="139" y="263"/>
                        <a:pt x="149" y="266"/>
                        <a:pt x="159" y="268"/>
                      </a:cubicBezTo>
                      <a:cubicBezTo>
                        <a:pt x="159" y="278"/>
                        <a:pt x="159" y="288"/>
                        <a:pt x="159" y="298"/>
                      </a:cubicBezTo>
                      <a:close/>
                      <a:moveTo>
                        <a:pt x="159" y="353"/>
                      </a:moveTo>
                      <a:cubicBezTo>
                        <a:pt x="149" y="351"/>
                        <a:pt x="139" y="349"/>
                        <a:pt x="129" y="347"/>
                      </a:cubicBezTo>
                      <a:cubicBezTo>
                        <a:pt x="129" y="337"/>
                        <a:pt x="129" y="327"/>
                        <a:pt x="129" y="317"/>
                      </a:cubicBezTo>
                      <a:cubicBezTo>
                        <a:pt x="139" y="319"/>
                        <a:pt x="149" y="321"/>
                        <a:pt x="159" y="323"/>
                      </a:cubicBezTo>
                      <a:cubicBezTo>
                        <a:pt x="159" y="333"/>
                        <a:pt x="159" y="343"/>
                        <a:pt x="159" y="353"/>
                      </a:cubicBezTo>
                      <a:close/>
                      <a:moveTo>
                        <a:pt x="159" y="408"/>
                      </a:moveTo>
                      <a:cubicBezTo>
                        <a:pt x="149" y="406"/>
                        <a:pt x="139" y="405"/>
                        <a:pt x="129" y="403"/>
                      </a:cubicBezTo>
                      <a:cubicBezTo>
                        <a:pt x="129" y="393"/>
                        <a:pt x="129" y="383"/>
                        <a:pt x="129" y="372"/>
                      </a:cubicBezTo>
                      <a:cubicBezTo>
                        <a:pt x="139" y="374"/>
                        <a:pt x="149" y="376"/>
                        <a:pt x="159" y="378"/>
                      </a:cubicBezTo>
                      <a:cubicBezTo>
                        <a:pt x="159" y="388"/>
                        <a:pt x="159" y="398"/>
                        <a:pt x="159" y="408"/>
                      </a:cubicBezTo>
                      <a:close/>
                      <a:moveTo>
                        <a:pt x="160" y="463"/>
                      </a:moveTo>
                      <a:cubicBezTo>
                        <a:pt x="149" y="461"/>
                        <a:pt x="139" y="460"/>
                        <a:pt x="129" y="459"/>
                      </a:cubicBezTo>
                      <a:cubicBezTo>
                        <a:pt x="129" y="448"/>
                        <a:pt x="129" y="438"/>
                        <a:pt x="129" y="428"/>
                      </a:cubicBezTo>
                      <a:cubicBezTo>
                        <a:pt x="139" y="430"/>
                        <a:pt x="149" y="432"/>
                        <a:pt x="160" y="433"/>
                      </a:cubicBezTo>
                      <a:cubicBezTo>
                        <a:pt x="160" y="443"/>
                        <a:pt x="160" y="453"/>
                        <a:pt x="160" y="463"/>
                      </a:cubicBezTo>
                      <a:close/>
                      <a:moveTo>
                        <a:pt x="160" y="518"/>
                      </a:moveTo>
                      <a:cubicBezTo>
                        <a:pt x="149" y="516"/>
                        <a:pt x="139" y="515"/>
                        <a:pt x="129" y="514"/>
                      </a:cubicBezTo>
                      <a:cubicBezTo>
                        <a:pt x="129" y="504"/>
                        <a:pt x="129" y="494"/>
                        <a:pt x="129" y="484"/>
                      </a:cubicBezTo>
                      <a:cubicBezTo>
                        <a:pt x="139" y="485"/>
                        <a:pt x="149" y="487"/>
                        <a:pt x="160" y="488"/>
                      </a:cubicBezTo>
                      <a:cubicBezTo>
                        <a:pt x="160" y="498"/>
                        <a:pt x="160" y="508"/>
                        <a:pt x="160" y="518"/>
                      </a:cubicBezTo>
                      <a:close/>
                      <a:moveTo>
                        <a:pt x="160" y="572"/>
                      </a:moveTo>
                      <a:cubicBezTo>
                        <a:pt x="150" y="572"/>
                        <a:pt x="139" y="571"/>
                        <a:pt x="129" y="570"/>
                      </a:cubicBezTo>
                      <a:cubicBezTo>
                        <a:pt x="129" y="560"/>
                        <a:pt x="129" y="550"/>
                        <a:pt x="129" y="539"/>
                      </a:cubicBezTo>
                      <a:cubicBezTo>
                        <a:pt x="139" y="541"/>
                        <a:pt x="150" y="542"/>
                        <a:pt x="160" y="543"/>
                      </a:cubicBezTo>
                      <a:cubicBezTo>
                        <a:pt x="160" y="553"/>
                        <a:pt x="160" y="563"/>
                        <a:pt x="160" y="572"/>
                      </a:cubicBezTo>
                      <a:close/>
                      <a:moveTo>
                        <a:pt x="160" y="627"/>
                      </a:moveTo>
                      <a:cubicBezTo>
                        <a:pt x="150" y="627"/>
                        <a:pt x="140" y="626"/>
                        <a:pt x="129" y="626"/>
                      </a:cubicBezTo>
                      <a:cubicBezTo>
                        <a:pt x="129" y="616"/>
                        <a:pt x="129" y="605"/>
                        <a:pt x="129" y="595"/>
                      </a:cubicBezTo>
                      <a:cubicBezTo>
                        <a:pt x="140" y="596"/>
                        <a:pt x="150" y="597"/>
                        <a:pt x="160" y="598"/>
                      </a:cubicBezTo>
                      <a:cubicBezTo>
                        <a:pt x="160" y="608"/>
                        <a:pt x="160" y="618"/>
                        <a:pt x="160" y="627"/>
                      </a:cubicBezTo>
                      <a:close/>
                      <a:moveTo>
                        <a:pt x="160" y="682"/>
                      </a:moveTo>
                      <a:cubicBezTo>
                        <a:pt x="150" y="682"/>
                        <a:pt x="140" y="682"/>
                        <a:pt x="130" y="681"/>
                      </a:cubicBezTo>
                      <a:cubicBezTo>
                        <a:pt x="130" y="671"/>
                        <a:pt x="130" y="661"/>
                        <a:pt x="130" y="651"/>
                      </a:cubicBezTo>
                      <a:cubicBezTo>
                        <a:pt x="140" y="652"/>
                        <a:pt x="150" y="652"/>
                        <a:pt x="160" y="653"/>
                      </a:cubicBezTo>
                      <a:cubicBezTo>
                        <a:pt x="160" y="663"/>
                        <a:pt x="160" y="673"/>
                        <a:pt x="160" y="682"/>
                      </a:cubicBezTo>
                      <a:close/>
                      <a:moveTo>
                        <a:pt x="160" y="737"/>
                      </a:moveTo>
                      <a:cubicBezTo>
                        <a:pt x="150" y="737"/>
                        <a:pt x="140" y="737"/>
                        <a:pt x="130" y="737"/>
                      </a:cubicBezTo>
                      <a:cubicBezTo>
                        <a:pt x="130" y="727"/>
                        <a:pt x="130" y="717"/>
                        <a:pt x="130" y="706"/>
                      </a:cubicBezTo>
                      <a:cubicBezTo>
                        <a:pt x="140" y="707"/>
                        <a:pt x="150" y="708"/>
                        <a:pt x="160" y="708"/>
                      </a:cubicBezTo>
                      <a:cubicBezTo>
                        <a:pt x="160" y="718"/>
                        <a:pt x="160" y="728"/>
                        <a:pt x="160" y="737"/>
                      </a:cubicBezTo>
                      <a:close/>
                      <a:moveTo>
                        <a:pt x="160" y="792"/>
                      </a:moveTo>
                      <a:cubicBezTo>
                        <a:pt x="150" y="793"/>
                        <a:pt x="140" y="793"/>
                        <a:pt x="130" y="793"/>
                      </a:cubicBezTo>
                      <a:cubicBezTo>
                        <a:pt x="130" y="783"/>
                        <a:pt x="130" y="772"/>
                        <a:pt x="130" y="762"/>
                      </a:cubicBezTo>
                      <a:cubicBezTo>
                        <a:pt x="140" y="762"/>
                        <a:pt x="150" y="763"/>
                        <a:pt x="160" y="763"/>
                      </a:cubicBezTo>
                      <a:cubicBezTo>
                        <a:pt x="160" y="773"/>
                        <a:pt x="160" y="783"/>
                        <a:pt x="160" y="792"/>
                      </a:cubicBezTo>
                      <a:close/>
                      <a:moveTo>
                        <a:pt x="160" y="847"/>
                      </a:moveTo>
                      <a:cubicBezTo>
                        <a:pt x="150" y="848"/>
                        <a:pt x="140" y="848"/>
                        <a:pt x="130" y="849"/>
                      </a:cubicBezTo>
                      <a:cubicBezTo>
                        <a:pt x="130" y="838"/>
                        <a:pt x="130" y="828"/>
                        <a:pt x="130" y="818"/>
                      </a:cubicBezTo>
                      <a:cubicBezTo>
                        <a:pt x="140" y="818"/>
                        <a:pt x="150" y="818"/>
                        <a:pt x="160" y="818"/>
                      </a:cubicBezTo>
                      <a:cubicBezTo>
                        <a:pt x="160" y="828"/>
                        <a:pt x="160" y="838"/>
                        <a:pt x="160" y="847"/>
                      </a:cubicBezTo>
                      <a:close/>
                      <a:moveTo>
                        <a:pt x="160" y="902"/>
                      </a:moveTo>
                      <a:cubicBezTo>
                        <a:pt x="150" y="903"/>
                        <a:pt x="140" y="904"/>
                        <a:pt x="130" y="904"/>
                      </a:cubicBezTo>
                      <a:cubicBezTo>
                        <a:pt x="130" y="894"/>
                        <a:pt x="130" y="884"/>
                        <a:pt x="130" y="874"/>
                      </a:cubicBezTo>
                      <a:cubicBezTo>
                        <a:pt x="140" y="873"/>
                        <a:pt x="150" y="873"/>
                        <a:pt x="160" y="873"/>
                      </a:cubicBezTo>
                      <a:cubicBezTo>
                        <a:pt x="160" y="883"/>
                        <a:pt x="160" y="893"/>
                        <a:pt x="160" y="902"/>
                      </a:cubicBezTo>
                      <a:close/>
                      <a:moveTo>
                        <a:pt x="160" y="957"/>
                      </a:moveTo>
                      <a:cubicBezTo>
                        <a:pt x="150" y="958"/>
                        <a:pt x="140" y="959"/>
                        <a:pt x="130" y="960"/>
                      </a:cubicBezTo>
                      <a:cubicBezTo>
                        <a:pt x="130" y="950"/>
                        <a:pt x="130" y="939"/>
                        <a:pt x="130" y="929"/>
                      </a:cubicBezTo>
                      <a:cubicBezTo>
                        <a:pt x="140" y="929"/>
                        <a:pt x="150" y="928"/>
                        <a:pt x="160" y="928"/>
                      </a:cubicBezTo>
                      <a:cubicBezTo>
                        <a:pt x="160" y="938"/>
                        <a:pt x="160" y="947"/>
                        <a:pt x="160" y="957"/>
                      </a:cubicBezTo>
                      <a:close/>
                      <a:moveTo>
                        <a:pt x="161" y="1012"/>
                      </a:moveTo>
                      <a:cubicBezTo>
                        <a:pt x="150" y="1013"/>
                        <a:pt x="140" y="1014"/>
                        <a:pt x="130" y="1016"/>
                      </a:cubicBezTo>
                      <a:cubicBezTo>
                        <a:pt x="130" y="1005"/>
                        <a:pt x="130" y="995"/>
                        <a:pt x="130" y="985"/>
                      </a:cubicBezTo>
                      <a:cubicBezTo>
                        <a:pt x="140" y="984"/>
                        <a:pt x="150" y="984"/>
                        <a:pt x="161" y="983"/>
                      </a:cubicBezTo>
                      <a:cubicBezTo>
                        <a:pt x="161" y="993"/>
                        <a:pt x="161" y="1002"/>
                        <a:pt x="161" y="1012"/>
                      </a:cubicBezTo>
                      <a:close/>
                      <a:moveTo>
                        <a:pt x="161" y="1067"/>
                      </a:moveTo>
                      <a:cubicBezTo>
                        <a:pt x="130" y="1071"/>
                        <a:pt x="130" y="1071"/>
                        <a:pt x="130" y="1071"/>
                      </a:cubicBezTo>
                      <a:cubicBezTo>
                        <a:pt x="130" y="1041"/>
                        <a:pt x="130" y="1041"/>
                        <a:pt x="130" y="1041"/>
                      </a:cubicBezTo>
                      <a:cubicBezTo>
                        <a:pt x="161" y="1038"/>
                        <a:pt x="161" y="1038"/>
                        <a:pt x="161" y="1038"/>
                      </a:cubicBezTo>
                      <a:lnTo>
                        <a:pt x="161" y="1067"/>
                      </a:lnTo>
                      <a:close/>
                      <a:moveTo>
                        <a:pt x="186" y="1036"/>
                      </a:moveTo>
                      <a:cubicBezTo>
                        <a:pt x="208" y="1034"/>
                        <a:pt x="208" y="1034"/>
                        <a:pt x="208" y="1034"/>
                      </a:cubicBezTo>
                      <a:cubicBezTo>
                        <a:pt x="208" y="1061"/>
                        <a:pt x="208" y="1061"/>
                        <a:pt x="208" y="1061"/>
                      </a:cubicBezTo>
                      <a:cubicBezTo>
                        <a:pt x="186" y="1065"/>
                        <a:pt x="186" y="1065"/>
                        <a:pt x="186" y="1065"/>
                      </a:cubicBezTo>
                      <a:lnTo>
                        <a:pt x="186" y="1036"/>
                      </a:lnTo>
                      <a:close/>
                      <a:moveTo>
                        <a:pt x="186" y="982"/>
                      </a:moveTo>
                      <a:cubicBezTo>
                        <a:pt x="193" y="981"/>
                        <a:pt x="200" y="981"/>
                        <a:pt x="208" y="980"/>
                      </a:cubicBezTo>
                      <a:cubicBezTo>
                        <a:pt x="208" y="990"/>
                        <a:pt x="208" y="999"/>
                        <a:pt x="208" y="1008"/>
                      </a:cubicBezTo>
                      <a:cubicBezTo>
                        <a:pt x="200" y="1008"/>
                        <a:pt x="193" y="1009"/>
                        <a:pt x="186" y="1010"/>
                      </a:cubicBezTo>
                      <a:cubicBezTo>
                        <a:pt x="186" y="1001"/>
                        <a:pt x="186" y="991"/>
                        <a:pt x="186" y="982"/>
                      </a:cubicBezTo>
                      <a:close/>
                      <a:moveTo>
                        <a:pt x="186" y="956"/>
                      </a:moveTo>
                      <a:cubicBezTo>
                        <a:pt x="186" y="946"/>
                        <a:pt x="186" y="937"/>
                        <a:pt x="186" y="928"/>
                      </a:cubicBezTo>
                      <a:cubicBezTo>
                        <a:pt x="193" y="927"/>
                        <a:pt x="200" y="927"/>
                        <a:pt x="208" y="927"/>
                      </a:cubicBezTo>
                      <a:cubicBezTo>
                        <a:pt x="208" y="936"/>
                        <a:pt x="208" y="945"/>
                        <a:pt x="208" y="954"/>
                      </a:cubicBezTo>
                      <a:cubicBezTo>
                        <a:pt x="200" y="954"/>
                        <a:pt x="193" y="955"/>
                        <a:pt x="186" y="956"/>
                      </a:cubicBezTo>
                      <a:close/>
                      <a:moveTo>
                        <a:pt x="186" y="873"/>
                      </a:moveTo>
                      <a:cubicBezTo>
                        <a:pt x="193" y="873"/>
                        <a:pt x="200" y="873"/>
                        <a:pt x="208" y="873"/>
                      </a:cubicBezTo>
                      <a:cubicBezTo>
                        <a:pt x="208" y="882"/>
                        <a:pt x="208" y="891"/>
                        <a:pt x="208" y="900"/>
                      </a:cubicBezTo>
                      <a:cubicBezTo>
                        <a:pt x="200" y="900"/>
                        <a:pt x="193" y="901"/>
                        <a:pt x="186" y="901"/>
                      </a:cubicBezTo>
                      <a:cubicBezTo>
                        <a:pt x="186" y="892"/>
                        <a:pt x="186" y="883"/>
                        <a:pt x="186" y="873"/>
                      </a:cubicBezTo>
                      <a:close/>
                      <a:moveTo>
                        <a:pt x="186" y="847"/>
                      </a:moveTo>
                      <a:cubicBezTo>
                        <a:pt x="186" y="838"/>
                        <a:pt x="186" y="828"/>
                        <a:pt x="186" y="819"/>
                      </a:cubicBezTo>
                      <a:cubicBezTo>
                        <a:pt x="193" y="819"/>
                        <a:pt x="200" y="819"/>
                        <a:pt x="208" y="819"/>
                      </a:cubicBezTo>
                      <a:cubicBezTo>
                        <a:pt x="208" y="828"/>
                        <a:pt x="208" y="837"/>
                        <a:pt x="208" y="846"/>
                      </a:cubicBezTo>
                      <a:cubicBezTo>
                        <a:pt x="200" y="846"/>
                        <a:pt x="193" y="847"/>
                        <a:pt x="186" y="847"/>
                      </a:cubicBezTo>
                      <a:close/>
                      <a:moveTo>
                        <a:pt x="186" y="764"/>
                      </a:moveTo>
                      <a:cubicBezTo>
                        <a:pt x="193" y="765"/>
                        <a:pt x="200" y="765"/>
                        <a:pt x="208" y="765"/>
                      </a:cubicBezTo>
                      <a:cubicBezTo>
                        <a:pt x="208" y="774"/>
                        <a:pt x="208" y="783"/>
                        <a:pt x="208" y="792"/>
                      </a:cubicBezTo>
                      <a:cubicBezTo>
                        <a:pt x="200" y="792"/>
                        <a:pt x="193" y="792"/>
                        <a:pt x="186" y="793"/>
                      </a:cubicBezTo>
                      <a:cubicBezTo>
                        <a:pt x="186" y="783"/>
                        <a:pt x="186" y="774"/>
                        <a:pt x="186" y="764"/>
                      </a:cubicBezTo>
                      <a:close/>
                      <a:moveTo>
                        <a:pt x="186" y="738"/>
                      </a:moveTo>
                      <a:cubicBezTo>
                        <a:pt x="186" y="729"/>
                        <a:pt x="186" y="719"/>
                        <a:pt x="186" y="710"/>
                      </a:cubicBezTo>
                      <a:cubicBezTo>
                        <a:pt x="193" y="710"/>
                        <a:pt x="200" y="711"/>
                        <a:pt x="208" y="711"/>
                      </a:cubicBezTo>
                      <a:cubicBezTo>
                        <a:pt x="208" y="720"/>
                        <a:pt x="208" y="729"/>
                        <a:pt x="208" y="738"/>
                      </a:cubicBezTo>
                      <a:cubicBezTo>
                        <a:pt x="200" y="738"/>
                        <a:pt x="193" y="738"/>
                        <a:pt x="186" y="738"/>
                      </a:cubicBezTo>
                      <a:close/>
                      <a:moveTo>
                        <a:pt x="186" y="656"/>
                      </a:moveTo>
                      <a:cubicBezTo>
                        <a:pt x="193" y="656"/>
                        <a:pt x="200" y="657"/>
                        <a:pt x="208" y="657"/>
                      </a:cubicBezTo>
                      <a:cubicBezTo>
                        <a:pt x="208" y="666"/>
                        <a:pt x="208" y="675"/>
                        <a:pt x="208" y="685"/>
                      </a:cubicBezTo>
                      <a:cubicBezTo>
                        <a:pt x="200" y="684"/>
                        <a:pt x="193" y="684"/>
                        <a:pt x="186" y="684"/>
                      </a:cubicBezTo>
                      <a:cubicBezTo>
                        <a:pt x="186" y="674"/>
                        <a:pt x="186" y="665"/>
                        <a:pt x="186" y="656"/>
                      </a:cubicBezTo>
                      <a:close/>
                      <a:moveTo>
                        <a:pt x="186" y="601"/>
                      </a:moveTo>
                      <a:cubicBezTo>
                        <a:pt x="193" y="602"/>
                        <a:pt x="200" y="603"/>
                        <a:pt x="208" y="604"/>
                      </a:cubicBezTo>
                      <a:cubicBezTo>
                        <a:pt x="208" y="613"/>
                        <a:pt x="208" y="622"/>
                        <a:pt x="208" y="631"/>
                      </a:cubicBezTo>
                      <a:cubicBezTo>
                        <a:pt x="200" y="630"/>
                        <a:pt x="193" y="630"/>
                        <a:pt x="186" y="629"/>
                      </a:cubicBezTo>
                      <a:cubicBezTo>
                        <a:pt x="186" y="620"/>
                        <a:pt x="186" y="611"/>
                        <a:pt x="186" y="601"/>
                      </a:cubicBezTo>
                      <a:close/>
                      <a:moveTo>
                        <a:pt x="186" y="547"/>
                      </a:moveTo>
                      <a:cubicBezTo>
                        <a:pt x="193" y="548"/>
                        <a:pt x="200" y="549"/>
                        <a:pt x="208" y="550"/>
                      </a:cubicBezTo>
                      <a:cubicBezTo>
                        <a:pt x="208" y="559"/>
                        <a:pt x="208" y="568"/>
                        <a:pt x="208" y="577"/>
                      </a:cubicBezTo>
                      <a:cubicBezTo>
                        <a:pt x="200" y="576"/>
                        <a:pt x="193" y="576"/>
                        <a:pt x="186" y="575"/>
                      </a:cubicBezTo>
                      <a:cubicBezTo>
                        <a:pt x="186" y="566"/>
                        <a:pt x="186" y="556"/>
                        <a:pt x="186" y="547"/>
                      </a:cubicBezTo>
                      <a:close/>
                      <a:moveTo>
                        <a:pt x="186" y="492"/>
                      </a:moveTo>
                      <a:cubicBezTo>
                        <a:pt x="193" y="494"/>
                        <a:pt x="200" y="495"/>
                        <a:pt x="208" y="496"/>
                      </a:cubicBezTo>
                      <a:cubicBezTo>
                        <a:pt x="208" y="505"/>
                        <a:pt x="208" y="514"/>
                        <a:pt x="208" y="523"/>
                      </a:cubicBezTo>
                      <a:cubicBezTo>
                        <a:pt x="200" y="522"/>
                        <a:pt x="193" y="521"/>
                        <a:pt x="186" y="521"/>
                      </a:cubicBezTo>
                      <a:cubicBezTo>
                        <a:pt x="186" y="511"/>
                        <a:pt x="186" y="502"/>
                        <a:pt x="186" y="492"/>
                      </a:cubicBezTo>
                      <a:close/>
                      <a:moveTo>
                        <a:pt x="186" y="438"/>
                      </a:moveTo>
                      <a:cubicBezTo>
                        <a:pt x="193" y="439"/>
                        <a:pt x="200" y="441"/>
                        <a:pt x="208" y="442"/>
                      </a:cubicBezTo>
                      <a:cubicBezTo>
                        <a:pt x="208" y="451"/>
                        <a:pt x="208" y="460"/>
                        <a:pt x="208" y="469"/>
                      </a:cubicBezTo>
                      <a:cubicBezTo>
                        <a:pt x="200" y="468"/>
                        <a:pt x="193" y="467"/>
                        <a:pt x="186" y="466"/>
                      </a:cubicBezTo>
                      <a:cubicBezTo>
                        <a:pt x="186" y="457"/>
                        <a:pt x="186" y="448"/>
                        <a:pt x="186" y="438"/>
                      </a:cubicBezTo>
                      <a:close/>
                      <a:moveTo>
                        <a:pt x="186" y="384"/>
                      </a:moveTo>
                      <a:cubicBezTo>
                        <a:pt x="193" y="385"/>
                        <a:pt x="200" y="387"/>
                        <a:pt x="208" y="388"/>
                      </a:cubicBezTo>
                      <a:cubicBezTo>
                        <a:pt x="208" y="397"/>
                        <a:pt x="208" y="406"/>
                        <a:pt x="208" y="415"/>
                      </a:cubicBezTo>
                      <a:cubicBezTo>
                        <a:pt x="200" y="414"/>
                        <a:pt x="193" y="413"/>
                        <a:pt x="186" y="412"/>
                      </a:cubicBezTo>
                      <a:cubicBezTo>
                        <a:pt x="186" y="403"/>
                        <a:pt x="186" y="393"/>
                        <a:pt x="186" y="384"/>
                      </a:cubicBezTo>
                      <a:close/>
                      <a:moveTo>
                        <a:pt x="186" y="329"/>
                      </a:moveTo>
                      <a:cubicBezTo>
                        <a:pt x="193" y="331"/>
                        <a:pt x="200" y="333"/>
                        <a:pt x="208" y="334"/>
                      </a:cubicBezTo>
                      <a:cubicBezTo>
                        <a:pt x="208" y="343"/>
                        <a:pt x="208" y="352"/>
                        <a:pt x="208" y="361"/>
                      </a:cubicBezTo>
                      <a:cubicBezTo>
                        <a:pt x="200" y="360"/>
                        <a:pt x="193" y="359"/>
                        <a:pt x="186" y="358"/>
                      </a:cubicBezTo>
                      <a:cubicBezTo>
                        <a:pt x="186" y="348"/>
                        <a:pt x="186" y="339"/>
                        <a:pt x="186" y="329"/>
                      </a:cubicBezTo>
                      <a:close/>
                      <a:moveTo>
                        <a:pt x="186" y="275"/>
                      </a:moveTo>
                      <a:cubicBezTo>
                        <a:pt x="193" y="277"/>
                        <a:pt x="200" y="279"/>
                        <a:pt x="208" y="280"/>
                      </a:cubicBezTo>
                      <a:cubicBezTo>
                        <a:pt x="208" y="289"/>
                        <a:pt x="208" y="299"/>
                        <a:pt x="208" y="308"/>
                      </a:cubicBezTo>
                      <a:cubicBezTo>
                        <a:pt x="200" y="306"/>
                        <a:pt x="193" y="305"/>
                        <a:pt x="186" y="303"/>
                      </a:cubicBezTo>
                      <a:cubicBezTo>
                        <a:pt x="186" y="294"/>
                        <a:pt x="186" y="284"/>
                        <a:pt x="186" y="275"/>
                      </a:cubicBezTo>
                      <a:close/>
                      <a:moveTo>
                        <a:pt x="186" y="249"/>
                      </a:moveTo>
                      <a:cubicBezTo>
                        <a:pt x="186" y="239"/>
                        <a:pt x="186" y="230"/>
                        <a:pt x="186" y="221"/>
                      </a:cubicBezTo>
                      <a:cubicBezTo>
                        <a:pt x="193" y="223"/>
                        <a:pt x="200" y="225"/>
                        <a:pt x="208" y="227"/>
                      </a:cubicBezTo>
                      <a:cubicBezTo>
                        <a:pt x="208" y="236"/>
                        <a:pt x="208" y="245"/>
                        <a:pt x="208" y="254"/>
                      </a:cubicBezTo>
                      <a:cubicBezTo>
                        <a:pt x="200" y="252"/>
                        <a:pt x="193" y="250"/>
                        <a:pt x="186" y="249"/>
                      </a:cubicBezTo>
                      <a:close/>
                      <a:moveTo>
                        <a:pt x="186" y="166"/>
                      </a:moveTo>
                      <a:cubicBezTo>
                        <a:pt x="193" y="168"/>
                        <a:pt x="200" y="171"/>
                        <a:pt x="208" y="173"/>
                      </a:cubicBezTo>
                      <a:cubicBezTo>
                        <a:pt x="208" y="182"/>
                        <a:pt x="208" y="191"/>
                        <a:pt x="208" y="200"/>
                      </a:cubicBezTo>
                      <a:cubicBezTo>
                        <a:pt x="200" y="198"/>
                        <a:pt x="193" y="196"/>
                        <a:pt x="186" y="194"/>
                      </a:cubicBezTo>
                      <a:cubicBezTo>
                        <a:pt x="186" y="185"/>
                        <a:pt x="186" y="176"/>
                        <a:pt x="186" y="166"/>
                      </a:cubicBezTo>
                      <a:close/>
                      <a:moveTo>
                        <a:pt x="208" y="146"/>
                      </a:moveTo>
                      <a:cubicBezTo>
                        <a:pt x="186" y="140"/>
                        <a:pt x="186" y="140"/>
                        <a:pt x="186" y="140"/>
                      </a:cubicBezTo>
                      <a:cubicBezTo>
                        <a:pt x="186" y="112"/>
                        <a:pt x="186" y="112"/>
                        <a:pt x="186" y="112"/>
                      </a:cubicBezTo>
                      <a:cubicBezTo>
                        <a:pt x="208" y="119"/>
                        <a:pt x="208" y="119"/>
                        <a:pt x="208" y="119"/>
                      </a:cubicBezTo>
                      <a:lnTo>
                        <a:pt x="208" y="146"/>
                      </a:lnTo>
                      <a:close/>
                      <a:moveTo>
                        <a:pt x="228" y="1033"/>
                      </a:moveTo>
                      <a:cubicBezTo>
                        <a:pt x="247" y="1031"/>
                        <a:pt x="247" y="1031"/>
                        <a:pt x="247" y="1031"/>
                      </a:cubicBezTo>
                      <a:cubicBezTo>
                        <a:pt x="247" y="1057"/>
                        <a:pt x="247" y="1057"/>
                        <a:pt x="247" y="1057"/>
                      </a:cubicBezTo>
                      <a:cubicBezTo>
                        <a:pt x="228" y="1060"/>
                        <a:pt x="228" y="1060"/>
                        <a:pt x="228" y="1060"/>
                      </a:cubicBezTo>
                      <a:lnTo>
                        <a:pt x="228" y="1033"/>
                      </a:lnTo>
                      <a:close/>
                      <a:moveTo>
                        <a:pt x="228" y="980"/>
                      </a:moveTo>
                      <a:cubicBezTo>
                        <a:pt x="234" y="979"/>
                        <a:pt x="241" y="979"/>
                        <a:pt x="247" y="978"/>
                      </a:cubicBezTo>
                      <a:cubicBezTo>
                        <a:pt x="247" y="987"/>
                        <a:pt x="247" y="995"/>
                        <a:pt x="247" y="1004"/>
                      </a:cubicBezTo>
                      <a:cubicBezTo>
                        <a:pt x="241" y="1005"/>
                        <a:pt x="234" y="1005"/>
                        <a:pt x="228" y="1006"/>
                      </a:cubicBezTo>
                      <a:cubicBezTo>
                        <a:pt x="228" y="997"/>
                        <a:pt x="228" y="989"/>
                        <a:pt x="228" y="980"/>
                      </a:cubicBezTo>
                      <a:close/>
                      <a:moveTo>
                        <a:pt x="228" y="926"/>
                      </a:moveTo>
                      <a:cubicBezTo>
                        <a:pt x="234" y="926"/>
                        <a:pt x="241" y="926"/>
                        <a:pt x="247" y="926"/>
                      </a:cubicBezTo>
                      <a:cubicBezTo>
                        <a:pt x="247" y="934"/>
                        <a:pt x="247" y="943"/>
                        <a:pt x="247" y="951"/>
                      </a:cubicBezTo>
                      <a:cubicBezTo>
                        <a:pt x="241" y="952"/>
                        <a:pt x="234" y="952"/>
                        <a:pt x="228" y="953"/>
                      </a:cubicBezTo>
                      <a:cubicBezTo>
                        <a:pt x="228" y="944"/>
                        <a:pt x="228" y="935"/>
                        <a:pt x="228" y="926"/>
                      </a:cubicBezTo>
                      <a:close/>
                      <a:moveTo>
                        <a:pt x="228" y="873"/>
                      </a:moveTo>
                      <a:cubicBezTo>
                        <a:pt x="235" y="873"/>
                        <a:pt x="241" y="873"/>
                        <a:pt x="247" y="873"/>
                      </a:cubicBezTo>
                      <a:cubicBezTo>
                        <a:pt x="247" y="881"/>
                        <a:pt x="247" y="890"/>
                        <a:pt x="247" y="898"/>
                      </a:cubicBezTo>
                      <a:cubicBezTo>
                        <a:pt x="241" y="899"/>
                        <a:pt x="235" y="899"/>
                        <a:pt x="228" y="899"/>
                      </a:cubicBezTo>
                      <a:cubicBezTo>
                        <a:pt x="228" y="891"/>
                        <a:pt x="228" y="882"/>
                        <a:pt x="228" y="873"/>
                      </a:cubicBezTo>
                      <a:close/>
                      <a:moveTo>
                        <a:pt x="228" y="820"/>
                      </a:moveTo>
                      <a:cubicBezTo>
                        <a:pt x="235" y="820"/>
                        <a:pt x="241" y="820"/>
                        <a:pt x="247" y="820"/>
                      </a:cubicBezTo>
                      <a:cubicBezTo>
                        <a:pt x="247" y="828"/>
                        <a:pt x="247" y="837"/>
                        <a:pt x="247" y="845"/>
                      </a:cubicBezTo>
                      <a:cubicBezTo>
                        <a:pt x="241" y="845"/>
                        <a:pt x="235" y="846"/>
                        <a:pt x="228" y="846"/>
                      </a:cubicBezTo>
                      <a:cubicBezTo>
                        <a:pt x="228" y="837"/>
                        <a:pt x="228" y="828"/>
                        <a:pt x="228" y="820"/>
                      </a:cubicBezTo>
                      <a:close/>
                      <a:moveTo>
                        <a:pt x="228" y="766"/>
                      </a:moveTo>
                      <a:cubicBezTo>
                        <a:pt x="235" y="766"/>
                        <a:pt x="241" y="767"/>
                        <a:pt x="248" y="767"/>
                      </a:cubicBezTo>
                      <a:cubicBezTo>
                        <a:pt x="248" y="775"/>
                        <a:pt x="248" y="784"/>
                        <a:pt x="248" y="792"/>
                      </a:cubicBezTo>
                      <a:cubicBezTo>
                        <a:pt x="241" y="792"/>
                        <a:pt x="235" y="792"/>
                        <a:pt x="228" y="793"/>
                      </a:cubicBezTo>
                      <a:cubicBezTo>
                        <a:pt x="228" y="784"/>
                        <a:pt x="228" y="775"/>
                        <a:pt x="228" y="766"/>
                      </a:cubicBezTo>
                      <a:close/>
                      <a:moveTo>
                        <a:pt x="229" y="713"/>
                      </a:moveTo>
                      <a:cubicBezTo>
                        <a:pt x="235" y="713"/>
                        <a:pt x="241" y="714"/>
                        <a:pt x="248" y="714"/>
                      </a:cubicBezTo>
                      <a:cubicBezTo>
                        <a:pt x="248" y="722"/>
                        <a:pt x="248" y="731"/>
                        <a:pt x="248" y="739"/>
                      </a:cubicBezTo>
                      <a:cubicBezTo>
                        <a:pt x="241" y="739"/>
                        <a:pt x="235" y="739"/>
                        <a:pt x="229" y="739"/>
                      </a:cubicBezTo>
                      <a:cubicBezTo>
                        <a:pt x="229" y="730"/>
                        <a:pt x="229" y="722"/>
                        <a:pt x="229" y="713"/>
                      </a:cubicBezTo>
                      <a:close/>
                      <a:moveTo>
                        <a:pt x="229" y="659"/>
                      </a:moveTo>
                      <a:cubicBezTo>
                        <a:pt x="235" y="660"/>
                        <a:pt x="241" y="660"/>
                        <a:pt x="248" y="661"/>
                      </a:cubicBezTo>
                      <a:cubicBezTo>
                        <a:pt x="248" y="669"/>
                        <a:pt x="248" y="678"/>
                        <a:pt x="248" y="686"/>
                      </a:cubicBezTo>
                      <a:cubicBezTo>
                        <a:pt x="241" y="686"/>
                        <a:pt x="235" y="686"/>
                        <a:pt x="229" y="686"/>
                      </a:cubicBezTo>
                      <a:cubicBezTo>
                        <a:pt x="229" y="677"/>
                        <a:pt x="229" y="668"/>
                        <a:pt x="229" y="659"/>
                      </a:cubicBezTo>
                      <a:close/>
                      <a:moveTo>
                        <a:pt x="229" y="606"/>
                      </a:moveTo>
                      <a:cubicBezTo>
                        <a:pt x="235" y="607"/>
                        <a:pt x="242" y="607"/>
                        <a:pt x="248" y="608"/>
                      </a:cubicBezTo>
                      <a:cubicBezTo>
                        <a:pt x="248" y="617"/>
                        <a:pt x="248" y="625"/>
                        <a:pt x="248" y="634"/>
                      </a:cubicBezTo>
                      <a:cubicBezTo>
                        <a:pt x="242" y="633"/>
                        <a:pt x="235" y="633"/>
                        <a:pt x="229" y="632"/>
                      </a:cubicBezTo>
                      <a:cubicBezTo>
                        <a:pt x="229" y="624"/>
                        <a:pt x="229" y="615"/>
                        <a:pt x="229" y="606"/>
                      </a:cubicBezTo>
                      <a:close/>
                      <a:moveTo>
                        <a:pt x="229" y="553"/>
                      </a:moveTo>
                      <a:cubicBezTo>
                        <a:pt x="235" y="553"/>
                        <a:pt x="242" y="554"/>
                        <a:pt x="248" y="555"/>
                      </a:cubicBezTo>
                      <a:cubicBezTo>
                        <a:pt x="248" y="564"/>
                        <a:pt x="248" y="572"/>
                        <a:pt x="248" y="581"/>
                      </a:cubicBezTo>
                      <a:cubicBezTo>
                        <a:pt x="242" y="580"/>
                        <a:pt x="235" y="580"/>
                        <a:pt x="229" y="579"/>
                      </a:cubicBezTo>
                      <a:cubicBezTo>
                        <a:pt x="229" y="570"/>
                        <a:pt x="229" y="561"/>
                        <a:pt x="229" y="553"/>
                      </a:cubicBezTo>
                      <a:close/>
                      <a:moveTo>
                        <a:pt x="229" y="499"/>
                      </a:moveTo>
                      <a:cubicBezTo>
                        <a:pt x="236" y="500"/>
                        <a:pt x="242" y="501"/>
                        <a:pt x="248" y="502"/>
                      </a:cubicBezTo>
                      <a:cubicBezTo>
                        <a:pt x="248" y="511"/>
                        <a:pt x="248" y="519"/>
                        <a:pt x="248" y="528"/>
                      </a:cubicBezTo>
                      <a:cubicBezTo>
                        <a:pt x="242" y="527"/>
                        <a:pt x="236" y="526"/>
                        <a:pt x="229" y="526"/>
                      </a:cubicBezTo>
                      <a:cubicBezTo>
                        <a:pt x="229" y="517"/>
                        <a:pt x="229" y="508"/>
                        <a:pt x="229" y="499"/>
                      </a:cubicBezTo>
                      <a:close/>
                      <a:moveTo>
                        <a:pt x="229" y="446"/>
                      </a:moveTo>
                      <a:cubicBezTo>
                        <a:pt x="236" y="447"/>
                        <a:pt x="242" y="448"/>
                        <a:pt x="248" y="449"/>
                      </a:cubicBezTo>
                      <a:cubicBezTo>
                        <a:pt x="248" y="458"/>
                        <a:pt x="248" y="466"/>
                        <a:pt x="248" y="475"/>
                      </a:cubicBezTo>
                      <a:cubicBezTo>
                        <a:pt x="242" y="474"/>
                        <a:pt x="236" y="473"/>
                        <a:pt x="229" y="472"/>
                      </a:cubicBezTo>
                      <a:cubicBezTo>
                        <a:pt x="229" y="464"/>
                        <a:pt x="229" y="455"/>
                        <a:pt x="229" y="446"/>
                      </a:cubicBezTo>
                      <a:close/>
                      <a:moveTo>
                        <a:pt x="230" y="393"/>
                      </a:moveTo>
                      <a:cubicBezTo>
                        <a:pt x="236" y="394"/>
                        <a:pt x="242" y="395"/>
                        <a:pt x="249" y="396"/>
                      </a:cubicBezTo>
                      <a:cubicBezTo>
                        <a:pt x="249" y="405"/>
                        <a:pt x="249" y="413"/>
                        <a:pt x="249" y="422"/>
                      </a:cubicBezTo>
                      <a:cubicBezTo>
                        <a:pt x="242" y="421"/>
                        <a:pt x="236" y="420"/>
                        <a:pt x="230" y="419"/>
                      </a:cubicBezTo>
                      <a:cubicBezTo>
                        <a:pt x="230" y="410"/>
                        <a:pt x="230" y="401"/>
                        <a:pt x="230" y="393"/>
                      </a:cubicBezTo>
                      <a:close/>
                      <a:moveTo>
                        <a:pt x="230" y="339"/>
                      </a:moveTo>
                      <a:cubicBezTo>
                        <a:pt x="236" y="341"/>
                        <a:pt x="242" y="342"/>
                        <a:pt x="249" y="343"/>
                      </a:cubicBezTo>
                      <a:cubicBezTo>
                        <a:pt x="249" y="352"/>
                        <a:pt x="249" y="360"/>
                        <a:pt x="249" y="369"/>
                      </a:cubicBezTo>
                      <a:cubicBezTo>
                        <a:pt x="242" y="368"/>
                        <a:pt x="236" y="367"/>
                        <a:pt x="230" y="366"/>
                      </a:cubicBezTo>
                      <a:cubicBezTo>
                        <a:pt x="230" y="357"/>
                        <a:pt x="230" y="348"/>
                        <a:pt x="230" y="339"/>
                      </a:cubicBezTo>
                      <a:close/>
                      <a:moveTo>
                        <a:pt x="230" y="286"/>
                      </a:moveTo>
                      <a:cubicBezTo>
                        <a:pt x="236" y="287"/>
                        <a:pt x="242" y="289"/>
                        <a:pt x="249" y="291"/>
                      </a:cubicBezTo>
                      <a:cubicBezTo>
                        <a:pt x="249" y="299"/>
                        <a:pt x="249" y="307"/>
                        <a:pt x="249" y="316"/>
                      </a:cubicBezTo>
                      <a:cubicBezTo>
                        <a:pt x="242" y="315"/>
                        <a:pt x="236" y="313"/>
                        <a:pt x="230" y="312"/>
                      </a:cubicBezTo>
                      <a:cubicBezTo>
                        <a:pt x="230" y="303"/>
                        <a:pt x="230" y="295"/>
                        <a:pt x="230" y="286"/>
                      </a:cubicBezTo>
                      <a:close/>
                      <a:moveTo>
                        <a:pt x="230" y="232"/>
                      </a:moveTo>
                      <a:cubicBezTo>
                        <a:pt x="236" y="234"/>
                        <a:pt x="243" y="236"/>
                        <a:pt x="249" y="238"/>
                      </a:cubicBezTo>
                      <a:cubicBezTo>
                        <a:pt x="249" y="246"/>
                        <a:pt x="249" y="255"/>
                        <a:pt x="249" y="263"/>
                      </a:cubicBezTo>
                      <a:cubicBezTo>
                        <a:pt x="243" y="262"/>
                        <a:pt x="236" y="260"/>
                        <a:pt x="230" y="259"/>
                      </a:cubicBezTo>
                      <a:cubicBezTo>
                        <a:pt x="230" y="250"/>
                        <a:pt x="230" y="241"/>
                        <a:pt x="230" y="232"/>
                      </a:cubicBezTo>
                      <a:close/>
                      <a:moveTo>
                        <a:pt x="230" y="179"/>
                      </a:moveTo>
                      <a:cubicBezTo>
                        <a:pt x="236" y="181"/>
                        <a:pt x="243" y="183"/>
                        <a:pt x="249" y="185"/>
                      </a:cubicBezTo>
                      <a:cubicBezTo>
                        <a:pt x="249" y="193"/>
                        <a:pt x="249" y="202"/>
                        <a:pt x="249" y="210"/>
                      </a:cubicBezTo>
                      <a:cubicBezTo>
                        <a:pt x="243" y="209"/>
                        <a:pt x="236" y="207"/>
                        <a:pt x="230" y="205"/>
                      </a:cubicBezTo>
                      <a:cubicBezTo>
                        <a:pt x="230" y="197"/>
                        <a:pt x="230" y="188"/>
                        <a:pt x="230" y="179"/>
                      </a:cubicBezTo>
                      <a:close/>
                      <a:moveTo>
                        <a:pt x="249" y="157"/>
                      </a:moveTo>
                      <a:cubicBezTo>
                        <a:pt x="230" y="152"/>
                        <a:pt x="230" y="152"/>
                        <a:pt x="230" y="152"/>
                      </a:cubicBezTo>
                      <a:cubicBezTo>
                        <a:pt x="230" y="126"/>
                        <a:pt x="230" y="126"/>
                        <a:pt x="230" y="126"/>
                      </a:cubicBezTo>
                      <a:cubicBezTo>
                        <a:pt x="249" y="132"/>
                        <a:pt x="249" y="132"/>
                        <a:pt x="249" y="132"/>
                      </a:cubicBezTo>
                      <a:lnTo>
                        <a:pt x="249" y="15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Freeform: Shape 67">
                  <a:extLst>
                    <a:ext uri="{FF2B5EF4-FFF2-40B4-BE49-F238E27FC236}">
                      <a16:creationId xmlns="" xmlns:a16="http://schemas.microsoft.com/office/drawing/2014/main" id="{D9098BD0-1BE1-4231-9C8D-8FDA20C226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1471" y="3637200"/>
                  <a:ext cx="211494" cy="1631898"/>
                </a:xfrm>
                <a:custGeom>
                  <a:avLst/>
                  <a:gdLst>
                    <a:gd name="T0" fmla="*/ 0 w 111"/>
                    <a:gd name="T1" fmla="*/ 854 h 854"/>
                    <a:gd name="T2" fmla="*/ 111 w 111"/>
                    <a:gd name="T3" fmla="*/ 36 h 854"/>
                    <a:gd name="T4" fmla="*/ 97 w 111"/>
                    <a:gd name="T5" fmla="*/ 791 h 854"/>
                    <a:gd name="T6" fmla="*/ 16 w 111"/>
                    <a:gd name="T7" fmla="*/ 791 h 854"/>
                    <a:gd name="T8" fmla="*/ 97 w 111"/>
                    <a:gd name="T9" fmla="*/ 791 h 854"/>
                    <a:gd name="T10" fmla="*/ 16 w 111"/>
                    <a:gd name="T11" fmla="*/ 756 h 854"/>
                    <a:gd name="T12" fmla="*/ 97 w 111"/>
                    <a:gd name="T13" fmla="*/ 719 h 854"/>
                    <a:gd name="T14" fmla="*/ 97 w 111"/>
                    <a:gd name="T15" fmla="*/ 684 h 854"/>
                    <a:gd name="T16" fmla="*/ 16 w 111"/>
                    <a:gd name="T17" fmla="*/ 677 h 854"/>
                    <a:gd name="T18" fmla="*/ 97 w 111"/>
                    <a:gd name="T19" fmla="*/ 684 h 854"/>
                    <a:gd name="T20" fmla="*/ 16 w 111"/>
                    <a:gd name="T21" fmla="*/ 642 h 854"/>
                    <a:gd name="T22" fmla="*/ 97 w 111"/>
                    <a:gd name="T23" fmla="*/ 612 h 854"/>
                    <a:gd name="T24" fmla="*/ 97 w 111"/>
                    <a:gd name="T25" fmla="*/ 577 h 854"/>
                    <a:gd name="T26" fmla="*/ 16 w 111"/>
                    <a:gd name="T27" fmla="*/ 563 h 854"/>
                    <a:gd name="T28" fmla="*/ 97 w 111"/>
                    <a:gd name="T29" fmla="*/ 577 h 854"/>
                    <a:gd name="T30" fmla="*/ 16 w 111"/>
                    <a:gd name="T31" fmla="*/ 528 h 854"/>
                    <a:gd name="T32" fmla="*/ 97 w 111"/>
                    <a:gd name="T33" fmla="*/ 505 h 854"/>
                    <a:gd name="T34" fmla="*/ 97 w 111"/>
                    <a:gd name="T35" fmla="*/ 470 h 854"/>
                    <a:gd name="T36" fmla="*/ 16 w 111"/>
                    <a:gd name="T37" fmla="*/ 449 h 854"/>
                    <a:gd name="T38" fmla="*/ 97 w 111"/>
                    <a:gd name="T39" fmla="*/ 470 h 854"/>
                    <a:gd name="T40" fmla="*/ 16 w 111"/>
                    <a:gd name="T41" fmla="*/ 414 h 854"/>
                    <a:gd name="T42" fmla="*/ 97 w 111"/>
                    <a:gd name="T43" fmla="*/ 397 h 854"/>
                    <a:gd name="T44" fmla="*/ 97 w 111"/>
                    <a:gd name="T45" fmla="*/ 363 h 854"/>
                    <a:gd name="T46" fmla="*/ 16 w 111"/>
                    <a:gd name="T47" fmla="*/ 335 h 854"/>
                    <a:gd name="T48" fmla="*/ 97 w 111"/>
                    <a:gd name="T49" fmla="*/ 363 h 854"/>
                    <a:gd name="T50" fmla="*/ 16 w 111"/>
                    <a:gd name="T51" fmla="*/ 300 h 854"/>
                    <a:gd name="T52" fmla="*/ 97 w 111"/>
                    <a:gd name="T53" fmla="*/ 290 h 854"/>
                    <a:gd name="T54" fmla="*/ 97 w 111"/>
                    <a:gd name="T55" fmla="*/ 256 h 854"/>
                    <a:gd name="T56" fmla="*/ 16 w 111"/>
                    <a:gd name="T57" fmla="*/ 221 h 854"/>
                    <a:gd name="T58" fmla="*/ 97 w 111"/>
                    <a:gd name="T59" fmla="*/ 256 h 854"/>
                    <a:gd name="T60" fmla="*/ 16 w 111"/>
                    <a:gd name="T61" fmla="*/ 186 h 854"/>
                    <a:gd name="T62" fmla="*/ 97 w 111"/>
                    <a:gd name="T63" fmla="*/ 183 h 854"/>
                    <a:gd name="T64" fmla="*/ 97 w 111"/>
                    <a:gd name="T65" fmla="*/ 149 h 854"/>
                    <a:gd name="T66" fmla="*/ 16 w 111"/>
                    <a:gd name="T67" fmla="*/ 107 h 854"/>
                    <a:gd name="T68" fmla="*/ 97 w 111"/>
                    <a:gd name="T69" fmla="*/ 149 h 854"/>
                    <a:gd name="T70" fmla="*/ 16 w 111"/>
                    <a:gd name="T71" fmla="*/ 73 h 854"/>
                    <a:gd name="T72" fmla="*/ 97 w 111"/>
                    <a:gd name="T73" fmla="*/ 76 h 8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11" h="854">
                      <a:moveTo>
                        <a:pt x="0" y="0"/>
                      </a:moveTo>
                      <a:cubicBezTo>
                        <a:pt x="0" y="854"/>
                        <a:pt x="0" y="854"/>
                        <a:pt x="0" y="854"/>
                      </a:cubicBezTo>
                      <a:cubicBezTo>
                        <a:pt x="111" y="827"/>
                        <a:pt x="111" y="827"/>
                        <a:pt x="111" y="827"/>
                      </a:cubicBezTo>
                      <a:cubicBezTo>
                        <a:pt x="111" y="36"/>
                        <a:pt x="111" y="36"/>
                        <a:pt x="111" y="36"/>
                      </a:cubicBezTo>
                      <a:lnTo>
                        <a:pt x="0" y="0"/>
                      </a:lnTo>
                      <a:close/>
                      <a:moveTo>
                        <a:pt x="97" y="791"/>
                      </a:moveTo>
                      <a:cubicBezTo>
                        <a:pt x="16" y="813"/>
                        <a:pt x="16" y="813"/>
                        <a:pt x="16" y="813"/>
                      </a:cubicBezTo>
                      <a:cubicBezTo>
                        <a:pt x="16" y="791"/>
                        <a:pt x="16" y="791"/>
                        <a:pt x="16" y="791"/>
                      </a:cubicBezTo>
                      <a:cubicBezTo>
                        <a:pt x="97" y="773"/>
                        <a:pt x="97" y="773"/>
                        <a:pt x="97" y="773"/>
                      </a:cubicBezTo>
                      <a:lnTo>
                        <a:pt x="97" y="791"/>
                      </a:lnTo>
                      <a:close/>
                      <a:moveTo>
                        <a:pt x="97" y="737"/>
                      </a:moveTo>
                      <a:cubicBezTo>
                        <a:pt x="70" y="743"/>
                        <a:pt x="43" y="750"/>
                        <a:pt x="16" y="756"/>
                      </a:cubicBezTo>
                      <a:cubicBezTo>
                        <a:pt x="16" y="748"/>
                        <a:pt x="16" y="741"/>
                        <a:pt x="16" y="734"/>
                      </a:cubicBezTo>
                      <a:cubicBezTo>
                        <a:pt x="43" y="729"/>
                        <a:pt x="70" y="724"/>
                        <a:pt x="97" y="719"/>
                      </a:cubicBezTo>
                      <a:cubicBezTo>
                        <a:pt x="97" y="725"/>
                        <a:pt x="97" y="731"/>
                        <a:pt x="97" y="737"/>
                      </a:cubicBezTo>
                      <a:close/>
                      <a:moveTo>
                        <a:pt x="97" y="684"/>
                      </a:moveTo>
                      <a:cubicBezTo>
                        <a:pt x="70" y="689"/>
                        <a:pt x="43" y="694"/>
                        <a:pt x="16" y="699"/>
                      </a:cubicBezTo>
                      <a:cubicBezTo>
                        <a:pt x="16" y="691"/>
                        <a:pt x="16" y="684"/>
                        <a:pt x="16" y="677"/>
                      </a:cubicBezTo>
                      <a:cubicBezTo>
                        <a:pt x="43" y="673"/>
                        <a:pt x="70" y="669"/>
                        <a:pt x="97" y="666"/>
                      </a:cubicBezTo>
                      <a:cubicBezTo>
                        <a:pt x="97" y="672"/>
                        <a:pt x="97" y="678"/>
                        <a:pt x="97" y="684"/>
                      </a:cubicBezTo>
                      <a:close/>
                      <a:moveTo>
                        <a:pt x="97" y="630"/>
                      </a:moveTo>
                      <a:cubicBezTo>
                        <a:pt x="70" y="634"/>
                        <a:pt x="43" y="638"/>
                        <a:pt x="16" y="642"/>
                      </a:cubicBezTo>
                      <a:cubicBezTo>
                        <a:pt x="16" y="635"/>
                        <a:pt x="16" y="627"/>
                        <a:pt x="16" y="620"/>
                      </a:cubicBezTo>
                      <a:cubicBezTo>
                        <a:pt x="43" y="617"/>
                        <a:pt x="70" y="615"/>
                        <a:pt x="97" y="612"/>
                      </a:cubicBezTo>
                      <a:cubicBezTo>
                        <a:pt x="97" y="618"/>
                        <a:pt x="97" y="624"/>
                        <a:pt x="97" y="630"/>
                      </a:cubicBezTo>
                      <a:close/>
                      <a:moveTo>
                        <a:pt x="97" y="577"/>
                      </a:moveTo>
                      <a:cubicBezTo>
                        <a:pt x="70" y="580"/>
                        <a:pt x="43" y="582"/>
                        <a:pt x="16" y="585"/>
                      </a:cubicBezTo>
                      <a:cubicBezTo>
                        <a:pt x="16" y="578"/>
                        <a:pt x="16" y="570"/>
                        <a:pt x="16" y="563"/>
                      </a:cubicBezTo>
                      <a:cubicBezTo>
                        <a:pt x="43" y="561"/>
                        <a:pt x="70" y="560"/>
                        <a:pt x="97" y="558"/>
                      </a:cubicBezTo>
                      <a:cubicBezTo>
                        <a:pt x="97" y="564"/>
                        <a:pt x="97" y="571"/>
                        <a:pt x="97" y="577"/>
                      </a:cubicBezTo>
                      <a:close/>
                      <a:moveTo>
                        <a:pt x="97" y="523"/>
                      </a:moveTo>
                      <a:cubicBezTo>
                        <a:pt x="70" y="525"/>
                        <a:pt x="43" y="526"/>
                        <a:pt x="16" y="528"/>
                      </a:cubicBezTo>
                      <a:cubicBezTo>
                        <a:pt x="16" y="521"/>
                        <a:pt x="16" y="513"/>
                        <a:pt x="16" y="506"/>
                      </a:cubicBezTo>
                      <a:cubicBezTo>
                        <a:pt x="43" y="505"/>
                        <a:pt x="70" y="505"/>
                        <a:pt x="97" y="505"/>
                      </a:cubicBezTo>
                      <a:cubicBezTo>
                        <a:pt x="97" y="511"/>
                        <a:pt x="97" y="517"/>
                        <a:pt x="97" y="523"/>
                      </a:cubicBezTo>
                      <a:close/>
                      <a:moveTo>
                        <a:pt x="97" y="470"/>
                      </a:moveTo>
                      <a:cubicBezTo>
                        <a:pt x="70" y="470"/>
                        <a:pt x="43" y="471"/>
                        <a:pt x="16" y="471"/>
                      </a:cubicBezTo>
                      <a:cubicBezTo>
                        <a:pt x="16" y="464"/>
                        <a:pt x="16" y="456"/>
                        <a:pt x="16" y="449"/>
                      </a:cubicBezTo>
                      <a:cubicBezTo>
                        <a:pt x="43" y="450"/>
                        <a:pt x="70" y="450"/>
                        <a:pt x="97" y="451"/>
                      </a:cubicBezTo>
                      <a:cubicBezTo>
                        <a:pt x="97" y="457"/>
                        <a:pt x="97" y="464"/>
                        <a:pt x="97" y="470"/>
                      </a:cubicBezTo>
                      <a:close/>
                      <a:moveTo>
                        <a:pt x="97" y="417"/>
                      </a:moveTo>
                      <a:cubicBezTo>
                        <a:pt x="70" y="416"/>
                        <a:pt x="43" y="415"/>
                        <a:pt x="16" y="414"/>
                      </a:cubicBezTo>
                      <a:cubicBezTo>
                        <a:pt x="16" y="407"/>
                        <a:pt x="16" y="399"/>
                        <a:pt x="16" y="392"/>
                      </a:cubicBezTo>
                      <a:cubicBezTo>
                        <a:pt x="43" y="394"/>
                        <a:pt x="70" y="396"/>
                        <a:pt x="97" y="397"/>
                      </a:cubicBezTo>
                      <a:cubicBezTo>
                        <a:pt x="97" y="404"/>
                        <a:pt x="97" y="410"/>
                        <a:pt x="97" y="417"/>
                      </a:cubicBezTo>
                      <a:close/>
                      <a:moveTo>
                        <a:pt x="97" y="363"/>
                      </a:moveTo>
                      <a:cubicBezTo>
                        <a:pt x="70" y="361"/>
                        <a:pt x="43" y="359"/>
                        <a:pt x="16" y="357"/>
                      </a:cubicBezTo>
                      <a:cubicBezTo>
                        <a:pt x="16" y="350"/>
                        <a:pt x="16" y="342"/>
                        <a:pt x="16" y="335"/>
                      </a:cubicBezTo>
                      <a:cubicBezTo>
                        <a:pt x="43" y="338"/>
                        <a:pt x="70" y="341"/>
                        <a:pt x="97" y="344"/>
                      </a:cubicBezTo>
                      <a:cubicBezTo>
                        <a:pt x="97" y="350"/>
                        <a:pt x="97" y="357"/>
                        <a:pt x="97" y="363"/>
                      </a:cubicBezTo>
                      <a:close/>
                      <a:moveTo>
                        <a:pt x="97" y="310"/>
                      </a:moveTo>
                      <a:cubicBezTo>
                        <a:pt x="70" y="307"/>
                        <a:pt x="43" y="303"/>
                        <a:pt x="16" y="300"/>
                      </a:cubicBezTo>
                      <a:cubicBezTo>
                        <a:pt x="16" y="293"/>
                        <a:pt x="16" y="286"/>
                        <a:pt x="16" y="278"/>
                      </a:cubicBezTo>
                      <a:cubicBezTo>
                        <a:pt x="43" y="282"/>
                        <a:pt x="70" y="286"/>
                        <a:pt x="97" y="290"/>
                      </a:cubicBezTo>
                      <a:cubicBezTo>
                        <a:pt x="97" y="297"/>
                        <a:pt x="97" y="303"/>
                        <a:pt x="97" y="310"/>
                      </a:cubicBezTo>
                      <a:close/>
                      <a:moveTo>
                        <a:pt x="97" y="256"/>
                      </a:moveTo>
                      <a:cubicBezTo>
                        <a:pt x="70" y="252"/>
                        <a:pt x="43" y="248"/>
                        <a:pt x="16" y="243"/>
                      </a:cubicBezTo>
                      <a:cubicBezTo>
                        <a:pt x="16" y="236"/>
                        <a:pt x="16" y="229"/>
                        <a:pt x="16" y="221"/>
                      </a:cubicBezTo>
                      <a:cubicBezTo>
                        <a:pt x="43" y="226"/>
                        <a:pt x="70" y="231"/>
                        <a:pt x="97" y="237"/>
                      </a:cubicBezTo>
                      <a:cubicBezTo>
                        <a:pt x="97" y="243"/>
                        <a:pt x="97" y="250"/>
                        <a:pt x="97" y="256"/>
                      </a:cubicBezTo>
                      <a:close/>
                      <a:moveTo>
                        <a:pt x="97" y="203"/>
                      </a:moveTo>
                      <a:cubicBezTo>
                        <a:pt x="70" y="197"/>
                        <a:pt x="43" y="192"/>
                        <a:pt x="16" y="186"/>
                      </a:cubicBezTo>
                      <a:cubicBezTo>
                        <a:pt x="16" y="179"/>
                        <a:pt x="16" y="172"/>
                        <a:pt x="16" y="164"/>
                      </a:cubicBezTo>
                      <a:cubicBezTo>
                        <a:pt x="43" y="171"/>
                        <a:pt x="70" y="177"/>
                        <a:pt x="97" y="183"/>
                      </a:cubicBezTo>
                      <a:cubicBezTo>
                        <a:pt x="97" y="190"/>
                        <a:pt x="97" y="196"/>
                        <a:pt x="97" y="203"/>
                      </a:cubicBezTo>
                      <a:close/>
                      <a:moveTo>
                        <a:pt x="97" y="149"/>
                      </a:moveTo>
                      <a:cubicBezTo>
                        <a:pt x="70" y="143"/>
                        <a:pt x="43" y="136"/>
                        <a:pt x="16" y="129"/>
                      </a:cubicBezTo>
                      <a:cubicBezTo>
                        <a:pt x="16" y="122"/>
                        <a:pt x="16" y="115"/>
                        <a:pt x="16" y="107"/>
                      </a:cubicBezTo>
                      <a:cubicBezTo>
                        <a:pt x="43" y="115"/>
                        <a:pt x="70" y="122"/>
                        <a:pt x="97" y="129"/>
                      </a:cubicBezTo>
                      <a:cubicBezTo>
                        <a:pt x="97" y="136"/>
                        <a:pt x="97" y="143"/>
                        <a:pt x="97" y="149"/>
                      </a:cubicBezTo>
                      <a:close/>
                      <a:moveTo>
                        <a:pt x="97" y="96"/>
                      </a:moveTo>
                      <a:cubicBezTo>
                        <a:pt x="16" y="73"/>
                        <a:pt x="16" y="73"/>
                        <a:pt x="16" y="73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97" y="76"/>
                        <a:pt x="97" y="76"/>
                        <a:pt x="97" y="76"/>
                      </a:cubicBezTo>
                      <a:lnTo>
                        <a:pt x="97" y="96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Freeform: Shape 68">
                  <a:extLst>
                    <a:ext uri="{FF2B5EF4-FFF2-40B4-BE49-F238E27FC236}">
                      <a16:creationId xmlns="" xmlns:a16="http://schemas.microsoft.com/office/drawing/2014/main" id="{1F1DA236-877C-45FD-A8DA-886EDB3E51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7178" y="3639812"/>
                  <a:ext cx="407322" cy="1629287"/>
                </a:xfrm>
                <a:custGeom>
                  <a:avLst/>
                  <a:gdLst>
                    <a:gd name="T0" fmla="*/ 176 w 213"/>
                    <a:gd name="T1" fmla="*/ 810 h 853"/>
                    <a:gd name="T2" fmla="*/ 141 w 213"/>
                    <a:gd name="T3" fmla="*/ 763 h 853"/>
                    <a:gd name="T4" fmla="*/ 141 w 213"/>
                    <a:gd name="T5" fmla="*/ 697 h 853"/>
                    <a:gd name="T6" fmla="*/ 176 w 213"/>
                    <a:gd name="T7" fmla="*/ 655 h 853"/>
                    <a:gd name="T8" fmla="*/ 176 w 213"/>
                    <a:gd name="T9" fmla="*/ 638 h 853"/>
                    <a:gd name="T10" fmla="*/ 176 w 213"/>
                    <a:gd name="T11" fmla="*/ 552 h 853"/>
                    <a:gd name="T12" fmla="*/ 141 w 213"/>
                    <a:gd name="T13" fmla="*/ 510 h 853"/>
                    <a:gd name="T14" fmla="*/ 141 w 213"/>
                    <a:gd name="T15" fmla="*/ 444 h 853"/>
                    <a:gd name="T16" fmla="*/ 176 w 213"/>
                    <a:gd name="T17" fmla="*/ 397 h 853"/>
                    <a:gd name="T18" fmla="*/ 176 w 213"/>
                    <a:gd name="T19" fmla="*/ 379 h 853"/>
                    <a:gd name="T20" fmla="*/ 176 w 213"/>
                    <a:gd name="T21" fmla="*/ 336 h 853"/>
                    <a:gd name="T22" fmla="*/ 141 w 213"/>
                    <a:gd name="T23" fmla="*/ 256 h 853"/>
                    <a:gd name="T24" fmla="*/ 141 w 213"/>
                    <a:gd name="T25" fmla="*/ 190 h 853"/>
                    <a:gd name="T26" fmla="*/ 176 w 213"/>
                    <a:gd name="T27" fmla="*/ 138 h 853"/>
                    <a:gd name="T28" fmla="*/ 176 w 213"/>
                    <a:gd name="T29" fmla="*/ 121 h 853"/>
                    <a:gd name="T30" fmla="*/ 94 w 213"/>
                    <a:gd name="T31" fmla="*/ 78 h 853"/>
                    <a:gd name="T32" fmla="*/ 117 w 213"/>
                    <a:gd name="T33" fmla="*/ 112 h 853"/>
                    <a:gd name="T34" fmla="*/ 117 w 213"/>
                    <a:gd name="T35" fmla="*/ 177 h 853"/>
                    <a:gd name="T36" fmla="*/ 94 w 213"/>
                    <a:gd name="T37" fmla="*/ 223 h 853"/>
                    <a:gd name="T38" fmla="*/ 94 w 213"/>
                    <a:gd name="T39" fmla="*/ 242 h 853"/>
                    <a:gd name="T40" fmla="*/ 94 w 213"/>
                    <a:gd name="T41" fmla="*/ 324 h 853"/>
                    <a:gd name="T42" fmla="*/ 116 w 213"/>
                    <a:gd name="T43" fmla="*/ 362 h 853"/>
                    <a:gd name="T44" fmla="*/ 116 w 213"/>
                    <a:gd name="T45" fmla="*/ 427 h 853"/>
                    <a:gd name="T46" fmla="*/ 94 w 213"/>
                    <a:gd name="T47" fmla="*/ 469 h 853"/>
                    <a:gd name="T48" fmla="*/ 94 w 213"/>
                    <a:gd name="T49" fmla="*/ 489 h 853"/>
                    <a:gd name="T50" fmla="*/ 93 w 213"/>
                    <a:gd name="T51" fmla="*/ 571 h 853"/>
                    <a:gd name="T52" fmla="*/ 116 w 213"/>
                    <a:gd name="T53" fmla="*/ 612 h 853"/>
                    <a:gd name="T54" fmla="*/ 116 w 213"/>
                    <a:gd name="T55" fmla="*/ 676 h 853"/>
                    <a:gd name="T56" fmla="*/ 93 w 213"/>
                    <a:gd name="T57" fmla="*/ 716 h 853"/>
                    <a:gd name="T58" fmla="*/ 93 w 213"/>
                    <a:gd name="T59" fmla="*/ 735 h 853"/>
                    <a:gd name="T60" fmla="*/ 74 w 213"/>
                    <a:gd name="T61" fmla="*/ 796 h 853"/>
                    <a:gd name="T62" fmla="*/ 58 w 213"/>
                    <a:gd name="T63" fmla="*/ 754 h 853"/>
                    <a:gd name="T64" fmla="*/ 74 w 213"/>
                    <a:gd name="T65" fmla="*/ 694 h 853"/>
                    <a:gd name="T66" fmla="*/ 74 w 213"/>
                    <a:gd name="T67" fmla="*/ 653 h 853"/>
                    <a:gd name="T68" fmla="*/ 58 w 213"/>
                    <a:gd name="T69" fmla="*/ 633 h 853"/>
                    <a:gd name="T70" fmla="*/ 58 w 213"/>
                    <a:gd name="T71" fmla="*/ 552 h 853"/>
                    <a:gd name="T72" fmla="*/ 58 w 213"/>
                    <a:gd name="T73" fmla="*/ 512 h 853"/>
                    <a:gd name="T74" fmla="*/ 58 w 213"/>
                    <a:gd name="T75" fmla="*/ 452 h 853"/>
                    <a:gd name="T76" fmla="*/ 74 w 213"/>
                    <a:gd name="T77" fmla="*/ 409 h 853"/>
                    <a:gd name="T78" fmla="*/ 74 w 213"/>
                    <a:gd name="T79" fmla="*/ 390 h 853"/>
                    <a:gd name="T80" fmla="*/ 74 w 213"/>
                    <a:gd name="T81" fmla="*/ 308 h 853"/>
                    <a:gd name="T82" fmla="*/ 58 w 213"/>
                    <a:gd name="T83" fmla="*/ 271 h 853"/>
                    <a:gd name="T84" fmla="*/ 58 w 213"/>
                    <a:gd name="T85" fmla="*/ 210 h 853"/>
                    <a:gd name="T86" fmla="*/ 74 w 213"/>
                    <a:gd name="T87" fmla="*/ 186 h 853"/>
                    <a:gd name="T88" fmla="*/ 74 w 213"/>
                    <a:gd name="T89" fmla="*/ 146 h 853"/>
                    <a:gd name="T90" fmla="*/ 43 w 213"/>
                    <a:gd name="T91" fmla="*/ 793 h 853"/>
                    <a:gd name="T92" fmla="*/ 28 w 213"/>
                    <a:gd name="T93" fmla="*/ 751 h 853"/>
                    <a:gd name="T94" fmla="*/ 28 w 213"/>
                    <a:gd name="T95" fmla="*/ 692 h 853"/>
                    <a:gd name="T96" fmla="*/ 43 w 213"/>
                    <a:gd name="T97" fmla="*/ 653 h 853"/>
                    <a:gd name="T98" fmla="*/ 42 w 213"/>
                    <a:gd name="T99" fmla="*/ 633 h 853"/>
                    <a:gd name="T100" fmla="*/ 42 w 213"/>
                    <a:gd name="T101" fmla="*/ 553 h 853"/>
                    <a:gd name="T102" fmla="*/ 28 w 213"/>
                    <a:gd name="T103" fmla="*/ 514 h 853"/>
                    <a:gd name="T104" fmla="*/ 28 w 213"/>
                    <a:gd name="T105" fmla="*/ 455 h 853"/>
                    <a:gd name="T106" fmla="*/ 42 w 213"/>
                    <a:gd name="T107" fmla="*/ 414 h 853"/>
                    <a:gd name="T108" fmla="*/ 42 w 213"/>
                    <a:gd name="T109" fmla="*/ 393 h 853"/>
                    <a:gd name="T110" fmla="*/ 42 w 213"/>
                    <a:gd name="T111" fmla="*/ 314 h 853"/>
                    <a:gd name="T112" fmla="*/ 27 w 213"/>
                    <a:gd name="T113" fmla="*/ 276 h 853"/>
                    <a:gd name="T114" fmla="*/ 27 w 213"/>
                    <a:gd name="T115" fmla="*/ 218 h 853"/>
                    <a:gd name="T116" fmla="*/ 41 w 213"/>
                    <a:gd name="T117" fmla="*/ 174 h 853"/>
                    <a:gd name="T118" fmla="*/ 41 w 213"/>
                    <a:gd name="T119" fmla="*/ 154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13" h="853">
                      <a:moveTo>
                        <a:pt x="0" y="820"/>
                      </a:moveTo>
                      <a:cubicBezTo>
                        <a:pt x="213" y="853"/>
                        <a:pt x="213" y="853"/>
                        <a:pt x="213" y="853"/>
                      </a:cubicBezTo>
                      <a:cubicBezTo>
                        <a:pt x="213" y="0"/>
                        <a:pt x="213" y="0"/>
                        <a:pt x="213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0" y="820"/>
                      </a:lnTo>
                      <a:close/>
                      <a:moveTo>
                        <a:pt x="176" y="810"/>
                      </a:moveTo>
                      <a:cubicBezTo>
                        <a:pt x="141" y="805"/>
                        <a:pt x="141" y="805"/>
                        <a:pt x="141" y="805"/>
                      </a:cubicBezTo>
                      <a:cubicBezTo>
                        <a:pt x="141" y="781"/>
                        <a:pt x="141" y="781"/>
                        <a:pt x="141" y="781"/>
                      </a:cubicBezTo>
                      <a:cubicBezTo>
                        <a:pt x="176" y="785"/>
                        <a:pt x="176" y="785"/>
                        <a:pt x="176" y="785"/>
                      </a:cubicBezTo>
                      <a:lnTo>
                        <a:pt x="176" y="810"/>
                      </a:lnTo>
                      <a:close/>
                      <a:moveTo>
                        <a:pt x="176" y="767"/>
                      </a:moveTo>
                      <a:cubicBezTo>
                        <a:pt x="164" y="766"/>
                        <a:pt x="152" y="764"/>
                        <a:pt x="141" y="763"/>
                      </a:cubicBezTo>
                      <a:cubicBezTo>
                        <a:pt x="141" y="755"/>
                        <a:pt x="141" y="747"/>
                        <a:pt x="141" y="739"/>
                      </a:cubicBezTo>
                      <a:cubicBezTo>
                        <a:pt x="152" y="740"/>
                        <a:pt x="164" y="741"/>
                        <a:pt x="176" y="741"/>
                      </a:cubicBezTo>
                      <a:cubicBezTo>
                        <a:pt x="176" y="750"/>
                        <a:pt x="176" y="759"/>
                        <a:pt x="176" y="767"/>
                      </a:cubicBezTo>
                      <a:close/>
                      <a:moveTo>
                        <a:pt x="176" y="724"/>
                      </a:moveTo>
                      <a:cubicBezTo>
                        <a:pt x="164" y="723"/>
                        <a:pt x="152" y="722"/>
                        <a:pt x="141" y="721"/>
                      </a:cubicBezTo>
                      <a:cubicBezTo>
                        <a:pt x="141" y="713"/>
                        <a:pt x="141" y="705"/>
                        <a:pt x="141" y="697"/>
                      </a:cubicBezTo>
                      <a:cubicBezTo>
                        <a:pt x="152" y="697"/>
                        <a:pt x="164" y="698"/>
                        <a:pt x="176" y="698"/>
                      </a:cubicBezTo>
                      <a:cubicBezTo>
                        <a:pt x="176" y="707"/>
                        <a:pt x="176" y="715"/>
                        <a:pt x="176" y="724"/>
                      </a:cubicBezTo>
                      <a:close/>
                      <a:moveTo>
                        <a:pt x="176" y="681"/>
                      </a:moveTo>
                      <a:cubicBezTo>
                        <a:pt x="164" y="680"/>
                        <a:pt x="152" y="679"/>
                        <a:pt x="141" y="679"/>
                      </a:cubicBezTo>
                      <a:cubicBezTo>
                        <a:pt x="141" y="671"/>
                        <a:pt x="141" y="663"/>
                        <a:pt x="141" y="655"/>
                      </a:cubicBezTo>
                      <a:cubicBezTo>
                        <a:pt x="152" y="655"/>
                        <a:pt x="164" y="655"/>
                        <a:pt x="176" y="655"/>
                      </a:cubicBezTo>
                      <a:cubicBezTo>
                        <a:pt x="176" y="664"/>
                        <a:pt x="176" y="672"/>
                        <a:pt x="176" y="681"/>
                      </a:cubicBezTo>
                      <a:close/>
                      <a:moveTo>
                        <a:pt x="176" y="638"/>
                      </a:moveTo>
                      <a:cubicBezTo>
                        <a:pt x="164" y="637"/>
                        <a:pt x="152" y="637"/>
                        <a:pt x="141" y="636"/>
                      </a:cubicBezTo>
                      <a:cubicBezTo>
                        <a:pt x="141" y="628"/>
                        <a:pt x="141" y="620"/>
                        <a:pt x="141" y="613"/>
                      </a:cubicBezTo>
                      <a:cubicBezTo>
                        <a:pt x="152" y="612"/>
                        <a:pt x="164" y="612"/>
                        <a:pt x="176" y="612"/>
                      </a:cubicBezTo>
                      <a:cubicBezTo>
                        <a:pt x="176" y="621"/>
                        <a:pt x="176" y="629"/>
                        <a:pt x="176" y="638"/>
                      </a:cubicBezTo>
                      <a:close/>
                      <a:moveTo>
                        <a:pt x="176" y="595"/>
                      </a:moveTo>
                      <a:cubicBezTo>
                        <a:pt x="164" y="595"/>
                        <a:pt x="152" y="594"/>
                        <a:pt x="141" y="594"/>
                      </a:cubicBezTo>
                      <a:cubicBezTo>
                        <a:pt x="141" y="586"/>
                        <a:pt x="141" y="578"/>
                        <a:pt x="141" y="570"/>
                      </a:cubicBezTo>
                      <a:cubicBezTo>
                        <a:pt x="152" y="570"/>
                        <a:pt x="164" y="570"/>
                        <a:pt x="176" y="569"/>
                      </a:cubicBezTo>
                      <a:cubicBezTo>
                        <a:pt x="176" y="578"/>
                        <a:pt x="176" y="586"/>
                        <a:pt x="176" y="595"/>
                      </a:cubicBezTo>
                      <a:close/>
                      <a:moveTo>
                        <a:pt x="176" y="552"/>
                      </a:moveTo>
                      <a:cubicBezTo>
                        <a:pt x="164" y="552"/>
                        <a:pt x="152" y="552"/>
                        <a:pt x="141" y="552"/>
                      </a:cubicBezTo>
                      <a:cubicBezTo>
                        <a:pt x="141" y="544"/>
                        <a:pt x="141" y="536"/>
                        <a:pt x="141" y="528"/>
                      </a:cubicBezTo>
                      <a:cubicBezTo>
                        <a:pt x="152" y="527"/>
                        <a:pt x="164" y="527"/>
                        <a:pt x="176" y="526"/>
                      </a:cubicBezTo>
                      <a:cubicBezTo>
                        <a:pt x="176" y="535"/>
                        <a:pt x="176" y="543"/>
                        <a:pt x="176" y="552"/>
                      </a:cubicBezTo>
                      <a:close/>
                      <a:moveTo>
                        <a:pt x="176" y="509"/>
                      </a:moveTo>
                      <a:cubicBezTo>
                        <a:pt x="164" y="509"/>
                        <a:pt x="152" y="509"/>
                        <a:pt x="141" y="510"/>
                      </a:cubicBezTo>
                      <a:cubicBezTo>
                        <a:pt x="141" y="502"/>
                        <a:pt x="141" y="494"/>
                        <a:pt x="141" y="486"/>
                      </a:cubicBezTo>
                      <a:cubicBezTo>
                        <a:pt x="152" y="485"/>
                        <a:pt x="164" y="484"/>
                        <a:pt x="176" y="483"/>
                      </a:cubicBezTo>
                      <a:cubicBezTo>
                        <a:pt x="176" y="492"/>
                        <a:pt x="176" y="500"/>
                        <a:pt x="176" y="509"/>
                      </a:cubicBezTo>
                      <a:close/>
                      <a:moveTo>
                        <a:pt x="176" y="466"/>
                      </a:moveTo>
                      <a:cubicBezTo>
                        <a:pt x="164" y="466"/>
                        <a:pt x="152" y="467"/>
                        <a:pt x="141" y="467"/>
                      </a:cubicBezTo>
                      <a:cubicBezTo>
                        <a:pt x="141" y="460"/>
                        <a:pt x="141" y="452"/>
                        <a:pt x="141" y="444"/>
                      </a:cubicBezTo>
                      <a:cubicBezTo>
                        <a:pt x="152" y="442"/>
                        <a:pt x="164" y="441"/>
                        <a:pt x="176" y="440"/>
                      </a:cubicBezTo>
                      <a:cubicBezTo>
                        <a:pt x="176" y="448"/>
                        <a:pt x="176" y="457"/>
                        <a:pt x="176" y="466"/>
                      </a:cubicBezTo>
                      <a:close/>
                      <a:moveTo>
                        <a:pt x="176" y="422"/>
                      </a:moveTo>
                      <a:cubicBezTo>
                        <a:pt x="164" y="423"/>
                        <a:pt x="152" y="424"/>
                        <a:pt x="141" y="425"/>
                      </a:cubicBezTo>
                      <a:cubicBezTo>
                        <a:pt x="141" y="417"/>
                        <a:pt x="141" y="409"/>
                        <a:pt x="141" y="401"/>
                      </a:cubicBezTo>
                      <a:cubicBezTo>
                        <a:pt x="152" y="400"/>
                        <a:pt x="164" y="398"/>
                        <a:pt x="176" y="397"/>
                      </a:cubicBezTo>
                      <a:cubicBezTo>
                        <a:pt x="176" y="405"/>
                        <a:pt x="176" y="414"/>
                        <a:pt x="176" y="422"/>
                      </a:cubicBezTo>
                      <a:close/>
                      <a:moveTo>
                        <a:pt x="176" y="379"/>
                      </a:moveTo>
                      <a:cubicBezTo>
                        <a:pt x="164" y="381"/>
                        <a:pt x="152" y="382"/>
                        <a:pt x="141" y="383"/>
                      </a:cubicBezTo>
                      <a:cubicBezTo>
                        <a:pt x="141" y="375"/>
                        <a:pt x="141" y="367"/>
                        <a:pt x="141" y="359"/>
                      </a:cubicBezTo>
                      <a:cubicBezTo>
                        <a:pt x="152" y="357"/>
                        <a:pt x="164" y="356"/>
                        <a:pt x="176" y="354"/>
                      </a:cubicBezTo>
                      <a:cubicBezTo>
                        <a:pt x="176" y="362"/>
                        <a:pt x="176" y="371"/>
                        <a:pt x="176" y="379"/>
                      </a:cubicBezTo>
                      <a:close/>
                      <a:moveTo>
                        <a:pt x="141" y="299"/>
                      </a:moveTo>
                      <a:cubicBezTo>
                        <a:pt x="141" y="291"/>
                        <a:pt x="141" y="283"/>
                        <a:pt x="141" y="275"/>
                      </a:cubicBezTo>
                      <a:cubicBezTo>
                        <a:pt x="152" y="272"/>
                        <a:pt x="164" y="270"/>
                        <a:pt x="176" y="268"/>
                      </a:cubicBezTo>
                      <a:cubicBezTo>
                        <a:pt x="176" y="276"/>
                        <a:pt x="176" y="285"/>
                        <a:pt x="176" y="293"/>
                      </a:cubicBezTo>
                      <a:cubicBezTo>
                        <a:pt x="164" y="295"/>
                        <a:pt x="152" y="297"/>
                        <a:pt x="141" y="299"/>
                      </a:cubicBezTo>
                      <a:close/>
                      <a:moveTo>
                        <a:pt x="176" y="336"/>
                      </a:moveTo>
                      <a:cubicBezTo>
                        <a:pt x="164" y="338"/>
                        <a:pt x="152" y="339"/>
                        <a:pt x="141" y="341"/>
                      </a:cubicBezTo>
                      <a:cubicBezTo>
                        <a:pt x="141" y="333"/>
                        <a:pt x="141" y="325"/>
                        <a:pt x="141" y="317"/>
                      </a:cubicBezTo>
                      <a:cubicBezTo>
                        <a:pt x="152" y="315"/>
                        <a:pt x="164" y="313"/>
                        <a:pt x="176" y="311"/>
                      </a:cubicBezTo>
                      <a:cubicBezTo>
                        <a:pt x="176" y="319"/>
                        <a:pt x="176" y="328"/>
                        <a:pt x="176" y="336"/>
                      </a:cubicBezTo>
                      <a:close/>
                      <a:moveTo>
                        <a:pt x="176" y="250"/>
                      </a:moveTo>
                      <a:cubicBezTo>
                        <a:pt x="164" y="252"/>
                        <a:pt x="152" y="254"/>
                        <a:pt x="141" y="256"/>
                      </a:cubicBezTo>
                      <a:cubicBezTo>
                        <a:pt x="141" y="248"/>
                        <a:pt x="141" y="240"/>
                        <a:pt x="141" y="232"/>
                      </a:cubicBezTo>
                      <a:cubicBezTo>
                        <a:pt x="152" y="230"/>
                        <a:pt x="164" y="227"/>
                        <a:pt x="176" y="224"/>
                      </a:cubicBezTo>
                      <a:cubicBezTo>
                        <a:pt x="176" y="233"/>
                        <a:pt x="176" y="242"/>
                        <a:pt x="176" y="250"/>
                      </a:cubicBezTo>
                      <a:close/>
                      <a:moveTo>
                        <a:pt x="176" y="207"/>
                      </a:moveTo>
                      <a:cubicBezTo>
                        <a:pt x="164" y="209"/>
                        <a:pt x="152" y="212"/>
                        <a:pt x="141" y="214"/>
                      </a:cubicBezTo>
                      <a:cubicBezTo>
                        <a:pt x="141" y="206"/>
                        <a:pt x="141" y="198"/>
                        <a:pt x="141" y="190"/>
                      </a:cubicBezTo>
                      <a:cubicBezTo>
                        <a:pt x="152" y="187"/>
                        <a:pt x="164" y="184"/>
                        <a:pt x="176" y="181"/>
                      </a:cubicBezTo>
                      <a:cubicBezTo>
                        <a:pt x="176" y="190"/>
                        <a:pt x="176" y="198"/>
                        <a:pt x="176" y="207"/>
                      </a:cubicBezTo>
                      <a:close/>
                      <a:moveTo>
                        <a:pt x="176" y="164"/>
                      </a:moveTo>
                      <a:cubicBezTo>
                        <a:pt x="164" y="167"/>
                        <a:pt x="152" y="169"/>
                        <a:pt x="141" y="172"/>
                      </a:cubicBezTo>
                      <a:cubicBezTo>
                        <a:pt x="141" y="164"/>
                        <a:pt x="141" y="156"/>
                        <a:pt x="141" y="148"/>
                      </a:cubicBezTo>
                      <a:cubicBezTo>
                        <a:pt x="152" y="145"/>
                        <a:pt x="164" y="142"/>
                        <a:pt x="176" y="138"/>
                      </a:cubicBezTo>
                      <a:cubicBezTo>
                        <a:pt x="176" y="147"/>
                        <a:pt x="176" y="155"/>
                        <a:pt x="176" y="164"/>
                      </a:cubicBezTo>
                      <a:close/>
                      <a:moveTo>
                        <a:pt x="176" y="121"/>
                      </a:moveTo>
                      <a:cubicBezTo>
                        <a:pt x="164" y="124"/>
                        <a:pt x="152" y="127"/>
                        <a:pt x="141" y="130"/>
                      </a:cubicBezTo>
                      <a:cubicBezTo>
                        <a:pt x="141" y="122"/>
                        <a:pt x="141" y="114"/>
                        <a:pt x="141" y="106"/>
                      </a:cubicBezTo>
                      <a:cubicBezTo>
                        <a:pt x="152" y="102"/>
                        <a:pt x="164" y="99"/>
                        <a:pt x="176" y="95"/>
                      </a:cubicBezTo>
                      <a:cubicBezTo>
                        <a:pt x="176" y="104"/>
                        <a:pt x="176" y="112"/>
                        <a:pt x="176" y="121"/>
                      </a:cubicBezTo>
                      <a:close/>
                      <a:moveTo>
                        <a:pt x="141" y="64"/>
                      </a:moveTo>
                      <a:cubicBezTo>
                        <a:pt x="176" y="52"/>
                        <a:pt x="176" y="52"/>
                        <a:pt x="176" y="52"/>
                      </a:cubicBezTo>
                      <a:cubicBezTo>
                        <a:pt x="176" y="78"/>
                        <a:pt x="176" y="78"/>
                        <a:pt x="176" y="78"/>
                      </a:cubicBezTo>
                      <a:cubicBezTo>
                        <a:pt x="141" y="87"/>
                        <a:pt x="141" y="87"/>
                        <a:pt x="141" y="87"/>
                      </a:cubicBezTo>
                      <a:lnTo>
                        <a:pt x="141" y="64"/>
                      </a:lnTo>
                      <a:close/>
                      <a:moveTo>
                        <a:pt x="94" y="78"/>
                      </a:moveTo>
                      <a:cubicBezTo>
                        <a:pt x="117" y="71"/>
                        <a:pt x="117" y="71"/>
                        <a:pt x="117" y="71"/>
                      </a:cubicBezTo>
                      <a:cubicBezTo>
                        <a:pt x="117" y="94"/>
                        <a:pt x="117" y="94"/>
                        <a:pt x="117" y="94"/>
                      </a:cubicBezTo>
                      <a:cubicBezTo>
                        <a:pt x="94" y="100"/>
                        <a:pt x="94" y="100"/>
                        <a:pt x="94" y="100"/>
                      </a:cubicBezTo>
                      <a:lnTo>
                        <a:pt x="94" y="78"/>
                      </a:lnTo>
                      <a:close/>
                      <a:moveTo>
                        <a:pt x="94" y="119"/>
                      </a:moveTo>
                      <a:cubicBezTo>
                        <a:pt x="102" y="117"/>
                        <a:pt x="109" y="114"/>
                        <a:pt x="117" y="112"/>
                      </a:cubicBezTo>
                      <a:cubicBezTo>
                        <a:pt x="117" y="120"/>
                        <a:pt x="117" y="127"/>
                        <a:pt x="117" y="135"/>
                      </a:cubicBezTo>
                      <a:cubicBezTo>
                        <a:pt x="109" y="137"/>
                        <a:pt x="102" y="139"/>
                        <a:pt x="94" y="141"/>
                      </a:cubicBezTo>
                      <a:cubicBezTo>
                        <a:pt x="94" y="133"/>
                        <a:pt x="94" y="126"/>
                        <a:pt x="94" y="119"/>
                      </a:cubicBezTo>
                      <a:close/>
                      <a:moveTo>
                        <a:pt x="94" y="160"/>
                      </a:moveTo>
                      <a:cubicBezTo>
                        <a:pt x="102" y="158"/>
                        <a:pt x="109" y="156"/>
                        <a:pt x="117" y="154"/>
                      </a:cubicBezTo>
                      <a:cubicBezTo>
                        <a:pt x="117" y="161"/>
                        <a:pt x="117" y="169"/>
                        <a:pt x="117" y="177"/>
                      </a:cubicBezTo>
                      <a:cubicBezTo>
                        <a:pt x="109" y="178"/>
                        <a:pt x="102" y="180"/>
                        <a:pt x="94" y="182"/>
                      </a:cubicBezTo>
                      <a:cubicBezTo>
                        <a:pt x="94" y="175"/>
                        <a:pt x="94" y="167"/>
                        <a:pt x="94" y="160"/>
                      </a:cubicBezTo>
                      <a:close/>
                      <a:moveTo>
                        <a:pt x="94" y="201"/>
                      </a:moveTo>
                      <a:cubicBezTo>
                        <a:pt x="102" y="199"/>
                        <a:pt x="109" y="197"/>
                        <a:pt x="117" y="195"/>
                      </a:cubicBezTo>
                      <a:cubicBezTo>
                        <a:pt x="117" y="203"/>
                        <a:pt x="117" y="211"/>
                        <a:pt x="117" y="218"/>
                      </a:cubicBezTo>
                      <a:cubicBezTo>
                        <a:pt x="109" y="220"/>
                        <a:pt x="102" y="221"/>
                        <a:pt x="94" y="223"/>
                      </a:cubicBezTo>
                      <a:cubicBezTo>
                        <a:pt x="94" y="216"/>
                        <a:pt x="94" y="208"/>
                        <a:pt x="94" y="201"/>
                      </a:cubicBezTo>
                      <a:close/>
                      <a:moveTo>
                        <a:pt x="94" y="242"/>
                      </a:moveTo>
                      <a:cubicBezTo>
                        <a:pt x="102" y="241"/>
                        <a:pt x="109" y="239"/>
                        <a:pt x="117" y="237"/>
                      </a:cubicBezTo>
                      <a:cubicBezTo>
                        <a:pt x="117" y="245"/>
                        <a:pt x="117" y="252"/>
                        <a:pt x="117" y="260"/>
                      </a:cubicBezTo>
                      <a:cubicBezTo>
                        <a:pt x="109" y="261"/>
                        <a:pt x="102" y="263"/>
                        <a:pt x="94" y="264"/>
                      </a:cubicBezTo>
                      <a:cubicBezTo>
                        <a:pt x="94" y="257"/>
                        <a:pt x="94" y="249"/>
                        <a:pt x="94" y="242"/>
                      </a:cubicBezTo>
                      <a:close/>
                      <a:moveTo>
                        <a:pt x="94" y="283"/>
                      </a:moveTo>
                      <a:cubicBezTo>
                        <a:pt x="101" y="282"/>
                        <a:pt x="109" y="280"/>
                        <a:pt x="117" y="279"/>
                      </a:cubicBezTo>
                      <a:cubicBezTo>
                        <a:pt x="117" y="286"/>
                        <a:pt x="117" y="294"/>
                        <a:pt x="117" y="302"/>
                      </a:cubicBezTo>
                      <a:cubicBezTo>
                        <a:pt x="109" y="303"/>
                        <a:pt x="101" y="304"/>
                        <a:pt x="94" y="305"/>
                      </a:cubicBezTo>
                      <a:cubicBezTo>
                        <a:pt x="94" y="298"/>
                        <a:pt x="94" y="291"/>
                        <a:pt x="94" y="283"/>
                      </a:cubicBezTo>
                      <a:close/>
                      <a:moveTo>
                        <a:pt x="94" y="324"/>
                      </a:moveTo>
                      <a:cubicBezTo>
                        <a:pt x="101" y="323"/>
                        <a:pt x="109" y="322"/>
                        <a:pt x="117" y="320"/>
                      </a:cubicBezTo>
                      <a:cubicBezTo>
                        <a:pt x="117" y="328"/>
                        <a:pt x="117" y="336"/>
                        <a:pt x="117" y="343"/>
                      </a:cubicBezTo>
                      <a:cubicBezTo>
                        <a:pt x="109" y="344"/>
                        <a:pt x="101" y="345"/>
                        <a:pt x="94" y="346"/>
                      </a:cubicBezTo>
                      <a:cubicBezTo>
                        <a:pt x="94" y="339"/>
                        <a:pt x="94" y="332"/>
                        <a:pt x="94" y="324"/>
                      </a:cubicBezTo>
                      <a:close/>
                      <a:moveTo>
                        <a:pt x="94" y="365"/>
                      </a:moveTo>
                      <a:cubicBezTo>
                        <a:pt x="101" y="364"/>
                        <a:pt x="109" y="363"/>
                        <a:pt x="116" y="362"/>
                      </a:cubicBezTo>
                      <a:cubicBezTo>
                        <a:pt x="116" y="370"/>
                        <a:pt x="116" y="377"/>
                        <a:pt x="116" y="385"/>
                      </a:cubicBezTo>
                      <a:cubicBezTo>
                        <a:pt x="109" y="386"/>
                        <a:pt x="101" y="387"/>
                        <a:pt x="94" y="387"/>
                      </a:cubicBezTo>
                      <a:cubicBezTo>
                        <a:pt x="94" y="380"/>
                        <a:pt x="94" y="373"/>
                        <a:pt x="94" y="365"/>
                      </a:cubicBezTo>
                      <a:close/>
                      <a:moveTo>
                        <a:pt x="94" y="407"/>
                      </a:moveTo>
                      <a:cubicBezTo>
                        <a:pt x="101" y="406"/>
                        <a:pt x="109" y="405"/>
                        <a:pt x="116" y="404"/>
                      </a:cubicBezTo>
                      <a:cubicBezTo>
                        <a:pt x="116" y="411"/>
                        <a:pt x="116" y="419"/>
                        <a:pt x="116" y="427"/>
                      </a:cubicBezTo>
                      <a:cubicBezTo>
                        <a:pt x="109" y="427"/>
                        <a:pt x="101" y="428"/>
                        <a:pt x="94" y="428"/>
                      </a:cubicBezTo>
                      <a:cubicBezTo>
                        <a:pt x="94" y="421"/>
                        <a:pt x="94" y="414"/>
                        <a:pt x="94" y="407"/>
                      </a:cubicBezTo>
                      <a:close/>
                      <a:moveTo>
                        <a:pt x="94" y="448"/>
                      </a:moveTo>
                      <a:cubicBezTo>
                        <a:pt x="101" y="447"/>
                        <a:pt x="109" y="446"/>
                        <a:pt x="116" y="445"/>
                      </a:cubicBezTo>
                      <a:cubicBezTo>
                        <a:pt x="116" y="453"/>
                        <a:pt x="116" y="461"/>
                        <a:pt x="116" y="468"/>
                      </a:cubicBezTo>
                      <a:cubicBezTo>
                        <a:pt x="109" y="469"/>
                        <a:pt x="101" y="469"/>
                        <a:pt x="94" y="469"/>
                      </a:cubicBezTo>
                      <a:cubicBezTo>
                        <a:pt x="94" y="462"/>
                        <a:pt x="94" y="455"/>
                        <a:pt x="94" y="448"/>
                      </a:cubicBezTo>
                      <a:close/>
                      <a:moveTo>
                        <a:pt x="94" y="489"/>
                      </a:moveTo>
                      <a:cubicBezTo>
                        <a:pt x="101" y="488"/>
                        <a:pt x="109" y="488"/>
                        <a:pt x="116" y="487"/>
                      </a:cubicBezTo>
                      <a:cubicBezTo>
                        <a:pt x="116" y="495"/>
                        <a:pt x="116" y="502"/>
                        <a:pt x="116" y="510"/>
                      </a:cubicBezTo>
                      <a:cubicBezTo>
                        <a:pt x="109" y="510"/>
                        <a:pt x="101" y="510"/>
                        <a:pt x="94" y="511"/>
                      </a:cubicBezTo>
                      <a:cubicBezTo>
                        <a:pt x="94" y="503"/>
                        <a:pt x="94" y="496"/>
                        <a:pt x="94" y="489"/>
                      </a:cubicBezTo>
                      <a:close/>
                      <a:moveTo>
                        <a:pt x="93" y="530"/>
                      </a:moveTo>
                      <a:cubicBezTo>
                        <a:pt x="101" y="529"/>
                        <a:pt x="109" y="529"/>
                        <a:pt x="116" y="529"/>
                      </a:cubicBezTo>
                      <a:cubicBezTo>
                        <a:pt x="116" y="536"/>
                        <a:pt x="116" y="544"/>
                        <a:pt x="116" y="552"/>
                      </a:cubicBezTo>
                      <a:cubicBezTo>
                        <a:pt x="109" y="552"/>
                        <a:pt x="101" y="552"/>
                        <a:pt x="93" y="552"/>
                      </a:cubicBezTo>
                      <a:cubicBezTo>
                        <a:pt x="93" y="544"/>
                        <a:pt x="93" y="537"/>
                        <a:pt x="93" y="530"/>
                      </a:cubicBezTo>
                      <a:close/>
                      <a:moveTo>
                        <a:pt x="93" y="571"/>
                      </a:moveTo>
                      <a:cubicBezTo>
                        <a:pt x="101" y="571"/>
                        <a:pt x="109" y="570"/>
                        <a:pt x="116" y="570"/>
                      </a:cubicBezTo>
                      <a:cubicBezTo>
                        <a:pt x="116" y="578"/>
                        <a:pt x="116" y="586"/>
                        <a:pt x="116" y="593"/>
                      </a:cubicBezTo>
                      <a:cubicBezTo>
                        <a:pt x="109" y="593"/>
                        <a:pt x="101" y="593"/>
                        <a:pt x="93" y="593"/>
                      </a:cubicBezTo>
                      <a:cubicBezTo>
                        <a:pt x="93" y="585"/>
                        <a:pt x="93" y="578"/>
                        <a:pt x="93" y="571"/>
                      </a:cubicBezTo>
                      <a:close/>
                      <a:moveTo>
                        <a:pt x="93" y="612"/>
                      </a:moveTo>
                      <a:cubicBezTo>
                        <a:pt x="101" y="612"/>
                        <a:pt x="108" y="612"/>
                        <a:pt x="116" y="612"/>
                      </a:cubicBezTo>
                      <a:cubicBezTo>
                        <a:pt x="116" y="620"/>
                        <a:pt x="116" y="627"/>
                        <a:pt x="116" y="635"/>
                      </a:cubicBezTo>
                      <a:cubicBezTo>
                        <a:pt x="108" y="635"/>
                        <a:pt x="101" y="634"/>
                        <a:pt x="93" y="634"/>
                      </a:cubicBezTo>
                      <a:cubicBezTo>
                        <a:pt x="93" y="627"/>
                        <a:pt x="93" y="619"/>
                        <a:pt x="93" y="612"/>
                      </a:cubicBezTo>
                      <a:close/>
                      <a:moveTo>
                        <a:pt x="93" y="653"/>
                      </a:moveTo>
                      <a:cubicBezTo>
                        <a:pt x="101" y="653"/>
                        <a:pt x="108" y="653"/>
                        <a:pt x="116" y="654"/>
                      </a:cubicBezTo>
                      <a:cubicBezTo>
                        <a:pt x="116" y="661"/>
                        <a:pt x="116" y="669"/>
                        <a:pt x="116" y="676"/>
                      </a:cubicBezTo>
                      <a:cubicBezTo>
                        <a:pt x="108" y="676"/>
                        <a:pt x="101" y="675"/>
                        <a:pt x="93" y="675"/>
                      </a:cubicBezTo>
                      <a:cubicBezTo>
                        <a:pt x="93" y="668"/>
                        <a:pt x="93" y="660"/>
                        <a:pt x="93" y="653"/>
                      </a:cubicBezTo>
                      <a:close/>
                      <a:moveTo>
                        <a:pt x="93" y="694"/>
                      </a:moveTo>
                      <a:cubicBezTo>
                        <a:pt x="101" y="695"/>
                        <a:pt x="108" y="695"/>
                        <a:pt x="116" y="695"/>
                      </a:cubicBezTo>
                      <a:cubicBezTo>
                        <a:pt x="116" y="703"/>
                        <a:pt x="116" y="710"/>
                        <a:pt x="116" y="718"/>
                      </a:cubicBezTo>
                      <a:cubicBezTo>
                        <a:pt x="108" y="717"/>
                        <a:pt x="101" y="717"/>
                        <a:pt x="93" y="716"/>
                      </a:cubicBezTo>
                      <a:cubicBezTo>
                        <a:pt x="93" y="709"/>
                        <a:pt x="93" y="702"/>
                        <a:pt x="93" y="694"/>
                      </a:cubicBezTo>
                      <a:close/>
                      <a:moveTo>
                        <a:pt x="93" y="735"/>
                      </a:moveTo>
                      <a:cubicBezTo>
                        <a:pt x="101" y="736"/>
                        <a:pt x="108" y="736"/>
                        <a:pt x="116" y="737"/>
                      </a:cubicBezTo>
                      <a:cubicBezTo>
                        <a:pt x="116" y="744"/>
                        <a:pt x="116" y="752"/>
                        <a:pt x="116" y="760"/>
                      </a:cubicBezTo>
                      <a:cubicBezTo>
                        <a:pt x="108" y="759"/>
                        <a:pt x="101" y="758"/>
                        <a:pt x="93" y="757"/>
                      </a:cubicBezTo>
                      <a:cubicBezTo>
                        <a:pt x="93" y="750"/>
                        <a:pt x="93" y="743"/>
                        <a:pt x="93" y="735"/>
                      </a:cubicBezTo>
                      <a:close/>
                      <a:moveTo>
                        <a:pt x="93" y="776"/>
                      </a:moveTo>
                      <a:cubicBezTo>
                        <a:pt x="116" y="778"/>
                        <a:pt x="116" y="778"/>
                        <a:pt x="116" y="778"/>
                      </a:cubicBezTo>
                      <a:cubicBezTo>
                        <a:pt x="116" y="801"/>
                        <a:pt x="116" y="801"/>
                        <a:pt x="116" y="801"/>
                      </a:cubicBezTo>
                      <a:cubicBezTo>
                        <a:pt x="93" y="798"/>
                        <a:pt x="93" y="798"/>
                        <a:pt x="93" y="798"/>
                      </a:cubicBezTo>
                      <a:lnTo>
                        <a:pt x="93" y="776"/>
                      </a:lnTo>
                      <a:close/>
                      <a:moveTo>
                        <a:pt x="74" y="796"/>
                      </a:moveTo>
                      <a:cubicBezTo>
                        <a:pt x="58" y="794"/>
                        <a:pt x="58" y="794"/>
                        <a:pt x="58" y="794"/>
                      </a:cubicBezTo>
                      <a:cubicBezTo>
                        <a:pt x="58" y="774"/>
                        <a:pt x="58" y="774"/>
                        <a:pt x="58" y="774"/>
                      </a:cubicBezTo>
                      <a:cubicBezTo>
                        <a:pt x="74" y="775"/>
                        <a:pt x="74" y="775"/>
                        <a:pt x="74" y="775"/>
                      </a:cubicBezTo>
                      <a:lnTo>
                        <a:pt x="74" y="796"/>
                      </a:lnTo>
                      <a:close/>
                      <a:moveTo>
                        <a:pt x="74" y="756"/>
                      </a:moveTo>
                      <a:cubicBezTo>
                        <a:pt x="69" y="755"/>
                        <a:pt x="63" y="754"/>
                        <a:pt x="58" y="754"/>
                      </a:cubicBezTo>
                      <a:cubicBezTo>
                        <a:pt x="58" y="747"/>
                        <a:pt x="58" y="740"/>
                        <a:pt x="58" y="733"/>
                      </a:cubicBezTo>
                      <a:cubicBezTo>
                        <a:pt x="63" y="734"/>
                        <a:pt x="69" y="734"/>
                        <a:pt x="74" y="735"/>
                      </a:cubicBezTo>
                      <a:cubicBezTo>
                        <a:pt x="74" y="742"/>
                        <a:pt x="74" y="749"/>
                        <a:pt x="74" y="756"/>
                      </a:cubicBezTo>
                      <a:close/>
                      <a:moveTo>
                        <a:pt x="58" y="713"/>
                      </a:moveTo>
                      <a:cubicBezTo>
                        <a:pt x="58" y="707"/>
                        <a:pt x="58" y="700"/>
                        <a:pt x="58" y="693"/>
                      </a:cubicBezTo>
                      <a:cubicBezTo>
                        <a:pt x="63" y="693"/>
                        <a:pt x="69" y="694"/>
                        <a:pt x="74" y="694"/>
                      </a:cubicBezTo>
                      <a:cubicBezTo>
                        <a:pt x="74" y="701"/>
                        <a:pt x="74" y="708"/>
                        <a:pt x="74" y="715"/>
                      </a:cubicBezTo>
                      <a:cubicBezTo>
                        <a:pt x="69" y="714"/>
                        <a:pt x="63" y="714"/>
                        <a:pt x="58" y="713"/>
                      </a:cubicBezTo>
                      <a:close/>
                      <a:moveTo>
                        <a:pt x="74" y="674"/>
                      </a:moveTo>
                      <a:cubicBezTo>
                        <a:pt x="69" y="674"/>
                        <a:pt x="63" y="674"/>
                        <a:pt x="58" y="673"/>
                      </a:cubicBezTo>
                      <a:cubicBezTo>
                        <a:pt x="58" y="666"/>
                        <a:pt x="58" y="660"/>
                        <a:pt x="58" y="653"/>
                      </a:cubicBezTo>
                      <a:cubicBezTo>
                        <a:pt x="63" y="653"/>
                        <a:pt x="69" y="653"/>
                        <a:pt x="74" y="653"/>
                      </a:cubicBezTo>
                      <a:cubicBezTo>
                        <a:pt x="74" y="660"/>
                        <a:pt x="74" y="667"/>
                        <a:pt x="74" y="674"/>
                      </a:cubicBezTo>
                      <a:close/>
                      <a:moveTo>
                        <a:pt x="58" y="633"/>
                      </a:moveTo>
                      <a:cubicBezTo>
                        <a:pt x="58" y="626"/>
                        <a:pt x="58" y="619"/>
                        <a:pt x="58" y="613"/>
                      </a:cubicBezTo>
                      <a:cubicBezTo>
                        <a:pt x="63" y="613"/>
                        <a:pt x="69" y="613"/>
                        <a:pt x="74" y="613"/>
                      </a:cubicBezTo>
                      <a:cubicBezTo>
                        <a:pt x="74" y="620"/>
                        <a:pt x="74" y="627"/>
                        <a:pt x="74" y="634"/>
                      </a:cubicBezTo>
                      <a:cubicBezTo>
                        <a:pt x="69" y="633"/>
                        <a:pt x="63" y="633"/>
                        <a:pt x="58" y="633"/>
                      </a:cubicBezTo>
                      <a:close/>
                      <a:moveTo>
                        <a:pt x="74" y="593"/>
                      </a:moveTo>
                      <a:cubicBezTo>
                        <a:pt x="69" y="593"/>
                        <a:pt x="63" y="593"/>
                        <a:pt x="58" y="593"/>
                      </a:cubicBezTo>
                      <a:cubicBezTo>
                        <a:pt x="58" y="586"/>
                        <a:pt x="58" y="579"/>
                        <a:pt x="58" y="572"/>
                      </a:cubicBezTo>
                      <a:cubicBezTo>
                        <a:pt x="63" y="572"/>
                        <a:pt x="69" y="572"/>
                        <a:pt x="74" y="572"/>
                      </a:cubicBezTo>
                      <a:cubicBezTo>
                        <a:pt x="74" y="579"/>
                        <a:pt x="74" y="586"/>
                        <a:pt x="74" y="593"/>
                      </a:cubicBezTo>
                      <a:close/>
                      <a:moveTo>
                        <a:pt x="58" y="552"/>
                      </a:moveTo>
                      <a:cubicBezTo>
                        <a:pt x="58" y="546"/>
                        <a:pt x="58" y="539"/>
                        <a:pt x="58" y="532"/>
                      </a:cubicBezTo>
                      <a:cubicBezTo>
                        <a:pt x="63" y="532"/>
                        <a:pt x="69" y="532"/>
                        <a:pt x="74" y="531"/>
                      </a:cubicBezTo>
                      <a:cubicBezTo>
                        <a:pt x="74" y="538"/>
                        <a:pt x="74" y="545"/>
                        <a:pt x="74" y="552"/>
                      </a:cubicBezTo>
                      <a:cubicBezTo>
                        <a:pt x="69" y="552"/>
                        <a:pt x="63" y="552"/>
                        <a:pt x="58" y="552"/>
                      </a:cubicBezTo>
                      <a:close/>
                      <a:moveTo>
                        <a:pt x="74" y="512"/>
                      </a:moveTo>
                      <a:cubicBezTo>
                        <a:pt x="69" y="512"/>
                        <a:pt x="63" y="512"/>
                        <a:pt x="58" y="512"/>
                      </a:cubicBezTo>
                      <a:cubicBezTo>
                        <a:pt x="58" y="505"/>
                        <a:pt x="58" y="499"/>
                        <a:pt x="58" y="492"/>
                      </a:cubicBezTo>
                      <a:cubicBezTo>
                        <a:pt x="63" y="491"/>
                        <a:pt x="69" y="491"/>
                        <a:pt x="74" y="491"/>
                      </a:cubicBezTo>
                      <a:cubicBezTo>
                        <a:pt x="74" y="498"/>
                        <a:pt x="74" y="505"/>
                        <a:pt x="74" y="512"/>
                      </a:cubicBezTo>
                      <a:close/>
                      <a:moveTo>
                        <a:pt x="74" y="471"/>
                      </a:moveTo>
                      <a:cubicBezTo>
                        <a:pt x="69" y="471"/>
                        <a:pt x="63" y="472"/>
                        <a:pt x="58" y="472"/>
                      </a:cubicBezTo>
                      <a:cubicBezTo>
                        <a:pt x="58" y="465"/>
                        <a:pt x="58" y="458"/>
                        <a:pt x="58" y="452"/>
                      </a:cubicBezTo>
                      <a:cubicBezTo>
                        <a:pt x="63" y="451"/>
                        <a:pt x="69" y="450"/>
                        <a:pt x="74" y="450"/>
                      </a:cubicBezTo>
                      <a:cubicBezTo>
                        <a:pt x="74" y="457"/>
                        <a:pt x="74" y="464"/>
                        <a:pt x="74" y="471"/>
                      </a:cubicBezTo>
                      <a:close/>
                      <a:moveTo>
                        <a:pt x="74" y="430"/>
                      </a:moveTo>
                      <a:cubicBezTo>
                        <a:pt x="69" y="431"/>
                        <a:pt x="63" y="431"/>
                        <a:pt x="58" y="432"/>
                      </a:cubicBezTo>
                      <a:cubicBezTo>
                        <a:pt x="58" y="425"/>
                        <a:pt x="58" y="418"/>
                        <a:pt x="58" y="411"/>
                      </a:cubicBezTo>
                      <a:cubicBezTo>
                        <a:pt x="63" y="411"/>
                        <a:pt x="69" y="410"/>
                        <a:pt x="74" y="409"/>
                      </a:cubicBezTo>
                      <a:cubicBezTo>
                        <a:pt x="74" y="416"/>
                        <a:pt x="74" y="423"/>
                        <a:pt x="74" y="430"/>
                      </a:cubicBezTo>
                      <a:close/>
                      <a:moveTo>
                        <a:pt x="74" y="390"/>
                      </a:moveTo>
                      <a:cubicBezTo>
                        <a:pt x="69" y="390"/>
                        <a:pt x="63" y="391"/>
                        <a:pt x="58" y="391"/>
                      </a:cubicBezTo>
                      <a:cubicBezTo>
                        <a:pt x="58" y="385"/>
                        <a:pt x="58" y="378"/>
                        <a:pt x="58" y="371"/>
                      </a:cubicBezTo>
                      <a:cubicBezTo>
                        <a:pt x="63" y="370"/>
                        <a:pt x="69" y="369"/>
                        <a:pt x="74" y="369"/>
                      </a:cubicBezTo>
                      <a:cubicBezTo>
                        <a:pt x="74" y="376"/>
                        <a:pt x="74" y="383"/>
                        <a:pt x="74" y="390"/>
                      </a:cubicBezTo>
                      <a:close/>
                      <a:moveTo>
                        <a:pt x="74" y="349"/>
                      </a:moveTo>
                      <a:cubicBezTo>
                        <a:pt x="69" y="350"/>
                        <a:pt x="63" y="350"/>
                        <a:pt x="58" y="351"/>
                      </a:cubicBezTo>
                      <a:cubicBezTo>
                        <a:pt x="58" y="344"/>
                        <a:pt x="58" y="338"/>
                        <a:pt x="58" y="331"/>
                      </a:cubicBezTo>
                      <a:cubicBezTo>
                        <a:pt x="63" y="330"/>
                        <a:pt x="69" y="329"/>
                        <a:pt x="74" y="328"/>
                      </a:cubicBezTo>
                      <a:cubicBezTo>
                        <a:pt x="74" y="335"/>
                        <a:pt x="74" y="342"/>
                        <a:pt x="74" y="349"/>
                      </a:cubicBezTo>
                      <a:close/>
                      <a:moveTo>
                        <a:pt x="74" y="308"/>
                      </a:moveTo>
                      <a:cubicBezTo>
                        <a:pt x="69" y="309"/>
                        <a:pt x="63" y="310"/>
                        <a:pt x="58" y="311"/>
                      </a:cubicBezTo>
                      <a:cubicBezTo>
                        <a:pt x="58" y="304"/>
                        <a:pt x="58" y="297"/>
                        <a:pt x="58" y="291"/>
                      </a:cubicBezTo>
                      <a:cubicBezTo>
                        <a:pt x="63" y="289"/>
                        <a:pt x="69" y="288"/>
                        <a:pt x="74" y="287"/>
                      </a:cubicBezTo>
                      <a:cubicBezTo>
                        <a:pt x="74" y="294"/>
                        <a:pt x="74" y="301"/>
                        <a:pt x="74" y="308"/>
                      </a:cubicBezTo>
                      <a:close/>
                      <a:moveTo>
                        <a:pt x="74" y="268"/>
                      </a:moveTo>
                      <a:cubicBezTo>
                        <a:pt x="69" y="269"/>
                        <a:pt x="63" y="270"/>
                        <a:pt x="58" y="271"/>
                      </a:cubicBezTo>
                      <a:cubicBezTo>
                        <a:pt x="58" y="264"/>
                        <a:pt x="58" y="257"/>
                        <a:pt x="58" y="250"/>
                      </a:cubicBezTo>
                      <a:cubicBezTo>
                        <a:pt x="63" y="249"/>
                        <a:pt x="69" y="248"/>
                        <a:pt x="74" y="247"/>
                      </a:cubicBezTo>
                      <a:cubicBezTo>
                        <a:pt x="74" y="254"/>
                        <a:pt x="74" y="261"/>
                        <a:pt x="74" y="268"/>
                      </a:cubicBezTo>
                      <a:close/>
                      <a:moveTo>
                        <a:pt x="74" y="227"/>
                      </a:moveTo>
                      <a:cubicBezTo>
                        <a:pt x="69" y="228"/>
                        <a:pt x="63" y="229"/>
                        <a:pt x="58" y="230"/>
                      </a:cubicBezTo>
                      <a:cubicBezTo>
                        <a:pt x="58" y="224"/>
                        <a:pt x="58" y="217"/>
                        <a:pt x="58" y="210"/>
                      </a:cubicBezTo>
                      <a:cubicBezTo>
                        <a:pt x="63" y="209"/>
                        <a:pt x="69" y="207"/>
                        <a:pt x="74" y="206"/>
                      </a:cubicBezTo>
                      <a:cubicBezTo>
                        <a:pt x="74" y="213"/>
                        <a:pt x="74" y="220"/>
                        <a:pt x="74" y="227"/>
                      </a:cubicBezTo>
                      <a:close/>
                      <a:moveTo>
                        <a:pt x="58" y="190"/>
                      </a:moveTo>
                      <a:cubicBezTo>
                        <a:pt x="58" y="183"/>
                        <a:pt x="58" y="177"/>
                        <a:pt x="58" y="170"/>
                      </a:cubicBezTo>
                      <a:cubicBezTo>
                        <a:pt x="63" y="168"/>
                        <a:pt x="69" y="167"/>
                        <a:pt x="74" y="165"/>
                      </a:cubicBezTo>
                      <a:cubicBezTo>
                        <a:pt x="74" y="172"/>
                        <a:pt x="74" y="179"/>
                        <a:pt x="74" y="186"/>
                      </a:cubicBezTo>
                      <a:cubicBezTo>
                        <a:pt x="69" y="188"/>
                        <a:pt x="63" y="189"/>
                        <a:pt x="58" y="190"/>
                      </a:cubicBezTo>
                      <a:close/>
                      <a:moveTo>
                        <a:pt x="74" y="146"/>
                      </a:moveTo>
                      <a:cubicBezTo>
                        <a:pt x="69" y="147"/>
                        <a:pt x="63" y="148"/>
                        <a:pt x="58" y="150"/>
                      </a:cubicBezTo>
                      <a:cubicBezTo>
                        <a:pt x="58" y="143"/>
                        <a:pt x="58" y="136"/>
                        <a:pt x="58" y="130"/>
                      </a:cubicBezTo>
                      <a:cubicBezTo>
                        <a:pt x="63" y="128"/>
                        <a:pt x="69" y="126"/>
                        <a:pt x="74" y="125"/>
                      </a:cubicBezTo>
                      <a:cubicBezTo>
                        <a:pt x="74" y="132"/>
                        <a:pt x="74" y="139"/>
                        <a:pt x="74" y="146"/>
                      </a:cubicBezTo>
                      <a:close/>
                      <a:moveTo>
                        <a:pt x="58" y="89"/>
                      </a:moveTo>
                      <a:cubicBezTo>
                        <a:pt x="74" y="84"/>
                        <a:pt x="74" y="84"/>
                        <a:pt x="74" y="84"/>
                      </a:cubicBezTo>
                      <a:cubicBezTo>
                        <a:pt x="74" y="105"/>
                        <a:pt x="74" y="105"/>
                        <a:pt x="74" y="105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lnTo>
                        <a:pt x="58" y="89"/>
                      </a:lnTo>
                      <a:close/>
                      <a:moveTo>
                        <a:pt x="43" y="793"/>
                      </a:moveTo>
                      <a:cubicBezTo>
                        <a:pt x="29" y="791"/>
                        <a:pt x="29" y="791"/>
                        <a:pt x="29" y="791"/>
                      </a:cubicBezTo>
                      <a:cubicBezTo>
                        <a:pt x="29" y="772"/>
                        <a:pt x="29" y="772"/>
                        <a:pt x="29" y="772"/>
                      </a:cubicBezTo>
                      <a:cubicBezTo>
                        <a:pt x="43" y="773"/>
                        <a:pt x="43" y="773"/>
                        <a:pt x="43" y="773"/>
                      </a:cubicBezTo>
                      <a:lnTo>
                        <a:pt x="43" y="793"/>
                      </a:lnTo>
                      <a:close/>
                      <a:moveTo>
                        <a:pt x="43" y="753"/>
                      </a:moveTo>
                      <a:cubicBezTo>
                        <a:pt x="38" y="752"/>
                        <a:pt x="33" y="752"/>
                        <a:pt x="28" y="751"/>
                      </a:cubicBezTo>
                      <a:cubicBezTo>
                        <a:pt x="28" y="745"/>
                        <a:pt x="28" y="738"/>
                        <a:pt x="28" y="732"/>
                      </a:cubicBezTo>
                      <a:cubicBezTo>
                        <a:pt x="33" y="732"/>
                        <a:pt x="38" y="733"/>
                        <a:pt x="43" y="733"/>
                      </a:cubicBezTo>
                      <a:cubicBezTo>
                        <a:pt x="43" y="739"/>
                        <a:pt x="43" y="746"/>
                        <a:pt x="43" y="753"/>
                      </a:cubicBezTo>
                      <a:close/>
                      <a:moveTo>
                        <a:pt x="43" y="713"/>
                      </a:moveTo>
                      <a:cubicBezTo>
                        <a:pt x="38" y="712"/>
                        <a:pt x="33" y="712"/>
                        <a:pt x="28" y="711"/>
                      </a:cubicBezTo>
                      <a:cubicBezTo>
                        <a:pt x="28" y="705"/>
                        <a:pt x="28" y="699"/>
                        <a:pt x="28" y="692"/>
                      </a:cubicBezTo>
                      <a:cubicBezTo>
                        <a:pt x="33" y="693"/>
                        <a:pt x="38" y="693"/>
                        <a:pt x="43" y="693"/>
                      </a:cubicBezTo>
                      <a:cubicBezTo>
                        <a:pt x="43" y="700"/>
                        <a:pt x="43" y="706"/>
                        <a:pt x="43" y="713"/>
                      </a:cubicBezTo>
                      <a:close/>
                      <a:moveTo>
                        <a:pt x="43" y="673"/>
                      </a:moveTo>
                      <a:cubicBezTo>
                        <a:pt x="38" y="673"/>
                        <a:pt x="33" y="672"/>
                        <a:pt x="28" y="672"/>
                      </a:cubicBezTo>
                      <a:cubicBezTo>
                        <a:pt x="28" y="666"/>
                        <a:pt x="28" y="659"/>
                        <a:pt x="28" y="653"/>
                      </a:cubicBezTo>
                      <a:cubicBezTo>
                        <a:pt x="33" y="653"/>
                        <a:pt x="38" y="653"/>
                        <a:pt x="43" y="653"/>
                      </a:cubicBezTo>
                      <a:cubicBezTo>
                        <a:pt x="43" y="660"/>
                        <a:pt x="43" y="666"/>
                        <a:pt x="43" y="673"/>
                      </a:cubicBezTo>
                      <a:close/>
                      <a:moveTo>
                        <a:pt x="42" y="633"/>
                      </a:moveTo>
                      <a:cubicBezTo>
                        <a:pt x="38" y="633"/>
                        <a:pt x="33" y="633"/>
                        <a:pt x="28" y="632"/>
                      </a:cubicBezTo>
                      <a:cubicBezTo>
                        <a:pt x="28" y="626"/>
                        <a:pt x="28" y="620"/>
                        <a:pt x="28" y="613"/>
                      </a:cubicBezTo>
                      <a:cubicBezTo>
                        <a:pt x="33" y="613"/>
                        <a:pt x="38" y="613"/>
                        <a:pt x="42" y="613"/>
                      </a:cubicBezTo>
                      <a:cubicBezTo>
                        <a:pt x="42" y="620"/>
                        <a:pt x="42" y="626"/>
                        <a:pt x="42" y="633"/>
                      </a:cubicBezTo>
                      <a:close/>
                      <a:moveTo>
                        <a:pt x="42" y="593"/>
                      </a:moveTo>
                      <a:cubicBezTo>
                        <a:pt x="38" y="593"/>
                        <a:pt x="33" y="593"/>
                        <a:pt x="28" y="593"/>
                      </a:cubicBezTo>
                      <a:cubicBezTo>
                        <a:pt x="28" y="586"/>
                        <a:pt x="28" y="580"/>
                        <a:pt x="28" y="574"/>
                      </a:cubicBezTo>
                      <a:cubicBezTo>
                        <a:pt x="33" y="574"/>
                        <a:pt x="38" y="573"/>
                        <a:pt x="42" y="573"/>
                      </a:cubicBezTo>
                      <a:cubicBezTo>
                        <a:pt x="42" y="580"/>
                        <a:pt x="42" y="586"/>
                        <a:pt x="42" y="593"/>
                      </a:cubicBezTo>
                      <a:close/>
                      <a:moveTo>
                        <a:pt x="42" y="553"/>
                      </a:moveTo>
                      <a:cubicBezTo>
                        <a:pt x="37" y="553"/>
                        <a:pt x="33" y="553"/>
                        <a:pt x="28" y="553"/>
                      </a:cubicBezTo>
                      <a:cubicBezTo>
                        <a:pt x="28" y="547"/>
                        <a:pt x="28" y="540"/>
                        <a:pt x="28" y="534"/>
                      </a:cubicBezTo>
                      <a:cubicBezTo>
                        <a:pt x="33" y="534"/>
                        <a:pt x="37" y="534"/>
                        <a:pt x="42" y="533"/>
                      </a:cubicBezTo>
                      <a:cubicBezTo>
                        <a:pt x="42" y="540"/>
                        <a:pt x="42" y="546"/>
                        <a:pt x="42" y="553"/>
                      </a:cubicBezTo>
                      <a:close/>
                      <a:moveTo>
                        <a:pt x="42" y="513"/>
                      </a:moveTo>
                      <a:cubicBezTo>
                        <a:pt x="37" y="513"/>
                        <a:pt x="33" y="513"/>
                        <a:pt x="28" y="514"/>
                      </a:cubicBezTo>
                      <a:cubicBezTo>
                        <a:pt x="28" y="507"/>
                        <a:pt x="28" y="501"/>
                        <a:pt x="28" y="495"/>
                      </a:cubicBezTo>
                      <a:cubicBezTo>
                        <a:pt x="33" y="494"/>
                        <a:pt x="37" y="494"/>
                        <a:pt x="42" y="493"/>
                      </a:cubicBezTo>
                      <a:cubicBezTo>
                        <a:pt x="42" y="500"/>
                        <a:pt x="42" y="507"/>
                        <a:pt x="42" y="513"/>
                      </a:cubicBezTo>
                      <a:close/>
                      <a:moveTo>
                        <a:pt x="42" y="473"/>
                      </a:moveTo>
                      <a:cubicBezTo>
                        <a:pt x="37" y="474"/>
                        <a:pt x="32" y="474"/>
                        <a:pt x="28" y="474"/>
                      </a:cubicBezTo>
                      <a:cubicBezTo>
                        <a:pt x="28" y="468"/>
                        <a:pt x="28" y="461"/>
                        <a:pt x="28" y="455"/>
                      </a:cubicBezTo>
                      <a:cubicBezTo>
                        <a:pt x="32" y="454"/>
                        <a:pt x="37" y="454"/>
                        <a:pt x="42" y="454"/>
                      </a:cubicBezTo>
                      <a:cubicBezTo>
                        <a:pt x="42" y="460"/>
                        <a:pt x="42" y="467"/>
                        <a:pt x="42" y="473"/>
                      </a:cubicBezTo>
                      <a:close/>
                      <a:moveTo>
                        <a:pt x="42" y="433"/>
                      </a:moveTo>
                      <a:cubicBezTo>
                        <a:pt x="37" y="434"/>
                        <a:pt x="32" y="434"/>
                        <a:pt x="28" y="434"/>
                      </a:cubicBezTo>
                      <a:cubicBezTo>
                        <a:pt x="28" y="428"/>
                        <a:pt x="28" y="422"/>
                        <a:pt x="28" y="415"/>
                      </a:cubicBezTo>
                      <a:cubicBezTo>
                        <a:pt x="32" y="415"/>
                        <a:pt x="37" y="414"/>
                        <a:pt x="42" y="414"/>
                      </a:cubicBezTo>
                      <a:cubicBezTo>
                        <a:pt x="42" y="420"/>
                        <a:pt x="42" y="427"/>
                        <a:pt x="42" y="433"/>
                      </a:cubicBezTo>
                      <a:close/>
                      <a:moveTo>
                        <a:pt x="42" y="393"/>
                      </a:moveTo>
                      <a:cubicBezTo>
                        <a:pt x="37" y="394"/>
                        <a:pt x="32" y="394"/>
                        <a:pt x="28" y="395"/>
                      </a:cubicBezTo>
                      <a:cubicBezTo>
                        <a:pt x="28" y="389"/>
                        <a:pt x="28" y="382"/>
                        <a:pt x="28" y="376"/>
                      </a:cubicBezTo>
                      <a:cubicBezTo>
                        <a:pt x="32" y="375"/>
                        <a:pt x="37" y="374"/>
                        <a:pt x="42" y="374"/>
                      </a:cubicBezTo>
                      <a:cubicBezTo>
                        <a:pt x="42" y="380"/>
                        <a:pt x="42" y="387"/>
                        <a:pt x="42" y="393"/>
                      </a:cubicBezTo>
                      <a:close/>
                      <a:moveTo>
                        <a:pt x="42" y="354"/>
                      </a:moveTo>
                      <a:cubicBezTo>
                        <a:pt x="37" y="354"/>
                        <a:pt x="32" y="355"/>
                        <a:pt x="27" y="355"/>
                      </a:cubicBezTo>
                      <a:cubicBezTo>
                        <a:pt x="27" y="349"/>
                        <a:pt x="27" y="343"/>
                        <a:pt x="27" y="336"/>
                      </a:cubicBezTo>
                      <a:cubicBezTo>
                        <a:pt x="32" y="335"/>
                        <a:pt x="37" y="335"/>
                        <a:pt x="42" y="334"/>
                      </a:cubicBezTo>
                      <a:cubicBezTo>
                        <a:pt x="42" y="340"/>
                        <a:pt x="42" y="347"/>
                        <a:pt x="42" y="354"/>
                      </a:cubicBezTo>
                      <a:close/>
                      <a:moveTo>
                        <a:pt x="42" y="314"/>
                      </a:moveTo>
                      <a:cubicBezTo>
                        <a:pt x="37" y="314"/>
                        <a:pt x="32" y="315"/>
                        <a:pt x="27" y="316"/>
                      </a:cubicBezTo>
                      <a:cubicBezTo>
                        <a:pt x="27" y="309"/>
                        <a:pt x="27" y="303"/>
                        <a:pt x="27" y="297"/>
                      </a:cubicBezTo>
                      <a:cubicBezTo>
                        <a:pt x="32" y="296"/>
                        <a:pt x="37" y="295"/>
                        <a:pt x="42" y="294"/>
                      </a:cubicBezTo>
                      <a:cubicBezTo>
                        <a:pt x="42" y="300"/>
                        <a:pt x="42" y="307"/>
                        <a:pt x="42" y="314"/>
                      </a:cubicBezTo>
                      <a:close/>
                      <a:moveTo>
                        <a:pt x="41" y="274"/>
                      </a:moveTo>
                      <a:cubicBezTo>
                        <a:pt x="37" y="275"/>
                        <a:pt x="32" y="275"/>
                        <a:pt x="27" y="276"/>
                      </a:cubicBezTo>
                      <a:cubicBezTo>
                        <a:pt x="27" y="270"/>
                        <a:pt x="27" y="263"/>
                        <a:pt x="27" y="257"/>
                      </a:cubicBezTo>
                      <a:cubicBezTo>
                        <a:pt x="32" y="256"/>
                        <a:pt x="37" y="255"/>
                        <a:pt x="41" y="254"/>
                      </a:cubicBezTo>
                      <a:cubicBezTo>
                        <a:pt x="41" y="261"/>
                        <a:pt x="41" y="267"/>
                        <a:pt x="41" y="274"/>
                      </a:cubicBezTo>
                      <a:close/>
                      <a:moveTo>
                        <a:pt x="41" y="234"/>
                      </a:moveTo>
                      <a:cubicBezTo>
                        <a:pt x="37" y="235"/>
                        <a:pt x="32" y="236"/>
                        <a:pt x="27" y="237"/>
                      </a:cubicBezTo>
                      <a:cubicBezTo>
                        <a:pt x="27" y="230"/>
                        <a:pt x="27" y="224"/>
                        <a:pt x="27" y="218"/>
                      </a:cubicBezTo>
                      <a:cubicBezTo>
                        <a:pt x="32" y="216"/>
                        <a:pt x="37" y="215"/>
                        <a:pt x="41" y="214"/>
                      </a:cubicBezTo>
                      <a:cubicBezTo>
                        <a:pt x="41" y="221"/>
                        <a:pt x="41" y="227"/>
                        <a:pt x="41" y="234"/>
                      </a:cubicBezTo>
                      <a:close/>
                      <a:moveTo>
                        <a:pt x="41" y="194"/>
                      </a:moveTo>
                      <a:cubicBezTo>
                        <a:pt x="36" y="195"/>
                        <a:pt x="32" y="196"/>
                        <a:pt x="27" y="197"/>
                      </a:cubicBezTo>
                      <a:cubicBezTo>
                        <a:pt x="27" y="191"/>
                        <a:pt x="27" y="184"/>
                        <a:pt x="27" y="178"/>
                      </a:cubicBezTo>
                      <a:cubicBezTo>
                        <a:pt x="32" y="177"/>
                        <a:pt x="36" y="175"/>
                        <a:pt x="41" y="174"/>
                      </a:cubicBezTo>
                      <a:cubicBezTo>
                        <a:pt x="41" y="181"/>
                        <a:pt x="41" y="187"/>
                        <a:pt x="41" y="194"/>
                      </a:cubicBezTo>
                      <a:close/>
                      <a:moveTo>
                        <a:pt x="41" y="154"/>
                      </a:moveTo>
                      <a:cubicBezTo>
                        <a:pt x="36" y="155"/>
                        <a:pt x="32" y="156"/>
                        <a:pt x="27" y="157"/>
                      </a:cubicBezTo>
                      <a:cubicBezTo>
                        <a:pt x="27" y="151"/>
                        <a:pt x="27" y="145"/>
                        <a:pt x="27" y="138"/>
                      </a:cubicBezTo>
                      <a:cubicBezTo>
                        <a:pt x="32" y="137"/>
                        <a:pt x="36" y="136"/>
                        <a:pt x="41" y="134"/>
                      </a:cubicBezTo>
                      <a:cubicBezTo>
                        <a:pt x="41" y="141"/>
                        <a:pt x="41" y="147"/>
                        <a:pt x="41" y="154"/>
                      </a:cubicBezTo>
                      <a:close/>
                      <a:moveTo>
                        <a:pt x="27" y="99"/>
                      </a:moveTo>
                      <a:cubicBezTo>
                        <a:pt x="41" y="94"/>
                        <a:pt x="41" y="94"/>
                        <a:pt x="41" y="94"/>
                      </a:cubicBezTo>
                      <a:cubicBezTo>
                        <a:pt x="41" y="114"/>
                        <a:pt x="41" y="114"/>
                        <a:pt x="41" y="114"/>
                      </a:cubicBezTo>
                      <a:cubicBezTo>
                        <a:pt x="27" y="118"/>
                        <a:pt x="27" y="118"/>
                        <a:pt x="27" y="118"/>
                      </a:cubicBezTo>
                      <a:lnTo>
                        <a:pt x="27" y="99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0" name="Freeform: Shape 60">
                <a:extLst>
                  <a:ext uri="{FF2B5EF4-FFF2-40B4-BE49-F238E27FC236}">
                    <a16:creationId xmlns="" xmlns:a16="http://schemas.microsoft.com/office/drawing/2014/main" id="{326B8D1A-4B44-4264-BADD-9B4761EB7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282" y="5267848"/>
                <a:ext cx="4872767" cy="789783"/>
              </a:xfrm>
              <a:custGeom>
                <a:avLst/>
                <a:gdLst>
                  <a:gd name="T0" fmla="*/ 0 w 3903"/>
                  <a:gd name="T1" fmla="*/ 91 h 664"/>
                  <a:gd name="T2" fmla="*/ 2253 w 3903"/>
                  <a:gd name="T3" fmla="*/ 664 h 664"/>
                  <a:gd name="T4" fmla="*/ 3903 w 3903"/>
                  <a:gd name="T5" fmla="*/ 3 h 664"/>
                  <a:gd name="T6" fmla="*/ 3506 w 3903"/>
                  <a:gd name="T7" fmla="*/ 0 h 664"/>
                  <a:gd name="T8" fmla="*/ 3092 w 3903"/>
                  <a:gd name="T9" fmla="*/ 107 h 664"/>
                  <a:gd name="T10" fmla="*/ 2762 w 3903"/>
                  <a:gd name="T11" fmla="*/ 59 h 664"/>
                  <a:gd name="T12" fmla="*/ 2424 w 3903"/>
                  <a:gd name="T13" fmla="*/ 157 h 664"/>
                  <a:gd name="T14" fmla="*/ 2204 w 3903"/>
                  <a:gd name="T15" fmla="*/ 126 h 664"/>
                  <a:gd name="T16" fmla="*/ 1885 w 3903"/>
                  <a:gd name="T17" fmla="*/ 208 h 664"/>
                  <a:gd name="T18" fmla="*/ 1278 w 3903"/>
                  <a:gd name="T19" fmla="*/ 110 h 664"/>
                  <a:gd name="T20" fmla="*/ 848 w 3903"/>
                  <a:gd name="T21" fmla="*/ 173 h 664"/>
                  <a:gd name="T22" fmla="*/ 529 w 3903"/>
                  <a:gd name="T23" fmla="*/ 91 h 664"/>
                  <a:gd name="T24" fmla="*/ 0 w 3903"/>
                  <a:gd name="T25" fmla="*/ 91 h 664"/>
                  <a:gd name="connsiteX0" fmla="*/ 0 w 10000"/>
                  <a:gd name="connsiteY0" fmla="*/ 1325 h 9955"/>
                  <a:gd name="connsiteX1" fmla="*/ 5772 w 10000"/>
                  <a:gd name="connsiteY1" fmla="*/ 9955 h 9955"/>
                  <a:gd name="connsiteX2" fmla="*/ 10000 w 10000"/>
                  <a:gd name="connsiteY2" fmla="*/ 0 h 9955"/>
                  <a:gd name="connsiteX3" fmla="*/ 8877 w 10000"/>
                  <a:gd name="connsiteY3" fmla="*/ 1073 h 9955"/>
                  <a:gd name="connsiteX4" fmla="*/ 7922 w 10000"/>
                  <a:gd name="connsiteY4" fmla="*/ 1566 h 9955"/>
                  <a:gd name="connsiteX5" fmla="*/ 7077 w 10000"/>
                  <a:gd name="connsiteY5" fmla="*/ 844 h 9955"/>
                  <a:gd name="connsiteX6" fmla="*/ 6211 w 10000"/>
                  <a:gd name="connsiteY6" fmla="*/ 2319 h 9955"/>
                  <a:gd name="connsiteX7" fmla="*/ 5647 w 10000"/>
                  <a:gd name="connsiteY7" fmla="*/ 1853 h 9955"/>
                  <a:gd name="connsiteX8" fmla="*/ 4830 w 10000"/>
                  <a:gd name="connsiteY8" fmla="*/ 3088 h 9955"/>
                  <a:gd name="connsiteX9" fmla="*/ 3274 w 10000"/>
                  <a:gd name="connsiteY9" fmla="*/ 1612 h 9955"/>
                  <a:gd name="connsiteX10" fmla="*/ 2173 w 10000"/>
                  <a:gd name="connsiteY10" fmla="*/ 2560 h 9955"/>
                  <a:gd name="connsiteX11" fmla="*/ 1355 w 10000"/>
                  <a:gd name="connsiteY11" fmla="*/ 1325 h 9955"/>
                  <a:gd name="connsiteX12" fmla="*/ 0 w 10000"/>
                  <a:gd name="connsiteY12" fmla="*/ 1325 h 9955"/>
                  <a:gd name="connsiteX0" fmla="*/ 0 w 9563"/>
                  <a:gd name="connsiteY0" fmla="*/ 483 h 9152"/>
                  <a:gd name="connsiteX1" fmla="*/ 5772 w 9563"/>
                  <a:gd name="connsiteY1" fmla="*/ 9152 h 9152"/>
                  <a:gd name="connsiteX2" fmla="*/ 9563 w 9563"/>
                  <a:gd name="connsiteY2" fmla="*/ 358 h 9152"/>
                  <a:gd name="connsiteX3" fmla="*/ 8877 w 9563"/>
                  <a:gd name="connsiteY3" fmla="*/ 230 h 9152"/>
                  <a:gd name="connsiteX4" fmla="*/ 7922 w 9563"/>
                  <a:gd name="connsiteY4" fmla="*/ 725 h 9152"/>
                  <a:gd name="connsiteX5" fmla="*/ 7077 w 9563"/>
                  <a:gd name="connsiteY5" fmla="*/ 0 h 9152"/>
                  <a:gd name="connsiteX6" fmla="*/ 6211 w 9563"/>
                  <a:gd name="connsiteY6" fmla="*/ 1481 h 9152"/>
                  <a:gd name="connsiteX7" fmla="*/ 5647 w 9563"/>
                  <a:gd name="connsiteY7" fmla="*/ 1013 h 9152"/>
                  <a:gd name="connsiteX8" fmla="*/ 4830 w 9563"/>
                  <a:gd name="connsiteY8" fmla="*/ 2254 h 9152"/>
                  <a:gd name="connsiteX9" fmla="*/ 3274 w 9563"/>
                  <a:gd name="connsiteY9" fmla="*/ 771 h 9152"/>
                  <a:gd name="connsiteX10" fmla="*/ 2173 w 9563"/>
                  <a:gd name="connsiteY10" fmla="*/ 1724 h 9152"/>
                  <a:gd name="connsiteX11" fmla="*/ 1355 w 9563"/>
                  <a:gd name="connsiteY11" fmla="*/ 483 h 9152"/>
                  <a:gd name="connsiteX12" fmla="*/ 0 w 9563"/>
                  <a:gd name="connsiteY12" fmla="*/ 483 h 9152"/>
                  <a:gd name="connsiteX0" fmla="*/ 0 w 10000"/>
                  <a:gd name="connsiteY0" fmla="*/ 528 h 10000"/>
                  <a:gd name="connsiteX1" fmla="*/ 6036 w 10000"/>
                  <a:gd name="connsiteY1" fmla="*/ 10000 h 10000"/>
                  <a:gd name="connsiteX2" fmla="*/ 10000 w 10000"/>
                  <a:gd name="connsiteY2" fmla="*/ 391 h 10000"/>
                  <a:gd name="connsiteX3" fmla="*/ 9180 w 10000"/>
                  <a:gd name="connsiteY3" fmla="*/ 433 h 10000"/>
                  <a:gd name="connsiteX4" fmla="*/ 8284 w 10000"/>
                  <a:gd name="connsiteY4" fmla="*/ 792 h 10000"/>
                  <a:gd name="connsiteX5" fmla="*/ 7400 w 10000"/>
                  <a:gd name="connsiteY5" fmla="*/ 0 h 10000"/>
                  <a:gd name="connsiteX6" fmla="*/ 6495 w 10000"/>
                  <a:gd name="connsiteY6" fmla="*/ 1618 h 10000"/>
                  <a:gd name="connsiteX7" fmla="*/ 5905 w 10000"/>
                  <a:gd name="connsiteY7" fmla="*/ 1107 h 10000"/>
                  <a:gd name="connsiteX8" fmla="*/ 5051 w 10000"/>
                  <a:gd name="connsiteY8" fmla="*/ 2463 h 10000"/>
                  <a:gd name="connsiteX9" fmla="*/ 3424 w 10000"/>
                  <a:gd name="connsiteY9" fmla="*/ 842 h 10000"/>
                  <a:gd name="connsiteX10" fmla="*/ 2272 w 10000"/>
                  <a:gd name="connsiteY10" fmla="*/ 1884 h 10000"/>
                  <a:gd name="connsiteX11" fmla="*/ 1417 w 10000"/>
                  <a:gd name="connsiteY11" fmla="*/ 528 h 10000"/>
                  <a:gd name="connsiteX12" fmla="*/ 0 w 10000"/>
                  <a:gd name="connsiteY12" fmla="*/ 528 h 10000"/>
                  <a:gd name="connsiteX0" fmla="*/ 0 w 10000"/>
                  <a:gd name="connsiteY0" fmla="*/ 528 h 10000"/>
                  <a:gd name="connsiteX1" fmla="*/ 6036 w 10000"/>
                  <a:gd name="connsiteY1" fmla="*/ 10000 h 10000"/>
                  <a:gd name="connsiteX2" fmla="*/ 10000 w 10000"/>
                  <a:gd name="connsiteY2" fmla="*/ 391 h 10000"/>
                  <a:gd name="connsiteX3" fmla="*/ 8981 w 10000"/>
                  <a:gd name="connsiteY3" fmla="*/ 388 h 10000"/>
                  <a:gd name="connsiteX4" fmla="*/ 8284 w 10000"/>
                  <a:gd name="connsiteY4" fmla="*/ 792 h 10000"/>
                  <a:gd name="connsiteX5" fmla="*/ 7400 w 10000"/>
                  <a:gd name="connsiteY5" fmla="*/ 0 h 10000"/>
                  <a:gd name="connsiteX6" fmla="*/ 6495 w 10000"/>
                  <a:gd name="connsiteY6" fmla="*/ 1618 h 10000"/>
                  <a:gd name="connsiteX7" fmla="*/ 5905 w 10000"/>
                  <a:gd name="connsiteY7" fmla="*/ 1107 h 10000"/>
                  <a:gd name="connsiteX8" fmla="*/ 5051 w 10000"/>
                  <a:gd name="connsiteY8" fmla="*/ 2463 h 10000"/>
                  <a:gd name="connsiteX9" fmla="*/ 3424 w 10000"/>
                  <a:gd name="connsiteY9" fmla="*/ 842 h 10000"/>
                  <a:gd name="connsiteX10" fmla="*/ 2272 w 10000"/>
                  <a:gd name="connsiteY10" fmla="*/ 1884 h 10000"/>
                  <a:gd name="connsiteX11" fmla="*/ 1417 w 10000"/>
                  <a:gd name="connsiteY11" fmla="*/ 528 h 10000"/>
                  <a:gd name="connsiteX12" fmla="*/ 0 w 10000"/>
                  <a:gd name="connsiteY12" fmla="*/ 52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00" h="10000">
                    <a:moveTo>
                      <a:pt x="0" y="528"/>
                    </a:moveTo>
                    <a:lnTo>
                      <a:pt x="6036" y="10000"/>
                    </a:lnTo>
                    <a:lnTo>
                      <a:pt x="10000" y="391"/>
                    </a:lnTo>
                    <a:lnTo>
                      <a:pt x="8981" y="388"/>
                    </a:lnTo>
                    <a:lnTo>
                      <a:pt x="8284" y="792"/>
                    </a:lnTo>
                    <a:lnTo>
                      <a:pt x="7400" y="0"/>
                    </a:lnTo>
                    <a:lnTo>
                      <a:pt x="6495" y="1618"/>
                    </a:lnTo>
                    <a:lnTo>
                      <a:pt x="5905" y="1107"/>
                    </a:lnTo>
                    <a:lnTo>
                      <a:pt x="5051" y="2463"/>
                    </a:lnTo>
                    <a:lnTo>
                      <a:pt x="3424" y="842"/>
                    </a:lnTo>
                    <a:lnTo>
                      <a:pt x="2272" y="1884"/>
                    </a:lnTo>
                    <a:lnTo>
                      <a:pt x="1417" y="528"/>
                    </a:lnTo>
                    <a:lnTo>
                      <a:pt x="0" y="5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0" name="千图PPT彼岸天：ID 8661124库_组合 69">
            <a:extLst>
              <a:ext uri="{FF2B5EF4-FFF2-40B4-BE49-F238E27FC236}">
                <a16:creationId xmlns="" xmlns:a16="http://schemas.microsoft.com/office/drawing/2014/main" id="{7D88A4A3-E70D-40B4-B248-0ABA32AA8B2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359675" y="3841700"/>
            <a:ext cx="3208442" cy="828656"/>
            <a:chOff x="8359675" y="3841700"/>
            <a:chExt cx="3208442" cy="828656"/>
          </a:xfrm>
        </p:grpSpPr>
        <p:sp>
          <p:nvSpPr>
            <p:cNvPr id="11" name="Oval 21">
              <a:extLst>
                <a:ext uri="{FF2B5EF4-FFF2-40B4-BE49-F238E27FC236}">
                  <a16:creationId xmlns="" xmlns:a16="http://schemas.microsoft.com/office/drawing/2014/main" id="{555D06AC-9768-478E-8A33-2F9B222C02B9}"/>
                </a:ext>
              </a:extLst>
            </p:cNvPr>
            <p:cNvSpPr/>
            <p:nvPr/>
          </p:nvSpPr>
          <p:spPr>
            <a:xfrm>
              <a:off x="8359675" y="3919188"/>
              <a:ext cx="751168" cy="7511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35">
              <a:extLst>
                <a:ext uri="{FF2B5EF4-FFF2-40B4-BE49-F238E27FC236}">
                  <a16:creationId xmlns="" xmlns:a16="http://schemas.microsoft.com/office/drawing/2014/main" id="{1EAA6A22-55C1-4216-920D-2D243FC32B67}"/>
                </a:ext>
              </a:extLst>
            </p:cNvPr>
            <p:cNvGrpSpPr/>
            <p:nvPr/>
          </p:nvGrpSpPr>
          <p:grpSpPr>
            <a:xfrm>
              <a:off x="8405236" y="3959691"/>
              <a:ext cx="670163" cy="670163"/>
              <a:chOff x="8052323" y="4169373"/>
              <a:chExt cx="558800" cy="558800"/>
            </a:xfrm>
          </p:grpSpPr>
          <p:sp>
            <p:nvSpPr>
              <p:cNvPr id="41" name="Oval 36">
                <a:extLst>
                  <a:ext uri="{FF2B5EF4-FFF2-40B4-BE49-F238E27FC236}">
                    <a16:creationId xmlns="" xmlns:a16="http://schemas.microsoft.com/office/drawing/2014/main" id="{0D98072D-E48C-40B7-9D05-1B18A1D24A62}"/>
                  </a:ext>
                </a:extLst>
              </p:cNvPr>
              <p:cNvSpPr/>
              <p:nvPr/>
            </p:nvSpPr>
            <p:spPr>
              <a:xfrm>
                <a:off x="8052323" y="4169373"/>
                <a:ext cx="558800" cy="5588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37">
                <a:extLst>
                  <a:ext uri="{FF2B5EF4-FFF2-40B4-BE49-F238E27FC236}">
                    <a16:creationId xmlns="" xmlns:a16="http://schemas.microsoft.com/office/drawing/2014/main" id="{7F9E047A-9FC8-4EA5-A7E5-A43CEA489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9059" y="4304822"/>
                <a:ext cx="245327" cy="279503"/>
              </a:xfrm>
              <a:custGeom>
                <a:avLst/>
                <a:gdLst>
                  <a:gd name="T0" fmla="*/ 152 w 304"/>
                  <a:gd name="T1" fmla="*/ 0 h 347"/>
                  <a:gd name="T2" fmla="*/ 0 w 304"/>
                  <a:gd name="T3" fmla="*/ 71 h 347"/>
                  <a:gd name="T4" fmla="*/ 0 w 304"/>
                  <a:gd name="T5" fmla="*/ 277 h 347"/>
                  <a:gd name="T6" fmla="*/ 152 w 304"/>
                  <a:gd name="T7" fmla="*/ 347 h 347"/>
                  <a:gd name="T8" fmla="*/ 304 w 304"/>
                  <a:gd name="T9" fmla="*/ 277 h 347"/>
                  <a:gd name="T10" fmla="*/ 304 w 304"/>
                  <a:gd name="T11" fmla="*/ 71 h 347"/>
                  <a:gd name="T12" fmla="*/ 152 w 304"/>
                  <a:gd name="T13" fmla="*/ 0 h 347"/>
                  <a:gd name="T14" fmla="*/ 282 w 304"/>
                  <a:gd name="T15" fmla="*/ 277 h 347"/>
                  <a:gd name="T16" fmla="*/ 152 w 304"/>
                  <a:gd name="T17" fmla="*/ 326 h 347"/>
                  <a:gd name="T18" fmla="*/ 22 w 304"/>
                  <a:gd name="T19" fmla="*/ 277 h 347"/>
                  <a:gd name="T20" fmla="*/ 22 w 304"/>
                  <a:gd name="T21" fmla="*/ 236 h 347"/>
                  <a:gd name="T22" fmla="*/ 152 w 304"/>
                  <a:gd name="T23" fmla="*/ 271 h 347"/>
                  <a:gd name="T24" fmla="*/ 282 w 304"/>
                  <a:gd name="T25" fmla="*/ 236 h 347"/>
                  <a:gd name="T26" fmla="*/ 282 w 304"/>
                  <a:gd name="T27" fmla="*/ 277 h 347"/>
                  <a:gd name="T28" fmla="*/ 282 w 304"/>
                  <a:gd name="T29" fmla="*/ 212 h 347"/>
                  <a:gd name="T30" fmla="*/ 282 w 304"/>
                  <a:gd name="T31" fmla="*/ 212 h 347"/>
                  <a:gd name="T32" fmla="*/ 282 w 304"/>
                  <a:gd name="T33" fmla="*/ 212 h 347"/>
                  <a:gd name="T34" fmla="*/ 152 w 304"/>
                  <a:gd name="T35" fmla="*/ 261 h 347"/>
                  <a:gd name="T36" fmla="*/ 22 w 304"/>
                  <a:gd name="T37" fmla="*/ 212 h 347"/>
                  <a:gd name="T38" fmla="*/ 22 w 304"/>
                  <a:gd name="T39" fmla="*/ 212 h 347"/>
                  <a:gd name="T40" fmla="*/ 22 w 304"/>
                  <a:gd name="T41" fmla="*/ 212 h 347"/>
                  <a:gd name="T42" fmla="*/ 22 w 304"/>
                  <a:gd name="T43" fmla="*/ 171 h 347"/>
                  <a:gd name="T44" fmla="*/ 152 w 304"/>
                  <a:gd name="T45" fmla="*/ 206 h 347"/>
                  <a:gd name="T46" fmla="*/ 282 w 304"/>
                  <a:gd name="T47" fmla="*/ 171 h 347"/>
                  <a:gd name="T48" fmla="*/ 282 w 304"/>
                  <a:gd name="T49" fmla="*/ 212 h 347"/>
                  <a:gd name="T50" fmla="*/ 282 w 304"/>
                  <a:gd name="T51" fmla="*/ 147 h 347"/>
                  <a:gd name="T52" fmla="*/ 282 w 304"/>
                  <a:gd name="T53" fmla="*/ 147 h 347"/>
                  <a:gd name="T54" fmla="*/ 282 w 304"/>
                  <a:gd name="T55" fmla="*/ 147 h 347"/>
                  <a:gd name="T56" fmla="*/ 152 w 304"/>
                  <a:gd name="T57" fmla="*/ 195 h 347"/>
                  <a:gd name="T58" fmla="*/ 22 w 304"/>
                  <a:gd name="T59" fmla="*/ 147 h 347"/>
                  <a:gd name="T60" fmla="*/ 22 w 304"/>
                  <a:gd name="T61" fmla="*/ 147 h 347"/>
                  <a:gd name="T62" fmla="*/ 22 w 304"/>
                  <a:gd name="T63" fmla="*/ 147 h 347"/>
                  <a:gd name="T64" fmla="*/ 22 w 304"/>
                  <a:gd name="T65" fmla="*/ 109 h 347"/>
                  <a:gd name="T66" fmla="*/ 152 w 304"/>
                  <a:gd name="T67" fmla="*/ 141 h 347"/>
                  <a:gd name="T68" fmla="*/ 282 w 304"/>
                  <a:gd name="T69" fmla="*/ 109 h 347"/>
                  <a:gd name="T70" fmla="*/ 282 w 304"/>
                  <a:gd name="T71" fmla="*/ 147 h 347"/>
                  <a:gd name="T72" fmla="*/ 152 w 304"/>
                  <a:gd name="T73" fmla="*/ 119 h 347"/>
                  <a:gd name="T74" fmla="*/ 22 w 304"/>
                  <a:gd name="T75" fmla="*/ 71 h 347"/>
                  <a:gd name="T76" fmla="*/ 152 w 304"/>
                  <a:gd name="T77" fmla="*/ 22 h 347"/>
                  <a:gd name="T78" fmla="*/ 282 w 304"/>
                  <a:gd name="T79" fmla="*/ 71 h 347"/>
                  <a:gd name="T80" fmla="*/ 152 w 304"/>
                  <a:gd name="T81" fmla="*/ 119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4" h="347">
                    <a:moveTo>
                      <a:pt x="152" y="0"/>
                    </a:moveTo>
                    <a:cubicBezTo>
                      <a:pt x="79" y="0"/>
                      <a:pt x="0" y="22"/>
                      <a:pt x="0" y="71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325"/>
                      <a:pt x="79" y="347"/>
                      <a:pt x="152" y="347"/>
                    </a:cubicBezTo>
                    <a:cubicBezTo>
                      <a:pt x="225" y="347"/>
                      <a:pt x="304" y="325"/>
                      <a:pt x="304" y="277"/>
                    </a:cubicBezTo>
                    <a:cubicBezTo>
                      <a:pt x="304" y="71"/>
                      <a:pt x="304" y="71"/>
                      <a:pt x="304" y="71"/>
                    </a:cubicBezTo>
                    <a:cubicBezTo>
                      <a:pt x="304" y="22"/>
                      <a:pt x="225" y="0"/>
                      <a:pt x="152" y="0"/>
                    </a:cubicBezTo>
                    <a:close/>
                    <a:moveTo>
                      <a:pt x="282" y="277"/>
                    </a:moveTo>
                    <a:cubicBezTo>
                      <a:pt x="282" y="304"/>
                      <a:pt x="224" y="326"/>
                      <a:pt x="152" y="326"/>
                    </a:cubicBezTo>
                    <a:cubicBezTo>
                      <a:pt x="80" y="326"/>
                      <a:pt x="22" y="304"/>
                      <a:pt x="22" y="277"/>
                    </a:cubicBezTo>
                    <a:cubicBezTo>
                      <a:pt x="22" y="236"/>
                      <a:pt x="22" y="236"/>
                      <a:pt x="22" y="236"/>
                    </a:cubicBezTo>
                    <a:cubicBezTo>
                      <a:pt x="44" y="259"/>
                      <a:pt x="98" y="271"/>
                      <a:pt x="152" y="271"/>
                    </a:cubicBezTo>
                    <a:cubicBezTo>
                      <a:pt x="206" y="271"/>
                      <a:pt x="260" y="259"/>
                      <a:pt x="282" y="236"/>
                    </a:cubicBezTo>
                    <a:lnTo>
                      <a:pt x="282" y="277"/>
                    </a:lnTo>
                    <a:close/>
                    <a:moveTo>
                      <a:pt x="282" y="212"/>
                    </a:moveTo>
                    <a:cubicBezTo>
                      <a:pt x="282" y="212"/>
                      <a:pt x="282" y="212"/>
                      <a:pt x="282" y="212"/>
                    </a:cubicBezTo>
                    <a:cubicBezTo>
                      <a:pt x="282" y="212"/>
                      <a:pt x="282" y="212"/>
                      <a:pt x="282" y="212"/>
                    </a:cubicBezTo>
                    <a:cubicBezTo>
                      <a:pt x="282" y="239"/>
                      <a:pt x="224" y="261"/>
                      <a:pt x="152" y="261"/>
                    </a:cubicBezTo>
                    <a:cubicBezTo>
                      <a:pt x="80" y="261"/>
                      <a:pt x="22" y="239"/>
                      <a:pt x="22" y="212"/>
                    </a:cubicBezTo>
                    <a:cubicBezTo>
                      <a:pt x="22" y="212"/>
                      <a:pt x="22" y="212"/>
                      <a:pt x="22" y="212"/>
                    </a:cubicBezTo>
                    <a:cubicBezTo>
                      <a:pt x="22" y="212"/>
                      <a:pt x="22" y="212"/>
                      <a:pt x="22" y="212"/>
                    </a:cubicBezTo>
                    <a:cubicBezTo>
                      <a:pt x="22" y="171"/>
                      <a:pt x="22" y="171"/>
                      <a:pt x="22" y="171"/>
                    </a:cubicBezTo>
                    <a:cubicBezTo>
                      <a:pt x="44" y="194"/>
                      <a:pt x="98" y="206"/>
                      <a:pt x="152" y="206"/>
                    </a:cubicBezTo>
                    <a:cubicBezTo>
                      <a:pt x="206" y="206"/>
                      <a:pt x="260" y="194"/>
                      <a:pt x="282" y="171"/>
                    </a:cubicBezTo>
                    <a:lnTo>
                      <a:pt x="282" y="212"/>
                    </a:lnTo>
                    <a:close/>
                    <a:moveTo>
                      <a:pt x="282" y="147"/>
                    </a:moveTo>
                    <a:cubicBezTo>
                      <a:pt x="282" y="147"/>
                      <a:pt x="282" y="147"/>
                      <a:pt x="282" y="147"/>
                    </a:cubicBezTo>
                    <a:cubicBezTo>
                      <a:pt x="282" y="147"/>
                      <a:pt x="282" y="147"/>
                      <a:pt x="282" y="147"/>
                    </a:cubicBezTo>
                    <a:cubicBezTo>
                      <a:pt x="282" y="174"/>
                      <a:pt x="224" y="195"/>
                      <a:pt x="152" y="195"/>
                    </a:cubicBezTo>
                    <a:cubicBezTo>
                      <a:pt x="80" y="195"/>
                      <a:pt x="22" y="174"/>
                      <a:pt x="22" y="147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50" y="131"/>
                      <a:pt x="102" y="141"/>
                      <a:pt x="152" y="141"/>
                    </a:cubicBezTo>
                    <a:cubicBezTo>
                      <a:pt x="202" y="141"/>
                      <a:pt x="254" y="131"/>
                      <a:pt x="282" y="109"/>
                    </a:cubicBezTo>
                    <a:lnTo>
                      <a:pt x="282" y="147"/>
                    </a:lnTo>
                    <a:close/>
                    <a:moveTo>
                      <a:pt x="152" y="119"/>
                    </a:moveTo>
                    <a:cubicBezTo>
                      <a:pt x="80" y="119"/>
                      <a:pt x="22" y="98"/>
                      <a:pt x="22" y="71"/>
                    </a:cubicBezTo>
                    <a:cubicBezTo>
                      <a:pt x="22" y="44"/>
                      <a:pt x="80" y="22"/>
                      <a:pt x="152" y="22"/>
                    </a:cubicBezTo>
                    <a:cubicBezTo>
                      <a:pt x="224" y="22"/>
                      <a:pt x="282" y="44"/>
                      <a:pt x="282" y="71"/>
                    </a:cubicBezTo>
                    <a:cubicBezTo>
                      <a:pt x="282" y="98"/>
                      <a:pt x="224" y="119"/>
                      <a:pt x="152" y="1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TextBox 43">
              <a:extLst>
                <a:ext uri="{FF2B5EF4-FFF2-40B4-BE49-F238E27FC236}">
                  <a16:creationId xmlns="" xmlns:a16="http://schemas.microsoft.com/office/drawing/2014/main" id="{0DE09628-23C9-4537-A552-3BDD0C464A82}"/>
                </a:ext>
              </a:extLst>
            </p:cNvPr>
            <p:cNvSpPr txBox="1"/>
            <p:nvPr/>
          </p:nvSpPr>
          <p:spPr>
            <a:xfrm>
              <a:off x="9232989" y="3841700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5"/>
                  </a:solidFill>
                </a:rPr>
                <a:t>输入标题文本</a:t>
              </a:r>
            </a:p>
          </p:txBody>
        </p:sp>
        <p:sp>
          <p:nvSpPr>
            <p:cNvPr id="19" name="TextBox 44">
              <a:extLst>
                <a:ext uri="{FF2B5EF4-FFF2-40B4-BE49-F238E27FC236}">
                  <a16:creationId xmlns="" xmlns:a16="http://schemas.microsoft.com/office/drawing/2014/main" id="{0146CF24-3E74-4135-9A1D-4EC14FE117A4}"/>
                </a:ext>
              </a:extLst>
            </p:cNvPr>
            <p:cNvSpPr txBox="1"/>
            <p:nvPr/>
          </p:nvSpPr>
          <p:spPr>
            <a:xfrm>
              <a:off x="9232990" y="4063426"/>
              <a:ext cx="2335127" cy="57746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1" dirty="0"/>
                <a:t>请替换文字内容复制你的内容到此</a:t>
              </a:r>
              <a:br>
                <a:rPr lang="zh-CN" altLang="en-US" sz="1051" dirty="0"/>
              </a:br>
              <a:r>
                <a:rPr lang="zh-CN" altLang="en-US" sz="1051" dirty="0" smtClean="0"/>
                <a:t>。</a:t>
              </a:r>
              <a:endParaRPr lang="zh-CN" altLang="en-US" sz="1051" dirty="0"/>
            </a:p>
          </p:txBody>
        </p:sp>
      </p:grpSp>
      <p:grpSp>
        <p:nvGrpSpPr>
          <p:cNvPr id="69" name="千图PPT彼岸天：ID 8661124库_组合 68">
            <a:extLst>
              <a:ext uri="{FF2B5EF4-FFF2-40B4-BE49-F238E27FC236}">
                <a16:creationId xmlns="" xmlns:a16="http://schemas.microsoft.com/office/drawing/2014/main" id="{2A1CD592-036A-49B6-9AD0-98D5E2C2A52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207857" y="2681285"/>
            <a:ext cx="3318992" cy="951774"/>
            <a:chOff x="7207857" y="2681285"/>
            <a:chExt cx="3318992" cy="951774"/>
          </a:xfrm>
        </p:grpSpPr>
        <p:sp>
          <p:nvSpPr>
            <p:cNvPr id="10" name="Oval 20">
              <a:extLst>
                <a:ext uri="{FF2B5EF4-FFF2-40B4-BE49-F238E27FC236}">
                  <a16:creationId xmlns="" xmlns:a16="http://schemas.microsoft.com/office/drawing/2014/main" id="{F7818D11-7B63-44B7-B945-78494DBCDEEB}"/>
                </a:ext>
              </a:extLst>
            </p:cNvPr>
            <p:cNvSpPr/>
            <p:nvPr/>
          </p:nvSpPr>
          <p:spPr>
            <a:xfrm>
              <a:off x="7207857" y="2881891"/>
              <a:ext cx="751168" cy="7511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32">
              <a:extLst>
                <a:ext uri="{FF2B5EF4-FFF2-40B4-BE49-F238E27FC236}">
                  <a16:creationId xmlns="" xmlns:a16="http://schemas.microsoft.com/office/drawing/2014/main" id="{99E55231-B417-4F41-B9DC-6ED2C130CC29}"/>
                </a:ext>
              </a:extLst>
            </p:cNvPr>
            <p:cNvGrpSpPr/>
            <p:nvPr/>
          </p:nvGrpSpPr>
          <p:grpSpPr>
            <a:xfrm>
              <a:off x="7248361" y="2922393"/>
              <a:ext cx="670163" cy="670163"/>
              <a:chOff x="7103113" y="3293102"/>
              <a:chExt cx="558800" cy="558800"/>
            </a:xfrm>
          </p:grpSpPr>
          <p:sp>
            <p:nvSpPr>
              <p:cNvPr id="43" name="Oval 33">
                <a:extLst>
                  <a:ext uri="{FF2B5EF4-FFF2-40B4-BE49-F238E27FC236}">
                    <a16:creationId xmlns="" xmlns:a16="http://schemas.microsoft.com/office/drawing/2014/main" id="{6A529EF5-164A-4293-8B20-C0DDB67948E4}"/>
                  </a:ext>
                </a:extLst>
              </p:cNvPr>
              <p:cNvSpPr/>
              <p:nvPr/>
            </p:nvSpPr>
            <p:spPr>
              <a:xfrm>
                <a:off x="7103113" y="3293102"/>
                <a:ext cx="558800" cy="5588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34">
                <a:extLst>
                  <a:ext uri="{FF2B5EF4-FFF2-40B4-BE49-F238E27FC236}">
                    <a16:creationId xmlns="" xmlns:a16="http://schemas.microsoft.com/office/drawing/2014/main" id="{7036F0AA-C062-49D1-BDAB-53E5DC7E8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8606" y="3438595"/>
                <a:ext cx="267815" cy="267815"/>
              </a:xfrm>
              <a:custGeom>
                <a:avLst/>
                <a:gdLst>
                  <a:gd name="T0" fmla="*/ 88 w 176"/>
                  <a:gd name="T1" fmla="*/ 110 h 176"/>
                  <a:gd name="T2" fmla="*/ 51 w 176"/>
                  <a:gd name="T3" fmla="*/ 73 h 176"/>
                  <a:gd name="T4" fmla="*/ 48 w 176"/>
                  <a:gd name="T5" fmla="*/ 72 h 176"/>
                  <a:gd name="T6" fmla="*/ 44 w 176"/>
                  <a:gd name="T7" fmla="*/ 76 h 176"/>
                  <a:gd name="T8" fmla="*/ 45 w 176"/>
                  <a:gd name="T9" fmla="*/ 79 h 176"/>
                  <a:gd name="T10" fmla="*/ 85 w 176"/>
                  <a:gd name="T11" fmla="*/ 119 h 176"/>
                  <a:gd name="T12" fmla="*/ 88 w 176"/>
                  <a:gd name="T13" fmla="*/ 120 h 176"/>
                  <a:gd name="T14" fmla="*/ 91 w 176"/>
                  <a:gd name="T15" fmla="*/ 119 h 176"/>
                  <a:gd name="T16" fmla="*/ 91 w 176"/>
                  <a:gd name="T17" fmla="*/ 119 h 176"/>
                  <a:gd name="T18" fmla="*/ 158 w 176"/>
                  <a:gd name="T19" fmla="*/ 49 h 176"/>
                  <a:gd name="T20" fmla="*/ 158 w 176"/>
                  <a:gd name="T21" fmla="*/ 49 h 176"/>
                  <a:gd name="T22" fmla="*/ 163 w 176"/>
                  <a:gd name="T23" fmla="*/ 43 h 176"/>
                  <a:gd name="T24" fmla="*/ 163 w 176"/>
                  <a:gd name="T25" fmla="*/ 43 h 176"/>
                  <a:gd name="T26" fmla="*/ 175 w 176"/>
                  <a:gd name="T27" fmla="*/ 31 h 176"/>
                  <a:gd name="T28" fmla="*/ 175 w 176"/>
                  <a:gd name="T29" fmla="*/ 31 h 176"/>
                  <a:gd name="T30" fmla="*/ 176 w 176"/>
                  <a:gd name="T31" fmla="*/ 28 h 176"/>
                  <a:gd name="T32" fmla="*/ 172 w 176"/>
                  <a:gd name="T33" fmla="*/ 24 h 176"/>
                  <a:gd name="T34" fmla="*/ 169 w 176"/>
                  <a:gd name="T35" fmla="*/ 25 h 176"/>
                  <a:gd name="T36" fmla="*/ 169 w 176"/>
                  <a:gd name="T37" fmla="*/ 25 h 176"/>
                  <a:gd name="T38" fmla="*/ 159 w 176"/>
                  <a:gd name="T39" fmla="*/ 36 h 176"/>
                  <a:gd name="T40" fmla="*/ 159 w 176"/>
                  <a:gd name="T41" fmla="*/ 36 h 176"/>
                  <a:gd name="T42" fmla="*/ 153 w 176"/>
                  <a:gd name="T43" fmla="*/ 42 h 176"/>
                  <a:gd name="T44" fmla="*/ 153 w 176"/>
                  <a:gd name="T45" fmla="*/ 42 h 176"/>
                  <a:gd name="T46" fmla="*/ 88 w 176"/>
                  <a:gd name="T47" fmla="*/ 110 h 176"/>
                  <a:gd name="T48" fmla="*/ 169 w 176"/>
                  <a:gd name="T49" fmla="*/ 54 h 176"/>
                  <a:gd name="T50" fmla="*/ 163 w 176"/>
                  <a:gd name="T51" fmla="*/ 54 h 176"/>
                  <a:gd name="T52" fmla="*/ 162 w 176"/>
                  <a:gd name="T53" fmla="*/ 58 h 176"/>
                  <a:gd name="T54" fmla="*/ 162 w 176"/>
                  <a:gd name="T55" fmla="*/ 58 h 176"/>
                  <a:gd name="T56" fmla="*/ 168 w 176"/>
                  <a:gd name="T57" fmla="*/ 88 h 176"/>
                  <a:gd name="T58" fmla="*/ 88 w 176"/>
                  <a:gd name="T59" fmla="*/ 168 h 176"/>
                  <a:gd name="T60" fmla="*/ 8 w 176"/>
                  <a:gd name="T61" fmla="*/ 88 h 176"/>
                  <a:gd name="T62" fmla="*/ 88 w 176"/>
                  <a:gd name="T63" fmla="*/ 8 h 176"/>
                  <a:gd name="T64" fmla="*/ 146 w 176"/>
                  <a:gd name="T65" fmla="*/ 33 h 176"/>
                  <a:gd name="T66" fmla="*/ 146 w 176"/>
                  <a:gd name="T67" fmla="*/ 32 h 176"/>
                  <a:gd name="T68" fmla="*/ 151 w 176"/>
                  <a:gd name="T69" fmla="*/ 32 h 176"/>
                  <a:gd name="T70" fmla="*/ 151 w 176"/>
                  <a:gd name="T71" fmla="*/ 27 h 176"/>
                  <a:gd name="T72" fmla="*/ 151 w 176"/>
                  <a:gd name="T73" fmla="*/ 26 h 176"/>
                  <a:gd name="T74" fmla="*/ 88 w 176"/>
                  <a:gd name="T75" fmla="*/ 0 h 176"/>
                  <a:gd name="T76" fmla="*/ 0 w 176"/>
                  <a:gd name="T77" fmla="*/ 88 h 176"/>
                  <a:gd name="T78" fmla="*/ 88 w 176"/>
                  <a:gd name="T79" fmla="*/ 176 h 176"/>
                  <a:gd name="T80" fmla="*/ 176 w 176"/>
                  <a:gd name="T81" fmla="*/ 88 h 176"/>
                  <a:gd name="T82" fmla="*/ 170 w 176"/>
                  <a:gd name="T83" fmla="*/ 56 h 176"/>
                  <a:gd name="T84" fmla="*/ 169 w 176"/>
                  <a:gd name="T85" fmla="*/ 54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6" h="176">
                    <a:moveTo>
                      <a:pt x="88" y="110"/>
                    </a:moveTo>
                    <a:cubicBezTo>
                      <a:pt x="51" y="73"/>
                      <a:pt x="51" y="73"/>
                      <a:pt x="51" y="73"/>
                    </a:cubicBezTo>
                    <a:cubicBezTo>
                      <a:pt x="50" y="72"/>
                      <a:pt x="49" y="72"/>
                      <a:pt x="48" y="72"/>
                    </a:cubicBezTo>
                    <a:cubicBezTo>
                      <a:pt x="46" y="72"/>
                      <a:pt x="44" y="74"/>
                      <a:pt x="44" y="76"/>
                    </a:cubicBezTo>
                    <a:cubicBezTo>
                      <a:pt x="44" y="77"/>
                      <a:pt x="44" y="78"/>
                      <a:pt x="45" y="79"/>
                    </a:cubicBezTo>
                    <a:cubicBezTo>
                      <a:pt x="85" y="119"/>
                      <a:pt x="85" y="119"/>
                      <a:pt x="85" y="119"/>
                    </a:cubicBezTo>
                    <a:cubicBezTo>
                      <a:pt x="86" y="120"/>
                      <a:pt x="87" y="120"/>
                      <a:pt x="88" y="120"/>
                    </a:cubicBezTo>
                    <a:cubicBezTo>
                      <a:pt x="89" y="120"/>
                      <a:pt x="90" y="120"/>
                      <a:pt x="91" y="119"/>
                    </a:cubicBezTo>
                    <a:cubicBezTo>
                      <a:pt x="91" y="119"/>
                      <a:pt x="91" y="119"/>
                      <a:pt x="91" y="119"/>
                    </a:cubicBezTo>
                    <a:cubicBezTo>
                      <a:pt x="158" y="49"/>
                      <a:pt x="158" y="49"/>
                      <a:pt x="158" y="49"/>
                    </a:cubicBezTo>
                    <a:cubicBezTo>
                      <a:pt x="158" y="49"/>
                      <a:pt x="158" y="49"/>
                      <a:pt x="158" y="49"/>
                    </a:cubicBezTo>
                    <a:cubicBezTo>
                      <a:pt x="163" y="43"/>
                      <a:pt x="163" y="43"/>
                      <a:pt x="163" y="43"/>
                    </a:cubicBezTo>
                    <a:cubicBezTo>
                      <a:pt x="163" y="43"/>
                      <a:pt x="163" y="43"/>
                      <a:pt x="163" y="43"/>
                    </a:cubicBezTo>
                    <a:cubicBezTo>
                      <a:pt x="175" y="31"/>
                      <a:pt x="175" y="31"/>
                      <a:pt x="175" y="31"/>
                    </a:cubicBezTo>
                    <a:cubicBezTo>
                      <a:pt x="175" y="31"/>
                      <a:pt x="175" y="31"/>
                      <a:pt x="175" y="31"/>
                    </a:cubicBezTo>
                    <a:cubicBezTo>
                      <a:pt x="176" y="30"/>
                      <a:pt x="176" y="29"/>
                      <a:pt x="176" y="28"/>
                    </a:cubicBezTo>
                    <a:cubicBezTo>
                      <a:pt x="176" y="26"/>
                      <a:pt x="174" y="24"/>
                      <a:pt x="172" y="24"/>
                    </a:cubicBezTo>
                    <a:cubicBezTo>
                      <a:pt x="171" y="24"/>
                      <a:pt x="170" y="24"/>
                      <a:pt x="169" y="25"/>
                    </a:cubicBezTo>
                    <a:cubicBezTo>
                      <a:pt x="169" y="25"/>
                      <a:pt x="169" y="25"/>
                      <a:pt x="169" y="25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3" y="42"/>
                      <a:pt x="153" y="42"/>
                      <a:pt x="153" y="42"/>
                    </a:cubicBezTo>
                    <a:cubicBezTo>
                      <a:pt x="153" y="42"/>
                      <a:pt x="153" y="42"/>
                      <a:pt x="153" y="42"/>
                    </a:cubicBezTo>
                    <a:lnTo>
                      <a:pt x="88" y="110"/>
                    </a:lnTo>
                    <a:close/>
                    <a:moveTo>
                      <a:pt x="169" y="54"/>
                    </a:moveTo>
                    <a:cubicBezTo>
                      <a:pt x="167" y="53"/>
                      <a:pt x="165" y="53"/>
                      <a:pt x="163" y="54"/>
                    </a:cubicBezTo>
                    <a:cubicBezTo>
                      <a:pt x="162" y="55"/>
                      <a:pt x="162" y="57"/>
                      <a:pt x="162" y="58"/>
                    </a:cubicBezTo>
                    <a:cubicBezTo>
                      <a:pt x="162" y="58"/>
                      <a:pt x="162" y="58"/>
                      <a:pt x="162" y="58"/>
                    </a:cubicBezTo>
                    <a:cubicBezTo>
                      <a:pt x="166" y="68"/>
                      <a:pt x="168" y="78"/>
                      <a:pt x="168" y="88"/>
                    </a:cubicBezTo>
                    <a:cubicBezTo>
                      <a:pt x="168" y="132"/>
                      <a:pt x="132" y="168"/>
                      <a:pt x="88" y="168"/>
                    </a:cubicBezTo>
                    <a:cubicBezTo>
                      <a:pt x="44" y="168"/>
                      <a:pt x="8" y="132"/>
                      <a:pt x="8" y="88"/>
                    </a:cubicBezTo>
                    <a:cubicBezTo>
                      <a:pt x="8" y="44"/>
                      <a:pt x="44" y="8"/>
                      <a:pt x="88" y="8"/>
                    </a:cubicBezTo>
                    <a:cubicBezTo>
                      <a:pt x="111" y="8"/>
                      <a:pt x="131" y="17"/>
                      <a:pt x="146" y="33"/>
                    </a:cubicBezTo>
                    <a:cubicBezTo>
                      <a:pt x="146" y="32"/>
                      <a:pt x="146" y="32"/>
                      <a:pt x="146" y="32"/>
                    </a:cubicBezTo>
                    <a:cubicBezTo>
                      <a:pt x="147" y="34"/>
                      <a:pt x="150" y="34"/>
                      <a:pt x="151" y="32"/>
                    </a:cubicBezTo>
                    <a:cubicBezTo>
                      <a:pt x="153" y="31"/>
                      <a:pt x="153" y="28"/>
                      <a:pt x="151" y="27"/>
                    </a:cubicBezTo>
                    <a:cubicBezTo>
                      <a:pt x="151" y="27"/>
                      <a:pt x="151" y="26"/>
                      <a:pt x="151" y="26"/>
                    </a:cubicBezTo>
                    <a:cubicBezTo>
                      <a:pt x="135" y="10"/>
                      <a:pt x="113" y="0"/>
                      <a:pt x="88" y="0"/>
                    </a:cubicBezTo>
                    <a:cubicBezTo>
                      <a:pt x="39" y="0"/>
                      <a:pt x="0" y="39"/>
                      <a:pt x="0" y="88"/>
                    </a:cubicBezTo>
                    <a:cubicBezTo>
                      <a:pt x="0" y="137"/>
                      <a:pt x="39" y="176"/>
                      <a:pt x="88" y="176"/>
                    </a:cubicBezTo>
                    <a:cubicBezTo>
                      <a:pt x="137" y="176"/>
                      <a:pt x="176" y="137"/>
                      <a:pt x="176" y="88"/>
                    </a:cubicBezTo>
                    <a:cubicBezTo>
                      <a:pt x="176" y="77"/>
                      <a:pt x="174" y="66"/>
                      <a:pt x="170" y="56"/>
                    </a:cubicBezTo>
                    <a:cubicBezTo>
                      <a:pt x="170" y="55"/>
                      <a:pt x="169" y="55"/>
                      <a:pt x="169" y="5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TextBox 46">
              <a:extLst>
                <a:ext uri="{FF2B5EF4-FFF2-40B4-BE49-F238E27FC236}">
                  <a16:creationId xmlns="" xmlns:a16="http://schemas.microsoft.com/office/drawing/2014/main" id="{CD580464-A331-4124-AE8F-8F1D51DFF9E2}"/>
                </a:ext>
              </a:extLst>
            </p:cNvPr>
            <p:cNvSpPr txBox="1"/>
            <p:nvPr/>
          </p:nvSpPr>
          <p:spPr>
            <a:xfrm>
              <a:off x="8191721" y="2681285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21" name="TextBox 47">
              <a:extLst>
                <a:ext uri="{FF2B5EF4-FFF2-40B4-BE49-F238E27FC236}">
                  <a16:creationId xmlns="" xmlns:a16="http://schemas.microsoft.com/office/drawing/2014/main" id="{DBF072D2-8685-4F90-A02E-CBC5A3A61EE3}"/>
                </a:ext>
              </a:extLst>
            </p:cNvPr>
            <p:cNvSpPr txBox="1"/>
            <p:nvPr/>
          </p:nvSpPr>
          <p:spPr>
            <a:xfrm>
              <a:off x="8191722" y="2903013"/>
              <a:ext cx="2335127" cy="57746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1" dirty="0"/>
                <a:t>请替换文字内容复制你的内容到此</a:t>
              </a:r>
              <a:br>
                <a:rPr lang="zh-CN" altLang="en-US" sz="1051" dirty="0"/>
              </a:br>
              <a:r>
                <a:rPr lang="zh-CN" altLang="en-US" sz="1051" dirty="0" smtClean="0"/>
                <a:t>。</a:t>
              </a:r>
              <a:endParaRPr lang="zh-CN" altLang="en-US" sz="1051" dirty="0"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680C1785-734A-4477-A793-F8EAFFB5252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02477" y="3919188"/>
            <a:ext cx="3064891" cy="804808"/>
            <a:chOff x="802477" y="3919188"/>
            <a:chExt cx="3064891" cy="804808"/>
          </a:xfrm>
        </p:grpSpPr>
        <p:grpSp>
          <p:nvGrpSpPr>
            <p:cNvPr id="12" name="Group 22">
              <a:extLst>
                <a:ext uri="{FF2B5EF4-FFF2-40B4-BE49-F238E27FC236}">
                  <a16:creationId xmlns="" xmlns:a16="http://schemas.microsoft.com/office/drawing/2014/main" id="{CC5A62D7-8566-4A37-8BCC-1B04A3AF9BC9}"/>
                </a:ext>
              </a:extLst>
            </p:cNvPr>
            <p:cNvGrpSpPr/>
            <p:nvPr/>
          </p:nvGrpSpPr>
          <p:grpSpPr>
            <a:xfrm>
              <a:off x="3116200" y="3919188"/>
              <a:ext cx="751168" cy="751168"/>
              <a:chOff x="3116200" y="4089802"/>
              <a:chExt cx="751168" cy="751168"/>
            </a:xfrm>
          </p:grpSpPr>
          <p:sp>
            <p:nvSpPr>
              <p:cNvPr id="49" name="Oval 23">
                <a:extLst>
                  <a:ext uri="{FF2B5EF4-FFF2-40B4-BE49-F238E27FC236}">
                    <a16:creationId xmlns="" xmlns:a16="http://schemas.microsoft.com/office/drawing/2014/main" id="{71B1DDA0-C944-4A8E-B4F7-E3DD6B14249A}"/>
                  </a:ext>
                </a:extLst>
              </p:cNvPr>
              <p:cNvSpPr/>
              <p:nvPr/>
            </p:nvSpPr>
            <p:spPr>
              <a:xfrm>
                <a:off x="3116200" y="4089802"/>
                <a:ext cx="751168" cy="7511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0" name="Group 24">
                <a:extLst>
                  <a:ext uri="{FF2B5EF4-FFF2-40B4-BE49-F238E27FC236}">
                    <a16:creationId xmlns="" xmlns:a16="http://schemas.microsoft.com/office/drawing/2014/main" id="{DAC5FF33-ABD2-417B-9ED2-C1230C6BC565}"/>
                  </a:ext>
                </a:extLst>
              </p:cNvPr>
              <p:cNvGrpSpPr/>
              <p:nvPr/>
            </p:nvGrpSpPr>
            <p:grpSpPr>
              <a:xfrm>
                <a:off x="3156702" y="4130305"/>
                <a:ext cx="670163" cy="670163"/>
                <a:chOff x="3654456" y="4189619"/>
                <a:chExt cx="558800" cy="558800"/>
              </a:xfrm>
            </p:grpSpPr>
            <p:sp>
              <p:nvSpPr>
                <p:cNvPr id="51" name="Oval 25">
                  <a:extLst>
                    <a:ext uri="{FF2B5EF4-FFF2-40B4-BE49-F238E27FC236}">
                      <a16:creationId xmlns="" xmlns:a16="http://schemas.microsoft.com/office/drawing/2014/main" id="{9D2D420F-04A0-47E3-9ACB-CA8E3E8E37C2}"/>
                    </a:ext>
                  </a:extLst>
                </p:cNvPr>
                <p:cNvSpPr/>
                <p:nvPr/>
              </p:nvSpPr>
              <p:spPr>
                <a:xfrm>
                  <a:off x="3654456" y="4189619"/>
                  <a:ext cx="558800" cy="5588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26">
                  <a:extLst>
                    <a:ext uri="{FF2B5EF4-FFF2-40B4-BE49-F238E27FC236}">
                      <a16:creationId xmlns="" xmlns:a16="http://schemas.microsoft.com/office/drawing/2014/main" id="{E3BCF6A0-9EA0-498E-971A-A00519ED93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2664" y="4339529"/>
                  <a:ext cx="305203" cy="305203"/>
                </a:xfrm>
                <a:custGeom>
                  <a:avLst/>
                  <a:gdLst>
                    <a:gd name="T0" fmla="*/ 96 w 176"/>
                    <a:gd name="T1" fmla="*/ 124 h 176"/>
                    <a:gd name="T2" fmla="*/ 92 w 176"/>
                    <a:gd name="T3" fmla="*/ 120 h 176"/>
                    <a:gd name="T4" fmla="*/ 89 w 176"/>
                    <a:gd name="T5" fmla="*/ 121 h 176"/>
                    <a:gd name="T6" fmla="*/ 65 w 176"/>
                    <a:gd name="T7" fmla="*/ 145 h 176"/>
                    <a:gd name="T8" fmla="*/ 64 w 176"/>
                    <a:gd name="T9" fmla="*/ 148 h 176"/>
                    <a:gd name="T10" fmla="*/ 68 w 176"/>
                    <a:gd name="T11" fmla="*/ 152 h 176"/>
                    <a:gd name="T12" fmla="*/ 82 w 176"/>
                    <a:gd name="T13" fmla="*/ 152 h 176"/>
                    <a:gd name="T14" fmla="*/ 65 w 176"/>
                    <a:gd name="T15" fmla="*/ 169 h 176"/>
                    <a:gd name="T16" fmla="*/ 64 w 176"/>
                    <a:gd name="T17" fmla="*/ 172 h 176"/>
                    <a:gd name="T18" fmla="*/ 68 w 176"/>
                    <a:gd name="T19" fmla="*/ 176 h 176"/>
                    <a:gd name="T20" fmla="*/ 71 w 176"/>
                    <a:gd name="T21" fmla="*/ 175 h 176"/>
                    <a:gd name="T22" fmla="*/ 95 w 176"/>
                    <a:gd name="T23" fmla="*/ 151 h 176"/>
                    <a:gd name="T24" fmla="*/ 96 w 176"/>
                    <a:gd name="T25" fmla="*/ 148 h 176"/>
                    <a:gd name="T26" fmla="*/ 92 w 176"/>
                    <a:gd name="T27" fmla="*/ 144 h 176"/>
                    <a:gd name="T28" fmla="*/ 92 w 176"/>
                    <a:gd name="T29" fmla="*/ 144 h 176"/>
                    <a:gd name="T30" fmla="*/ 78 w 176"/>
                    <a:gd name="T31" fmla="*/ 144 h 176"/>
                    <a:gd name="T32" fmla="*/ 95 w 176"/>
                    <a:gd name="T33" fmla="*/ 127 h 176"/>
                    <a:gd name="T34" fmla="*/ 96 w 176"/>
                    <a:gd name="T35" fmla="*/ 124 h 176"/>
                    <a:gd name="T36" fmla="*/ 152 w 176"/>
                    <a:gd name="T37" fmla="*/ 41 h 176"/>
                    <a:gd name="T38" fmla="*/ 152 w 176"/>
                    <a:gd name="T39" fmla="*/ 40 h 176"/>
                    <a:gd name="T40" fmla="*/ 128 w 176"/>
                    <a:gd name="T41" fmla="*/ 16 h 176"/>
                    <a:gd name="T42" fmla="*/ 112 w 176"/>
                    <a:gd name="T43" fmla="*/ 22 h 176"/>
                    <a:gd name="T44" fmla="*/ 72 w 176"/>
                    <a:gd name="T45" fmla="*/ 0 h 176"/>
                    <a:gd name="T46" fmla="*/ 25 w 176"/>
                    <a:gd name="T47" fmla="*/ 41 h 176"/>
                    <a:gd name="T48" fmla="*/ 0 w 176"/>
                    <a:gd name="T49" fmla="*/ 72 h 176"/>
                    <a:gd name="T50" fmla="*/ 32 w 176"/>
                    <a:gd name="T51" fmla="*/ 104 h 176"/>
                    <a:gd name="T52" fmla="*/ 144 w 176"/>
                    <a:gd name="T53" fmla="*/ 104 h 176"/>
                    <a:gd name="T54" fmla="*/ 176 w 176"/>
                    <a:gd name="T55" fmla="*/ 72 h 176"/>
                    <a:gd name="T56" fmla="*/ 152 w 176"/>
                    <a:gd name="T57" fmla="*/ 41 h 176"/>
                    <a:gd name="T58" fmla="*/ 144 w 176"/>
                    <a:gd name="T59" fmla="*/ 96 h 176"/>
                    <a:gd name="T60" fmla="*/ 32 w 176"/>
                    <a:gd name="T61" fmla="*/ 96 h 176"/>
                    <a:gd name="T62" fmla="*/ 8 w 176"/>
                    <a:gd name="T63" fmla="*/ 72 h 176"/>
                    <a:gd name="T64" fmla="*/ 26 w 176"/>
                    <a:gd name="T65" fmla="*/ 49 h 176"/>
                    <a:gd name="T66" fmla="*/ 32 w 176"/>
                    <a:gd name="T67" fmla="*/ 42 h 176"/>
                    <a:gd name="T68" fmla="*/ 72 w 176"/>
                    <a:gd name="T69" fmla="*/ 8 h 176"/>
                    <a:gd name="T70" fmla="*/ 102 w 176"/>
                    <a:gd name="T71" fmla="*/ 22 h 176"/>
                    <a:gd name="T72" fmla="*/ 111 w 176"/>
                    <a:gd name="T73" fmla="*/ 30 h 176"/>
                    <a:gd name="T74" fmla="*/ 112 w 176"/>
                    <a:gd name="T75" fmla="*/ 30 h 176"/>
                    <a:gd name="T76" fmla="*/ 117 w 176"/>
                    <a:gd name="T77" fmla="*/ 28 h 176"/>
                    <a:gd name="T78" fmla="*/ 128 w 176"/>
                    <a:gd name="T79" fmla="*/ 24 h 176"/>
                    <a:gd name="T80" fmla="*/ 144 w 176"/>
                    <a:gd name="T81" fmla="*/ 40 h 176"/>
                    <a:gd name="T82" fmla="*/ 144 w 176"/>
                    <a:gd name="T83" fmla="*/ 41 h 176"/>
                    <a:gd name="T84" fmla="*/ 150 w 176"/>
                    <a:gd name="T85" fmla="*/ 49 h 176"/>
                    <a:gd name="T86" fmla="*/ 168 w 176"/>
                    <a:gd name="T87" fmla="*/ 72 h 176"/>
                    <a:gd name="T88" fmla="*/ 144 w 176"/>
                    <a:gd name="T89" fmla="*/ 9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76" h="176">
                      <a:moveTo>
                        <a:pt x="96" y="124"/>
                      </a:moveTo>
                      <a:cubicBezTo>
                        <a:pt x="96" y="122"/>
                        <a:pt x="94" y="120"/>
                        <a:pt x="92" y="120"/>
                      </a:cubicBezTo>
                      <a:cubicBezTo>
                        <a:pt x="91" y="120"/>
                        <a:pt x="90" y="120"/>
                        <a:pt x="89" y="121"/>
                      </a:cubicBezTo>
                      <a:cubicBezTo>
                        <a:pt x="65" y="145"/>
                        <a:pt x="65" y="145"/>
                        <a:pt x="65" y="145"/>
                      </a:cubicBezTo>
                      <a:cubicBezTo>
                        <a:pt x="64" y="146"/>
                        <a:pt x="64" y="147"/>
                        <a:pt x="64" y="148"/>
                      </a:cubicBezTo>
                      <a:cubicBezTo>
                        <a:pt x="64" y="150"/>
                        <a:pt x="66" y="152"/>
                        <a:pt x="68" y="152"/>
                      </a:cubicBezTo>
                      <a:cubicBezTo>
                        <a:pt x="82" y="152"/>
                        <a:pt x="82" y="152"/>
                        <a:pt x="82" y="152"/>
                      </a:cubicBezTo>
                      <a:cubicBezTo>
                        <a:pt x="65" y="169"/>
                        <a:pt x="65" y="169"/>
                        <a:pt x="65" y="169"/>
                      </a:cubicBezTo>
                      <a:cubicBezTo>
                        <a:pt x="64" y="170"/>
                        <a:pt x="64" y="171"/>
                        <a:pt x="64" y="172"/>
                      </a:cubicBezTo>
                      <a:cubicBezTo>
                        <a:pt x="64" y="174"/>
                        <a:pt x="66" y="176"/>
                        <a:pt x="68" y="176"/>
                      </a:cubicBezTo>
                      <a:cubicBezTo>
                        <a:pt x="69" y="176"/>
                        <a:pt x="70" y="176"/>
                        <a:pt x="71" y="175"/>
                      </a:cubicBezTo>
                      <a:cubicBezTo>
                        <a:pt x="95" y="151"/>
                        <a:pt x="95" y="151"/>
                        <a:pt x="95" y="151"/>
                      </a:cubicBezTo>
                      <a:cubicBezTo>
                        <a:pt x="96" y="150"/>
                        <a:pt x="96" y="149"/>
                        <a:pt x="96" y="148"/>
                      </a:cubicBezTo>
                      <a:cubicBezTo>
                        <a:pt x="96" y="146"/>
                        <a:pt x="94" y="144"/>
                        <a:pt x="92" y="144"/>
                      </a:cubicBezTo>
                      <a:cubicBezTo>
                        <a:pt x="92" y="144"/>
                        <a:pt x="92" y="144"/>
                        <a:pt x="92" y="144"/>
                      </a:cubicBezTo>
                      <a:cubicBezTo>
                        <a:pt x="78" y="144"/>
                        <a:pt x="78" y="144"/>
                        <a:pt x="78" y="144"/>
                      </a:cubicBezTo>
                      <a:cubicBezTo>
                        <a:pt x="95" y="127"/>
                        <a:pt x="95" y="127"/>
                        <a:pt x="95" y="127"/>
                      </a:cubicBezTo>
                      <a:cubicBezTo>
                        <a:pt x="96" y="126"/>
                        <a:pt x="96" y="125"/>
                        <a:pt x="96" y="124"/>
                      </a:cubicBezTo>
                      <a:moveTo>
                        <a:pt x="152" y="41"/>
                      </a:moveTo>
                      <a:cubicBezTo>
                        <a:pt x="152" y="41"/>
                        <a:pt x="152" y="40"/>
                        <a:pt x="152" y="40"/>
                      </a:cubicBezTo>
                      <a:cubicBezTo>
                        <a:pt x="152" y="27"/>
                        <a:pt x="141" y="16"/>
                        <a:pt x="128" y="16"/>
                      </a:cubicBezTo>
                      <a:cubicBezTo>
                        <a:pt x="122" y="16"/>
                        <a:pt x="116" y="18"/>
                        <a:pt x="112" y="22"/>
                      </a:cubicBezTo>
                      <a:cubicBezTo>
                        <a:pt x="104" y="9"/>
                        <a:pt x="89" y="0"/>
                        <a:pt x="72" y="0"/>
                      </a:cubicBezTo>
                      <a:cubicBezTo>
                        <a:pt x="48" y="0"/>
                        <a:pt x="28" y="18"/>
                        <a:pt x="25" y="41"/>
                      </a:cubicBezTo>
                      <a:cubicBezTo>
                        <a:pt x="10" y="44"/>
                        <a:pt x="0" y="57"/>
                        <a:pt x="0" y="72"/>
                      </a:cubicBezTo>
                      <a:cubicBezTo>
                        <a:pt x="0" y="90"/>
                        <a:pt x="14" y="104"/>
                        <a:pt x="32" y="104"/>
                      </a:cubicBezTo>
                      <a:cubicBezTo>
                        <a:pt x="144" y="104"/>
                        <a:pt x="144" y="104"/>
                        <a:pt x="144" y="104"/>
                      </a:cubicBezTo>
                      <a:cubicBezTo>
                        <a:pt x="162" y="104"/>
                        <a:pt x="176" y="90"/>
                        <a:pt x="176" y="72"/>
                      </a:cubicBezTo>
                      <a:cubicBezTo>
                        <a:pt x="176" y="57"/>
                        <a:pt x="166" y="45"/>
                        <a:pt x="152" y="41"/>
                      </a:cubicBezTo>
                      <a:moveTo>
                        <a:pt x="144" y="96"/>
                      </a:moveTo>
                      <a:cubicBezTo>
                        <a:pt x="32" y="96"/>
                        <a:pt x="32" y="96"/>
                        <a:pt x="32" y="96"/>
                      </a:cubicBezTo>
                      <a:cubicBezTo>
                        <a:pt x="19" y="96"/>
                        <a:pt x="8" y="85"/>
                        <a:pt x="8" y="72"/>
                      </a:cubicBezTo>
                      <a:cubicBezTo>
                        <a:pt x="8" y="61"/>
                        <a:pt x="16" y="51"/>
                        <a:pt x="26" y="49"/>
                      </a:cubicBezTo>
                      <a:cubicBezTo>
                        <a:pt x="30" y="48"/>
                        <a:pt x="32" y="45"/>
                        <a:pt x="32" y="42"/>
                      </a:cubicBezTo>
                      <a:cubicBezTo>
                        <a:pt x="35" y="23"/>
                        <a:pt x="52" y="8"/>
                        <a:pt x="72" y="8"/>
                      </a:cubicBezTo>
                      <a:cubicBezTo>
                        <a:pt x="86" y="8"/>
                        <a:pt x="94" y="11"/>
                        <a:pt x="102" y="22"/>
                      </a:cubicBezTo>
                      <a:cubicBezTo>
                        <a:pt x="103" y="24"/>
                        <a:pt x="109" y="30"/>
                        <a:pt x="111" y="30"/>
                      </a:cubicBezTo>
                      <a:cubicBezTo>
                        <a:pt x="111" y="30"/>
                        <a:pt x="112" y="30"/>
                        <a:pt x="112" y="30"/>
                      </a:cubicBezTo>
                      <a:cubicBezTo>
                        <a:pt x="114" y="30"/>
                        <a:pt x="116" y="29"/>
                        <a:pt x="117" y="28"/>
                      </a:cubicBezTo>
                      <a:cubicBezTo>
                        <a:pt x="120" y="25"/>
                        <a:pt x="124" y="24"/>
                        <a:pt x="128" y="24"/>
                      </a:cubicBezTo>
                      <a:cubicBezTo>
                        <a:pt x="137" y="24"/>
                        <a:pt x="144" y="31"/>
                        <a:pt x="144" y="40"/>
                      </a:cubicBezTo>
                      <a:cubicBezTo>
                        <a:pt x="144" y="41"/>
                        <a:pt x="144" y="41"/>
                        <a:pt x="144" y="41"/>
                      </a:cubicBezTo>
                      <a:cubicBezTo>
                        <a:pt x="144" y="44"/>
                        <a:pt x="146" y="48"/>
                        <a:pt x="150" y="49"/>
                      </a:cubicBezTo>
                      <a:cubicBezTo>
                        <a:pt x="161" y="52"/>
                        <a:pt x="168" y="61"/>
                        <a:pt x="168" y="72"/>
                      </a:cubicBezTo>
                      <a:cubicBezTo>
                        <a:pt x="168" y="85"/>
                        <a:pt x="157" y="96"/>
                        <a:pt x="144" y="9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22" name="TextBox 49">
              <a:extLst>
                <a:ext uri="{FF2B5EF4-FFF2-40B4-BE49-F238E27FC236}">
                  <a16:creationId xmlns="" xmlns:a16="http://schemas.microsoft.com/office/drawing/2014/main" id="{358D5DF8-C9B2-4EB1-8C4F-ABF231C69581}"/>
                </a:ext>
              </a:extLst>
            </p:cNvPr>
            <p:cNvSpPr txBox="1"/>
            <p:nvPr/>
          </p:nvSpPr>
          <p:spPr>
            <a:xfrm>
              <a:off x="1730036" y="3924804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3" name="TextBox 50">
              <a:extLst>
                <a:ext uri="{FF2B5EF4-FFF2-40B4-BE49-F238E27FC236}">
                  <a16:creationId xmlns="" xmlns:a16="http://schemas.microsoft.com/office/drawing/2014/main" id="{775CA284-32DD-47D2-B87F-5AB0E90D9F78}"/>
                </a:ext>
              </a:extLst>
            </p:cNvPr>
            <p:cNvSpPr txBox="1"/>
            <p:nvPr/>
          </p:nvSpPr>
          <p:spPr>
            <a:xfrm>
              <a:off x="802477" y="4146530"/>
              <a:ext cx="2189443" cy="57746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1" dirty="0"/>
                <a:t>请替换文字内容复制你的内容到此</a:t>
              </a:r>
              <a:br>
                <a:rPr lang="zh-CN" altLang="en-US" sz="1051" dirty="0"/>
              </a:br>
              <a:r>
                <a:rPr lang="zh-CN" altLang="en-US" sz="1051" dirty="0" smtClean="0"/>
                <a:t>。</a:t>
              </a:r>
              <a:endParaRPr lang="zh-CN" altLang="en-US" sz="1051" dirty="0"/>
            </a:p>
          </p:txBody>
        </p:sp>
      </p:grpSp>
      <p:grpSp>
        <p:nvGrpSpPr>
          <p:cNvPr id="66" name="千图PPT彼岸天：ID 8661124库_组合 65">
            <a:extLst>
              <a:ext uri="{FF2B5EF4-FFF2-40B4-BE49-F238E27FC236}">
                <a16:creationId xmlns="" xmlns:a16="http://schemas.microsoft.com/office/drawing/2014/main" id="{82F8D516-63F9-4290-BD90-2B9561760B7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33905" y="2685010"/>
            <a:ext cx="3160782" cy="948049"/>
            <a:chOff x="1833905" y="2685010"/>
            <a:chExt cx="3160782" cy="948049"/>
          </a:xfrm>
        </p:grpSpPr>
        <p:grpSp>
          <p:nvGrpSpPr>
            <p:cNvPr id="13" name="Group 27">
              <a:extLst>
                <a:ext uri="{FF2B5EF4-FFF2-40B4-BE49-F238E27FC236}">
                  <a16:creationId xmlns="" xmlns:a16="http://schemas.microsoft.com/office/drawing/2014/main" id="{E1153037-024B-4CEF-9161-A53ED8A205F9}"/>
                </a:ext>
              </a:extLst>
            </p:cNvPr>
            <p:cNvGrpSpPr/>
            <p:nvPr/>
          </p:nvGrpSpPr>
          <p:grpSpPr>
            <a:xfrm>
              <a:off x="4243519" y="2881891"/>
              <a:ext cx="751168" cy="751168"/>
              <a:chOff x="4243519" y="3052505"/>
              <a:chExt cx="751168" cy="751168"/>
            </a:xfrm>
          </p:grpSpPr>
          <p:sp>
            <p:nvSpPr>
              <p:cNvPr id="45" name="Oval 28">
                <a:extLst>
                  <a:ext uri="{FF2B5EF4-FFF2-40B4-BE49-F238E27FC236}">
                    <a16:creationId xmlns="" xmlns:a16="http://schemas.microsoft.com/office/drawing/2014/main" id="{2E357BBC-A8E5-4DCE-9E93-8FA64A685EBE}"/>
                  </a:ext>
                </a:extLst>
              </p:cNvPr>
              <p:cNvSpPr/>
              <p:nvPr/>
            </p:nvSpPr>
            <p:spPr>
              <a:xfrm>
                <a:off x="4243519" y="3052505"/>
                <a:ext cx="751168" cy="7511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6" name="Group 29">
                <a:extLst>
                  <a:ext uri="{FF2B5EF4-FFF2-40B4-BE49-F238E27FC236}">
                    <a16:creationId xmlns="" xmlns:a16="http://schemas.microsoft.com/office/drawing/2014/main" id="{0E5BE181-62D3-4B54-A54B-795AC5867042}"/>
                  </a:ext>
                </a:extLst>
              </p:cNvPr>
              <p:cNvGrpSpPr/>
              <p:nvPr/>
            </p:nvGrpSpPr>
            <p:grpSpPr>
              <a:xfrm>
                <a:off x="4284021" y="3093007"/>
                <a:ext cx="670163" cy="670163"/>
                <a:chOff x="4622141" y="3293102"/>
                <a:chExt cx="558800" cy="558800"/>
              </a:xfrm>
            </p:grpSpPr>
            <p:sp>
              <p:nvSpPr>
                <p:cNvPr id="47" name="Oval 30">
                  <a:extLst>
                    <a:ext uri="{FF2B5EF4-FFF2-40B4-BE49-F238E27FC236}">
                      <a16:creationId xmlns="" xmlns:a16="http://schemas.microsoft.com/office/drawing/2014/main" id="{9CCA2221-D7D8-4D9F-8234-135522632FB1}"/>
                    </a:ext>
                  </a:extLst>
                </p:cNvPr>
                <p:cNvSpPr/>
                <p:nvPr/>
              </p:nvSpPr>
              <p:spPr>
                <a:xfrm>
                  <a:off x="4622141" y="3293102"/>
                  <a:ext cx="558800" cy="5588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Freeform: Shape 31">
                  <a:extLst>
                    <a:ext uri="{FF2B5EF4-FFF2-40B4-BE49-F238E27FC236}">
                      <a16:creationId xmlns="" xmlns:a16="http://schemas.microsoft.com/office/drawing/2014/main" id="{725861C5-7E58-469B-9A79-6FD30344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2374" y="3429000"/>
                  <a:ext cx="267815" cy="267815"/>
                </a:xfrm>
                <a:custGeom>
                  <a:avLst/>
                  <a:gdLst>
                    <a:gd name="T0" fmla="*/ 156 w 176"/>
                    <a:gd name="T1" fmla="*/ 0 h 176"/>
                    <a:gd name="T2" fmla="*/ 136 w 176"/>
                    <a:gd name="T3" fmla="*/ 20 h 176"/>
                    <a:gd name="T4" fmla="*/ 152 w 176"/>
                    <a:gd name="T5" fmla="*/ 40 h 176"/>
                    <a:gd name="T6" fmla="*/ 152 w 176"/>
                    <a:gd name="T7" fmla="*/ 84 h 176"/>
                    <a:gd name="T8" fmla="*/ 108 w 176"/>
                    <a:gd name="T9" fmla="*/ 84 h 176"/>
                    <a:gd name="T10" fmla="*/ 88 w 176"/>
                    <a:gd name="T11" fmla="*/ 68 h 176"/>
                    <a:gd name="T12" fmla="*/ 68 w 176"/>
                    <a:gd name="T13" fmla="*/ 84 h 176"/>
                    <a:gd name="T14" fmla="*/ 20 w 176"/>
                    <a:gd name="T15" fmla="*/ 84 h 176"/>
                    <a:gd name="T16" fmla="*/ 16 w 176"/>
                    <a:gd name="T17" fmla="*/ 88 h 176"/>
                    <a:gd name="T18" fmla="*/ 16 w 176"/>
                    <a:gd name="T19" fmla="*/ 136 h 176"/>
                    <a:gd name="T20" fmla="*/ 0 w 176"/>
                    <a:gd name="T21" fmla="*/ 156 h 176"/>
                    <a:gd name="T22" fmla="*/ 20 w 176"/>
                    <a:gd name="T23" fmla="*/ 176 h 176"/>
                    <a:gd name="T24" fmla="*/ 40 w 176"/>
                    <a:gd name="T25" fmla="*/ 156 h 176"/>
                    <a:gd name="T26" fmla="*/ 24 w 176"/>
                    <a:gd name="T27" fmla="*/ 136 h 176"/>
                    <a:gd name="T28" fmla="*/ 24 w 176"/>
                    <a:gd name="T29" fmla="*/ 92 h 176"/>
                    <a:gd name="T30" fmla="*/ 68 w 176"/>
                    <a:gd name="T31" fmla="*/ 92 h 176"/>
                    <a:gd name="T32" fmla="*/ 88 w 176"/>
                    <a:gd name="T33" fmla="*/ 108 h 176"/>
                    <a:gd name="T34" fmla="*/ 108 w 176"/>
                    <a:gd name="T35" fmla="*/ 92 h 176"/>
                    <a:gd name="T36" fmla="*/ 156 w 176"/>
                    <a:gd name="T37" fmla="*/ 92 h 176"/>
                    <a:gd name="T38" fmla="*/ 160 w 176"/>
                    <a:gd name="T39" fmla="*/ 88 h 176"/>
                    <a:gd name="T40" fmla="*/ 160 w 176"/>
                    <a:gd name="T41" fmla="*/ 40 h 176"/>
                    <a:gd name="T42" fmla="*/ 176 w 176"/>
                    <a:gd name="T43" fmla="*/ 20 h 176"/>
                    <a:gd name="T44" fmla="*/ 156 w 176"/>
                    <a:gd name="T45" fmla="*/ 0 h 176"/>
                    <a:gd name="T46" fmla="*/ 32 w 176"/>
                    <a:gd name="T47" fmla="*/ 156 h 176"/>
                    <a:gd name="T48" fmla="*/ 20 w 176"/>
                    <a:gd name="T49" fmla="*/ 168 h 176"/>
                    <a:gd name="T50" fmla="*/ 8 w 176"/>
                    <a:gd name="T51" fmla="*/ 156 h 176"/>
                    <a:gd name="T52" fmla="*/ 20 w 176"/>
                    <a:gd name="T53" fmla="*/ 144 h 176"/>
                    <a:gd name="T54" fmla="*/ 32 w 176"/>
                    <a:gd name="T55" fmla="*/ 156 h 176"/>
                    <a:gd name="T56" fmla="*/ 88 w 176"/>
                    <a:gd name="T57" fmla="*/ 100 h 176"/>
                    <a:gd name="T58" fmla="*/ 76 w 176"/>
                    <a:gd name="T59" fmla="*/ 88 h 176"/>
                    <a:gd name="T60" fmla="*/ 88 w 176"/>
                    <a:gd name="T61" fmla="*/ 76 h 176"/>
                    <a:gd name="T62" fmla="*/ 100 w 176"/>
                    <a:gd name="T63" fmla="*/ 88 h 176"/>
                    <a:gd name="T64" fmla="*/ 88 w 176"/>
                    <a:gd name="T65" fmla="*/ 100 h 176"/>
                    <a:gd name="T66" fmla="*/ 156 w 176"/>
                    <a:gd name="T67" fmla="*/ 32 h 176"/>
                    <a:gd name="T68" fmla="*/ 144 w 176"/>
                    <a:gd name="T69" fmla="*/ 20 h 176"/>
                    <a:gd name="T70" fmla="*/ 156 w 176"/>
                    <a:gd name="T71" fmla="*/ 8 h 176"/>
                    <a:gd name="T72" fmla="*/ 168 w 176"/>
                    <a:gd name="T73" fmla="*/ 20 h 176"/>
                    <a:gd name="T74" fmla="*/ 156 w 176"/>
                    <a:gd name="T75" fmla="*/ 32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76" h="176">
                      <a:moveTo>
                        <a:pt x="156" y="0"/>
                      </a:moveTo>
                      <a:cubicBezTo>
                        <a:pt x="145" y="0"/>
                        <a:pt x="136" y="9"/>
                        <a:pt x="136" y="20"/>
                      </a:cubicBezTo>
                      <a:cubicBezTo>
                        <a:pt x="136" y="30"/>
                        <a:pt x="143" y="38"/>
                        <a:pt x="152" y="40"/>
                      </a:cubicBezTo>
                      <a:cubicBezTo>
                        <a:pt x="152" y="84"/>
                        <a:pt x="152" y="84"/>
                        <a:pt x="152" y="84"/>
                      </a:cubicBezTo>
                      <a:cubicBezTo>
                        <a:pt x="108" y="84"/>
                        <a:pt x="108" y="84"/>
                        <a:pt x="108" y="84"/>
                      </a:cubicBezTo>
                      <a:cubicBezTo>
                        <a:pt x="106" y="75"/>
                        <a:pt x="98" y="68"/>
                        <a:pt x="88" y="68"/>
                      </a:cubicBezTo>
                      <a:cubicBezTo>
                        <a:pt x="78" y="68"/>
                        <a:pt x="70" y="75"/>
                        <a:pt x="68" y="84"/>
                      </a:cubicBezTo>
                      <a:cubicBezTo>
                        <a:pt x="20" y="84"/>
                        <a:pt x="20" y="84"/>
                        <a:pt x="20" y="84"/>
                      </a:cubicBezTo>
                      <a:cubicBezTo>
                        <a:pt x="18" y="84"/>
                        <a:pt x="16" y="86"/>
                        <a:pt x="16" y="88"/>
                      </a:cubicBezTo>
                      <a:cubicBezTo>
                        <a:pt x="16" y="136"/>
                        <a:pt x="16" y="136"/>
                        <a:pt x="16" y="136"/>
                      </a:cubicBezTo>
                      <a:cubicBezTo>
                        <a:pt x="7" y="138"/>
                        <a:pt x="0" y="146"/>
                        <a:pt x="0" y="156"/>
                      </a:cubicBezTo>
                      <a:cubicBezTo>
                        <a:pt x="0" y="167"/>
                        <a:pt x="9" y="176"/>
                        <a:pt x="20" y="176"/>
                      </a:cubicBezTo>
                      <a:cubicBezTo>
                        <a:pt x="31" y="176"/>
                        <a:pt x="40" y="167"/>
                        <a:pt x="40" y="156"/>
                      </a:cubicBezTo>
                      <a:cubicBezTo>
                        <a:pt x="40" y="146"/>
                        <a:pt x="33" y="138"/>
                        <a:pt x="24" y="136"/>
                      </a:cubicBezTo>
                      <a:cubicBezTo>
                        <a:pt x="24" y="92"/>
                        <a:pt x="24" y="92"/>
                        <a:pt x="24" y="92"/>
                      </a:cubicBezTo>
                      <a:cubicBezTo>
                        <a:pt x="68" y="92"/>
                        <a:pt x="68" y="92"/>
                        <a:pt x="68" y="92"/>
                      </a:cubicBezTo>
                      <a:cubicBezTo>
                        <a:pt x="70" y="101"/>
                        <a:pt x="78" y="108"/>
                        <a:pt x="88" y="108"/>
                      </a:cubicBezTo>
                      <a:cubicBezTo>
                        <a:pt x="98" y="108"/>
                        <a:pt x="106" y="101"/>
                        <a:pt x="108" y="92"/>
                      </a:cubicBezTo>
                      <a:cubicBezTo>
                        <a:pt x="156" y="92"/>
                        <a:pt x="156" y="92"/>
                        <a:pt x="156" y="92"/>
                      </a:cubicBezTo>
                      <a:cubicBezTo>
                        <a:pt x="158" y="92"/>
                        <a:pt x="160" y="90"/>
                        <a:pt x="160" y="88"/>
                      </a:cubicBezTo>
                      <a:cubicBezTo>
                        <a:pt x="160" y="40"/>
                        <a:pt x="160" y="40"/>
                        <a:pt x="160" y="40"/>
                      </a:cubicBezTo>
                      <a:cubicBezTo>
                        <a:pt x="169" y="38"/>
                        <a:pt x="176" y="30"/>
                        <a:pt x="176" y="20"/>
                      </a:cubicBezTo>
                      <a:cubicBezTo>
                        <a:pt x="176" y="9"/>
                        <a:pt x="167" y="0"/>
                        <a:pt x="156" y="0"/>
                      </a:cubicBezTo>
                      <a:moveTo>
                        <a:pt x="32" y="156"/>
                      </a:moveTo>
                      <a:cubicBezTo>
                        <a:pt x="32" y="163"/>
                        <a:pt x="27" y="168"/>
                        <a:pt x="20" y="168"/>
                      </a:cubicBezTo>
                      <a:cubicBezTo>
                        <a:pt x="13" y="168"/>
                        <a:pt x="8" y="163"/>
                        <a:pt x="8" y="156"/>
                      </a:cubicBezTo>
                      <a:cubicBezTo>
                        <a:pt x="8" y="149"/>
                        <a:pt x="13" y="144"/>
                        <a:pt x="20" y="144"/>
                      </a:cubicBezTo>
                      <a:cubicBezTo>
                        <a:pt x="27" y="144"/>
                        <a:pt x="32" y="149"/>
                        <a:pt x="32" y="156"/>
                      </a:cubicBezTo>
                      <a:moveTo>
                        <a:pt x="88" y="100"/>
                      </a:moveTo>
                      <a:cubicBezTo>
                        <a:pt x="81" y="100"/>
                        <a:pt x="76" y="95"/>
                        <a:pt x="76" y="88"/>
                      </a:cubicBezTo>
                      <a:cubicBezTo>
                        <a:pt x="76" y="81"/>
                        <a:pt x="81" y="76"/>
                        <a:pt x="88" y="76"/>
                      </a:cubicBezTo>
                      <a:cubicBezTo>
                        <a:pt x="95" y="76"/>
                        <a:pt x="100" y="81"/>
                        <a:pt x="100" y="88"/>
                      </a:cubicBezTo>
                      <a:cubicBezTo>
                        <a:pt x="100" y="95"/>
                        <a:pt x="95" y="100"/>
                        <a:pt x="88" y="100"/>
                      </a:cubicBezTo>
                      <a:moveTo>
                        <a:pt x="156" y="32"/>
                      </a:moveTo>
                      <a:cubicBezTo>
                        <a:pt x="149" y="32"/>
                        <a:pt x="144" y="27"/>
                        <a:pt x="144" y="20"/>
                      </a:cubicBezTo>
                      <a:cubicBezTo>
                        <a:pt x="144" y="13"/>
                        <a:pt x="149" y="8"/>
                        <a:pt x="156" y="8"/>
                      </a:cubicBezTo>
                      <a:cubicBezTo>
                        <a:pt x="163" y="8"/>
                        <a:pt x="168" y="13"/>
                        <a:pt x="168" y="20"/>
                      </a:cubicBezTo>
                      <a:cubicBezTo>
                        <a:pt x="168" y="27"/>
                        <a:pt x="163" y="32"/>
                        <a:pt x="156" y="3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24" name="TextBox 52">
              <a:extLst>
                <a:ext uri="{FF2B5EF4-FFF2-40B4-BE49-F238E27FC236}">
                  <a16:creationId xmlns="" xmlns:a16="http://schemas.microsoft.com/office/drawing/2014/main" id="{C74142FC-5C9B-4DB5-B78D-ACD8165AF2DB}"/>
                </a:ext>
              </a:extLst>
            </p:cNvPr>
            <p:cNvSpPr txBox="1"/>
            <p:nvPr/>
          </p:nvSpPr>
          <p:spPr>
            <a:xfrm>
              <a:off x="2761464" y="2685010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25" name="TextBox 53">
              <a:extLst>
                <a:ext uri="{FF2B5EF4-FFF2-40B4-BE49-F238E27FC236}">
                  <a16:creationId xmlns="" xmlns:a16="http://schemas.microsoft.com/office/drawing/2014/main" id="{FE7B49C3-FD27-4996-8CAC-4B5A34A17799}"/>
                </a:ext>
              </a:extLst>
            </p:cNvPr>
            <p:cNvSpPr txBox="1"/>
            <p:nvPr/>
          </p:nvSpPr>
          <p:spPr>
            <a:xfrm>
              <a:off x="1833905" y="2899156"/>
              <a:ext cx="2189443" cy="57746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1" dirty="0"/>
                <a:t>请替换文字内容复制你的内容到此</a:t>
              </a:r>
              <a:br>
                <a:rPr lang="zh-CN" altLang="en-US" sz="1051" dirty="0"/>
              </a:br>
              <a:r>
                <a:rPr lang="zh-CN" altLang="en-US" sz="1051" dirty="0" smtClean="0"/>
                <a:t>。</a:t>
              </a:r>
              <a:endParaRPr lang="zh-CN" altLang="en-US" sz="1051" dirty="0"/>
            </a:p>
          </p:txBody>
        </p:sp>
      </p:grpSp>
      <p:grpSp>
        <p:nvGrpSpPr>
          <p:cNvPr id="68" name="千图PPT彼岸天：ID 8661124库_组合 67">
            <a:extLst>
              <a:ext uri="{FF2B5EF4-FFF2-40B4-BE49-F238E27FC236}">
                <a16:creationId xmlns="" xmlns:a16="http://schemas.microsoft.com/office/drawing/2014/main" id="{0554F9BE-4EC5-47F8-BC31-7B0A943EC869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984473" y="1713365"/>
            <a:ext cx="2189443" cy="1525071"/>
            <a:chOff x="4984473" y="1713365"/>
            <a:chExt cx="2189443" cy="1525071"/>
          </a:xfrm>
        </p:grpSpPr>
        <p:sp>
          <p:nvSpPr>
            <p:cNvPr id="16" name="Oval 38">
              <a:extLst>
                <a:ext uri="{FF2B5EF4-FFF2-40B4-BE49-F238E27FC236}">
                  <a16:creationId xmlns="" xmlns:a16="http://schemas.microsoft.com/office/drawing/2014/main" id="{C3A537BC-49D6-439B-BE3C-643BCD051F6D}"/>
                </a:ext>
              </a:extLst>
            </p:cNvPr>
            <p:cNvSpPr/>
            <p:nvPr/>
          </p:nvSpPr>
          <p:spPr>
            <a:xfrm>
              <a:off x="5681819" y="2487268"/>
              <a:ext cx="751168" cy="7511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39">
              <a:extLst>
                <a:ext uri="{FF2B5EF4-FFF2-40B4-BE49-F238E27FC236}">
                  <a16:creationId xmlns="" xmlns:a16="http://schemas.microsoft.com/office/drawing/2014/main" id="{FF8CAB4A-3AAD-4732-A043-237BE7BE6934}"/>
                </a:ext>
              </a:extLst>
            </p:cNvPr>
            <p:cNvGrpSpPr/>
            <p:nvPr/>
          </p:nvGrpSpPr>
          <p:grpSpPr>
            <a:xfrm>
              <a:off x="5722321" y="2523895"/>
              <a:ext cx="670163" cy="670163"/>
              <a:chOff x="5854236" y="2976687"/>
              <a:chExt cx="558800" cy="558800"/>
            </a:xfrm>
          </p:grpSpPr>
          <p:sp>
            <p:nvSpPr>
              <p:cNvPr id="39" name="Oval 40">
                <a:extLst>
                  <a:ext uri="{FF2B5EF4-FFF2-40B4-BE49-F238E27FC236}">
                    <a16:creationId xmlns="" xmlns:a16="http://schemas.microsoft.com/office/drawing/2014/main" id="{FDC2ED00-45B1-4811-80A0-1EE7C8A72BF2}"/>
                  </a:ext>
                </a:extLst>
              </p:cNvPr>
              <p:cNvSpPr/>
              <p:nvPr/>
            </p:nvSpPr>
            <p:spPr>
              <a:xfrm>
                <a:off x="5854236" y="2976687"/>
                <a:ext cx="558800" cy="5588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41">
                <a:extLst>
                  <a:ext uri="{FF2B5EF4-FFF2-40B4-BE49-F238E27FC236}">
                    <a16:creationId xmlns="" xmlns:a16="http://schemas.microsoft.com/office/drawing/2014/main" id="{2D27DA6E-B052-4DB2-BED0-8BCAC32C8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782" y="3104233"/>
                <a:ext cx="303709" cy="303709"/>
              </a:xfrm>
              <a:custGeom>
                <a:avLst/>
                <a:gdLst>
                  <a:gd name="T0" fmla="*/ 44 w 176"/>
                  <a:gd name="T1" fmla="*/ 132 h 176"/>
                  <a:gd name="T2" fmla="*/ 78 w 176"/>
                  <a:gd name="T3" fmla="*/ 126 h 176"/>
                  <a:gd name="T4" fmla="*/ 170 w 176"/>
                  <a:gd name="T5" fmla="*/ 34 h 176"/>
                  <a:gd name="T6" fmla="*/ 176 w 176"/>
                  <a:gd name="T7" fmla="*/ 20 h 176"/>
                  <a:gd name="T8" fmla="*/ 156 w 176"/>
                  <a:gd name="T9" fmla="*/ 0 h 176"/>
                  <a:gd name="T10" fmla="*/ 142 w 176"/>
                  <a:gd name="T11" fmla="*/ 6 h 176"/>
                  <a:gd name="T12" fmla="*/ 50 w 176"/>
                  <a:gd name="T13" fmla="*/ 98 h 176"/>
                  <a:gd name="T14" fmla="*/ 44 w 176"/>
                  <a:gd name="T15" fmla="*/ 132 h 176"/>
                  <a:gd name="T16" fmla="*/ 148 w 176"/>
                  <a:gd name="T17" fmla="*/ 12 h 176"/>
                  <a:gd name="T18" fmla="*/ 156 w 176"/>
                  <a:gd name="T19" fmla="*/ 8 h 176"/>
                  <a:gd name="T20" fmla="*/ 168 w 176"/>
                  <a:gd name="T21" fmla="*/ 20 h 176"/>
                  <a:gd name="T22" fmla="*/ 164 w 176"/>
                  <a:gd name="T23" fmla="*/ 28 h 176"/>
                  <a:gd name="T24" fmla="*/ 159 w 176"/>
                  <a:gd name="T25" fmla="*/ 34 h 176"/>
                  <a:gd name="T26" fmla="*/ 142 w 176"/>
                  <a:gd name="T27" fmla="*/ 17 h 176"/>
                  <a:gd name="T28" fmla="*/ 148 w 176"/>
                  <a:gd name="T29" fmla="*/ 12 h 176"/>
                  <a:gd name="T30" fmla="*/ 137 w 176"/>
                  <a:gd name="T31" fmla="*/ 22 h 176"/>
                  <a:gd name="T32" fmla="*/ 154 w 176"/>
                  <a:gd name="T33" fmla="*/ 39 h 176"/>
                  <a:gd name="T34" fmla="*/ 80 w 176"/>
                  <a:gd name="T35" fmla="*/ 113 h 176"/>
                  <a:gd name="T36" fmla="*/ 80 w 176"/>
                  <a:gd name="T37" fmla="*/ 96 h 176"/>
                  <a:gd name="T38" fmla="*/ 63 w 176"/>
                  <a:gd name="T39" fmla="*/ 96 h 176"/>
                  <a:gd name="T40" fmla="*/ 137 w 176"/>
                  <a:gd name="T41" fmla="*/ 22 h 176"/>
                  <a:gd name="T42" fmla="*/ 57 w 176"/>
                  <a:gd name="T43" fmla="*/ 104 h 176"/>
                  <a:gd name="T44" fmla="*/ 72 w 176"/>
                  <a:gd name="T45" fmla="*/ 104 h 176"/>
                  <a:gd name="T46" fmla="*/ 72 w 176"/>
                  <a:gd name="T47" fmla="*/ 119 h 176"/>
                  <a:gd name="T48" fmla="*/ 54 w 176"/>
                  <a:gd name="T49" fmla="*/ 122 h 176"/>
                  <a:gd name="T50" fmla="*/ 57 w 176"/>
                  <a:gd name="T51" fmla="*/ 104 h 176"/>
                  <a:gd name="T52" fmla="*/ 172 w 176"/>
                  <a:gd name="T53" fmla="*/ 60 h 176"/>
                  <a:gd name="T54" fmla="*/ 168 w 176"/>
                  <a:gd name="T55" fmla="*/ 64 h 176"/>
                  <a:gd name="T56" fmla="*/ 168 w 176"/>
                  <a:gd name="T57" fmla="*/ 152 h 176"/>
                  <a:gd name="T58" fmla="*/ 152 w 176"/>
                  <a:gd name="T59" fmla="*/ 168 h 176"/>
                  <a:gd name="T60" fmla="*/ 24 w 176"/>
                  <a:gd name="T61" fmla="*/ 168 h 176"/>
                  <a:gd name="T62" fmla="*/ 8 w 176"/>
                  <a:gd name="T63" fmla="*/ 152 h 176"/>
                  <a:gd name="T64" fmla="*/ 8 w 176"/>
                  <a:gd name="T65" fmla="*/ 24 h 176"/>
                  <a:gd name="T66" fmla="*/ 24 w 176"/>
                  <a:gd name="T67" fmla="*/ 8 h 176"/>
                  <a:gd name="T68" fmla="*/ 112 w 176"/>
                  <a:gd name="T69" fmla="*/ 8 h 176"/>
                  <a:gd name="T70" fmla="*/ 116 w 176"/>
                  <a:gd name="T71" fmla="*/ 4 h 176"/>
                  <a:gd name="T72" fmla="*/ 112 w 176"/>
                  <a:gd name="T73" fmla="*/ 0 h 176"/>
                  <a:gd name="T74" fmla="*/ 24 w 176"/>
                  <a:gd name="T75" fmla="*/ 0 h 176"/>
                  <a:gd name="T76" fmla="*/ 0 w 176"/>
                  <a:gd name="T77" fmla="*/ 24 h 176"/>
                  <a:gd name="T78" fmla="*/ 0 w 176"/>
                  <a:gd name="T79" fmla="*/ 152 h 176"/>
                  <a:gd name="T80" fmla="*/ 24 w 176"/>
                  <a:gd name="T81" fmla="*/ 176 h 176"/>
                  <a:gd name="T82" fmla="*/ 152 w 176"/>
                  <a:gd name="T83" fmla="*/ 176 h 176"/>
                  <a:gd name="T84" fmla="*/ 176 w 176"/>
                  <a:gd name="T85" fmla="*/ 152 h 176"/>
                  <a:gd name="T86" fmla="*/ 176 w 176"/>
                  <a:gd name="T87" fmla="*/ 64 h 176"/>
                  <a:gd name="T88" fmla="*/ 172 w 176"/>
                  <a:gd name="T89" fmla="*/ 6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6" h="176">
                    <a:moveTo>
                      <a:pt x="44" y="132"/>
                    </a:moveTo>
                    <a:cubicBezTo>
                      <a:pt x="78" y="126"/>
                      <a:pt x="78" y="126"/>
                      <a:pt x="78" y="126"/>
                    </a:cubicBezTo>
                    <a:cubicBezTo>
                      <a:pt x="170" y="34"/>
                      <a:pt x="170" y="34"/>
                      <a:pt x="170" y="34"/>
                    </a:cubicBezTo>
                    <a:cubicBezTo>
                      <a:pt x="174" y="31"/>
                      <a:pt x="176" y="26"/>
                      <a:pt x="176" y="20"/>
                    </a:cubicBezTo>
                    <a:cubicBezTo>
                      <a:pt x="176" y="9"/>
                      <a:pt x="167" y="0"/>
                      <a:pt x="156" y="0"/>
                    </a:cubicBezTo>
                    <a:cubicBezTo>
                      <a:pt x="150" y="0"/>
                      <a:pt x="145" y="2"/>
                      <a:pt x="142" y="6"/>
                    </a:cubicBezTo>
                    <a:cubicBezTo>
                      <a:pt x="50" y="98"/>
                      <a:pt x="50" y="98"/>
                      <a:pt x="50" y="98"/>
                    </a:cubicBezTo>
                    <a:lnTo>
                      <a:pt x="44" y="132"/>
                    </a:lnTo>
                    <a:close/>
                    <a:moveTo>
                      <a:pt x="148" y="12"/>
                    </a:moveTo>
                    <a:cubicBezTo>
                      <a:pt x="150" y="9"/>
                      <a:pt x="153" y="8"/>
                      <a:pt x="156" y="8"/>
                    </a:cubicBezTo>
                    <a:cubicBezTo>
                      <a:pt x="163" y="8"/>
                      <a:pt x="168" y="13"/>
                      <a:pt x="168" y="20"/>
                    </a:cubicBezTo>
                    <a:cubicBezTo>
                      <a:pt x="168" y="23"/>
                      <a:pt x="167" y="26"/>
                      <a:pt x="164" y="28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42" y="17"/>
                      <a:pt x="142" y="17"/>
                      <a:pt x="142" y="17"/>
                    </a:cubicBezTo>
                    <a:lnTo>
                      <a:pt x="148" y="12"/>
                    </a:lnTo>
                    <a:close/>
                    <a:moveTo>
                      <a:pt x="137" y="22"/>
                    </a:moveTo>
                    <a:cubicBezTo>
                      <a:pt x="154" y="39"/>
                      <a:pt x="154" y="39"/>
                      <a:pt x="154" y="39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63" y="96"/>
                      <a:pt x="63" y="96"/>
                      <a:pt x="63" y="96"/>
                    </a:cubicBezTo>
                    <a:lnTo>
                      <a:pt x="137" y="22"/>
                    </a:lnTo>
                    <a:close/>
                    <a:moveTo>
                      <a:pt x="57" y="104"/>
                    </a:moveTo>
                    <a:cubicBezTo>
                      <a:pt x="72" y="104"/>
                      <a:pt x="72" y="104"/>
                      <a:pt x="72" y="104"/>
                    </a:cubicBezTo>
                    <a:cubicBezTo>
                      <a:pt x="72" y="119"/>
                      <a:pt x="72" y="119"/>
                      <a:pt x="72" y="119"/>
                    </a:cubicBezTo>
                    <a:cubicBezTo>
                      <a:pt x="54" y="122"/>
                      <a:pt x="54" y="122"/>
                      <a:pt x="54" y="122"/>
                    </a:cubicBezTo>
                    <a:lnTo>
                      <a:pt x="57" y="104"/>
                    </a:lnTo>
                    <a:close/>
                    <a:moveTo>
                      <a:pt x="172" y="60"/>
                    </a:moveTo>
                    <a:cubicBezTo>
                      <a:pt x="170" y="60"/>
                      <a:pt x="168" y="62"/>
                      <a:pt x="168" y="64"/>
                    </a:cubicBezTo>
                    <a:cubicBezTo>
                      <a:pt x="168" y="152"/>
                      <a:pt x="168" y="152"/>
                      <a:pt x="168" y="152"/>
                    </a:cubicBezTo>
                    <a:cubicBezTo>
                      <a:pt x="168" y="161"/>
                      <a:pt x="161" y="168"/>
                      <a:pt x="152" y="168"/>
                    </a:cubicBezTo>
                    <a:cubicBezTo>
                      <a:pt x="24" y="168"/>
                      <a:pt x="24" y="168"/>
                      <a:pt x="24" y="168"/>
                    </a:cubicBezTo>
                    <a:cubicBezTo>
                      <a:pt x="15" y="168"/>
                      <a:pt x="8" y="161"/>
                      <a:pt x="8" y="15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15"/>
                      <a:pt x="15" y="8"/>
                      <a:pt x="24" y="8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4" y="8"/>
                      <a:pt x="116" y="6"/>
                      <a:pt x="116" y="4"/>
                    </a:cubicBezTo>
                    <a:cubicBezTo>
                      <a:pt x="116" y="2"/>
                      <a:pt x="114" y="0"/>
                      <a:pt x="11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65"/>
                      <a:pt x="11" y="176"/>
                      <a:pt x="24" y="176"/>
                    </a:cubicBezTo>
                    <a:cubicBezTo>
                      <a:pt x="152" y="176"/>
                      <a:pt x="152" y="176"/>
                      <a:pt x="152" y="176"/>
                    </a:cubicBezTo>
                    <a:cubicBezTo>
                      <a:pt x="165" y="176"/>
                      <a:pt x="176" y="165"/>
                      <a:pt x="176" y="152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6" y="62"/>
                      <a:pt x="174" y="60"/>
                      <a:pt x="172" y="6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6" name="TextBox 55">
              <a:extLst>
                <a:ext uri="{FF2B5EF4-FFF2-40B4-BE49-F238E27FC236}">
                  <a16:creationId xmlns="" xmlns:a16="http://schemas.microsoft.com/office/drawing/2014/main" id="{8CCAADC5-4D45-4A25-9538-714C13989FF4}"/>
                </a:ext>
              </a:extLst>
            </p:cNvPr>
            <p:cNvSpPr txBox="1"/>
            <p:nvPr/>
          </p:nvSpPr>
          <p:spPr>
            <a:xfrm>
              <a:off x="5448254" y="1713365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27" name="TextBox 56">
              <a:extLst>
                <a:ext uri="{FF2B5EF4-FFF2-40B4-BE49-F238E27FC236}">
                  <a16:creationId xmlns="" xmlns:a16="http://schemas.microsoft.com/office/drawing/2014/main" id="{E6723733-2CC0-4E9F-8FEB-AAED6B702E8B}"/>
                </a:ext>
              </a:extLst>
            </p:cNvPr>
            <p:cNvSpPr txBox="1"/>
            <p:nvPr/>
          </p:nvSpPr>
          <p:spPr>
            <a:xfrm>
              <a:off x="4984473" y="1935093"/>
              <a:ext cx="2189443" cy="57746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1" dirty="0"/>
                <a:t>请替换文字内容复制你的内容到此</a:t>
              </a:r>
              <a:br>
                <a:rPr lang="zh-CN" altLang="en-US" sz="1051" dirty="0"/>
              </a:br>
              <a:r>
                <a:rPr lang="zh-CN" altLang="en-US" sz="1051" dirty="0" smtClean="0"/>
                <a:t>。</a:t>
              </a:r>
              <a:endParaRPr lang="zh-CN" altLang="en-US" sz="1051" dirty="0"/>
            </a:p>
          </p:txBody>
        </p:sp>
      </p:grpSp>
    </p:spTree>
    <p:extLst>
      <p:ext uri="{BB962C8B-B14F-4D97-AF65-F5344CB8AC3E}">
        <p14:creationId xmlns:p14="http://schemas.microsoft.com/office/powerpoint/2010/main" val="871879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5">
            <a:extLst>
              <a:ext uri="{FF2B5EF4-FFF2-40B4-BE49-F238E27FC236}">
                <a16:creationId xmlns="" xmlns:a16="http://schemas.microsoft.com/office/drawing/2014/main" id="{72E988CA-3B4C-4DF5-8670-9CEE449C41F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81013" y="1676832"/>
            <a:ext cx="3593407" cy="3561671"/>
            <a:chOff x="4492509" y="1985575"/>
            <a:chExt cx="2970419" cy="2944185"/>
          </a:xfrm>
        </p:grpSpPr>
        <p:sp>
          <p:nvSpPr>
            <p:cNvPr id="20" name="Diamond 4">
              <a:extLst>
                <a:ext uri="{FF2B5EF4-FFF2-40B4-BE49-F238E27FC236}">
                  <a16:creationId xmlns="" xmlns:a16="http://schemas.microsoft.com/office/drawing/2014/main" id="{CA22EF21-F808-446F-BEB0-2AFD68F3A38B}"/>
                </a:ext>
              </a:extLst>
            </p:cNvPr>
            <p:cNvSpPr/>
            <p:nvPr/>
          </p:nvSpPr>
          <p:spPr>
            <a:xfrm>
              <a:off x="5448560" y="1985575"/>
              <a:ext cx="1058318" cy="1456246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Diamond 5">
              <a:extLst>
                <a:ext uri="{FF2B5EF4-FFF2-40B4-BE49-F238E27FC236}">
                  <a16:creationId xmlns="" xmlns:a16="http://schemas.microsoft.com/office/drawing/2014/main" id="{C8E00827-2B38-4805-8122-901BA0E389B5}"/>
                </a:ext>
              </a:extLst>
            </p:cNvPr>
            <p:cNvSpPr/>
            <p:nvPr/>
          </p:nvSpPr>
          <p:spPr>
            <a:xfrm rot="4320000">
              <a:off x="6205647" y="2556268"/>
              <a:ext cx="1058318" cy="1456245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Diamond 6">
              <a:extLst>
                <a:ext uri="{FF2B5EF4-FFF2-40B4-BE49-F238E27FC236}">
                  <a16:creationId xmlns="" xmlns:a16="http://schemas.microsoft.com/office/drawing/2014/main" id="{184F59FA-E90E-4A5D-84B8-3A004EA485BF}"/>
                </a:ext>
              </a:extLst>
            </p:cNvPr>
            <p:cNvSpPr/>
            <p:nvPr/>
          </p:nvSpPr>
          <p:spPr>
            <a:xfrm rot="8640000">
              <a:off x="5921229" y="3464939"/>
              <a:ext cx="1058318" cy="1456246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Diamond 7">
              <a:extLst>
                <a:ext uri="{FF2B5EF4-FFF2-40B4-BE49-F238E27FC236}">
                  <a16:creationId xmlns="" xmlns:a16="http://schemas.microsoft.com/office/drawing/2014/main" id="{A1172BAA-586D-49B0-98D4-73BA197D9669}"/>
                </a:ext>
              </a:extLst>
            </p:cNvPr>
            <p:cNvSpPr/>
            <p:nvPr/>
          </p:nvSpPr>
          <p:spPr>
            <a:xfrm rot="12960000">
              <a:off x="4975891" y="3473514"/>
              <a:ext cx="1058318" cy="1456246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Diamond 8">
              <a:extLst>
                <a:ext uri="{FF2B5EF4-FFF2-40B4-BE49-F238E27FC236}">
                  <a16:creationId xmlns="" xmlns:a16="http://schemas.microsoft.com/office/drawing/2014/main" id="{68DD5629-3981-49AF-AA8E-3C20B07C79AB}"/>
                </a:ext>
              </a:extLst>
            </p:cNvPr>
            <p:cNvSpPr/>
            <p:nvPr/>
          </p:nvSpPr>
          <p:spPr>
            <a:xfrm rot="17280000" flipH="1">
              <a:off x="4691473" y="2564843"/>
              <a:ext cx="1058318" cy="1456245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16">
            <a:extLst>
              <a:ext uri="{FF2B5EF4-FFF2-40B4-BE49-F238E27FC236}">
                <a16:creationId xmlns="" xmlns:a16="http://schemas.microsoft.com/office/drawing/2014/main" id="{E4A44304-431A-4E3D-A517-4AB126B6E74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25461" y="1596718"/>
            <a:ext cx="4347401" cy="892552"/>
            <a:chOff x="741799" y="2254541"/>
            <a:chExt cx="2693045" cy="892552"/>
          </a:xfrm>
        </p:grpSpPr>
        <p:sp>
          <p:nvSpPr>
            <p:cNvPr id="18" name="TextBox 9">
              <a:extLst>
                <a:ext uri="{FF2B5EF4-FFF2-40B4-BE49-F238E27FC236}">
                  <a16:creationId xmlns="" xmlns:a16="http://schemas.microsoft.com/office/drawing/2014/main" id="{11A05669-1756-4D4D-8946-873F75A6AD2A}"/>
                </a:ext>
              </a:extLst>
            </p:cNvPr>
            <p:cNvSpPr txBox="1"/>
            <p:nvPr/>
          </p:nvSpPr>
          <p:spPr>
            <a:xfrm>
              <a:off x="741799" y="2254541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9" name="Rectangle 14">
              <a:extLst>
                <a:ext uri="{FF2B5EF4-FFF2-40B4-BE49-F238E27FC236}">
                  <a16:creationId xmlns="" xmlns:a16="http://schemas.microsoft.com/office/drawing/2014/main" id="{6B0C9A86-7A02-4E7E-97E6-605668F666B4}"/>
                </a:ext>
              </a:extLst>
            </p:cNvPr>
            <p:cNvSpPr/>
            <p:nvPr/>
          </p:nvSpPr>
          <p:spPr>
            <a:xfrm>
              <a:off x="741799" y="2500762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</p:grpSp>
      <p:grpSp>
        <p:nvGrpSpPr>
          <p:cNvPr id="6" name="千图PPT彼岸天：ID 8661124库_组合 17">
            <a:extLst>
              <a:ext uri="{FF2B5EF4-FFF2-40B4-BE49-F238E27FC236}">
                <a16:creationId xmlns="" xmlns:a16="http://schemas.microsoft.com/office/drawing/2014/main" id="{00C51FD5-0CF5-4287-A0EF-3570265E760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55820" y="3017108"/>
            <a:ext cx="3106872" cy="892552"/>
            <a:chOff x="741799" y="2223763"/>
            <a:chExt cx="2693045" cy="892552"/>
          </a:xfrm>
        </p:grpSpPr>
        <p:sp>
          <p:nvSpPr>
            <p:cNvPr id="16" name="TextBox 18">
              <a:extLst>
                <a:ext uri="{FF2B5EF4-FFF2-40B4-BE49-F238E27FC236}">
                  <a16:creationId xmlns="" xmlns:a16="http://schemas.microsoft.com/office/drawing/2014/main" id="{091A5ACC-DFC9-4267-A719-FA1858DB0FF3}"/>
                </a:ext>
              </a:extLst>
            </p:cNvPr>
            <p:cNvSpPr txBox="1"/>
            <p:nvPr/>
          </p:nvSpPr>
          <p:spPr>
            <a:xfrm>
              <a:off x="741799" y="2223763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5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7" name="Rectangle 19">
              <a:extLst>
                <a:ext uri="{FF2B5EF4-FFF2-40B4-BE49-F238E27FC236}">
                  <a16:creationId xmlns="" xmlns:a16="http://schemas.microsoft.com/office/drawing/2014/main" id="{82B8130F-FB61-43EB-81D6-B9FE9C9C7A54}"/>
                </a:ext>
              </a:extLst>
            </p:cNvPr>
            <p:cNvSpPr/>
            <p:nvPr/>
          </p:nvSpPr>
          <p:spPr>
            <a:xfrm>
              <a:off x="741799" y="2469984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</p:grpSp>
      <p:grpSp>
        <p:nvGrpSpPr>
          <p:cNvPr id="7" name="千图PPT彼岸天：ID 8661124库_组合 20">
            <a:extLst>
              <a:ext uri="{FF2B5EF4-FFF2-40B4-BE49-F238E27FC236}">
                <a16:creationId xmlns="" xmlns:a16="http://schemas.microsoft.com/office/drawing/2014/main" id="{D6B9FF52-807D-4D0D-9520-27B21A0D924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184232" y="3047886"/>
            <a:ext cx="3288631" cy="892552"/>
            <a:chOff x="741799" y="2254541"/>
            <a:chExt cx="2693045" cy="892552"/>
          </a:xfrm>
        </p:grpSpPr>
        <p:sp>
          <p:nvSpPr>
            <p:cNvPr id="14" name="TextBox 21">
              <a:extLst>
                <a:ext uri="{FF2B5EF4-FFF2-40B4-BE49-F238E27FC236}">
                  <a16:creationId xmlns="" xmlns:a16="http://schemas.microsoft.com/office/drawing/2014/main" id="{3FCCE010-CB01-45D3-960E-1F981A22B497}"/>
                </a:ext>
              </a:extLst>
            </p:cNvPr>
            <p:cNvSpPr txBox="1"/>
            <p:nvPr/>
          </p:nvSpPr>
          <p:spPr>
            <a:xfrm>
              <a:off x="741799" y="2254541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5" name="Rectangle 22">
              <a:extLst>
                <a:ext uri="{FF2B5EF4-FFF2-40B4-BE49-F238E27FC236}">
                  <a16:creationId xmlns="" xmlns:a16="http://schemas.microsoft.com/office/drawing/2014/main" id="{9632F014-E25D-4A53-A5E7-ADAD8CC24623}"/>
                </a:ext>
              </a:extLst>
            </p:cNvPr>
            <p:cNvSpPr/>
            <p:nvPr/>
          </p:nvSpPr>
          <p:spPr>
            <a:xfrm>
              <a:off x="741799" y="2500762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</p:grpSp>
      <p:grpSp>
        <p:nvGrpSpPr>
          <p:cNvPr id="8" name="千图PPT彼岸天：ID 8661124库_组合 23">
            <a:extLst>
              <a:ext uri="{FF2B5EF4-FFF2-40B4-BE49-F238E27FC236}">
                <a16:creationId xmlns="" xmlns:a16="http://schemas.microsoft.com/office/drawing/2014/main" id="{8121035C-3FA6-4DCA-81AC-76094C2B89E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585146" y="4880823"/>
            <a:ext cx="3887717" cy="1225812"/>
            <a:chOff x="741799" y="2254541"/>
            <a:chExt cx="3887717" cy="1225812"/>
          </a:xfrm>
        </p:grpSpPr>
        <p:sp>
          <p:nvSpPr>
            <p:cNvPr id="12" name="TextBox 24">
              <a:extLst>
                <a:ext uri="{FF2B5EF4-FFF2-40B4-BE49-F238E27FC236}">
                  <a16:creationId xmlns="" xmlns:a16="http://schemas.microsoft.com/office/drawing/2014/main" id="{D6E3F4E1-2514-4B3F-9580-BAD723F60ECD}"/>
                </a:ext>
              </a:extLst>
            </p:cNvPr>
            <p:cNvSpPr txBox="1"/>
            <p:nvPr/>
          </p:nvSpPr>
          <p:spPr>
            <a:xfrm>
              <a:off x="741799" y="2254541"/>
              <a:ext cx="3887716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3" name="Rectangle 25">
              <a:extLst>
                <a:ext uri="{FF2B5EF4-FFF2-40B4-BE49-F238E27FC236}">
                  <a16:creationId xmlns="" xmlns:a16="http://schemas.microsoft.com/office/drawing/2014/main" id="{60148CB2-877F-4EAE-A408-3EE946C063F7}"/>
                </a:ext>
              </a:extLst>
            </p:cNvPr>
            <p:cNvSpPr/>
            <p:nvPr/>
          </p:nvSpPr>
          <p:spPr>
            <a:xfrm>
              <a:off x="741799" y="2500762"/>
              <a:ext cx="3887717" cy="97959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</p:grpSp>
      <p:grpSp>
        <p:nvGrpSpPr>
          <p:cNvPr id="9" name="千图PPT彼岸天：ID 8661124库_组合 29">
            <a:extLst>
              <a:ext uri="{FF2B5EF4-FFF2-40B4-BE49-F238E27FC236}">
                <a16:creationId xmlns="" xmlns:a16="http://schemas.microsoft.com/office/drawing/2014/main" id="{F6F1875B-11C8-420F-8096-E4D9651A58FA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755821" y="4947645"/>
            <a:ext cx="3900020" cy="1154929"/>
            <a:chOff x="1294583" y="4947645"/>
            <a:chExt cx="3361257" cy="1154929"/>
          </a:xfrm>
        </p:grpSpPr>
        <p:sp>
          <p:nvSpPr>
            <p:cNvPr id="10" name="TextBox 27">
              <a:extLst>
                <a:ext uri="{FF2B5EF4-FFF2-40B4-BE49-F238E27FC236}">
                  <a16:creationId xmlns="" xmlns:a16="http://schemas.microsoft.com/office/drawing/2014/main" id="{A2F68283-32CE-47DC-8138-7BF3161469B1}"/>
                </a:ext>
              </a:extLst>
            </p:cNvPr>
            <p:cNvSpPr txBox="1"/>
            <p:nvPr/>
          </p:nvSpPr>
          <p:spPr>
            <a:xfrm>
              <a:off x="1294583" y="4947645"/>
              <a:ext cx="3361257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1" name="Rectangle 28">
              <a:extLst>
                <a:ext uri="{FF2B5EF4-FFF2-40B4-BE49-F238E27FC236}">
                  <a16:creationId xmlns="" xmlns:a16="http://schemas.microsoft.com/office/drawing/2014/main" id="{EA5B5544-7D31-4520-9853-E5D0CD6C8C2C}"/>
                </a:ext>
              </a:extLst>
            </p:cNvPr>
            <p:cNvSpPr/>
            <p:nvPr/>
          </p:nvSpPr>
          <p:spPr>
            <a:xfrm>
              <a:off x="1294583" y="5193866"/>
              <a:ext cx="3361257" cy="90870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0844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">
            <a:extLst>
              <a:ext uri="{FF2B5EF4-FFF2-40B4-BE49-F238E27FC236}">
                <a16:creationId xmlns="" xmlns:a16="http://schemas.microsoft.com/office/drawing/2014/main" id="{2EA4CFBB-CB40-4D1F-8A76-8CA43CD2DD5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331804" y="1452310"/>
            <a:ext cx="3749699" cy="3841152"/>
            <a:chOff x="4220972" y="1452310"/>
            <a:chExt cx="3749699" cy="3841152"/>
          </a:xfrm>
        </p:grpSpPr>
        <p:sp>
          <p:nvSpPr>
            <p:cNvPr id="20" name="Freeform: Shape 25">
              <a:extLst>
                <a:ext uri="{FF2B5EF4-FFF2-40B4-BE49-F238E27FC236}">
                  <a16:creationId xmlns="" xmlns:a16="http://schemas.microsoft.com/office/drawing/2014/main" id="{CDF10721-D1D2-42E2-8330-5AFDAB4A2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574" y="3038872"/>
              <a:ext cx="294250" cy="811176"/>
            </a:xfrm>
            <a:custGeom>
              <a:avLst/>
              <a:gdLst/>
              <a:ahLst/>
              <a:cxnLst>
                <a:cxn ang="0">
                  <a:pos x="103" y="285"/>
                </a:cxn>
                <a:cxn ang="0">
                  <a:pos x="46" y="0"/>
                </a:cxn>
                <a:cxn ang="0">
                  <a:pos x="12" y="106"/>
                </a:cxn>
                <a:cxn ang="0">
                  <a:pos x="20" y="214"/>
                </a:cxn>
                <a:cxn ang="0">
                  <a:pos x="20" y="214"/>
                </a:cxn>
                <a:cxn ang="0">
                  <a:pos x="20" y="214"/>
                </a:cxn>
                <a:cxn ang="0">
                  <a:pos x="103" y="285"/>
                </a:cxn>
              </a:cxnLst>
              <a:rect l="0" t="0" r="r" b="b"/>
              <a:pathLst>
                <a:path w="103" h="285">
                  <a:moveTo>
                    <a:pt x="103" y="285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0" y="143"/>
                    <a:pt x="4" y="182"/>
                    <a:pt x="20" y="214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37" y="246"/>
                    <a:pt x="66" y="273"/>
                    <a:pt x="103" y="28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26">
              <a:extLst>
                <a:ext uri="{FF2B5EF4-FFF2-40B4-BE49-F238E27FC236}">
                  <a16:creationId xmlns="" xmlns:a16="http://schemas.microsoft.com/office/drawing/2014/main" id="{995BB405-437B-48F0-BE42-43A3F7F82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831" y="4052842"/>
              <a:ext cx="815153" cy="274369"/>
            </a:xfrm>
            <a:custGeom>
              <a:avLst/>
              <a:gdLst/>
              <a:ahLst/>
              <a:cxnLst>
                <a:cxn ang="0">
                  <a:pos x="288" y="34"/>
                </a:cxn>
                <a:cxn ang="0">
                  <a:pos x="0" y="0"/>
                </a:cxn>
                <a:cxn ang="0">
                  <a:pos x="90" y="66"/>
                </a:cxn>
                <a:cxn ang="0">
                  <a:pos x="195" y="91"/>
                </a:cxn>
                <a:cxn ang="0">
                  <a:pos x="195" y="91"/>
                </a:cxn>
                <a:cxn ang="0">
                  <a:pos x="195" y="91"/>
                </a:cxn>
                <a:cxn ang="0">
                  <a:pos x="288" y="34"/>
                </a:cxn>
              </a:cxnLst>
              <a:rect l="0" t="0" r="r" b="b"/>
              <a:pathLst>
                <a:path w="288" h="97">
                  <a:moveTo>
                    <a:pt x="288" y="3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121" y="89"/>
                    <a:pt x="160" y="97"/>
                    <a:pt x="195" y="91"/>
                  </a:cubicBezTo>
                  <a:cubicBezTo>
                    <a:pt x="195" y="91"/>
                    <a:pt x="195" y="91"/>
                    <a:pt x="195" y="91"/>
                  </a:cubicBezTo>
                  <a:cubicBezTo>
                    <a:pt x="195" y="91"/>
                    <a:pt x="195" y="91"/>
                    <a:pt x="195" y="91"/>
                  </a:cubicBezTo>
                  <a:cubicBezTo>
                    <a:pt x="231" y="85"/>
                    <a:pt x="265" y="66"/>
                    <a:pt x="288" y="3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7">
              <a:extLst>
                <a:ext uri="{FF2B5EF4-FFF2-40B4-BE49-F238E27FC236}">
                  <a16:creationId xmlns="" xmlns:a16="http://schemas.microsoft.com/office/drawing/2014/main" id="{29990047-28B5-48CA-9BAB-89FDA34A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7492" y="3309263"/>
              <a:ext cx="429446" cy="743579"/>
            </a:xfrm>
            <a:custGeom>
              <a:avLst/>
              <a:gdLst/>
              <a:ahLst/>
              <a:cxnLst>
                <a:cxn ang="0">
                  <a:pos x="121" y="0"/>
                </a:cxn>
                <a:cxn ang="0">
                  <a:pos x="0" y="263"/>
                </a:cxn>
                <a:cxn ang="0">
                  <a:pos x="89" y="198"/>
                </a:cxn>
                <a:cxn ang="0">
                  <a:pos x="146" y="106"/>
                </a:cxn>
                <a:cxn ang="0">
                  <a:pos x="146" y="106"/>
                </a:cxn>
                <a:cxn ang="0">
                  <a:pos x="146" y="106"/>
                </a:cxn>
                <a:cxn ang="0">
                  <a:pos x="121" y="0"/>
                </a:cxn>
              </a:cxnLst>
              <a:rect l="0" t="0" r="r" b="b"/>
              <a:pathLst>
                <a:path w="152" h="263">
                  <a:moveTo>
                    <a:pt x="121" y="0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89" y="198"/>
                    <a:pt x="89" y="198"/>
                    <a:pt x="89" y="198"/>
                  </a:cubicBezTo>
                  <a:cubicBezTo>
                    <a:pt x="121" y="175"/>
                    <a:pt x="140" y="142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52" y="70"/>
                    <a:pt x="144" y="32"/>
                    <a:pt x="121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28">
              <a:extLst>
                <a:ext uri="{FF2B5EF4-FFF2-40B4-BE49-F238E27FC236}">
                  <a16:creationId xmlns="" xmlns:a16="http://schemas.microsoft.com/office/drawing/2014/main" id="{428E2442-4EAC-474B-BAC9-47C0B1CEB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47" y="2450372"/>
              <a:ext cx="604406" cy="58850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14" y="208"/>
                </a:cxn>
                <a:cxn ang="0">
                  <a:pos x="179" y="103"/>
                </a:cxn>
                <a:cxn ang="0">
                  <a:pos x="109" y="20"/>
                </a:cxn>
                <a:cxn ang="0">
                  <a:pos x="109" y="20"/>
                </a:cxn>
                <a:cxn ang="0">
                  <a:pos x="109" y="20"/>
                </a:cxn>
                <a:cxn ang="0">
                  <a:pos x="0" y="12"/>
                </a:cxn>
              </a:cxnLst>
              <a:rect l="0" t="0" r="r" b="b"/>
              <a:pathLst>
                <a:path w="214" h="208">
                  <a:moveTo>
                    <a:pt x="0" y="12"/>
                  </a:moveTo>
                  <a:cubicBezTo>
                    <a:pt x="214" y="208"/>
                    <a:pt x="214" y="208"/>
                    <a:pt x="214" y="208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67" y="66"/>
                    <a:pt x="141" y="37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76" y="4"/>
                    <a:pt x="38" y="0"/>
                    <a:pt x="0" y="1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9">
              <a:extLst>
                <a:ext uri="{FF2B5EF4-FFF2-40B4-BE49-F238E27FC236}">
                  <a16:creationId xmlns="" xmlns:a16="http://schemas.microsoft.com/office/drawing/2014/main" id="{75E3EAB0-AB6C-4A10-BB7D-6F2A5374A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941" y="2418562"/>
              <a:ext cx="719721" cy="401613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253" y="0"/>
                </a:cxn>
                <a:cxn ang="0">
                  <a:pos x="142" y="0"/>
                </a:cxn>
                <a:cxn ang="0">
                  <a:pos x="42" y="41"/>
                </a:cxn>
                <a:cxn ang="0">
                  <a:pos x="42" y="41"/>
                </a:cxn>
                <a:cxn ang="0">
                  <a:pos x="42" y="41"/>
                </a:cxn>
                <a:cxn ang="0">
                  <a:pos x="0" y="142"/>
                </a:cxn>
              </a:cxnLst>
              <a:rect l="0" t="0" r="r" b="b"/>
              <a:pathLst>
                <a:path w="253" h="142">
                  <a:moveTo>
                    <a:pt x="0" y="142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03" y="0"/>
                    <a:pt x="67" y="16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16" y="67"/>
                    <a:pt x="0" y="102"/>
                    <a:pt x="0" y="1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30">
              <a:extLst>
                <a:ext uri="{FF2B5EF4-FFF2-40B4-BE49-F238E27FC236}">
                  <a16:creationId xmlns="" xmlns:a16="http://schemas.microsoft.com/office/drawing/2014/main" id="{1022DCFD-DD99-4815-9451-4D28498D1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2857" y="2227696"/>
              <a:ext cx="2079632" cy="1980222"/>
            </a:xfrm>
            <a:custGeom>
              <a:avLst/>
              <a:gdLst/>
              <a:ahLst/>
              <a:cxnLst>
                <a:cxn ang="0">
                  <a:pos x="100" y="498"/>
                </a:cxn>
                <a:cxn ang="0">
                  <a:pos x="0" y="190"/>
                </a:cxn>
                <a:cxn ang="0">
                  <a:pos x="262" y="0"/>
                </a:cxn>
                <a:cxn ang="0">
                  <a:pos x="523" y="190"/>
                </a:cxn>
                <a:cxn ang="0">
                  <a:pos x="423" y="498"/>
                </a:cxn>
                <a:cxn ang="0">
                  <a:pos x="100" y="498"/>
                </a:cxn>
              </a:cxnLst>
              <a:rect l="0" t="0" r="r" b="b"/>
              <a:pathLst>
                <a:path w="523" h="498">
                  <a:moveTo>
                    <a:pt x="100" y="498"/>
                  </a:moveTo>
                  <a:lnTo>
                    <a:pt x="0" y="190"/>
                  </a:lnTo>
                  <a:lnTo>
                    <a:pt x="262" y="0"/>
                  </a:lnTo>
                  <a:lnTo>
                    <a:pt x="523" y="190"/>
                  </a:lnTo>
                  <a:lnTo>
                    <a:pt x="423" y="498"/>
                  </a:lnTo>
                  <a:lnTo>
                    <a:pt x="100" y="49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31">
              <a:extLst>
                <a:ext uri="{FF2B5EF4-FFF2-40B4-BE49-F238E27FC236}">
                  <a16:creationId xmlns="" xmlns:a16="http://schemas.microsoft.com/office/drawing/2014/main" id="{A93C3BF4-45E6-4853-A42A-74FD71C70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5812" y="1901637"/>
              <a:ext cx="1065661" cy="1745618"/>
            </a:xfrm>
            <a:custGeom>
              <a:avLst/>
              <a:gdLst/>
              <a:ahLst/>
              <a:cxnLst>
                <a:cxn ang="0">
                  <a:pos x="196" y="3"/>
                </a:cxn>
                <a:cxn ang="0">
                  <a:pos x="7" y="33"/>
                </a:cxn>
                <a:cxn ang="0">
                  <a:pos x="6" y="44"/>
                </a:cxn>
                <a:cxn ang="0">
                  <a:pos x="51" y="58"/>
                </a:cxn>
                <a:cxn ang="0">
                  <a:pos x="21" y="150"/>
                </a:cxn>
                <a:cxn ang="0">
                  <a:pos x="30" y="258"/>
                </a:cxn>
                <a:cxn ang="0">
                  <a:pos x="212" y="616"/>
                </a:cxn>
                <a:cxn ang="0">
                  <a:pos x="204" y="508"/>
                </a:cxn>
                <a:cxn ang="0">
                  <a:pos x="321" y="146"/>
                </a:cxn>
                <a:cxn ang="0">
                  <a:pos x="366" y="161"/>
                </a:cxn>
                <a:cxn ang="0">
                  <a:pos x="372" y="151"/>
                </a:cxn>
                <a:cxn ang="0">
                  <a:pos x="237" y="16"/>
                </a:cxn>
                <a:cxn ang="0">
                  <a:pos x="196" y="3"/>
                </a:cxn>
              </a:cxnLst>
              <a:rect l="0" t="0" r="r" b="b"/>
              <a:pathLst>
                <a:path w="376" h="616">
                  <a:moveTo>
                    <a:pt x="196" y="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1" y="34"/>
                    <a:pt x="0" y="42"/>
                    <a:pt x="6" y="44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9" y="187"/>
                    <a:pt x="13" y="226"/>
                    <a:pt x="30" y="258"/>
                  </a:cubicBezTo>
                  <a:cubicBezTo>
                    <a:pt x="212" y="616"/>
                    <a:pt x="212" y="616"/>
                    <a:pt x="212" y="616"/>
                  </a:cubicBezTo>
                  <a:cubicBezTo>
                    <a:pt x="196" y="584"/>
                    <a:pt x="192" y="545"/>
                    <a:pt x="204" y="508"/>
                  </a:cubicBezTo>
                  <a:cubicBezTo>
                    <a:pt x="321" y="146"/>
                    <a:pt x="321" y="146"/>
                    <a:pt x="321" y="146"/>
                  </a:cubicBezTo>
                  <a:cubicBezTo>
                    <a:pt x="366" y="161"/>
                    <a:pt x="366" y="161"/>
                    <a:pt x="366" y="161"/>
                  </a:cubicBezTo>
                  <a:cubicBezTo>
                    <a:pt x="372" y="163"/>
                    <a:pt x="376" y="156"/>
                    <a:pt x="372" y="151"/>
                  </a:cubicBezTo>
                  <a:cubicBezTo>
                    <a:pt x="237" y="16"/>
                    <a:pt x="237" y="16"/>
                    <a:pt x="237" y="16"/>
                  </a:cubicBezTo>
                  <a:cubicBezTo>
                    <a:pt x="226" y="5"/>
                    <a:pt x="211" y="0"/>
                    <a:pt x="196" y="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32">
              <a:extLst>
                <a:ext uri="{FF2B5EF4-FFF2-40B4-BE49-F238E27FC236}">
                  <a16:creationId xmlns="" xmlns:a16="http://schemas.microsoft.com/office/drawing/2014/main" id="{57AF6BAC-3009-4FA1-9AF9-EAA2D4AD8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231" y="1452310"/>
              <a:ext cx="1658139" cy="1121331"/>
            </a:xfrm>
            <a:custGeom>
              <a:avLst/>
              <a:gdLst/>
              <a:ahLst/>
              <a:cxnLst>
                <a:cxn ang="0">
                  <a:pos x="578" y="177"/>
                </a:cxn>
                <a:cxn ang="0">
                  <a:pos x="491" y="6"/>
                </a:cxn>
                <a:cxn ang="0">
                  <a:pos x="480" y="8"/>
                </a:cxn>
                <a:cxn ang="0">
                  <a:pos x="480" y="56"/>
                </a:cxn>
                <a:cxn ang="0">
                  <a:pos x="384" y="56"/>
                </a:cxn>
                <a:cxn ang="0">
                  <a:pos x="284" y="97"/>
                </a:cxn>
                <a:cxn ang="0">
                  <a:pos x="0" y="381"/>
                </a:cxn>
                <a:cxn ang="0">
                  <a:pos x="100" y="340"/>
                </a:cxn>
                <a:cxn ang="0">
                  <a:pos x="480" y="340"/>
                </a:cxn>
                <a:cxn ang="0">
                  <a:pos x="480" y="387"/>
                </a:cxn>
                <a:cxn ang="0">
                  <a:pos x="491" y="390"/>
                </a:cxn>
                <a:cxn ang="0">
                  <a:pos x="578" y="219"/>
                </a:cxn>
                <a:cxn ang="0">
                  <a:pos x="578" y="177"/>
                </a:cxn>
              </a:cxnLst>
              <a:rect l="0" t="0" r="r" b="b"/>
              <a:pathLst>
                <a:path w="585" h="395">
                  <a:moveTo>
                    <a:pt x="578" y="177"/>
                  </a:moveTo>
                  <a:cubicBezTo>
                    <a:pt x="491" y="6"/>
                    <a:pt x="491" y="6"/>
                    <a:pt x="491" y="6"/>
                  </a:cubicBezTo>
                  <a:cubicBezTo>
                    <a:pt x="488" y="0"/>
                    <a:pt x="480" y="2"/>
                    <a:pt x="480" y="8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45" y="56"/>
                    <a:pt x="309" y="71"/>
                    <a:pt x="284" y="97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25" y="356"/>
                    <a:pt x="61" y="340"/>
                    <a:pt x="100" y="340"/>
                  </a:cubicBezTo>
                  <a:cubicBezTo>
                    <a:pt x="480" y="340"/>
                    <a:pt x="480" y="340"/>
                    <a:pt x="480" y="340"/>
                  </a:cubicBezTo>
                  <a:cubicBezTo>
                    <a:pt x="480" y="387"/>
                    <a:pt x="480" y="387"/>
                    <a:pt x="480" y="387"/>
                  </a:cubicBezTo>
                  <a:cubicBezTo>
                    <a:pt x="480" y="393"/>
                    <a:pt x="488" y="395"/>
                    <a:pt x="491" y="390"/>
                  </a:cubicBezTo>
                  <a:cubicBezTo>
                    <a:pt x="578" y="219"/>
                    <a:pt x="578" y="219"/>
                    <a:pt x="578" y="219"/>
                  </a:cubicBezTo>
                  <a:cubicBezTo>
                    <a:pt x="585" y="205"/>
                    <a:pt x="585" y="190"/>
                    <a:pt x="578" y="17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33">
              <a:extLst>
                <a:ext uri="{FF2B5EF4-FFF2-40B4-BE49-F238E27FC236}">
                  <a16:creationId xmlns="" xmlns:a16="http://schemas.microsoft.com/office/drawing/2014/main" id="{D80C26EF-0FE2-4966-B3D9-B34C65227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0972" y="3464342"/>
              <a:ext cx="1753571" cy="1041803"/>
            </a:xfrm>
            <a:custGeom>
              <a:avLst/>
              <a:gdLst/>
              <a:ahLst/>
              <a:cxnLst>
                <a:cxn ang="0">
                  <a:pos x="31" y="124"/>
                </a:cxn>
                <a:cxn ang="0">
                  <a:pos x="1" y="313"/>
                </a:cxn>
                <a:cxn ang="0">
                  <a:pos x="11" y="317"/>
                </a:cxn>
                <a:cxn ang="0">
                  <a:pos x="39" y="279"/>
                </a:cxn>
                <a:cxn ang="0">
                  <a:pos x="117" y="335"/>
                </a:cxn>
                <a:cxn ang="0">
                  <a:pos x="223" y="361"/>
                </a:cxn>
                <a:cxn ang="0">
                  <a:pos x="619" y="298"/>
                </a:cxn>
                <a:cxn ang="0">
                  <a:pos x="514" y="273"/>
                </a:cxn>
                <a:cxn ang="0">
                  <a:pos x="206" y="49"/>
                </a:cxn>
                <a:cxn ang="0">
                  <a:pos x="234" y="11"/>
                </a:cxn>
                <a:cxn ang="0">
                  <a:pos x="227" y="2"/>
                </a:cxn>
                <a:cxn ang="0">
                  <a:pos x="56" y="90"/>
                </a:cxn>
                <a:cxn ang="0">
                  <a:pos x="31" y="124"/>
                </a:cxn>
              </a:cxnLst>
              <a:rect l="0" t="0" r="r" b="b"/>
              <a:pathLst>
                <a:path w="619" h="367">
                  <a:moveTo>
                    <a:pt x="31" y="124"/>
                  </a:moveTo>
                  <a:cubicBezTo>
                    <a:pt x="1" y="313"/>
                    <a:pt x="1" y="313"/>
                    <a:pt x="1" y="313"/>
                  </a:cubicBezTo>
                  <a:cubicBezTo>
                    <a:pt x="0" y="319"/>
                    <a:pt x="8" y="322"/>
                    <a:pt x="11" y="317"/>
                  </a:cubicBezTo>
                  <a:cubicBezTo>
                    <a:pt x="39" y="279"/>
                    <a:pt x="39" y="279"/>
                    <a:pt x="39" y="279"/>
                  </a:cubicBezTo>
                  <a:cubicBezTo>
                    <a:pt x="117" y="335"/>
                    <a:pt x="117" y="335"/>
                    <a:pt x="117" y="335"/>
                  </a:cubicBezTo>
                  <a:cubicBezTo>
                    <a:pt x="149" y="359"/>
                    <a:pt x="187" y="367"/>
                    <a:pt x="223" y="361"/>
                  </a:cubicBezTo>
                  <a:cubicBezTo>
                    <a:pt x="619" y="298"/>
                    <a:pt x="619" y="298"/>
                    <a:pt x="619" y="298"/>
                  </a:cubicBezTo>
                  <a:cubicBezTo>
                    <a:pt x="584" y="304"/>
                    <a:pt x="545" y="296"/>
                    <a:pt x="514" y="273"/>
                  </a:cubicBezTo>
                  <a:cubicBezTo>
                    <a:pt x="206" y="49"/>
                    <a:pt x="206" y="49"/>
                    <a:pt x="206" y="49"/>
                  </a:cubicBezTo>
                  <a:cubicBezTo>
                    <a:pt x="234" y="11"/>
                    <a:pt x="234" y="11"/>
                    <a:pt x="234" y="11"/>
                  </a:cubicBezTo>
                  <a:cubicBezTo>
                    <a:pt x="238" y="6"/>
                    <a:pt x="232" y="0"/>
                    <a:pt x="227" y="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43" y="96"/>
                    <a:pt x="34" y="109"/>
                    <a:pt x="31" y="124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34">
              <a:extLst>
                <a:ext uri="{FF2B5EF4-FFF2-40B4-BE49-F238E27FC236}">
                  <a16:creationId xmlns="" xmlns:a16="http://schemas.microsoft.com/office/drawing/2014/main" id="{DC147D64-ED6C-4541-9AE1-D0D79C226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9302" y="2506041"/>
              <a:ext cx="1451369" cy="1423533"/>
            </a:xfrm>
            <a:custGeom>
              <a:avLst/>
              <a:gdLst/>
              <a:ahLst/>
              <a:cxnLst>
                <a:cxn ang="0">
                  <a:pos x="373" y="487"/>
                </a:cxn>
                <a:cxn ang="0">
                  <a:pos x="509" y="352"/>
                </a:cxn>
                <a:cxn ang="0">
                  <a:pos x="503" y="342"/>
                </a:cxn>
                <a:cxn ang="0">
                  <a:pos x="458" y="357"/>
                </a:cxn>
                <a:cxn ang="0">
                  <a:pos x="428" y="265"/>
                </a:cxn>
                <a:cxn ang="0">
                  <a:pos x="358" y="183"/>
                </a:cxn>
                <a:cxn ang="0">
                  <a:pos x="0" y="0"/>
                </a:cxn>
                <a:cxn ang="0">
                  <a:pos x="70" y="83"/>
                </a:cxn>
                <a:cxn ang="0">
                  <a:pos x="188" y="445"/>
                </a:cxn>
                <a:cxn ang="0">
                  <a:pos x="143" y="459"/>
                </a:cxn>
                <a:cxn ang="0">
                  <a:pos x="144" y="470"/>
                </a:cxn>
                <a:cxn ang="0">
                  <a:pos x="333" y="500"/>
                </a:cxn>
                <a:cxn ang="0">
                  <a:pos x="373" y="487"/>
                </a:cxn>
              </a:cxnLst>
              <a:rect l="0" t="0" r="r" b="b"/>
              <a:pathLst>
                <a:path w="513" h="502">
                  <a:moveTo>
                    <a:pt x="373" y="487"/>
                  </a:moveTo>
                  <a:cubicBezTo>
                    <a:pt x="509" y="352"/>
                    <a:pt x="509" y="352"/>
                    <a:pt x="509" y="352"/>
                  </a:cubicBezTo>
                  <a:cubicBezTo>
                    <a:pt x="513" y="347"/>
                    <a:pt x="509" y="340"/>
                    <a:pt x="503" y="342"/>
                  </a:cubicBezTo>
                  <a:cubicBezTo>
                    <a:pt x="458" y="357"/>
                    <a:pt x="458" y="357"/>
                    <a:pt x="458" y="357"/>
                  </a:cubicBezTo>
                  <a:cubicBezTo>
                    <a:pt x="428" y="265"/>
                    <a:pt x="428" y="265"/>
                    <a:pt x="428" y="265"/>
                  </a:cubicBezTo>
                  <a:cubicBezTo>
                    <a:pt x="416" y="228"/>
                    <a:pt x="390" y="199"/>
                    <a:pt x="358" y="18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17"/>
                    <a:pt x="58" y="46"/>
                    <a:pt x="70" y="83"/>
                  </a:cubicBezTo>
                  <a:cubicBezTo>
                    <a:pt x="188" y="445"/>
                    <a:pt x="188" y="445"/>
                    <a:pt x="188" y="445"/>
                  </a:cubicBezTo>
                  <a:cubicBezTo>
                    <a:pt x="143" y="459"/>
                    <a:pt x="143" y="459"/>
                    <a:pt x="143" y="459"/>
                  </a:cubicBezTo>
                  <a:cubicBezTo>
                    <a:pt x="137" y="461"/>
                    <a:pt x="138" y="469"/>
                    <a:pt x="144" y="470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48" y="502"/>
                    <a:pt x="363" y="498"/>
                    <a:pt x="373" y="487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35">
              <a:extLst>
                <a:ext uri="{FF2B5EF4-FFF2-40B4-BE49-F238E27FC236}">
                  <a16:creationId xmlns="" xmlns:a16="http://schemas.microsoft.com/office/drawing/2014/main" id="{A73B4E12-9BA6-4D00-B815-8D4B22187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819" y="3607491"/>
              <a:ext cx="1141214" cy="1685971"/>
            </a:xfrm>
            <a:custGeom>
              <a:avLst/>
              <a:gdLst/>
              <a:ahLst/>
              <a:cxnLst>
                <a:cxn ang="0">
                  <a:pos x="55" y="505"/>
                </a:cxn>
                <a:cxn ang="0">
                  <a:pos x="226" y="592"/>
                </a:cxn>
                <a:cxn ang="0">
                  <a:pos x="234" y="584"/>
                </a:cxn>
                <a:cxn ang="0">
                  <a:pos x="206" y="546"/>
                </a:cxn>
                <a:cxn ang="0">
                  <a:pos x="283" y="489"/>
                </a:cxn>
                <a:cxn ang="0">
                  <a:pos x="340" y="397"/>
                </a:cxn>
                <a:cxn ang="0">
                  <a:pos x="403" y="0"/>
                </a:cxn>
                <a:cxn ang="0">
                  <a:pos x="346" y="92"/>
                </a:cxn>
                <a:cxn ang="0">
                  <a:pos x="39" y="316"/>
                </a:cxn>
                <a:cxn ang="0">
                  <a:pos x="11" y="277"/>
                </a:cxn>
                <a:cxn ang="0">
                  <a:pos x="1" y="282"/>
                </a:cxn>
                <a:cxn ang="0">
                  <a:pos x="31" y="471"/>
                </a:cxn>
                <a:cxn ang="0">
                  <a:pos x="55" y="505"/>
                </a:cxn>
              </a:cxnLst>
              <a:rect l="0" t="0" r="r" b="b"/>
              <a:pathLst>
                <a:path w="403" h="595">
                  <a:moveTo>
                    <a:pt x="55" y="505"/>
                  </a:moveTo>
                  <a:cubicBezTo>
                    <a:pt x="226" y="592"/>
                    <a:pt x="226" y="592"/>
                    <a:pt x="226" y="592"/>
                  </a:cubicBezTo>
                  <a:cubicBezTo>
                    <a:pt x="232" y="595"/>
                    <a:pt x="237" y="589"/>
                    <a:pt x="234" y="584"/>
                  </a:cubicBezTo>
                  <a:cubicBezTo>
                    <a:pt x="206" y="546"/>
                    <a:pt x="206" y="546"/>
                    <a:pt x="206" y="546"/>
                  </a:cubicBezTo>
                  <a:cubicBezTo>
                    <a:pt x="283" y="489"/>
                    <a:pt x="283" y="489"/>
                    <a:pt x="283" y="489"/>
                  </a:cubicBezTo>
                  <a:cubicBezTo>
                    <a:pt x="315" y="466"/>
                    <a:pt x="334" y="432"/>
                    <a:pt x="340" y="397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397" y="36"/>
                    <a:pt x="378" y="69"/>
                    <a:pt x="346" y="92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11" y="277"/>
                    <a:pt x="11" y="277"/>
                    <a:pt x="11" y="277"/>
                  </a:cubicBezTo>
                  <a:cubicBezTo>
                    <a:pt x="7" y="273"/>
                    <a:pt x="0" y="276"/>
                    <a:pt x="1" y="282"/>
                  </a:cubicBezTo>
                  <a:cubicBezTo>
                    <a:pt x="31" y="471"/>
                    <a:pt x="31" y="471"/>
                    <a:pt x="31" y="471"/>
                  </a:cubicBezTo>
                  <a:cubicBezTo>
                    <a:pt x="33" y="486"/>
                    <a:pt x="42" y="499"/>
                    <a:pt x="55" y="50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Group 36">
              <a:extLst>
                <a:ext uri="{FF2B5EF4-FFF2-40B4-BE49-F238E27FC236}">
                  <a16:creationId xmlns="" xmlns:a16="http://schemas.microsoft.com/office/drawing/2014/main" id="{30FB2B09-9F90-497E-BC0E-319E06EBF5E0}"/>
                </a:ext>
              </a:extLst>
            </p:cNvPr>
            <p:cNvGrpSpPr/>
            <p:nvPr/>
          </p:nvGrpSpPr>
          <p:grpSpPr>
            <a:xfrm>
              <a:off x="5346272" y="2706795"/>
              <a:ext cx="1212804" cy="1212804"/>
              <a:chOff x="4048080" y="2600884"/>
              <a:chExt cx="847725" cy="847725"/>
            </a:xfrm>
          </p:grpSpPr>
          <p:sp>
            <p:nvSpPr>
              <p:cNvPr id="37" name="Oval 37">
                <a:extLst>
                  <a:ext uri="{FF2B5EF4-FFF2-40B4-BE49-F238E27FC236}">
                    <a16:creationId xmlns="" xmlns:a16="http://schemas.microsoft.com/office/drawing/2014/main" id="{92599DA9-02C1-4D81-A665-F1923470DB37}"/>
                  </a:ext>
                </a:extLst>
              </p:cNvPr>
              <p:cNvSpPr/>
              <p:nvPr/>
            </p:nvSpPr>
            <p:spPr bwMode="auto">
              <a:xfrm>
                <a:off x="4048080" y="2600884"/>
                <a:ext cx="847725" cy="8477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38">
                <a:extLst>
                  <a:ext uri="{FF2B5EF4-FFF2-40B4-BE49-F238E27FC236}">
                    <a16:creationId xmlns="" xmlns:a16="http://schemas.microsoft.com/office/drawing/2014/main" id="{6439CE7E-A345-4933-98B1-A043CDFBD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347" y="2827821"/>
                <a:ext cx="391191" cy="393851"/>
              </a:xfrm>
              <a:custGeom>
                <a:avLst/>
                <a:gdLst/>
                <a:ahLst/>
                <a:cxnLst>
                  <a:cxn ang="0">
                    <a:pos x="68" y="3"/>
                  </a:cxn>
                  <a:cxn ang="0">
                    <a:pos x="58" y="61"/>
                  </a:cxn>
                  <a:cxn ang="0">
                    <a:pos x="57" y="63"/>
                  </a:cxn>
                  <a:cxn ang="0">
                    <a:pos x="56" y="63"/>
                  </a:cxn>
                  <a:cxn ang="0">
                    <a:pos x="55" y="63"/>
                  </a:cxn>
                  <a:cxn ang="0">
                    <a:pos x="38" y="56"/>
                  </a:cxn>
                  <a:cxn ang="0">
                    <a:pos x="28" y="67"/>
                  </a:cxn>
                  <a:cxn ang="0">
                    <a:pos x="26" y="68"/>
                  </a:cxn>
                  <a:cxn ang="0">
                    <a:pos x="26" y="68"/>
                  </a:cxn>
                  <a:cxn ang="0">
                    <a:pos x="24" y="65"/>
                  </a:cxn>
                  <a:cxn ang="0">
                    <a:pos x="24" y="52"/>
                  </a:cxn>
                  <a:cxn ang="0">
                    <a:pos x="57" y="12"/>
                  </a:cxn>
                  <a:cxn ang="0">
                    <a:pos x="16" y="47"/>
                  </a:cxn>
                  <a:cxn ang="0">
                    <a:pos x="1" y="41"/>
                  </a:cxn>
                  <a:cxn ang="0">
                    <a:pos x="0" y="39"/>
                  </a:cxn>
                  <a:cxn ang="0">
                    <a:pos x="1" y="36"/>
                  </a:cxn>
                  <a:cxn ang="0">
                    <a:pos x="64" y="0"/>
                  </a:cxn>
                  <a:cxn ang="0">
                    <a:pos x="65" y="0"/>
                  </a:cxn>
                  <a:cxn ang="0">
                    <a:pos x="67" y="0"/>
                  </a:cxn>
                  <a:cxn ang="0">
                    <a:pos x="68" y="3"/>
                  </a:cxn>
                </a:cxnLst>
                <a:rect l="0" t="0" r="r" b="b"/>
                <a:pathLst>
                  <a:path w="68" h="68">
                    <a:moveTo>
                      <a:pt x="68" y="3"/>
                    </a:move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2"/>
                      <a:pt x="57" y="62"/>
                      <a:pt x="57" y="63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8" y="67"/>
                      <a:pt x="27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5" y="67"/>
                      <a:pt x="24" y="66"/>
                      <a:pt x="24" y="65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0" y="38"/>
                      <a:pt x="0" y="37"/>
                      <a:pt x="1" y="36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0"/>
                      <a:pt x="66" y="0"/>
                      <a:pt x="67" y="0"/>
                    </a:cubicBezTo>
                    <a:cubicBezTo>
                      <a:pt x="68" y="1"/>
                      <a:pt x="68" y="2"/>
                      <a:pt x="68" y="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2" name="TextBox 39">
              <a:extLst>
                <a:ext uri="{FF2B5EF4-FFF2-40B4-BE49-F238E27FC236}">
                  <a16:creationId xmlns="" xmlns:a16="http://schemas.microsoft.com/office/drawing/2014/main" id="{50D7FAB9-345B-4D1E-9511-1BDD97881D8F}"/>
                </a:ext>
              </a:extLst>
            </p:cNvPr>
            <p:cNvSpPr txBox="1"/>
            <p:nvPr/>
          </p:nvSpPr>
          <p:spPr>
            <a:xfrm>
              <a:off x="4699604" y="2065526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33" name="TextBox 40">
              <a:extLst>
                <a:ext uri="{FF2B5EF4-FFF2-40B4-BE49-F238E27FC236}">
                  <a16:creationId xmlns="" xmlns:a16="http://schemas.microsoft.com/office/drawing/2014/main" id="{D4C35C20-C08A-4A43-B4A3-540F836538E2}"/>
                </a:ext>
              </a:extLst>
            </p:cNvPr>
            <p:cNvSpPr txBox="1"/>
            <p:nvPr/>
          </p:nvSpPr>
          <p:spPr>
            <a:xfrm>
              <a:off x="6375726" y="1765731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34" name="TextBox 41">
              <a:extLst>
                <a:ext uri="{FF2B5EF4-FFF2-40B4-BE49-F238E27FC236}">
                  <a16:creationId xmlns="" xmlns:a16="http://schemas.microsoft.com/office/drawing/2014/main" id="{E786A693-4C6F-4FC0-B816-7AFCDFDFCEF7}"/>
                </a:ext>
              </a:extLst>
            </p:cNvPr>
            <p:cNvSpPr txBox="1"/>
            <p:nvPr/>
          </p:nvSpPr>
          <p:spPr>
            <a:xfrm>
              <a:off x="7193347" y="3210195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35" name="TextBox 42">
              <a:extLst>
                <a:ext uri="{FF2B5EF4-FFF2-40B4-BE49-F238E27FC236}">
                  <a16:creationId xmlns="" xmlns:a16="http://schemas.microsoft.com/office/drawing/2014/main" id="{1C90C099-938F-4F70-88F6-50ED2C54B9A3}"/>
                </a:ext>
              </a:extLst>
            </p:cNvPr>
            <p:cNvSpPr txBox="1"/>
            <p:nvPr/>
          </p:nvSpPr>
          <p:spPr>
            <a:xfrm>
              <a:off x="6035051" y="4450253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36" name="TextBox 43">
              <a:extLst>
                <a:ext uri="{FF2B5EF4-FFF2-40B4-BE49-F238E27FC236}">
                  <a16:creationId xmlns="" xmlns:a16="http://schemas.microsoft.com/office/drawing/2014/main" id="{F02E74F8-6207-4436-BF60-5A3F3F7B0360}"/>
                </a:ext>
              </a:extLst>
            </p:cNvPr>
            <p:cNvSpPr txBox="1"/>
            <p:nvPr/>
          </p:nvSpPr>
          <p:spPr>
            <a:xfrm>
              <a:off x="4508826" y="3741648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5" name="千图PPT彼岸天：ID 8661124库_组合 44">
            <a:extLst>
              <a:ext uri="{FF2B5EF4-FFF2-40B4-BE49-F238E27FC236}">
                <a16:creationId xmlns="" xmlns:a16="http://schemas.microsoft.com/office/drawing/2014/main" id="{566128D9-4138-4E46-94B6-28B7A9C2D96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081503" y="2021028"/>
            <a:ext cx="2879569" cy="866137"/>
            <a:chOff x="8601584" y="1451933"/>
            <a:chExt cx="2196245" cy="866137"/>
          </a:xfrm>
        </p:grpSpPr>
        <p:sp>
          <p:nvSpPr>
            <p:cNvPr id="18" name="TextBox 47">
              <a:extLst>
                <a:ext uri="{FF2B5EF4-FFF2-40B4-BE49-F238E27FC236}">
                  <a16:creationId xmlns="" xmlns:a16="http://schemas.microsoft.com/office/drawing/2014/main" id="{B8C5A8BD-40D7-4359-BE05-FC886965246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9" name="TextBox 50">
              <a:extLst>
                <a:ext uri="{FF2B5EF4-FFF2-40B4-BE49-F238E27FC236}">
                  <a16:creationId xmlns="" xmlns:a16="http://schemas.microsoft.com/office/drawing/2014/main" id="{25DAF098-3C6C-4B7D-B907-F6DAC1471F7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6" name="千图PPT彼岸天：ID 8661124库_组合 53">
            <a:extLst>
              <a:ext uri="{FF2B5EF4-FFF2-40B4-BE49-F238E27FC236}">
                <a16:creationId xmlns="" xmlns:a16="http://schemas.microsoft.com/office/drawing/2014/main" id="{D13E8A7B-9556-4C32-9A15-79A97656BDC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418613" y="2021028"/>
            <a:ext cx="2913191" cy="866137"/>
            <a:chOff x="1415480" y="1669738"/>
            <a:chExt cx="2913191" cy="866137"/>
          </a:xfrm>
        </p:grpSpPr>
        <p:sp>
          <p:nvSpPr>
            <p:cNvPr id="16" name="TextBox 56">
              <a:extLst>
                <a:ext uri="{FF2B5EF4-FFF2-40B4-BE49-F238E27FC236}">
                  <a16:creationId xmlns="" xmlns:a16="http://schemas.microsoft.com/office/drawing/2014/main" id="{7C826CA5-D037-4CED-AD5C-28C4F4BC9BB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7" name="TextBox 59">
              <a:extLst>
                <a:ext uri="{FF2B5EF4-FFF2-40B4-BE49-F238E27FC236}">
                  <a16:creationId xmlns="" xmlns:a16="http://schemas.microsoft.com/office/drawing/2014/main" id="{84898857-3ABF-40FC-865E-63574CFA721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7" name="千图PPT彼岸天：ID 8661124库_组合 60">
            <a:extLst>
              <a:ext uri="{FF2B5EF4-FFF2-40B4-BE49-F238E27FC236}">
                <a16:creationId xmlns="" xmlns:a16="http://schemas.microsoft.com/office/drawing/2014/main" id="{268ED0B3-AEC7-4F3C-BCCB-977296C961F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081503" y="3654118"/>
            <a:ext cx="2879569" cy="866137"/>
            <a:chOff x="8601584" y="1451933"/>
            <a:chExt cx="2196245" cy="866137"/>
          </a:xfrm>
        </p:grpSpPr>
        <p:sp>
          <p:nvSpPr>
            <p:cNvPr id="14" name="TextBox 61">
              <a:extLst>
                <a:ext uri="{FF2B5EF4-FFF2-40B4-BE49-F238E27FC236}">
                  <a16:creationId xmlns="" xmlns:a16="http://schemas.microsoft.com/office/drawing/2014/main" id="{87936C0C-3B97-49C4-8FBC-F5B9E52ECAE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5" name="TextBox 62">
              <a:extLst>
                <a:ext uri="{FF2B5EF4-FFF2-40B4-BE49-F238E27FC236}">
                  <a16:creationId xmlns="" xmlns:a16="http://schemas.microsoft.com/office/drawing/2014/main" id="{63B88276-3094-4E61-9A1D-2E340B80361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8" name="千图PPT彼岸天：ID 8661124库_组合 63">
            <a:extLst>
              <a:ext uri="{FF2B5EF4-FFF2-40B4-BE49-F238E27FC236}">
                <a16:creationId xmlns="" xmlns:a16="http://schemas.microsoft.com/office/drawing/2014/main" id="{D3087AB5-9B72-4450-A60B-93892F06A750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418613" y="3659249"/>
            <a:ext cx="2913191" cy="866137"/>
            <a:chOff x="1415480" y="1669738"/>
            <a:chExt cx="2913191" cy="866137"/>
          </a:xfrm>
        </p:grpSpPr>
        <p:sp>
          <p:nvSpPr>
            <p:cNvPr id="12" name="TextBox 64">
              <a:extLst>
                <a:ext uri="{FF2B5EF4-FFF2-40B4-BE49-F238E27FC236}">
                  <a16:creationId xmlns="" xmlns:a16="http://schemas.microsoft.com/office/drawing/2014/main" id="{B1C15B48-0322-4D32-9D3F-9C50EAEDF11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3" name="TextBox 65">
              <a:extLst>
                <a:ext uri="{FF2B5EF4-FFF2-40B4-BE49-F238E27FC236}">
                  <a16:creationId xmlns="" xmlns:a16="http://schemas.microsoft.com/office/drawing/2014/main" id="{388E0F5A-0F9D-4C4F-9636-63AF0A52551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9" name="千图PPT彼岸天：ID 8661124库_组合 66">
            <a:extLst>
              <a:ext uri="{FF2B5EF4-FFF2-40B4-BE49-F238E27FC236}">
                <a16:creationId xmlns="" xmlns:a16="http://schemas.microsoft.com/office/drawing/2014/main" id="{49280FD1-7D94-487B-9486-0129CEE1AF5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2875208" y="4795111"/>
            <a:ext cx="2913191" cy="866137"/>
            <a:chOff x="1415480" y="1669738"/>
            <a:chExt cx="2913191" cy="866137"/>
          </a:xfrm>
        </p:grpSpPr>
        <p:sp>
          <p:nvSpPr>
            <p:cNvPr id="10" name="TextBox 67">
              <a:extLst>
                <a:ext uri="{FF2B5EF4-FFF2-40B4-BE49-F238E27FC236}">
                  <a16:creationId xmlns="" xmlns:a16="http://schemas.microsoft.com/office/drawing/2014/main" id="{DDE865DB-7251-4F18-B6AA-DCA4705FCA0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11" name="TextBox 68">
              <a:extLst>
                <a:ext uri="{FF2B5EF4-FFF2-40B4-BE49-F238E27FC236}">
                  <a16:creationId xmlns="" xmlns:a16="http://schemas.microsoft.com/office/drawing/2014/main" id="{15FDBF52-7E83-4321-A04A-04F944D2CDE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59265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BE250A1-C1CC-44A0-9B0F-1117263B80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" y="2222506"/>
            <a:ext cx="3198157" cy="4116777"/>
          </a:xfrm>
          <a:prstGeom prst="rect">
            <a:avLst/>
          </a:prstGeom>
        </p:spPr>
      </p:pic>
      <p:sp>
        <p:nvSpPr>
          <p:cNvPr id="6" name="PA_文本框 6">
            <a:extLst>
              <a:ext uri="{FF2B5EF4-FFF2-40B4-BE49-F238E27FC236}">
                <a16:creationId xmlns="" xmlns:a16="http://schemas.microsoft.com/office/drawing/2014/main" id="{4AC9C974-A5B5-4882-B480-95D280A55E1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08495" y="2598805"/>
            <a:ext cx="5032147" cy="10895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dirty="0">
                <a:latin typeface="方正有猫在_GBK" panose="02000000000000000000" pitchFamily="2" charset="-122"/>
                <a:ea typeface="方正有猫在_GBK" panose="02000000000000000000" pitchFamily="2" charset="-122"/>
              </a:rPr>
              <a:t>感谢您的观看！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B336CF4-C569-48FA-B976-38A11813C643}"/>
              </a:ext>
            </a:extLst>
          </p:cNvPr>
          <p:cNvSpPr/>
          <p:nvPr/>
        </p:nvSpPr>
        <p:spPr>
          <a:xfrm rot="21220849">
            <a:off x="5511306" y="181735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9B050E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卡通儿童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3562CA8-BA55-4D7C-8253-6B366907F7DA}"/>
              </a:ext>
            </a:extLst>
          </p:cNvPr>
          <p:cNvSpPr/>
          <p:nvPr/>
        </p:nvSpPr>
        <p:spPr>
          <a:xfrm>
            <a:off x="3590925" y="3550842"/>
            <a:ext cx="69065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6F6C9E3-AB9C-41EC-87B0-3EE6C14AA92B}"/>
              </a:ext>
            </a:extLst>
          </p:cNvPr>
          <p:cNvSpPr txBox="1"/>
          <p:nvPr/>
        </p:nvSpPr>
        <p:spPr>
          <a:xfrm>
            <a:off x="8241770" y="4678311"/>
            <a:ext cx="2255746" cy="4247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rgbClr val="9B050E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日期：</a:t>
            </a:r>
            <a:r>
              <a:rPr lang="en-US" altLang="zh-CN" dirty="0" smtClean="0">
                <a:solidFill>
                  <a:srgbClr val="9B050E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2019/12/30</a:t>
            </a:r>
            <a:endParaRPr lang="zh-CN" altLang="en-US" dirty="0">
              <a:solidFill>
                <a:srgbClr val="9B050E"/>
              </a:solidFill>
              <a:latin typeface="汉仪乐喵体简" panose="00020600040101010101" pitchFamily="18" charset="-122"/>
              <a:ea typeface="汉仪乐喵体简" panose="00020600040101010101" pitchFamily="18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B60ECA2-542D-4842-99CD-51E2F3F3D4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963" y="4307811"/>
            <a:ext cx="1666606" cy="16666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5E033F0-C320-4A34-B6A2-0AE046D14D9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531" y="1751258"/>
            <a:ext cx="1205711" cy="120571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42E45FE-3F39-4DFC-A73F-AE7E595F9BC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932" y="1532586"/>
            <a:ext cx="1899178" cy="142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11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E32506E-BC3F-4A1A-A7DA-9AB41B94D9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50" y="1401762"/>
            <a:ext cx="5372100" cy="5095875"/>
          </a:xfrm>
          <a:prstGeom prst="rect">
            <a:avLst/>
          </a:prstGeom>
        </p:spPr>
      </p:pic>
      <p:sp>
        <p:nvSpPr>
          <p:cNvPr id="4" name="TextBox 48">
            <a:extLst>
              <a:ext uri="{FF2B5EF4-FFF2-40B4-BE49-F238E27FC236}">
                <a16:creationId xmlns="" xmlns:a16="http://schemas.microsoft.com/office/drawing/2014/main" id="{CFE663FD-7783-4CA0-85C0-6FF3FC04DF8C}"/>
              </a:ext>
            </a:extLst>
          </p:cNvPr>
          <p:cNvSpPr txBox="1"/>
          <p:nvPr/>
        </p:nvSpPr>
        <p:spPr>
          <a:xfrm>
            <a:off x="3214003" y="2597297"/>
            <a:ext cx="3754576" cy="635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132" dirty="0">
                <a:solidFill>
                  <a:sysClr val="windowText" lastClr="000000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请替换文字内容</a:t>
            </a:r>
            <a:endParaRPr lang="en-GB" altLang="zh-CN" sz="4132" dirty="0">
              <a:solidFill>
                <a:sysClr val="windowText" lastClr="000000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5" name="TextBox 49">
            <a:extLst>
              <a:ext uri="{FF2B5EF4-FFF2-40B4-BE49-F238E27FC236}">
                <a16:creationId xmlns="" xmlns:a16="http://schemas.microsoft.com/office/drawing/2014/main" id="{082A5E82-8FF4-4492-9AE7-4878BE4F2A5F}"/>
              </a:ext>
            </a:extLst>
          </p:cNvPr>
          <p:cNvSpPr txBox="1"/>
          <p:nvPr/>
        </p:nvSpPr>
        <p:spPr>
          <a:xfrm>
            <a:off x="3214003" y="3363437"/>
            <a:ext cx="417739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ysClr val="windowText" lastClr="000000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6" name="矩形 259">
            <a:extLst>
              <a:ext uri="{FF2B5EF4-FFF2-40B4-BE49-F238E27FC236}">
                <a16:creationId xmlns="" xmlns:a16="http://schemas.microsoft.com/office/drawing/2014/main" id="{99A0CCDE-EE8E-464D-918F-42AF65C02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0132" y="2350718"/>
            <a:ext cx="2082271" cy="176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688" tIns="43344" rIns="86688" bIns="4334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900" cap="all" spc="284" dirty="0">
                <a:solidFill>
                  <a:schemeClr val="accent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Arial" panose="020B0604020202020204" pitchFamily="34" charset="0"/>
              </a:rPr>
              <a:t>01</a:t>
            </a:r>
            <a:endParaRPr lang="zh-CN" altLang="en-US" sz="10900" cap="all" spc="284" dirty="0">
              <a:solidFill>
                <a:schemeClr val="accent1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1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千图PPT彼岸天：ID 8661124库_组合 32">
            <a:extLst>
              <a:ext uri="{FF2B5EF4-FFF2-40B4-BE49-F238E27FC236}">
                <a16:creationId xmlns="" xmlns:a16="http://schemas.microsoft.com/office/drawing/2014/main" id="{8863147B-D97E-4488-93FB-5BE6D5B23DF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417080" y="893046"/>
            <a:ext cx="2238760" cy="843924"/>
            <a:chOff x="2417080" y="893046"/>
            <a:chExt cx="2238760" cy="843924"/>
          </a:xfrm>
        </p:grpSpPr>
        <p:sp>
          <p:nvSpPr>
            <p:cNvPr id="4" name="Rectangle 37">
              <a:extLst>
                <a:ext uri="{FF2B5EF4-FFF2-40B4-BE49-F238E27FC236}">
                  <a16:creationId xmlns="" xmlns:a16="http://schemas.microsoft.com/office/drawing/2014/main" id="{6A49868F-76FB-4E9F-AC2A-238BC51A4E02}"/>
                </a:ext>
              </a:extLst>
            </p:cNvPr>
            <p:cNvSpPr/>
            <p:nvPr/>
          </p:nvSpPr>
          <p:spPr>
            <a:xfrm>
              <a:off x="2417080" y="1160929"/>
              <a:ext cx="2238760" cy="576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 dirty="0"/>
                <a:t>请替换文字内容复制你的内容到此</a:t>
              </a:r>
              <a:br>
                <a:rPr lang="zh-CN" altLang="en-US" sz="1125" dirty="0"/>
              </a:br>
              <a:endParaRPr lang="zh-CN" altLang="en-US" sz="1125" dirty="0"/>
            </a:p>
          </p:txBody>
        </p:sp>
        <p:sp>
          <p:nvSpPr>
            <p:cNvPr id="5" name="Rectangle 38">
              <a:extLst>
                <a:ext uri="{FF2B5EF4-FFF2-40B4-BE49-F238E27FC236}">
                  <a16:creationId xmlns="" xmlns:a16="http://schemas.microsoft.com/office/drawing/2014/main" id="{009D19DB-55E4-40BA-AFA7-F046DB3B9A13}"/>
                </a:ext>
              </a:extLst>
            </p:cNvPr>
            <p:cNvSpPr/>
            <p:nvPr/>
          </p:nvSpPr>
          <p:spPr>
            <a:xfrm>
              <a:off x="2417080" y="893046"/>
              <a:ext cx="1785884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406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4" name="千图PPT彼岸天：ID 8661124库_组合 33">
            <a:extLst>
              <a:ext uri="{FF2B5EF4-FFF2-40B4-BE49-F238E27FC236}">
                <a16:creationId xmlns="" xmlns:a16="http://schemas.microsoft.com/office/drawing/2014/main" id="{DEB98EB5-7638-47F1-ABF4-AE46C9F8A13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928125" y="5121031"/>
            <a:ext cx="2238760" cy="843924"/>
            <a:chOff x="3928125" y="5121031"/>
            <a:chExt cx="2238760" cy="843924"/>
          </a:xfrm>
        </p:grpSpPr>
        <p:sp>
          <p:nvSpPr>
            <p:cNvPr id="6" name="Rectangle 35">
              <a:extLst>
                <a:ext uri="{FF2B5EF4-FFF2-40B4-BE49-F238E27FC236}">
                  <a16:creationId xmlns="" xmlns:a16="http://schemas.microsoft.com/office/drawing/2014/main" id="{4E7491EE-DC20-4594-A8A4-2DE7E7603DDE}"/>
                </a:ext>
              </a:extLst>
            </p:cNvPr>
            <p:cNvSpPr/>
            <p:nvPr/>
          </p:nvSpPr>
          <p:spPr>
            <a:xfrm>
              <a:off x="3928125" y="5388914"/>
              <a:ext cx="2238760" cy="576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 dirty="0"/>
                <a:t>请替换文字内容复制你的内容到此</a:t>
              </a:r>
              <a:br>
                <a:rPr lang="zh-CN" altLang="en-US" sz="1125" dirty="0"/>
              </a:br>
              <a:endParaRPr lang="zh-CN" altLang="en-US" sz="1125" dirty="0"/>
            </a:p>
          </p:txBody>
        </p:sp>
        <p:sp>
          <p:nvSpPr>
            <p:cNvPr id="7" name="Rectangle 36">
              <a:extLst>
                <a:ext uri="{FF2B5EF4-FFF2-40B4-BE49-F238E27FC236}">
                  <a16:creationId xmlns="" xmlns:a16="http://schemas.microsoft.com/office/drawing/2014/main" id="{BB0CB2EC-B224-4F12-81A5-EEF08EB267AF}"/>
                </a:ext>
              </a:extLst>
            </p:cNvPr>
            <p:cNvSpPr/>
            <p:nvPr/>
          </p:nvSpPr>
          <p:spPr>
            <a:xfrm>
              <a:off x="3928125" y="5121031"/>
              <a:ext cx="1785884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406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2" name="千图PPT彼岸天：ID 8661124库_组合 31">
            <a:extLst>
              <a:ext uri="{FF2B5EF4-FFF2-40B4-BE49-F238E27FC236}">
                <a16:creationId xmlns="" xmlns:a16="http://schemas.microsoft.com/office/drawing/2014/main" id="{D5F4BFEE-46CB-4634-BAA4-148B6C5DD1B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203058" y="893046"/>
            <a:ext cx="2238760" cy="843924"/>
            <a:chOff x="5203058" y="893046"/>
            <a:chExt cx="2238760" cy="843924"/>
          </a:xfrm>
        </p:grpSpPr>
        <p:sp>
          <p:nvSpPr>
            <p:cNvPr id="10" name="Rectangle 31">
              <a:extLst>
                <a:ext uri="{FF2B5EF4-FFF2-40B4-BE49-F238E27FC236}">
                  <a16:creationId xmlns="" xmlns:a16="http://schemas.microsoft.com/office/drawing/2014/main" id="{8E69B195-AD04-4E2E-B704-45C648C8225A}"/>
                </a:ext>
              </a:extLst>
            </p:cNvPr>
            <p:cNvSpPr/>
            <p:nvPr/>
          </p:nvSpPr>
          <p:spPr>
            <a:xfrm>
              <a:off x="5203058" y="1160929"/>
              <a:ext cx="2238760" cy="576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 dirty="0"/>
                <a:t>请替换文字内容复制你的内容到此</a:t>
              </a:r>
              <a:br>
                <a:rPr lang="zh-CN" altLang="en-US" sz="1125" dirty="0"/>
              </a:br>
              <a:endParaRPr lang="zh-CN" altLang="en-US" sz="1125" dirty="0"/>
            </a:p>
          </p:txBody>
        </p:sp>
        <p:sp>
          <p:nvSpPr>
            <p:cNvPr id="11" name="Rectangle 32">
              <a:extLst>
                <a:ext uri="{FF2B5EF4-FFF2-40B4-BE49-F238E27FC236}">
                  <a16:creationId xmlns="" xmlns:a16="http://schemas.microsoft.com/office/drawing/2014/main" id="{C6ADD34C-70F6-49C4-AE4F-83975EF09996}"/>
                </a:ext>
              </a:extLst>
            </p:cNvPr>
            <p:cNvSpPr/>
            <p:nvPr/>
          </p:nvSpPr>
          <p:spPr>
            <a:xfrm>
              <a:off x="5203058" y="893046"/>
              <a:ext cx="1785884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406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1" name="千图PPT彼岸天：ID 8661124库_组合 30">
            <a:extLst>
              <a:ext uri="{FF2B5EF4-FFF2-40B4-BE49-F238E27FC236}">
                <a16:creationId xmlns="" xmlns:a16="http://schemas.microsoft.com/office/drawing/2014/main" id="{D3101B60-374E-4BE1-AC8F-2DE7D24CE38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984067" y="893046"/>
            <a:ext cx="2238760" cy="843924"/>
            <a:chOff x="7984067" y="893046"/>
            <a:chExt cx="2238760" cy="843924"/>
          </a:xfrm>
        </p:grpSpPr>
        <p:sp>
          <p:nvSpPr>
            <p:cNvPr id="12" name="Rectangle 29">
              <a:extLst>
                <a:ext uri="{FF2B5EF4-FFF2-40B4-BE49-F238E27FC236}">
                  <a16:creationId xmlns="" xmlns:a16="http://schemas.microsoft.com/office/drawing/2014/main" id="{43C85D82-F63D-4740-8823-D09A90694DFC}"/>
                </a:ext>
              </a:extLst>
            </p:cNvPr>
            <p:cNvSpPr/>
            <p:nvPr/>
          </p:nvSpPr>
          <p:spPr>
            <a:xfrm>
              <a:off x="7984067" y="1160929"/>
              <a:ext cx="2238760" cy="576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 dirty="0"/>
                <a:t>请替换文字内容复制你的内容到此</a:t>
              </a:r>
              <a:br>
                <a:rPr lang="zh-CN" altLang="en-US" sz="1125" dirty="0"/>
              </a:br>
              <a:endParaRPr lang="zh-CN" altLang="en-US" sz="1125" dirty="0"/>
            </a:p>
          </p:txBody>
        </p:sp>
        <p:sp>
          <p:nvSpPr>
            <p:cNvPr id="13" name="Rectangle 30">
              <a:extLst>
                <a:ext uri="{FF2B5EF4-FFF2-40B4-BE49-F238E27FC236}">
                  <a16:creationId xmlns="" xmlns:a16="http://schemas.microsoft.com/office/drawing/2014/main" id="{536F55AB-8502-4D7F-8FA3-E4ED48251897}"/>
                </a:ext>
              </a:extLst>
            </p:cNvPr>
            <p:cNvSpPr/>
            <p:nvPr/>
          </p:nvSpPr>
          <p:spPr>
            <a:xfrm>
              <a:off x="7984067" y="893046"/>
              <a:ext cx="1785884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406" b="1" dirty="0">
                  <a:solidFill>
                    <a:schemeClr val="accent5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="" xmlns:a16="http://schemas.microsoft.com/office/drawing/2014/main" id="{75CCC03E-AD7C-46E2-8BA1-F7E506B995A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0" y="2768946"/>
            <a:ext cx="10227811" cy="1801899"/>
            <a:chOff x="0" y="2768946"/>
            <a:chExt cx="10227811" cy="1801899"/>
          </a:xfrm>
        </p:grpSpPr>
        <p:sp>
          <p:nvSpPr>
            <p:cNvPr id="14" name="千图PPT彼岸天：ID 8661124库_Freeform: Shape 21">
              <a:extLst>
                <a:ext uri="{FF2B5EF4-FFF2-40B4-BE49-F238E27FC236}">
                  <a16:creationId xmlns="" xmlns:a16="http://schemas.microsoft.com/office/drawing/2014/main" id="{18148FF8-68AB-46A1-BDF3-5D518FBC8898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0" y="2768946"/>
              <a:ext cx="10227811" cy="180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4" extrusionOk="0">
                  <a:moveTo>
                    <a:pt x="4816" y="1"/>
                  </a:moveTo>
                  <a:cubicBezTo>
                    <a:pt x="3131" y="-46"/>
                    <a:pt x="1481" y="1187"/>
                    <a:pt x="5" y="3399"/>
                  </a:cubicBezTo>
                  <a:lnTo>
                    <a:pt x="0" y="21554"/>
                  </a:lnTo>
                  <a:cubicBezTo>
                    <a:pt x="1109" y="15102"/>
                    <a:pt x="2649" y="10604"/>
                    <a:pt x="4369" y="8786"/>
                  </a:cubicBezTo>
                  <a:cubicBezTo>
                    <a:pt x="6694" y="6332"/>
                    <a:pt x="9069" y="8974"/>
                    <a:pt x="11416" y="10696"/>
                  </a:cubicBezTo>
                  <a:cubicBezTo>
                    <a:pt x="12629" y="11585"/>
                    <a:pt x="13851" y="12212"/>
                    <a:pt x="15078" y="12231"/>
                  </a:cubicBezTo>
                  <a:cubicBezTo>
                    <a:pt x="17128" y="12264"/>
                    <a:pt x="19207" y="10216"/>
                    <a:pt x="20976" y="5372"/>
                  </a:cubicBezTo>
                  <a:cubicBezTo>
                    <a:pt x="21195" y="4774"/>
                    <a:pt x="21393" y="4037"/>
                    <a:pt x="21600" y="3376"/>
                  </a:cubicBezTo>
                  <a:lnTo>
                    <a:pt x="21600" y="3296"/>
                  </a:lnTo>
                  <a:cubicBezTo>
                    <a:pt x="21303" y="3964"/>
                    <a:pt x="20992" y="4545"/>
                    <a:pt x="20680" y="5071"/>
                  </a:cubicBezTo>
                  <a:cubicBezTo>
                    <a:pt x="19230" y="7511"/>
                    <a:pt x="17709" y="9115"/>
                    <a:pt x="16147" y="9417"/>
                  </a:cubicBezTo>
                  <a:cubicBezTo>
                    <a:pt x="14053" y="9823"/>
                    <a:pt x="12715" y="7258"/>
                    <a:pt x="11190" y="5181"/>
                  </a:cubicBezTo>
                  <a:cubicBezTo>
                    <a:pt x="9396" y="2740"/>
                    <a:pt x="7477" y="581"/>
                    <a:pt x="5539" y="101"/>
                  </a:cubicBezTo>
                  <a:cubicBezTo>
                    <a:pt x="5298" y="41"/>
                    <a:pt x="5056" y="8"/>
                    <a:pt x="481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22">
              <a:extLst>
                <a:ext uri="{FF2B5EF4-FFF2-40B4-BE49-F238E27FC236}">
                  <a16:creationId xmlns="" xmlns:a16="http://schemas.microsoft.com/office/drawing/2014/main" id="{1A856B52-9AE3-461B-9EAE-C647A63099B9}"/>
                </a:ext>
              </a:extLst>
            </p:cNvPr>
            <p:cNvSpPr/>
            <p:nvPr/>
          </p:nvSpPr>
          <p:spPr>
            <a:xfrm>
              <a:off x="7909509" y="3725619"/>
              <a:ext cx="2318301" cy="634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5" extrusionOk="0">
                  <a:moveTo>
                    <a:pt x="3081" y="0"/>
                  </a:moveTo>
                  <a:lnTo>
                    <a:pt x="0" y="1084"/>
                  </a:lnTo>
                  <a:cubicBezTo>
                    <a:pt x="1009" y="3651"/>
                    <a:pt x="3269" y="9083"/>
                    <a:pt x="6411" y="13330"/>
                  </a:cubicBezTo>
                  <a:cubicBezTo>
                    <a:pt x="11171" y="19763"/>
                    <a:pt x="16496" y="21600"/>
                    <a:pt x="21600" y="18190"/>
                  </a:cubicBezTo>
                  <a:lnTo>
                    <a:pt x="21600" y="18076"/>
                  </a:lnTo>
                  <a:cubicBezTo>
                    <a:pt x="20877" y="18184"/>
                    <a:pt x="17615" y="18411"/>
                    <a:pt x="13876" y="16276"/>
                  </a:cubicBezTo>
                  <a:cubicBezTo>
                    <a:pt x="10044" y="14088"/>
                    <a:pt x="5727" y="9423"/>
                    <a:pt x="3081" y="0"/>
                  </a:cubicBezTo>
                  <a:close/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3">
              <a:extLst>
                <a:ext uri="{FF2B5EF4-FFF2-40B4-BE49-F238E27FC236}">
                  <a16:creationId xmlns="" xmlns:a16="http://schemas.microsoft.com/office/drawing/2014/main" id="{38F51E75-5B9F-4F61-AF11-1766ED0141E0}"/>
                </a:ext>
              </a:extLst>
            </p:cNvPr>
            <p:cNvSpPr/>
            <p:nvPr/>
          </p:nvSpPr>
          <p:spPr>
            <a:xfrm rot="10800000" flipH="1">
              <a:off x="6250219" y="2847975"/>
              <a:ext cx="1954706" cy="554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3946" y="0"/>
                  </a:moveTo>
                  <a:lnTo>
                    <a:pt x="0" y="3319"/>
                  </a:lnTo>
                  <a:cubicBezTo>
                    <a:pt x="1053" y="6000"/>
                    <a:pt x="2601" y="9469"/>
                    <a:pt x="4417" y="12351"/>
                  </a:cubicBezTo>
                  <a:cubicBezTo>
                    <a:pt x="7113" y="16632"/>
                    <a:pt x="9944" y="18906"/>
                    <a:pt x="12783" y="20223"/>
                  </a:cubicBezTo>
                  <a:cubicBezTo>
                    <a:pt x="14166" y="20865"/>
                    <a:pt x="15556" y="21284"/>
                    <a:pt x="16951" y="21434"/>
                  </a:cubicBezTo>
                  <a:cubicBezTo>
                    <a:pt x="18502" y="21600"/>
                    <a:pt x="20053" y="21443"/>
                    <a:pt x="21600" y="20959"/>
                  </a:cubicBezTo>
                  <a:lnTo>
                    <a:pt x="21568" y="20547"/>
                  </a:lnTo>
                  <a:cubicBezTo>
                    <a:pt x="20119" y="20362"/>
                    <a:pt x="16673" y="19195"/>
                    <a:pt x="12893" y="15491"/>
                  </a:cubicBezTo>
                  <a:cubicBezTo>
                    <a:pt x="9808" y="12469"/>
                    <a:pt x="6568" y="7945"/>
                    <a:pt x="3946" y="0"/>
                  </a:cubicBezTo>
                  <a:close/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8" name="千图PPT彼岸天：ID 8661124库_组合 27">
            <a:extLst>
              <a:ext uri="{FF2B5EF4-FFF2-40B4-BE49-F238E27FC236}">
                <a16:creationId xmlns="" xmlns:a16="http://schemas.microsoft.com/office/drawing/2014/main" id="{52B8F6C5-96E8-410A-A1BE-81FF0E38B84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532019" y="1824259"/>
            <a:ext cx="1117040" cy="1610764"/>
            <a:chOff x="5532019" y="1824259"/>
            <a:chExt cx="1117040" cy="1610764"/>
          </a:xfrm>
        </p:grpSpPr>
        <p:sp>
          <p:nvSpPr>
            <p:cNvPr id="17" name="Freeform: Shape 19">
              <a:extLst>
                <a:ext uri="{FF2B5EF4-FFF2-40B4-BE49-F238E27FC236}">
                  <a16:creationId xmlns="" xmlns:a16="http://schemas.microsoft.com/office/drawing/2014/main" id="{2BA9890B-7F3C-41DD-9A03-2AFAE70E24D6}"/>
                </a:ext>
              </a:extLst>
            </p:cNvPr>
            <p:cNvSpPr/>
            <p:nvPr/>
          </p:nvSpPr>
          <p:spPr>
            <a:xfrm>
              <a:off x="5532019" y="1824259"/>
              <a:ext cx="1117040" cy="1610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164" y="11117"/>
                    <a:pt x="-760" y="15289"/>
                    <a:pt x="670" y="19391"/>
                  </a:cubicBezTo>
                  <a:cubicBezTo>
                    <a:pt x="937" y="20158"/>
                    <a:pt x="1275" y="20895"/>
                    <a:pt x="1681" y="21600"/>
                  </a:cubicBezTo>
                  <a:cubicBezTo>
                    <a:pt x="2702" y="21510"/>
                    <a:pt x="3727" y="21360"/>
                    <a:pt x="4751" y="21149"/>
                  </a:cubicBezTo>
                  <a:cubicBezTo>
                    <a:pt x="10229" y="20021"/>
                    <a:pt x="14610" y="17338"/>
                    <a:pt x="17263" y="13911"/>
                  </a:cubicBezTo>
                  <a:cubicBezTo>
                    <a:pt x="19916" y="10483"/>
                    <a:pt x="20840" y="6311"/>
                    <a:pt x="19410" y="2209"/>
                  </a:cubicBezTo>
                  <a:cubicBezTo>
                    <a:pt x="19143" y="1442"/>
                    <a:pt x="18805" y="705"/>
                    <a:pt x="18399" y="0"/>
                  </a:cubicBezTo>
                  <a:cubicBezTo>
                    <a:pt x="17378" y="90"/>
                    <a:pt x="16353" y="240"/>
                    <a:pt x="15329" y="451"/>
                  </a:cubicBezTo>
                  <a:cubicBezTo>
                    <a:pt x="9851" y="1579"/>
                    <a:pt x="5470" y="4262"/>
                    <a:pt x="2817" y="7689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Rectangle 20">
              <a:extLst>
                <a:ext uri="{FF2B5EF4-FFF2-40B4-BE49-F238E27FC236}">
                  <a16:creationId xmlns="" xmlns:a16="http://schemas.microsoft.com/office/drawing/2014/main" id="{C5314D7C-8A69-4E6D-86E1-D4E99DE701E0}"/>
                </a:ext>
              </a:extLst>
            </p:cNvPr>
            <p:cNvSpPr/>
            <p:nvPr/>
          </p:nvSpPr>
          <p:spPr>
            <a:xfrm rot="18000000">
              <a:off x="5425650" y="2511035"/>
              <a:ext cx="1340952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FEF7C91B-4D30-433E-8A45-853122F34467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2428985" y="1817333"/>
            <a:ext cx="1117040" cy="1610763"/>
            <a:chOff x="2428985" y="1817333"/>
            <a:chExt cx="1117040" cy="1610763"/>
          </a:xfrm>
        </p:grpSpPr>
        <p:sp>
          <p:nvSpPr>
            <p:cNvPr id="19" name="Freeform: Shape 17">
              <a:extLst>
                <a:ext uri="{FF2B5EF4-FFF2-40B4-BE49-F238E27FC236}">
                  <a16:creationId xmlns="" xmlns:a16="http://schemas.microsoft.com/office/drawing/2014/main" id="{3E16E992-13A3-49E5-9387-48C004CEE0C7}"/>
                </a:ext>
              </a:extLst>
            </p:cNvPr>
            <p:cNvSpPr/>
            <p:nvPr/>
          </p:nvSpPr>
          <p:spPr>
            <a:xfrm>
              <a:off x="2428985" y="1817333"/>
              <a:ext cx="1117040" cy="1610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164" y="11117"/>
                    <a:pt x="-760" y="15289"/>
                    <a:pt x="670" y="19391"/>
                  </a:cubicBezTo>
                  <a:cubicBezTo>
                    <a:pt x="937" y="20158"/>
                    <a:pt x="1275" y="20895"/>
                    <a:pt x="1681" y="21600"/>
                  </a:cubicBezTo>
                  <a:cubicBezTo>
                    <a:pt x="2702" y="21510"/>
                    <a:pt x="3727" y="21360"/>
                    <a:pt x="4751" y="21149"/>
                  </a:cubicBezTo>
                  <a:cubicBezTo>
                    <a:pt x="10229" y="20021"/>
                    <a:pt x="14610" y="17338"/>
                    <a:pt x="17263" y="13911"/>
                  </a:cubicBezTo>
                  <a:cubicBezTo>
                    <a:pt x="19916" y="10483"/>
                    <a:pt x="20840" y="6311"/>
                    <a:pt x="19410" y="2209"/>
                  </a:cubicBezTo>
                  <a:cubicBezTo>
                    <a:pt x="19143" y="1442"/>
                    <a:pt x="18805" y="705"/>
                    <a:pt x="18399" y="0"/>
                  </a:cubicBezTo>
                  <a:cubicBezTo>
                    <a:pt x="17378" y="90"/>
                    <a:pt x="16353" y="240"/>
                    <a:pt x="15329" y="451"/>
                  </a:cubicBezTo>
                  <a:cubicBezTo>
                    <a:pt x="9851" y="1579"/>
                    <a:pt x="5470" y="4262"/>
                    <a:pt x="2817" y="768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Rectangle 18">
              <a:extLst>
                <a:ext uri="{FF2B5EF4-FFF2-40B4-BE49-F238E27FC236}">
                  <a16:creationId xmlns="" xmlns:a16="http://schemas.microsoft.com/office/drawing/2014/main" id="{43698B39-5F55-4F1D-A85A-334A50985F64}"/>
                </a:ext>
              </a:extLst>
            </p:cNvPr>
            <p:cNvSpPr/>
            <p:nvPr/>
          </p:nvSpPr>
          <p:spPr>
            <a:xfrm rot="18000000">
              <a:off x="2316640" y="2511035"/>
              <a:ext cx="1340951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  <p:grpSp>
        <p:nvGrpSpPr>
          <p:cNvPr id="30" name="千图PPT彼岸天：ID 8661124库_组合 29">
            <a:extLst>
              <a:ext uri="{FF2B5EF4-FFF2-40B4-BE49-F238E27FC236}">
                <a16:creationId xmlns="" xmlns:a16="http://schemas.microsoft.com/office/drawing/2014/main" id="{DA7E55BE-C42B-4CDE-9953-729DDCC0371C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318491" y="1980699"/>
            <a:ext cx="1117040" cy="1610764"/>
            <a:chOff x="8318491" y="1980699"/>
            <a:chExt cx="1117040" cy="1610764"/>
          </a:xfrm>
        </p:grpSpPr>
        <p:sp>
          <p:nvSpPr>
            <p:cNvPr id="21" name="Freeform: Shape 15">
              <a:extLst>
                <a:ext uri="{FF2B5EF4-FFF2-40B4-BE49-F238E27FC236}">
                  <a16:creationId xmlns="" xmlns:a16="http://schemas.microsoft.com/office/drawing/2014/main" id="{A42777B4-17DC-4CAD-9DFA-79F5A312A707}"/>
                </a:ext>
              </a:extLst>
            </p:cNvPr>
            <p:cNvSpPr/>
            <p:nvPr/>
          </p:nvSpPr>
          <p:spPr>
            <a:xfrm>
              <a:off x="8318491" y="1980699"/>
              <a:ext cx="1117040" cy="1610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5470" y="4262"/>
                    <a:pt x="9851" y="1579"/>
                    <a:pt x="15329" y="451"/>
                  </a:cubicBezTo>
                  <a:cubicBezTo>
                    <a:pt x="16353" y="240"/>
                    <a:pt x="17378" y="90"/>
                    <a:pt x="18399" y="0"/>
                  </a:cubicBezTo>
                  <a:cubicBezTo>
                    <a:pt x="18805" y="705"/>
                    <a:pt x="19143" y="1442"/>
                    <a:pt x="19410" y="2209"/>
                  </a:cubicBezTo>
                  <a:cubicBezTo>
                    <a:pt x="20840" y="6312"/>
                    <a:pt x="19916" y="10483"/>
                    <a:pt x="17263" y="13911"/>
                  </a:cubicBezTo>
                  <a:cubicBezTo>
                    <a:pt x="14610" y="17338"/>
                    <a:pt x="10229" y="20021"/>
                    <a:pt x="4751" y="21149"/>
                  </a:cubicBezTo>
                  <a:cubicBezTo>
                    <a:pt x="3727" y="21360"/>
                    <a:pt x="2702" y="21510"/>
                    <a:pt x="1681" y="21600"/>
                  </a:cubicBezTo>
                  <a:cubicBezTo>
                    <a:pt x="1275" y="20895"/>
                    <a:pt x="937" y="20158"/>
                    <a:pt x="670" y="19391"/>
                  </a:cubicBezTo>
                  <a:cubicBezTo>
                    <a:pt x="-760" y="15289"/>
                    <a:pt x="164" y="11117"/>
                    <a:pt x="2817" y="7689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Rectangle 16">
              <a:extLst>
                <a:ext uri="{FF2B5EF4-FFF2-40B4-BE49-F238E27FC236}">
                  <a16:creationId xmlns="" xmlns:a16="http://schemas.microsoft.com/office/drawing/2014/main" id="{50006398-14F5-4886-8013-B065D489DA92}"/>
                </a:ext>
              </a:extLst>
            </p:cNvPr>
            <p:cNvSpPr/>
            <p:nvPr/>
          </p:nvSpPr>
          <p:spPr>
            <a:xfrm rot="18000000">
              <a:off x="8206534" y="2682880"/>
              <a:ext cx="1340951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="" xmlns:a16="http://schemas.microsoft.com/office/drawing/2014/main" id="{E8FE1BAA-DAFA-491A-B0E3-9CCC6B45552B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6901361" y="5121031"/>
            <a:ext cx="2238760" cy="843924"/>
            <a:chOff x="6901361" y="5121031"/>
            <a:chExt cx="2238760" cy="843924"/>
          </a:xfrm>
        </p:grpSpPr>
        <p:sp>
          <p:nvSpPr>
            <p:cNvPr id="8" name="Rectangle 33">
              <a:extLst>
                <a:ext uri="{FF2B5EF4-FFF2-40B4-BE49-F238E27FC236}">
                  <a16:creationId xmlns="" xmlns:a16="http://schemas.microsoft.com/office/drawing/2014/main" id="{61A06CBE-D058-4158-9A72-B92B0DC4C871}"/>
                </a:ext>
              </a:extLst>
            </p:cNvPr>
            <p:cNvSpPr/>
            <p:nvPr/>
          </p:nvSpPr>
          <p:spPr>
            <a:xfrm>
              <a:off x="6901361" y="5388914"/>
              <a:ext cx="2238760" cy="576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25" dirty="0"/>
                <a:t>请替换文字内容复制你的内容到此</a:t>
              </a:r>
              <a:br>
                <a:rPr lang="zh-CN" altLang="en-US" sz="1125" dirty="0"/>
              </a:br>
              <a:endParaRPr lang="zh-CN" altLang="en-US" sz="1125" dirty="0"/>
            </a:p>
          </p:txBody>
        </p:sp>
        <p:sp>
          <p:nvSpPr>
            <p:cNvPr id="9" name="Rectangle 34">
              <a:extLst>
                <a:ext uri="{FF2B5EF4-FFF2-40B4-BE49-F238E27FC236}">
                  <a16:creationId xmlns="" xmlns:a16="http://schemas.microsoft.com/office/drawing/2014/main" id="{FF2B7C4C-4084-4F4B-A812-8C39B0CFD566}"/>
                </a:ext>
              </a:extLst>
            </p:cNvPr>
            <p:cNvSpPr/>
            <p:nvPr/>
          </p:nvSpPr>
          <p:spPr>
            <a:xfrm>
              <a:off x="6901361" y="5121031"/>
              <a:ext cx="1785884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406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="" xmlns:a16="http://schemas.microsoft.com/office/drawing/2014/main" id="{8504625D-167C-4D1C-BA19-B3F973017410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6901361" y="3552806"/>
            <a:ext cx="1182556" cy="1523582"/>
            <a:chOff x="6901361" y="3552806"/>
            <a:chExt cx="1182556" cy="1523582"/>
          </a:xfrm>
        </p:grpSpPr>
        <p:sp>
          <p:nvSpPr>
            <p:cNvPr id="23" name="Freeform: Shape 13">
              <a:extLst>
                <a:ext uri="{FF2B5EF4-FFF2-40B4-BE49-F238E27FC236}">
                  <a16:creationId xmlns="" xmlns:a16="http://schemas.microsoft.com/office/drawing/2014/main" id="{11DB9CA9-6FB4-441B-89B9-1DB629835D27}"/>
                </a:ext>
              </a:extLst>
            </p:cNvPr>
            <p:cNvSpPr/>
            <p:nvPr/>
          </p:nvSpPr>
          <p:spPr>
            <a:xfrm>
              <a:off x="6901361" y="3552806"/>
              <a:ext cx="1182556" cy="1523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7" h="21600" extrusionOk="0">
                  <a:moveTo>
                    <a:pt x="16713" y="7027"/>
                  </a:moveTo>
                  <a:cubicBezTo>
                    <a:pt x="13800" y="3600"/>
                    <a:pt x="9323" y="1075"/>
                    <a:pt x="3973" y="264"/>
                  </a:cubicBezTo>
                  <a:cubicBezTo>
                    <a:pt x="2973" y="112"/>
                    <a:pt x="1980" y="25"/>
                    <a:pt x="996" y="0"/>
                  </a:cubicBezTo>
                  <a:cubicBezTo>
                    <a:pt x="688" y="770"/>
                    <a:pt x="448" y="1569"/>
                    <a:pt x="279" y="2396"/>
                  </a:cubicBezTo>
                  <a:cubicBezTo>
                    <a:pt x="-626" y="6815"/>
                    <a:pt x="722" y="11145"/>
                    <a:pt x="3635" y="14573"/>
                  </a:cubicBezTo>
                  <a:cubicBezTo>
                    <a:pt x="6548" y="18000"/>
                    <a:pt x="11025" y="20525"/>
                    <a:pt x="16375" y="21336"/>
                  </a:cubicBezTo>
                  <a:cubicBezTo>
                    <a:pt x="17375" y="21488"/>
                    <a:pt x="18368" y="21575"/>
                    <a:pt x="19352" y="21600"/>
                  </a:cubicBezTo>
                  <a:cubicBezTo>
                    <a:pt x="19660" y="20830"/>
                    <a:pt x="19900" y="20031"/>
                    <a:pt x="20069" y="19204"/>
                  </a:cubicBezTo>
                  <a:cubicBezTo>
                    <a:pt x="20974" y="14785"/>
                    <a:pt x="19626" y="10455"/>
                    <a:pt x="16713" y="7027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Rectangle 14">
              <a:extLst>
                <a:ext uri="{FF2B5EF4-FFF2-40B4-BE49-F238E27FC236}">
                  <a16:creationId xmlns="" xmlns:a16="http://schemas.microsoft.com/office/drawing/2014/main" id="{94671292-F03E-4418-90A7-20CE5AEFE317}"/>
                </a:ext>
              </a:extLst>
            </p:cNvPr>
            <p:cNvSpPr/>
            <p:nvPr/>
          </p:nvSpPr>
          <p:spPr>
            <a:xfrm rot="3300000">
              <a:off x="6789242" y="4158919"/>
              <a:ext cx="1340951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  <p:grpSp>
        <p:nvGrpSpPr>
          <p:cNvPr id="27" name="千图PPT彼岸天：ID 8661124库_组合 26">
            <a:extLst>
              <a:ext uri="{FF2B5EF4-FFF2-40B4-BE49-F238E27FC236}">
                <a16:creationId xmlns="" xmlns:a16="http://schemas.microsoft.com/office/drawing/2014/main" id="{C99B248D-286F-477A-9862-2854DE94321C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4060148" y="3110585"/>
            <a:ext cx="1117040" cy="1610764"/>
            <a:chOff x="4060148" y="3110585"/>
            <a:chExt cx="1117040" cy="1610764"/>
          </a:xfrm>
        </p:grpSpPr>
        <p:sp>
          <p:nvSpPr>
            <p:cNvPr id="25" name="Freeform: Shape 11">
              <a:extLst>
                <a:ext uri="{FF2B5EF4-FFF2-40B4-BE49-F238E27FC236}">
                  <a16:creationId xmlns="" xmlns:a16="http://schemas.microsoft.com/office/drawing/2014/main" id="{0EB7A349-DD54-459C-8A3D-820023524386}"/>
                </a:ext>
              </a:extLst>
            </p:cNvPr>
            <p:cNvSpPr/>
            <p:nvPr/>
          </p:nvSpPr>
          <p:spPr>
            <a:xfrm>
              <a:off x="4060148" y="3110585"/>
              <a:ext cx="1117040" cy="1610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17263" y="7689"/>
                  </a:moveTo>
                  <a:cubicBezTo>
                    <a:pt x="14610" y="4262"/>
                    <a:pt x="10229" y="1579"/>
                    <a:pt x="4751" y="451"/>
                  </a:cubicBezTo>
                  <a:cubicBezTo>
                    <a:pt x="3727" y="240"/>
                    <a:pt x="2702" y="90"/>
                    <a:pt x="1681" y="0"/>
                  </a:cubicBezTo>
                  <a:cubicBezTo>
                    <a:pt x="1275" y="705"/>
                    <a:pt x="937" y="1442"/>
                    <a:pt x="670" y="2209"/>
                  </a:cubicBezTo>
                  <a:cubicBezTo>
                    <a:pt x="-760" y="6312"/>
                    <a:pt x="164" y="10483"/>
                    <a:pt x="2817" y="13911"/>
                  </a:cubicBezTo>
                  <a:cubicBezTo>
                    <a:pt x="5470" y="17338"/>
                    <a:pt x="9851" y="20021"/>
                    <a:pt x="15329" y="21149"/>
                  </a:cubicBezTo>
                  <a:cubicBezTo>
                    <a:pt x="16353" y="21360"/>
                    <a:pt x="17378" y="21510"/>
                    <a:pt x="18399" y="21600"/>
                  </a:cubicBezTo>
                  <a:cubicBezTo>
                    <a:pt x="18805" y="20895"/>
                    <a:pt x="19143" y="20158"/>
                    <a:pt x="19410" y="19391"/>
                  </a:cubicBezTo>
                  <a:cubicBezTo>
                    <a:pt x="20840" y="15289"/>
                    <a:pt x="19916" y="11117"/>
                    <a:pt x="17263" y="7689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Rectangle 12">
              <a:extLst>
                <a:ext uri="{FF2B5EF4-FFF2-40B4-BE49-F238E27FC236}">
                  <a16:creationId xmlns="" xmlns:a16="http://schemas.microsoft.com/office/drawing/2014/main" id="{562420BA-CC74-45C3-86FC-D4B927C68653}"/>
                </a:ext>
              </a:extLst>
            </p:cNvPr>
            <p:cNvSpPr/>
            <p:nvPr/>
          </p:nvSpPr>
          <p:spPr>
            <a:xfrm rot="3600000">
              <a:off x="3912474" y="3792083"/>
              <a:ext cx="1340951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2754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20">
            <a:extLst>
              <a:ext uri="{FF2B5EF4-FFF2-40B4-BE49-F238E27FC236}">
                <a16:creationId xmlns="" xmlns:a16="http://schemas.microsoft.com/office/drawing/2014/main" id="{5C42E860-B18E-4AF4-AB04-EAF8175BB45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298928" y="2695789"/>
            <a:ext cx="1238555" cy="1927216"/>
            <a:chOff x="3581400" y="1798638"/>
            <a:chExt cx="1516063" cy="2359024"/>
          </a:xfrm>
        </p:grpSpPr>
        <p:sp>
          <p:nvSpPr>
            <p:cNvPr id="45" name="Freeform: Shape 17">
              <a:extLst>
                <a:ext uri="{FF2B5EF4-FFF2-40B4-BE49-F238E27FC236}">
                  <a16:creationId xmlns="" xmlns:a16="http://schemas.microsoft.com/office/drawing/2014/main" id="{408C787E-8E4D-43B5-8635-5691EE29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00" y="1798638"/>
              <a:ext cx="1516063" cy="1179512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18">
              <a:extLst>
                <a:ext uri="{FF2B5EF4-FFF2-40B4-BE49-F238E27FC236}">
                  <a16:creationId xmlns="" xmlns:a16="http://schemas.microsoft.com/office/drawing/2014/main" id="{24B21E77-1635-4FE6-838C-25E2B2B9E85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81400" y="2978150"/>
              <a:ext cx="1516063" cy="1179512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" name="千图PPT彼岸天：ID 8661124库_菱形 19">
            <a:extLst>
              <a:ext uri="{FF2B5EF4-FFF2-40B4-BE49-F238E27FC236}">
                <a16:creationId xmlns="" xmlns:a16="http://schemas.microsoft.com/office/drawing/2014/main" id="{8F631F8A-5D0D-4A88-A32A-ED8AF9228AC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976559" y="2695789"/>
            <a:ext cx="1921381" cy="1927216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" name="千图PPT彼岸天：ID 8661124库_组合 21">
            <a:extLst>
              <a:ext uri="{FF2B5EF4-FFF2-40B4-BE49-F238E27FC236}">
                <a16:creationId xmlns="" xmlns:a16="http://schemas.microsoft.com/office/drawing/2014/main" id="{7B4FFFE0-ABF9-4D51-9A82-BC9097DF732B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938471" y="2695789"/>
            <a:ext cx="1238555" cy="1927216"/>
            <a:chOff x="3581400" y="1798638"/>
            <a:chExt cx="1516063" cy="2359024"/>
          </a:xfrm>
        </p:grpSpPr>
        <p:sp>
          <p:nvSpPr>
            <p:cNvPr id="43" name="Freeform: Shape 22">
              <a:extLst>
                <a:ext uri="{FF2B5EF4-FFF2-40B4-BE49-F238E27FC236}">
                  <a16:creationId xmlns="" xmlns:a16="http://schemas.microsoft.com/office/drawing/2014/main" id="{49E2CC8E-F65F-48FD-B5AF-169EDF5EB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00" y="1798638"/>
              <a:ext cx="1516063" cy="1179512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23">
              <a:extLst>
                <a:ext uri="{FF2B5EF4-FFF2-40B4-BE49-F238E27FC236}">
                  <a16:creationId xmlns="" xmlns:a16="http://schemas.microsoft.com/office/drawing/2014/main" id="{5C7A243B-69B7-4DAA-96C2-87907B644C0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81400" y="2978150"/>
              <a:ext cx="1516063" cy="1179512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千图PPT彼岸天：ID 8661124库_组合 24">
            <a:extLst>
              <a:ext uri="{FF2B5EF4-FFF2-40B4-BE49-F238E27FC236}">
                <a16:creationId xmlns="" xmlns:a16="http://schemas.microsoft.com/office/drawing/2014/main" id="{92B76007-FF3F-4E22-B2D2-C301EEDE762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578014" y="2695789"/>
            <a:ext cx="1238555" cy="1927216"/>
            <a:chOff x="3581400" y="1798638"/>
            <a:chExt cx="1516063" cy="2359024"/>
          </a:xfrm>
        </p:grpSpPr>
        <p:sp>
          <p:nvSpPr>
            <p:cNvPr id="41" name="Freeform: Shape 25">
              <a:extLst>
                <a:ext uri="{FF2B5EF4-FFF2-40B4-BE49-F238E27FC236}">
                  <a16:creationId xmlns="" xmlns:a16="http://schemas.microsoft.com/office/drawing/2014/main" id="{8E81D9A7-A235-45E3-AC84-B568B4062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00" y="1798638"/>
              <a:ext cx="1516063" cy="1179512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26">
              <a:extLst>
                <a:ext uri="{FF2B5EF4-FFF2-40B4-BE49-F238E27FC236}">
                  <a16:creationId xmlns="" xmlns:a16="http://schemas.microsoft.com/office/drawing/2014/main" id="{A038BBA9-7A84-405E-8184-EB6A3DE7D3E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81400" y="2978150"/>
              <a:ext cx="1516063" cy="1179512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千图PPT彼岸天：ID 8661124库_组合 27">
            <a:extLst>
              <a:ext uri="{FF2B5EF4-FFF2-40B4-BE49-F238E27FC236}">
                <a16:creationId xmlns="" xmlns:a16="http://schemas.microsoft.com/office/drawing/2014/main" id="{1F14FCAA-7ADE-45AB-B96E-286CCFA6F1B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217558" y="2695789"/>
            <a:ext cx="1238555" cy="1927216"/>
            <a:chOff x="3581400" y="1798638"/>
            <a:chExt cx="1516063" cy="2359024"/>
          </a:xfrm>
        </p:grpSpPr>
        <p:sp>
          <p:nvSpPr>
            <p:cNvPr id="39" name="Freeform: Shape 28">
              <a:extLst>
                <a:ext uri="{FF2B5EF4-FFF2-40B4-BE49-F238E27FC236}">
                  <a16:creationId xmlns="" xmlns:a16="http://schemas.microsoft.com/office/drawing/2014/main" id="{261E4F60-AE61-4C23-93E9-4C12FC0AB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00" y="1798638"/>
              <a:ext cx="1516063" cy="1179512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29">
              <a:extLst>
                <a:ext uri="{FF2B5EF4-FFF2-40B4-BE49-F238E27FC236}">
                  <a16:creationId xmlns="" xmlns:a16="http://schemas.microsoft.com/office/drawing/2014/main" id="{847EFAF6-957E-4667-AF52-A5B391EAD7B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81400" y="2978150"/>
              <a:ext cx="1516063" cy="1179512"/>
            </a:xfrm>
            <a:custGeom>
              <a:avLst/>
              <a:gdLst>
                <a:gd name="T0" fmla="*/ 0 w 955"/>
                <a:gd name="T1" fmla="*/ 215 h 743"/>
                <a:gd name="T2" fmla="*/ 215 w 955"/>
                <a:gd name="T3" fmla="*/ 0 h 743"/>
                <a:gd name="T4" fmla="*/ 955 w 955"/>
                <a:gd name="T5" fmla="*/ 743 h 743"/>
                <a:gd name="T6" fmla="*/ 526 w 955"/>
                <a:gd name="T7" fmla="*/ 743 h 743"/>
                <a:gd name="T8" fmla="*/ 0 w 955"/>
                <a:gd name="T9" fmla="*/ 2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743">
                  <a:moveTo>
                    <a:pt x="0" y="215"/>
                  </a:moveTo>
                  <a:lnTo>
                    <a:pt x="215" y="0"/>
                  </a:lnTo>
                  <a:lnTo>
                    <a:pt x="955" y="743"/>
                  </a:lnTo>
                  <a:lnTo>
                    <a:pt x="526" y="743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千图PPT彼岸天：ID 8661124库_组合 34">
            <a:extLst>
              <a:ext uri="{FF2B5EF4-FFF2-40B4-BE49-F238E27FC236}">
                <a16:creationId xmlns="" xmlns:a16="http://schemas.microsoft.com/office/drawing/2014/main" id="{7DFFB4DE-3050-4F03-BA48-226DEAB5C0A2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511128" y="3303476"/>
            <a:ext cx="852240" cy="711847"/>
            <a:chOff x="3019425" y="1354783"/>
            <a:chExt cx="4010025" cy="3349423"/>
          </a:xfrm>
          <a:solidFill>
            <a:schemeClr val="bg1"/>
          </a:solidFill>
        </p:grpSpPr>
        <p:sp>
          <p:nvSpPr>
            <p:cNvPr id="29" name="Freeform: Shape 35">
              <a:extLst>
                <a:ext uri="{FF2B5EF4-FFF2-40B4-BE49-F238E27FC236}">
                  <a16:creationId xmlns="" xmlns:a16="http://schemas.microsoft.com/office/drawing/2014/main" id="{30A06EEA-EA16-4255-9575-4C05B5662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4665" y="1758950"/>
              <a:ext cx="1225550" cy="1236663"/>
            </a:xfrm>
            <a:custGeom>
              <a:avLst/>
              <a:gdLst>
                <a:gd name="T0" fmla="*/ 295 w 397"/>
                <a:gd name="T1" fmla="*/ 37 h 402"/>
                <a:gd name="T2" fmla="*/ 375 w 397"/>
                <a:gd name="T3" fmla="*/ 350 h 402"/>
                <a:gd name="T4" fmla="*/ 397 w 397"/>
                <a:gd name="T5" fmla="*/ 402 h 402"/>
                <a:gd name="T6" fmla="*/ 290 w 397"/>
                <a:gd name="T7" fmla="*/ 3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7" h="402">
                  <a:moveTo>
                    <a:pt x="295" y="37"/>
                  </a:moveTo>
                  <a:cubicBezTo>
                    <a:pt x="295" y="37"/>
                    <a:pt x="68" y="0"/>
                    <a:pt x="375" y="350"/>
                  </a:cubicBezTo>
                  <a:cubicBezTo>
                    <a:pt x="397" y="402"/>
                    <a:pt x="397" y="402"/>
                    <a:pt x="397" y="402"/>
                  </a:cubicBezTo>
                  <a:cubicBezTo>
                    <a:pt x="397" y="402"/>
                    <a:pt x="0" y="26"/>
                    <a:pt x="290" y="3"/>
                  </a:cubicBezTo>
                </a:path>
              </a:pathLst>
            </a:custGeom>
            <a:grpFill/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36">
              <a:extLst>
                <a:ext uri="{FF2B5EF4-FFF2-40B4-BE49-F238E27FC236}">
                  <a16:creationId xmlns="" xmlns:a16="http://schemas.microsoft.com/office/drawing/2014/main" id="{F7C2A6BE-687A-4CCF-87DB-4D8F78304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5" y="1758950"/>
              <a:ext cx="1225550" cy="1236663"/>
            </a:xfrm>
            <a:custGeom>
              <a:avLst/>
              <a:gdLst>
                <a:gd name="T0" fmla="*/ 295 w 397"/>
                <a:gd name="T1" fmla="*/ 37 h 402"/>
                <a:gd name="T2" fmla="*/ 375 w 397"/>
                <a:gd name="T3" fmla="*/ 350 h 402"/>
                <a:gd name="T4" fmla="*/ 397 w 397"/>
                <a:gd name="T5" fmla="*/ 402 h 402"/>
                <a:gd name="T6" fmla="*/ 290 w 397"/>
                <a:gd name="T7" fmla="*/ 3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7" h="402">
                  <a:moveTo>
                    <a:pt x="295" y="37"/>
                  </a:moveTo>
                  <a:cubicBezTo>
                    <a:pt x="295" y="37"/>
                    <a:pt x="68" y="0"/>
                    <a:pt x="375" y="350"/>
                  </a:cubicBezTo>
                  <a:cubicBezTo>
                    <a:pt x="397" y="402"/>
                    <a:pt x="397" y="402"/>
                    <a:pt x="397" y="402"/>
                  </a:cubicBezTo>
                  <a:cubicBezTo>
                    <a:pt x="397" y="402"/>
                    <a:pt x="0" y="26"/>
                    <a:pt x="290" y="3"/>
                  </a:cubicBezTo>
                </a:path>
              </a:pathLst>
            </a:custGeom>
            <a:grpFill/>
            <a:ln w="12700" cap="flat">
              <a:noFill/>
              <a:prstDash val="solid"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37">
              <a:extLst>
                <a:ext uri="{FF2B5EF4-FFF2-40B4-BE49-F238E27FC236}">
                  <a16:creationId xmlns="" xmlns:a16="http://schemas.microsoft.com/office/drawing/2014/main" id="{43F867AE-753A-4EC3-926F-CE12FBAA1D3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087" y="1354783"/>
              <a:ext cx="2308226" cy="2307580"/>
            </a:xfrm>
            <a:custGeom>
              <a:avLst/>
              <a:gdLst>
                <a:gd name="connsiteX0" fmla="*/ 1231004 w 2308226"/>
                <a:gd name="connsiteY0" fmla="*/ 19 h 2307580"/>
                <a:gd name="connsiteX1" fmla="*/ 1154113 w 2308226"/>
                <a:gd name="connsiteY1" fmla="*/ 546 h 2307580"/>
                <a:gd name="connsiteX2" fmla="*/ 0 w 2308226"/>
                <a:gd name="connsiteY2" fmla="*/ 80523 h 2307580"/>
                <a:gd name="connsiteX3" fmla="*/ 894901 w 2308226"/>
                <a:gd name="connsiteY3" fmla="*/ 2307580 h 2307580"/>
                <a:gd name="connsiteX4" fmla="*/ 1154113 w 2308226"/>
                <a:gd name="connsiteY4" fmla="*/ 2307580 h 2307580"/>
                <a:gd name="connsiteX5" fmla="*/ 1413326 w 2308226"/>
                <a:gd name="connsiteY5" fmla="*/ 2307580 h 2307580"/>
                <a:gd name="connsiteX6" fmla="*/ 2308226 w 2308226"/>
                <a:gd name="connsiteY6" fmla="*/ 80523 h 2307580"/>
                <a:gd name="connsiteX7" fmla="*/ 1231004 w 2308226"/>
                <a:gd name="connsiteY7" fmla="*/ 19 h 230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8226" h="2307580">
                  <a:moveTo>
                    <a:pt x="1231004" y="19"/>
                  </a:moveTo>
                  <a:cubicBezTo>
                    <a:pt x="1182537" y="114"/>
                    <a:pt x="1154113" y="546"/>
                    <a:pt x="1154113" y="546"/>
                  </a:cubicBezTo>
                  <a:cubicBezTo>
                    <a:pt x="1154113" y="546"/>
                    <a:pt x="345617" y="-11758"/>
                    <a:pt x="0" y="80523"/>
                  </a:cubicBezTo>
                  <a:cubicBezTo>
                    <a:pt x="0" y="80523"/>
                    <a:pt x="141950" y="1883086"/>
                    <a:pt x="894901" y="2307580"/>
                  </a:cubicBezTo>
                  <a:cubicBezTo>
                    <a:pt x="1154113" y="2307580"/>
                    <a:pt x="1154113" y="2307580"/>
                    <a:pt x="1154113" y="2307580"/>
                  </a:cubicBezTo>
                  <a:cubicBezTo>
                    <a:pt x="1154113" y="2307580"/>
                    <a:pt x="1154113" y="2307580"/>
                    <a:pt x="1413326" y="2307580"/>
                  </a:cubicBezTo>
                  <a:cubicBezTo>
                    <a:pt x="2166276" y="1883086"/>
                    <a:pt x="2308226" y="80523"/>
                    <a:pt x="2308226" y="80523"/>
                  </a:cubicBezTo>
                  <a:cubicBezTo>
                    <a:pt x="2027413" y="5545"/>
                    <a:pt x="1441026" y="-391"/>
                    <a:pt x="1231004" y="19"/>
                  </a:cubicBezTo>
                  <a:close/>
                </a:path>
              </a:pathLst>
            </a:custGeom>
            <a:grpFill/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38">
              <a:extLst>
                <a:ext uri="{FF2B5EF4-FFF2-40B4-BE49-F238E27FC236}">
                  <a16:creationId xmlns="" xmlns:a16="http://schemas.microsoft.com/office/drawing/2014/main" id="{8E25FF6B-DCB0-498D-B207-E00B9764C45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70437" y="3884613"/>
              <a:ext cx="517526" cy="577850"/>
            </a:xfrm>
            <a:custGeom>
              <a:avLst/>
              <a:gdLst>
                <a:gd name="connsiteX0" fmla="*/ 406628 w 517526"/>
                <a:gd name="connsiteY0" fmla="*/ 0 h 577850"/>
                <a:gd name="connsiteX1" fmla="*/ 258763 w 517526"/>
                <a:gd name="connsiteY1" fmla="*/ 0 h 577850"/>
                <a:gd name="connsiteX2" fmla="*/ 110899 w 517526"/>
                <a:gd name="connsiteY2" fmla="*/ 0 h 577850"/>
                <a:gd name="connsiteX3" fmla="*/ 0 w 517526"/>
                <a:gd name="connsiteY3" fmla="*/ 577850 h 577850"/>
                <a:gd name="connsiteX4" fmla="*/ 258763 w 517526"/>
                <a:gd name="connsiteY4" fmla="*/ 577850 h 577850"/>
                <a:gd name="connsiteX5" fmla="*/ 517526 w 517526"/>
                <a:gd name="connsiteY5" fmla="*/ 577850 h 577850"/>
                <a:gd name="connsiteX6" fmla="*/ 406628 w 517526"/>
                <a:gd name="connsiteY6" fmla="*/ 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7526" h="577850">
                  <a:moveTo>
                    <a:pt x="406628" y="0"/>
                  </a:moveTo>
                  <a:cubicBezTo>
                    <a:pt x="258763" y="0"/>
                    <a:pt x="258763" y="0"/>
                    <a:pt x="258763" y="0"/>
                  </a:cubicBezTo>
                  <a:cubicBezTo>
                    <a:pt x="258763" y="0"/>
                    <a:pt x="258763" y="0"/>
                    <a:pt x="110899" y="0"/>
                  </a:cubicBezTo>
                  <a:cubicBezTo>
                    <a:pt x="135543" y="522524"/>
                    <a:pt x="0" y="577850"/>
                    <a:pt x="0" y="577850"/>
                  </a:cubicBezTo>
                  <a:lnTo>
                    <a:pt x="258763" y="577850"/>
                  </a:lnTo>
                  <a:lnTo>
                    <a:pt x="517526" y="577850"/>
                  </a:lnTo>
                  <a:cubicBezTo>
                    <a:pt x="517526" y="577850"/>
                    <a:pt x="381984" y="522524"/>
                    <a:pt x="406628" y="0"/>
                  </a:cubicBezTo>
                  <a:close/>
                </a:path>
              </a:pathLst>
            </a:custGeom>
            <a:grpFill/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Rectangle: Rounded Corners 39">
              <a:extLst>
                <a:ext uri="{FF2B5EF4-FFF2-40B4-BE49-F238E27FC236}">
                  <a16:creationId xmlns="" xmlns:a16="http://schemas.microsoft.com/office/drawing/2014/main" id="{A0C88D14-70FA-4E81-BAE5-EE9C8F4869BC}"/>
                </a:ext>
              </a:extLst>
            </p:cNvPr>
            <p:cNvSpPr/>
            <p:nvPr/>
          </p:nvSpPr>
          <p:spPr>
            <a:xfrm>
              <a:off x="4730750" y="3657600"/>
              <a:ext cx="596900" cy="214313"/>
            </a:xfrm>
            <a:prstGeom prst="roundRect">
              <a:avLst>
                <a:gd name="adj" fmla="val 1744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Trapezoid 40">
              <a:extLst>
                <a:ext uri="{FF2B5EF4-FFF2-40B4-BE49-F238E27FC236}">
                  <a16:creationId xmlns="" xmlns:a16="http://schemas.microsoft.com/office/drawing/2014/main" id="{7E9F7E84-0963-468C-AE9A-447DA5DC6517}"/>
                </a:ext>
              </a:extLst>
            </p:cNvPr>
            <p:cNvSpPr/>
            <p:nvPr/>
          </p:nvSpPr>
          <p:spPr>
            <a:xfrm flipH="1">
              <a:off x="4757737" y="3871913"/>
              <a:ext cx="542926" cy="27432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Group 41">
              <a:extLst>
                <a:ext uri="{FF2B5EF4-FFF2-40B4-BE49-F238E27FC236}">
                  <a16:creationId xmlns="" xmlns:a16="http://schemas.microsoft.com/office/drawing/2014/main" id="{83B4CA41-1CE6-4C68-80AC-1FFE81B4630A}"/>
                </a:ext>
              </a:extLst>
            </p:cNvPr>
            <p:cNvGrpSpPr/>
            <p:nvPr/>
          </p:nvGrpSpPr>
          <p:grpSpPr>
            <a:xfrm rot="10800000">
              <a:off x="4557712" y="4462461"/>
              <a:ext cx="942976" cy="241745"/>
              <a:chOff x="3306762" y="3657600"/>
              <a:chExt cx="596900" cy="241745"/>
            </a:xfrm>
            <a:grpFill/>
          </p:grpSpPr>
          <p:sp>
            <p:nvSpPr>
              <p:cNvPr id="37" name="Rectangle: Rounded Corners 43">
                <a:extLst>
                  <a:ext uri="{FF2B5EF4-FFF2-40B4-BE49-F238E27FC236}">
                    <a16:creationId xmlns="" xmlns:a16="http://schemas.microsoft.com/office/drawing/2014/main" id="{7B20574A-8A35-421D-8AE6-C62B7F949EFD}"/>
                  </a:ext>
                </a:extLst>
              </p:cNvPr>
              <p:cNvSpPr/>
              <p:nvPr/>
            </p:nvSpPr>
            <p:spPr>
              <a:xfrm>
                <a:off x="3306762" y="3657600"/>
                <a:ext cx="596900" cy="214313"/>
              </a:xfrm>
              <a:prstGeom prst="roundRect">
                <a:avLst>
                  <a:gd name="adj" fmla="val 1744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Trapezoid 44">
                <a:extLst>
                  <a:ext uri="{FF2B5EF4-FFF2-40B4-BE49-F238E27FC236}">
                    <a16:creationId xmlns="" xmlns:a16="http://schemas.microsoft.com/office/drawing/2014/main" id="{0F8528D7-B00B-45F5-B704-D41AC61D6347}"/>
                  </a:ext>
                </a:extLst>
              </p:cNvPr>
              <p:cNvSpPr/>
              <p:nvPr/>
            </p:nvSpPr>
            <p:spPr>
              <a:xfrm flipH="1">
                <a:off x="3333749" y="3871913"/>
                <a:ext cx="542926" cy="27432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6" name="Freeform: Shape 42">
              <a:extLst>
                <a:ext uri="{FF2B5EF4-FFF2-40B4-BE49-F238E27FC236}">
                  <a16:creationId xmlns="" xmlns:a16="http://schemas.microsoft.com/office/drawing/2014/main" id="{CC8122E2-0F5F-4225-96F2-4888C2BC89A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03900" y="1758950"/>
              <a:ext cx="1225550" cy="1236663"/>
            </a:xfrm>
            <a:custGeom>
              <a:avLst/>
              <a:gdLst>
                <a:gd name="T0" fmla="*/ 295 w 397"/>
                <a:gd name="T1" fmla="*/ 37 h 402"/>
                <a:gd name="T2" fmla="*/ 375 w 397"/>
                <a:gd name="T3" fmla="*/ 350 h 402"/>
                <a:gd name="T4" fmla="*/ 397 w 397"/>
                <a:gd name="T5" fmla="*/ 402 h 402"/>
                <a:gd name="T6" fmla="*/ 290 w 397"/>
                <a:gd name="T7" fmla="*/ 3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7" h="402">
                  <a:moveTo>
                    <a:pt x="295" y="37"/>
                  </a:moveTo>
                  <a:cubicBezTo>
                    <a:pt x="295" y="37"/>
                    <a:pt x="68" y="0"/>
                    <a:pt x="375" y="350"/>
                  </a:cubicBezTo>
                  <a:cubicBezTo>
                    <a:pt x="397" y="402"/>
                    <a:pt x="397" y="402"/>
                    <a:pt x="397" y="402"/>
                  </a:cubicBezTo>
                  <a:cubicBezTo>
                    <a:pt x="397" y="402"/>
                    <a:pt x="0" y="26"/>
                    <a:pt x="290" y="3"/>
                  </a:cubicBezTo>
                </a:path>
              </a:pathLst>
            </a:custGeom>
            <a:grpFill/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" name="千图PPT彼岸天：ID 8661124库_Freeform: Shape 16">
            <a:extLst>
              <a:ext uri="{FF2B5EF4-FFF2-40B4-BE49-F238E27FC236}">
                <a16:creationId xmlns="" xmlns:a16="http://schemas.microsoft.com/office/drawing/2014/main" id="{B0C2DC2B-31F0-4BEE-AF2A-D278F3DD0FD7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8000688" y="3562800"/>
            <a:ext cx="224452" cy="193199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千图PPT彼岸天：ID 8661124库_Freeform: Shape 30">
            <a:extLst>
              <a:ext uri="{FF2B5EF4-FFF2-40B4-BE49-F238E27FC236}">
                <a16:creationId xmlns="" xmlns:a16="http://schemas.microsoft.com/office/drawing/2014/main" id="{0E6B5518-A49A-4184-AEF5-79AAB134E40E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7359335" y="3543294"/>
            <a:ext cx="230371" cy="232212"/>
          </a:xfrm>
          <a:custGeom>
            <a:avLst/>
            <a:gdLst/>
            <a:ahLst/>
            <a:cxnLst>
              <a:cxn ang="0">
                <a:pos x="29" y="58"/>
              </a:cxn>
              <a:cxn ang="0">
                <a:pos x="6" y="47"/>
              </a:cxn>
              <a:cxn ang="0">
                <a:pos x="7" y="46"/>
              </a:cxn>
              <a:cxn ang="0">
                <a:pos x="12" y="40"/>
              </a:cxn>
              <a:cxn ang="0">
                <a:pos x="13" y="40"/>
              </a:cxn>
              <a:cxn ang="0">
                <a:pos x="14" y="41"/>
              </a:cxn>
              <a:cxn ang="0">
                <a:pos x="29" y="48"/>
              </a:cxn>
              <a:cxn ang="0">
                <a:pos x="48" y="29"/>
              </a:cxn>
              <a:cxn ang="0">
                <a:pos x="29" y="9"/>
              </a:cxn>
              <a:cxn ang="0">
                <a:pos x="16" y="14"/>
              </a:cxn>
              <a:cxn ang="0">
                <a:pos x="21" y="20"/>
              </a:cxn>
              <a:cxn ang="0">
                <a:pos x="21" y="22"/>
              </a:cxn>
              <a:cxn ang="0">
                <a:pos x="19" y="24"/>
              </a:cxn>
              <a:cxn ang="0">
                <a:pos x="2" y="24"/>
              </a:cxn>
              <a:cxn ang="0">
                <a:pos x="0" y="21"/>
              </a:cxn>
              <a:cxn ang="0">
                <a:pos x="0" y="4"/>
              </a:cxn>
              <a:cxn ang="0">
                <a:pos x="1" y="2"/>
              </a:cxn>
              <a:cxn ang="0">
                <a:pos x="4" y="3"/>
              </a:cxn>
              <a:cxn ang="0">
                <a:pos x="9" y="8"/>
              </a:cxn>
              <a:cxn ang="0">
                <a:pos x="29" y="0"/>
              </a:cxn>
              <a:cxn ang="0">
                <a:pos x="58" y="29"/>
              </a:cxn>
              <a:cxn ang="0">
                <a:pos x="29" y="58"/>
              </a:cxn>
              <a:cxn ang="0">
                <a:pos x="34" y="35"/>
              </a:cxn>
              <a:cxn ang="0">
                <a:pos x="33" y="36"/>
              </a:cxn>
              <a:cxn ang="0">
                <a:pos x="20" y="36"/>
              </a:cxn>
              <a:cxn ang="0">
                <a:pos x="19" y="35"/>
              </a:cxn>
              <a:cxn ang="0">
                <a:pos x="19" y="32"/>
              </a:cxn>
              <a:cxn ang="0">
                <a:pos x="20" y="31"/>
              </a:cxn>
              <a:cxn ang="0">
                <a:pos x="29" y="31"/>
              </a:cxn>
              <a:cxn ang="0">
                <a:pos x="29" y="18"/>
              </a:cxn>
              <a:cxn ang="0">
                <a:pos x="30" y="17"/>
              </a:cxn>
              <a:cxn ang="0">
                <a:pos x="33" y="17"/>
              </a:cxn>
              <a:cxn ang="0">
                <a:pos x="34" y="18"/>
              </a:cxn>
              <a:cxn ang="0">
                <a:pos x="34" y="35"/>
              </a:cxn>
            </a:cxnLst>
            <a:rect l="0" t="0" r="r" b="b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千图PPT彼岸天：ID 8661124库_Freeform: Shape 31">
            <a:extLst>
              <a:ext uri="{FF2B5EF4-FFF2-40B4-BE49-F238E27FC236}">
                <a16:creationId xmlns="" xmlns:a16="http://schemas.microsoft.com/office/drawing/2014/main" id="{DB61D0BF-7653-454C-B06D-EC1494C15542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6726474" y="3549861"/>
            <a:ext cx="233363" cy="219075"/>
          </a:xfrm>
          <a:custGeom>
            <a:avLst/>
            <a:gdLst/>
            <a:ahLst/>
            <a:cxnLst>
              <a:cxn ang="0">
                <a:pos x="24" y="36"/>
              </a:cxn>
              <a:cxn ang="0">
                <a:pos x="18" y="33"/>
              </a:cxn>
              <a:cxn ang="0">
                <a:pos x="9" y="50"/>
              </a:cxn>
              <a:cxn ang="0">
                <a:pos x="2" y="36"/>
              </a:cxn>
              <a:cxn ang="0">
                <a:pos x="1" y="32"/>
              </a:cxn>
              <a:cxn ang="0">
                <a:pos x="6" y="24"/>
              </a:cxn>
              <a:cxn ang="0">
                <a:pos x="0" y="21"/>
              </a:cxn>
              <a:cxn ang="0">
                <a:pos x="17" y="22"/>
              </a:cxn>
              <a:cxn ang="0">
                <a:pos x="24" y="36"/>
              </a:cxn>
              <a:cxn ang="0">
                <a:pos x="31" y="58"/>
              </a:cxn>
              <a:cxn ang="0">
                <a:pos x="31" y="59"/>
              </a:cxn>
              <a:cxn ang="0">
                <a:pos x="15" y="58"/>
              </a:cxn>
              <a:cxn ang="0">
                <a:pos x="11" y="54"/>
              </a:cxn>
              <a:cxn ang="0">
                <a:pos x="12" y="43"/>
              </a:cxn>
              <a:cxn ang="0">
                <a:pos x="31" y="44"/>
              </a:cxn>
              <a:cxn ang="0">
                <a:pos x="31" y="58"/>
              </a:cxn>
              <a:cxn ang="0">
                <a:pos x="24" y="23"/>
              </a:cxn>
              <a:cxn ang="0">
                <a:pos x="12" y="16"/>
              </a:cxn>
              <a:cxn ang="0">
                <a:pos x="11" y="15"/>
              </a:cxn>
              <a:cxn ang="0">
                <a:pos x="19" y="2"/>
              </a:cxn>
              <a:cxn ang="0">
                <a:pos x="25" y="0"/>
              </a:cxn>
              <a:cxn ang="0">
                <a:pos x="34" y="6"/>
              </a:cxn>
              <a:cxn ang="0">
                <a:pos x="24" y="23"/>
              </a:cxn>
              <a:cxn ang="0">
                <a:pos x="59" y="6"/>
              </a:cxn>
              <a:cxn ang="0">
                <a:pos x="50" y="20"/>
              </a:cxn>
              <a:cxn ang="0">
                <a:pos x="34" y="20"/>
              </a:cxn>
              <a:cxn ang="0">
                <a:pos x="40" y="16"/>
              </a:cxn>
              <a:cxn ang="0">
                <a:pos x="29" y="0"/>
              </a:cxn>
              <a:cxn ang="0">
                <a:pos x="45" y="0"/>
              </a:cxn>
              <a:cxn ang="0">
                <a:pos x="49" y="2"/>
              </a:cxn>
              <a:cxn ang="0">
                <a:pos x="53" y="9"/>
              </a:cxn>
              <a:cxn ang="0">
                <a:pos x="59" y="6"/>
              </a:cxn>
              <a:cxn ang="0">
                <a:pos x="56" y="55"/>
              </a:cxn>
              <a:cxn ang="0">
                <a:pos x="53" y="58"/>
              </a:cxn>
              <a:cxn ang="0">
                <a:pos x="44" y="58"/>
              </a:cxn>
              <a:cxn ang="0">
                <a:pos x="45" y="64"/>
              </a:cxn>
              <a:cxn ang="0">
                <a:pos x="36" y="51"/>
              </a:cxn>
              <a:cxn ang="0">
                <a:pos x="44" y="37"/>
              </a:cxn>
              <a:cxn ang="0">
                <a:pos x="44" y="43"/>
              </a:cxn>
              <a:cxn ang="0">
                <a:pos x="64" y="41"/>
              </a:cxn>
              <a:cxn ang="0">
                <a:pos x="56" y="55"/>
              </a:cxn>
              <a:cxn ang="0">
                <a:pos x="67" y="32"/>
              </a:cxn>
              <a:cxn ang="0">
                <a:pos x="66" y="38"/>
              </a:cxn>
              <a:cxn ang="0">
                <a:pos x="56" y="42"/>
              </a:cxn>
              <a:cxn ang="0">
                <a:pos x="46" y="26"/>
              </a:cxn>
              <a:cxn ang="0">
                <a:pos x="58" y="18"/>
              </a:cxn>
              <a:cxn ang="0">
                <a:pos x="59" y="18"/>
              </a:cxn>
              <a:cxn ang="0">
                <a:pos x="67" y="32"/>
              </a:cxn>
            </a:cxnLst>
            <a:rect l="0" t="0" r="r" b="b"/>
            <a:pathLst>
              <a:path w="68" h="64">
                <a:moveTo>
                  <a:pt x="24" y="36"/>
                </a:moveTo>
                <a:cubicBezTo>
                  <a:pt x="18" y="33"/>
                  <a:pt x="18" y="33"/>
                  <a:pt x="18" y="33"/>
                </a:cubicBezTo>
                <a:cubicBezTo>
                  <a:pt x="10" y="42"/>
                  <a:pt x="9" y="50"/>
                  <a:pt x="9" y="50"/>
                </a:cubicBezTo>
                <a:cubicBezTo>
                  <a:pt x="2" y="36"/>
                  <a:pt x="2" y="36"/>
                  <a:pt x="2" y="36"/>
                </a:cubicBezTo>
                <a:cubicBezTo>
                  <a:pt x="0" y="34"/>
                  <a:pt x="1" y="32"/>
                  <a:pt x="1" y="32"/>
                </a:cubicBezTo>
                <a:cubicBezTo>
                  <a:pt x="1" y="32"/>
                  <a:pt x="3" y="29"/>
                  <a:pt x="6" y="24"/>
                </a:cubicBezTo>
                <a:cubicBezTo>
                  <a:pt x="0" y="21"/>
                  <a:pt x="0" y="21"/>
                  <a:pt x="0" y="21"/>
                </a:cubicBezTo>
                <a:cubicBezTo>
                  <a:pt x="17" y="22"/>
                  <a:pt x="17" y="22"/>
                  <a:pt x="17" y="22"/>
                </a:cubicBezTo>
                <a:lnTo>
                  <a:pt x="24" y="36"/>
                </a:lnTo>
                <a:close/>
                <a:moveTo>
                  <a:pt x="31" y="58"/>
                </a:moveTo>
                <a:cubicBezTo>
                  <a:pt x="31" y="59"/>
                  <a:pt x="31" y="59"/>
                  <a:pt x="31" y="59"/>
                </a:cubicBezTo>
                <a:cubicBezTo>
                  <a:pt x="15" y="58"/>
                  <a:pt x="15" y="58"/>
                  <a:pt x="15" y="58"/>
                </a:cubicBezTo>
                <a:cubicBezTo>
                  <a:pt x="13" y="58"/>
                  <a:pt x="11" y="56"/>
                  <a:pt x="11" y="54"/>
                </a:cubicBezTo>
                <a:cubicBezTo>
                  <a:pt x="9" y="51"/>
                  <a:pt x="11" y="46"/>
                  <a:pt x="12" y="43"/>
                </a:cubicBezTo>
                <a:cubicBezTo>
                  <a:pt x="12" y="43"/>
                  <a:pt x="15" y="43"/>
                  <a:pt x="31" y="44"/>
                </a:cubicBezTo>
                <a:lnTo>
                  <a:pt x="31" y="58"/>
                </a:lnTo>
                <a:close/>
                <a:moveTo>
                  <a:pt x="24" y="23"/>
                </a:moveTo>
                <a:cubicBezTo>
                  <a:pt x="12" y="16"/>
                  <a:pt x="12" y="16"/>
                  <a:pt x="12" y="16"/>
                </a:cubicBezTo>
                <a:cubicBezTo>
                  <a:pt x="11" y="15"/>
                  <a:pt x="11" y="15"/>
                  <a:pt x="11" y="15"/>
                </a:cubicBezTo>
                <a:cubicBezTo>
                  <a:pt x="19" y="2"/>
                  <a:pt x="19" y="2"/>
                  <a:pt x="19" y="2"/>
                </a:cubicBezTo>
                <a:cubicBezTo>
                  <a:pt x="21" y="0"/>
                  <a:pt x="23" y="0"/>
                  <a:pt x="25" y="0"/>
                </a:cubicBezTo>
                <a:cubicBezTo>
                  <a:pt x="29" y="0"/>
                  <a:pt x="31" y="4"/>
                  <a:pt x="34" y="6"/>
                </a:cubicBezTo>
                <a:cubicBezTo>
                  <a:pt x="34" y="6"/>
                  <a:pt x="32" y="9"/>
                  <a:pt x="24" y="23"/>
                </a:cubicBezTo>
                <a:close/>
                <a:moveTo>
                  <a:pt x="59" y="6"/>
                </a:moveTo>
                <a:cubicBezTo>
                  <a:pt x="50" y="20"/>
                  <a:pt x="50" y="20"/>
                  <a:pt x="50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4"/>
                  <a:pt x="29" y="0"/>
                  <a:pt x="29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2"/>
                  <a:pt x="49" y="2"/>
                </a:cubicBezTo>
                <a:cubicBezTo>
                  <a:pt x="49" y="2"/>
                  <a:pt x="50" y="5"/>
                  <a:pt x="53" y="9"/>
                </a:cubicBezTo>
                <a:lnTo>
                  <a:pt x="59" y="6"/>
                </a:lnTo>
                <a:close/>
                <a:moveTo>
                  <a:pt x="56" y="55"/>
                </a:moveTo>
                <a:cubicBezTo>
                  <a:pt x="55" y="58"/>
                  <a:pt x="53" y="58"/>
                  <a:pt x="53" y="58"/>
                </a:cubicBezTo>
                <a:cubicBezTo>
                  <a:pt x="53" y="58"/>
                  <a:pt x="50" y="58"/>
                  <a:pt x="44" y="58"/>
                </a:cubicBezTo>
                <a:cubicBezTo>
                  <a:pt x="45" y="64"/>
                  <a:pt x="45" y="64"/>
                  <a:pt x="45" y="64"/>
                </a:cubicBezTo>
                <a:cubicBezTo>
                  <a:pt x="36" y="51"/>
                  <a:pt x="36" y="51"/>
                  <a:pt x="36" y="51"/>
                </a:cubicBezTo>
                <a:cubicBezTo>
                  <a:pt x="44" y="37"/>
                  <a:pt x="44" y="37"/>
                  <a:pt x="44" y="37"/>
                </a:cubicBezTo>
                <a:cubicBezTo>
                  <a:pt x="44" y="43"/>
                  <a:pt x="44" y="43"/>
                  <a:pt x="44" y="43"/>
                </a:cubicBezTo>
                <a:cubicBezTo>
                  <a:pt x="57" y="45"/>
                  <a:pt x="64" y="41"/>
                  <a:pt x="64" y="41"/>
                </a:cubicBezTo>
                <a:lnTo>
                  <a:pt x="56" y="55"/>
                </a:lnTo>
                <a:close/>
                <a:moveTo>
                  <a:pt x="67" y="32"/>
                </a:moveTo>
                <a:cubicBezTo>
                  <a:pt x="68" y="34"/>
                  <a:pt x="67" y="36"/>
                  <a:pt x="66" y="38"/>
                </a:cubicBezTo>
                <a:cubicBezTo>
                  <a:pt x="64" y="41"/>
                  <a:pt x="59" y="41"/>
                  <a:pt x="56" y="42"/>
                </a:cubicBezTo>
                <a:cubicBezTo>
                  <a:pt x="56" y="42"/>
                  <a:pt x="55" y="40"/>
                  <a:pt x="46" y="26"/>
                </a:cubicBezTo>
                <a:cubicBezTo>
                  <a:pt x="58" y="18"/>
                  <a:pt x="58" y="18"/>
                  <a:pt x="58" y="18"/>
                </a:cubicBezTo>
                <a:cubicBezTo>
                  <a:pt x="59" y="18"/>
                  <a:pt x="59" y="18"/>
                  <a:pt x="59" y="18"/>
                </a:cubicBezTo>
                <a:lnTo>
                  <a:pt x="67" y="3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千图PPT彼岸天：ID 8661124库_Freeform: Shape 33">
            <a:extLst>
              <a:ext uri="{FF2B5EF4-FFF2-40B4-BE49-F238E27FC236}">
                <a16:creationId xmlns="" xmlns:a16="http://schemas.microsoft.com/office/drawing/2014/main" id="{5CD780C8-1030-4589-94C3-72BBB2574E9B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6100604" y="3560972"/>
            <a:ext cx="250825" cy="196851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4" name="千图PPT彼岸天：ID 8661124库_组合 5">
            <a:extLst>
              <a:ext uri="{FF2B5EF4-FFF2-40B4-BE49-F238E27FC236}">
                <a16:creationId xmlns="" xmlns:a16="http://schemas.microsoft.com/office/drawing/2014/main" id="{9026A873-2F0B-4C88-9385-4364DB865EC6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8597890" y="3303476"/>
            <a:ext cx="2192453" cy="866137"/>
            <a:chOff x="8597890" y="3303476"/>
            <a:chExt cx="2192453" cy="866137"/>
          </a:xfrm>
        </p:grpSpPr>
        <p:sp>
          <p:nvSpPr>
            <p:cNvPr id="27" name="TextBox 50">
              <a:extLst>
                <a:ext uri="{FF2B5EF4-FFF2-40B4-BE49-F238E27FC236}">
                  <a16:creationId xmlns="" xmlns:a16="http://schemas.microsoft.com/office/drawing/2014/main" id="{CC23DBEC-843A-4DE3-AAF1-15DAB4A67F6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597890" y="3303476"/>
              <a:ext cx="219245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5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8" name="TextBox 51">
              <a:extLst>
                <a:ext uri="{FF2B5EF4-FFF2-40B4-BE49-F238E27FC236}">
                  <a16:creationId xmlns="" xmlns:a16="http://schemas.microsoft.com/office/drawing/2014/main" id="{CCF8743E-C725-422D-B842-49CB0D13DA7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597890" y="3613434"/>
              <a:ext cx="2192453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  <p:grpSp>
        <p:nvGrpSpPr>
          <p:cNvPr id="15" name="千图PPT彼岸天：ID 8661124库_组合 4">
            <a:extLst>
              <a:ext uri="{FF2B5EF4-FFF2-40B4-BE49-F238E27FC236}">
                <a16:creationId xmlns="" xmlns:a16="http://schemas.microsoft.com/office/drawing/2014/main" id="{00962616-EB86-42F9-B4ED-0C37D6F46E3E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1665615" y="3303476"/>
            <a:ext cx="2192453" cy="866137"/>
            <a:chOff x="1665615" y="3303476"/>
            <a:chExt cx="2192453" cy="866137"/>
          </a:xfrm>
        </p:grpSpPr>
        <p:sp>
          <p:nvSpPr>
            <p:cNvPr id="25" name="TextBox 52">
              <a:extLst>
                <a:ext uri="{FF2B5EF4-FFF2-40B4-BE49-F238E27FC236}">
                  <a16:creationId xmlns="" xmlns:a16="http://schemas.microsoft.com/office/drawing/2014/main" id="{F082CCB6-D39D-4696-BEE5-70536E3C52B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65615" y="3303476"/>
              <a:ext cx="219245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6" name="TextBox 53">
              <a:extLst>
                <a:ext uri="{FF2B5EF4-FFF2-40B4-BE49-F238E27FC236}">
                  <a16:creationId xmlns="" xmlns:a16="http://schemas.microsoft.com/office/drawing/2014/main" id="{0176739B-27B5-4EE8-AE68-62C8A795FC2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65615" y="3613434"/>
              <a:ext cx="2192453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  <p:grpSp>
        <p:nvGrpSpPr>
          <p:cNvPr id="16" name="千图PPT彼岸天：ID 8661124库_组合 3">
            <a:extLst>
              <a:ext uri="{FF2B5EF4-FFF2-40B4-BE49-F238E27FC236}">
                <a16:creationId xmlns="" xmlns:a16="http://schemas.microsoft.com/office/drawing/2014/main" id="{4DC16543-AE62-4F44-866E-A604A6DD4144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6537483" y="1828160"/>
            <a:ext cx="2192453" cy="866137"/>
            <a:chOff x="6537483" y="1828160"/>
            <a:chExt cx="2192453" cy="866137"/>
          </a:xfrm>
        </p:grpSpPr>
        <p:sp>
          <p:nvSpPr>
            <p:cNvPr id="23" name="TextBox 54">
              <a:extLst>
                <a:ext uri="{FF2B5EF4-FFF2-40B4-BE49-F238E27FC236}">
                  <a16:creationId xmlns="" xmlns:a16="http://schemas.microsoft.com/office/drawing/2014/main" id="{B6530892-4F8A-4EED-9D44-F9DFBDB4A56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37483" y="1828160"/>
              <a:ext cx="219245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4" name="TextBox 55">
              <a:extLst>
                <a:ext uri="{FF2B5EF4-FFF2-40B4-BE49-F238E27FC236}">
                  <a16:creationId xmlns="" xmlns:a16="http://schemas.microsoft.com/office/drawing/2014/main" id="{BD77B969-68BE-4354-A13B-FAC1A4A051E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37483" y="2138118"/>
              <a:ext cx="2192453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  <p:grpSp>
        <p:nvGrpSpPr>
          <p:cNvPr id="17" name="千图PPT彼岸天：ID 8661124库_组合 6">
            <a:extLst>
              <a:ext uri="{FF2B5EF4-FFF2-40B4-BE49-F238E27FC236}">
                <a16:creationId xmlns="" xmlns:a16="http://schemas.microsoft.com/office/drawing/2014/main" id="{9E87E1B3-FDB2-48F7-8D13-80BC1DA4700C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5129789" y="4767681"/>
            <a:ext cx="2192453" cy="866137"/>
            <a:chOff x="5983117" y="4767681"/>
            <a:chExt cx="2192453" cy="866137"/>
          </a:xfrm>
        </p:grpSpPr>
        <p:sp>
          <p:nvSpPr>
            <p:cNvPr id="21" name="TextBox 56">
              <a:extLst>
                <a:ext uri="{FF2B5EF4-FFF2-40B4-BE49-F238E27FC236}">
                  <a16:creationId xmlns="" xmlns:a16="http://schemas.microsoft.com/office/drawing/2014/main" id="{E7E7DA61-98B1-4A86-96F8-1D0347EDCEE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83117" y="4767681"/>
              <a:ext cx="219245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3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2" name="TextBox 57">
              <a:extLst>
                <a:ext uri="{FF2B5EF4-FFF2-40B4-BE49-F238E27FC236}">
                  <a16:creationId xmlns="" xmlns:a16="http://schemas.microsoft.com/office/drawing/2014/main" id="{478B3C4B-1F4E-4D79-B0F5-FE52E20E2F2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83117" y="5077639"/>
              <a:ext cx="2192453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  <p:grpSp>
        <p:nvGrpSpPr>
          <p:cNvPr id="18" name="千图PPT彼岸天：ID 8661124库_组合 2">
            <a:extLst>
              <a:ext uri="{FF2B5EF4-FFF2-40B4-BE49-F238E27FC236}">
                <a16:creationId xmlns="" xmlns:a16="http://schemas.microsoft.com/office/drawing/2014/main" id="{793A6AA1-2A7D-4BAD-8EBB-1B1D8B533C7E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>
            <a:off x="3746018" y="1844824"/>
            <a:ext cx="2192453" cy="866137"/>
            <a:chOff x="3746018" y="1844824"/>
            <a:chExt cx="2192453" cy="866137"/>
          </a:xfrm>
        </p:grpSpPr>
        <p:sp>
          <p:nvSpPr>
            <p:cNvPr id="19" name="TextBox 58">
              <a:extLst>
                <a:ext uri="{FF2B5EF4-FFF2-40B4-BE49-F238E27FC236}">
                  <a16:creationId xmlns="" xmlns:a16="http://schemas.microsoft.com/office/drawing/2014/main" id="{59E9026D-C872-447A-8AA4-92C4412091D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746018" y="1844824"/>
              <a:ext cx="219245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2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0" name="TextBox 59">
              <a:extLst>
                <a:ext uri="{FF2B5EF4-FFF2-40B4-BE49-F238E27FC236}">
                  <a16:creationId xmlns="" xmlns:a16="http://schemas.microsoft.com/office/drawing/2014/main" id="{3F1BB090-B4FB-47C1-A088-997C6153712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746018" y="2154782"/>
              <a:ext cx="2192453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请替换文字内容复制你的内容到此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684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52">
            <a:extLst>
              <a:ext uri="{FF2B5EF4-FFF2-40B4-BE49-F238E27FC236}">
                <a16:creationId xmlns="" xmlns:a16="http://schemas.microsoft.com/office/drawing/2014/main" id="{00E6D624-F470-44B3-9FE7-8D492BB998B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878168" y="1926957"/>
            <a:ext cx="2351109" cy="4189678"/>
            <a:chOff x="5193024" y="3467100"/>
            <a:chExt cx="1807540" cy="3221039"/>
          </a:xfrm>
          <a:effectLst/>
        </p:grpSpPr>
        <p:sp>
          <p:nvSpPr>
            <p:cNvPr id="15" name="Freeform: Shape 65">
              <a:extLst>
                <a:ext uri="{FF2B5EF4-FFF2-40B4-BE49-F238E27FC236}">
                  <a16:creationId xmlns="" xmlns:a16="http://schemas.microsoft.com/office/drawing/2014/main" id="{420EE833-C17E-4E11-A135-4F0851B24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283" y="6045201"/>
              <a:ext cx="690771" cy="639764"/>
            </a:xfrm>
            <a:custGeom>
              <a:avLst/>
              <a:gdLst>
                <a:gd name="connsiteX0" fmla="*/ 5460 w 21600"/>
                <a:gd name="connsiteY0" fmla="*/ 2489 h 20420"/>
                <a:gd name="connsiteX1" fmla="*/ 10215 w 21600"/>
                <a:gd name="connsiteY1" fmla="*/ 16 h 20420"/>
                <a:gd name="connsiteX2" fmla="*/ 16139 w 21600"/>
                <a:gd name="connsiteY2" fmla="*/ 2489 h 20420"/>
                <a:gd name="connsiteX3" fmla="*/ 19440 w 21600"/>
                <a:gd name="connsiteY3" fmla="*/ 98 h 20420"/>
                <a:gd name="connsiteX4" fmla="*/ 21600 w 21600"/>
                <a:gd name="connsiteY4" fmla="*/ 1170 h 20420"/>
                <a:gd name="connsiteX5" fmla="*/ 11475 w 21600"/>
                <a:gd name="connsiteY5" fmla="*/ 20420 h 20420"/>
                <a:gd name="connsiteX6" fmla="*/ 831 w 21600"/>
                <a:gd name="connsiteY6" fmla="*/ 2736 h 20420"/>
                <a:gd name="connsiteX7" fmla="*/ 0 w 21600"/>
                <a:gd name="connsiteY7" fmla="*/ 1170 h 20420"/>
                <a:gd name="connsiteX8" fmla="*/ 5460 w 21600"/>
                <a:gd name="connsiteY8" fmla="*/ 2489 h 20420"/>
                <a:gd name="connsiteX9" fmla="*/ 5460 w 21600"/>
                <a:gd name="connsiteY9" fmla="*/ 2489 h 20420"/>
                <a:gd name="connsiteX0" fmla="*/ 4629 w 20769"/>
                <a:gd name="connsiteY0" fmla="*/ 2489 h 20420"/>
                <a:gd name="connsiteX1" fmla="*/ 9384 w 20769"/>
                <a:gd name="connsiteY1" fmla="*/ 16 h 20420"/>
                <a:gd name="connsiteX2" fmla="*/ 15308 w 20769"/>
                <a:gd name="connsiteY2" fmla="*/ 2489 h 20420"/>
                <a:gd name="connsiteX3" fmla="*/ 18609 w 20769"/>
                <a:gd name="connsiteY3" fmla="*/ 98 h 20420"/>
                <a:gd name="connsiteX4" fmla="*/ 20769 w 20769"/>
                <a:gd name="connsiteY4" fmla="*/ 1170 h 20420"/>
                <a:gd name="connsiteX5" fmla="*/ 10644 w 20769"/>
                <a:gd name="connsiteY5" fmla="*/ 20420 h 20420"/>
                <a:gd name="connsiteX6" fmla="*/ 0 w 20769"/>
                <a:gd name="connsiteY6" fmla="*/ 2736 h 20420"/>
                <a:gd name="connsiteX7" fmla="*/ 4629 w 20769"/>
                <a:gd name="connsiteY7" fmla="*/ 2489 h 20420"/>
                <a:gd name="connsiteX8" fmla="*/ 4629 w 20769"/>
                <a:gd name="connsiteY8" fmla="*/ 2489 h 20420"/>
                <a:gd name="connsiteX0" fmla="*/ 4629 w 20769"/>
                <a:gd name="connsiteY0" fmla="*/ 2489 h 20420"/>
                <a:gd name="connsiteX1" fmla="*/ 9384 w 20769"/>
                <a:gd name="connsiteY1" fmla="*/ 16 h 20420"/>
                <a:gd name="connsiteX2" fmla="*/ 15308 w 20769"/>
                <a:gd name="connsiteY2" fmla="*/ 2489 h 20420"/>
                <a:gd name="connsiteX3" fmla="*/ 18609 w 20769"/>
                <a:gd name="connsiteY3" fmla="*/ 98 h 20420"/>
                <a:gd name="connsiteX4" fmla="*/ 20769 w 20769"/>
                <a:gd name="connsiteY4" fmla="*/ 1170 h 20420"/>
                <a:gd name="connsiteX5" fmla="*/ 19569 w 20769"/>
                <a:gd name="connsiteY5" fmla="*/ 3243 h 20420"/>
                <a:gd name="connsiteX6" fmla="*/ 10644 w 20769"/>
                <a:gd name="connsiteY6" fmla="*/ 20420 h 20420"/>
                <a:gd name="connsiteX7" fmla="*/ 0 w 20769"/>
                <a:gd name="connsiteY7" fmla="*/ 2736 h 20420"/>
                <a:gd name="connsiteX8" fmla="*/ 4629 w 20769"/>
                <a:gd name="connsiteY8" fmla="*/ 2489 h 20420"/>
                <a:gd name="connsiteX9" fmla="*/ 4629 w 20769"/>
                <a:gd name="connsiteY9" fmla="*/ 2489 h 20420"/>
                <a:gd name="connsiteX0" fmla="*/ 4629 w 20083"/>
                <a:gd name="connsiteY0" fmla="*/ 2489 h 20420"/>
                <a:gd name="connsiteX1" fmla="*/ 9384 w 20083"/>
                <a:gd name="connsiteY1" fmla="*/ 16 h 20420"/>
                <a:gd name="connsiteX2" fmla="*/ 15308 w 20083"/>
                <a:gd name="connsiteY2" fmla="*/ 2489 h 20420"/>
                <a:gd name="connsiteX3" fmla="*/ 18609 w 20083"/>
                <a:gd name="connsiteY3" fmla="*/ 98 h 20420"/>
                <a:gd name="connsiteX4" fmla="*/ 19569 w 20083"/>
                <a:gd name="connsiteY4" fmla="*/ 3243 h 20420"/>
                <a:gd name="connsiteX5" fmla="*/ 10644 w 20083"/>
                <a:gd name="connsiteY5" fmla="*/ 20420 h 20420"/>
                <a:gd name="connsiteX6" fmla="*/ 0 w 20083"/>
                <a:gd name="connsiteY6" fmla="*/ 2736 h 20420"/>
                <a:gd name="connsiteX7" fmla="*/ 4629 w 20083"/>
                <a:gd name="connsiteY7" fmla="*/ 2489 h 20420"/>
                <a:gd name="connsiteX8" fmla="*/ 4629 w 20083"/>
                <a:gd name="connsiteY8" fmla="*/ 2489 h 2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83" h="20420">
                  <a:moveTo>
                    <a:pt x="4629" y="2489"/>
                  </a:moveTo>
                  <a:cubicBezTo>
                    <a:pt x="4629" y="2489"/>
                    <a:pt x="7404" y="-232"/>
                    <a:pt x="9384" y="16"/>
                  </a:cubicBezTo>
                  <a:cubicBezTo>
                    <a:pt x="11364" y="263"/>
                    <a:pt x="14618" y="2695"/>
                    <a:pt x="15308" y="2489"/>
                  </a:cubicBezTo>
                  <a:cubicBezTo>
                    <a:pt x="15999" y="2283"/>
                    <a:pt x="17899" y="-28"/>
                    <a:pt x="18609" y="98"/>
                  </a:cubicBezTo>
                  <a:cubicBezTo>
                    <a:pt x="19319" y="224"/>
                    <a:pt x="20896" y="-144"/>
                    <a:pt x="19569" y="3243"/>
                  </a:cubicBezTo>
                  <a:lnTo>
                    <a:pt x="10644" y="20420"/>
                  </a:lnTo>
                  <a:lnTo>
                    <a:pt x="0" y="2736"/>
                  </a:lnTo>
                  <a:lnTo>
                    <a:pt x="4629" y="2489"/>
                  </a:lnTo>
                  <a:close/>
                  <a:moveTo>
                    <a:pt x="4629" y="2489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66">
              <a:extLst>
                <a:ext uri="{FF2B5EF4-FFF2-40B4-BE49-F238E27FC236}">
                  <a16:creationId xmlns="" xmlns:a16="http://schemas.microsoft.com/office/drawing/2014/main" id="{08F77ACC-25AE-4EE2-93A1-6C718733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428" y="6477759"/>
              <a:ext cx="262529" cy="2103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0"/>
                  </a:moveTo>
                  <a:lnTo>
                    <a:pt x="11023" y="21600"/>
                  </a:lnTo>
                  <a:lnTo>
                    <a:pt x="21600" y="0"/>
                  </a:lnTo>
                  <a:cubicBezTo>
                    <a:pt x="19769" y="1711"/>
                    <a:pt x="15948" y="3022"/>
                    <a:pt x="11052" y="3022"/>
                  </a:cubicBezTo>
                  <a:cubicBezTo>
                    <a:pt x="6050" y="3021"/>
                    <a:pt x="1767" y="1777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67">
              <a:extLst>
                <a:ext uri="{FF2B5EF4-FFF2-40B4-BE49-F238E27FC236}">
                  <a16:creationId xmlns="" xmlns:a16="http://schemas.microsoft.com/office/drawing/2014/main" id="{B1C39FBC-686F-447B-A8D2-5C25CDA56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9112" y="3467100"/>
              <a:ext cx="319545" cy="27204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445" y="21054"/>
                  </a:moveTo>
                  <a:cubicBezTo>
                    <a:pt x="15409" y="21356"/>
                    <a:pt x="13316" y="21600"/>
                    <a:pt x="10737" y="21600"/>
                  </a:cubicBezTo>
                  <a:cubicBezTo>
                    <a:pt x="8157" y="21600"/>
                    <a:pt x="6067" y="21356"/>
                    <a:pt x="6024" y="21054"/>
                  </a:cubicBezTo>
                  <a:cubicBezTo>
                    <a:pt x="6024" y="21054"/>
                    <a:pt x="6013" y="17098"/>
                    <a:pt x="6013" y="13916"/>
                  </a:cubicBezTo>
                  <a:cubicBezTo>
                    <a:pt x="6013" y="13907"/>
                    <a:pt x="5988" y="1279"/>
                    <a:pt x="5988" y="1270"/>
                  </a:cubicBezTo>
                  <a:lnTo>
                    <a:pt x="0" y="1270"/>
                  </a:lnTo>
                  <a:lnTo>
                    <a:pt x="10800" y="0"/>
                  </a:lnTo>
                  <a:lnTo>
                    <a:pt x="21600" y="1270"/>
                  </a:lnTo>
                  <a:lnTo>
                    <a:pt x="15413" y="1270"/>
                  </a:lnTo>
                  <a:cubicBezTo>
                    <a:pt x="15413" y="1312"/>
                    <a:pt x="15409" y="13974"/>
                    <a:pt x="15406" y="14017"/>
                  </a:cubicBezTo>
                  <a:cubicBezTo>
                    <a:pt x="15406" y="14102"/>
                    <a:pt x="15403" y="14187"/>
                    <a:pt x="15403" y="14274"/>
                  </a:cubicBezTo>
                  <a:cubicBezTo>
                    <a:pt x="15359" y="17168"/>
                    <a:pt x="15448" y="21054"/>
                    <a:pt x="15445" y="21054"/>
                  </a:cubicBezTo>
                  <a:close/>
                  <a:moveTo>
                    <a:pt x="15445" y="21054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68">
              <a:extLst>
                <a:ext uri="{FF2B5EF4-FFF2-40B4-BE49-F238E27FC236}">
                  <a16:creationId xmlns="" xmlns:a16="http://schemas.microsoft.com/office/drawing/2014/main" id="{0019D80A-C4C6-4EDC-B437-5DB5ABA30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3024" y="4073658"/>
              <a:ext cx="836457" cy="21030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644"/>
                  </a:moveTo>
                  <a:lnTo>
                    <a:pt x="4131" y="0"/>
                  </a:lnTo>
                  <a:lnTo>
                    <a:pt x="4131" y="911"/>
                  </a:lnTo>
                  <a:cubicBezTo>
                    <a:pt x="4469" y="912"/>
                    <a:pt x="9374" y="914"/>
                    <a:pt x="10965" y="925"/>
                  </a:cubicBezTo>
                  <a:cubicBezTo>
                    <a:pt x="15048" y="952"/>
                    <a:pt x="21600" y="2005"/>
                    <a:pt x="21600" y="6000"/>
                  </a:cubicBezTo>
                  <a:cubicBezTo>
                    <a:pt x="21600" y="10118"/>
                    <a:pt x="21596" y="20893"/>
                    <a:pt x="21596" y="20893"/>
                  </a:cubicBezTo>
                  <a:cubicBezTo>
                    <a:pt x="21581" y="21284"/>
                    <a:pt x="20781" y="21600"/>
                    <a:pt x="19794" y="21600"/>
                  </a:cubicBezTo>
                  <a:cubicBezTo>
                    <a:pt x="18807" y="21600"/>
                    <a:pt x="18007" y="21284"/>
                    <a:pt x="17993" y="20893"/>
                  </a:cubicBezTo>
                  <a:cubicBezTo>
                    <a:pt x="17992" y="20893"/>
                    <a:pt x="18029" y="9551"/>
                    <a:pt x="18005" y="5769"/>
                  </a:cubicBezTo>
                  <a:cubicBezTo>
                    <a:pt x="17992" y="3770"/>
                    <a:pt x="14109" y="2346"/>
                    <a:pt x="11307" y="2346"/>
                  </a:cubicBezTo>
                  <a:lnTo>
                    <a:pt x="4131" y="2346"/>
                  </a:lnTo>
                  <a:lnTo>
                    <a:pt x="4131" y="3288"/>
                  </a:lnTo>
                  <a:lnTo>
                    <a:pt x="0" y="1644"/>
                  </a:lnTo>
                  <a:close/>
                  <a:moveTo>
                    <a:pt x="0" y="1644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69">
              <a:extLst>
                <a:ext uri="{FF2B5EF4-FFF2-40B4-BE49-F238E27FC236}">
                  <a16:creationId xmlns="" xmlns:a16="http://schemas.microsoft.com/office/drawing/2014/main" id="{BB812AD9-33F4-427F-B7E2-6A7F0D2FC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4591" y="4618041"/>
              <a:ext cx="688252" cy="15521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2227"/>
                  </a:moveTo>
                  <a:lnTo>
                    <a:pt x="5020" y="0"/>
                  </a:lnTo>
                  <a:lnTo>
                    <a:pt x="5020" y="1235"/>
                  </a:lnTo>
                  <a:cubicBezTo>
                    <a:pt x="5431" y="1235"/>
                    <a:pt x="6742" y="1238"/>
                    <a:pt x="8676" y="1253"/>
                  </a:cubicBezTo>
                  <a:cubicBezTo>
                    <a:pt x="13637" y="1290"/>
                    <a:pt x="21600" y="2716"/>
                    <a:pt x="21600" y="8129"/>
                  </a:cubicBezTo>
                  <a:cubicBezTo>
                    <a:pt x="21600" y="13707"/>
                    <a:pt x="21595" y="20642"/>
                    <a:pt x="21595" y="20642"/>
                  </a:cubicBezTo>
                  <a:cubicBezTo>
                    <a:pt x="21576" y="21172"/>
                    <a:pt x="20604" y="21600"/>
                    <a:pt x="19405" y="21600"/>
                  </a:cubicBezTo>
                  <a:cubicBezTo>
                    <a:pt x="18206" y="21600"/>
                    <a:pt x="17233" y="21172"/>
                    <a:pt x="17216" y="20642"/>
                  </a:cubicBezTo>
                  <a:cubicBezTo>
                    <a:pt x="17215" y="20642"/>
                    <a:pt x="17260" y="12940"/>
                    <a:pt x="17231" y="7816"/>
                  </a:cubicBezTo>
                  <a:cubicBezTo>
                    <a:pt x="17215" y="5108"/>
                    <a:pt x="12497" y="3178"/>
                    <a:pt x="9091" y="3178"/>
                  </a:cubicBezTo>
                  <a:lnTo>
                    <a:pt x="5020" y="3178"/>
                  </a:lnTo>
                  <a:lnTo>
                    <a:pt x="5020" y="4455"/>
                  </a:lnTo>
                  <a:lnTo>
                    <a:pt x="0" y="2227"/>
                  </a:lnTo>
                  <a:close/>
                  <a:moveTo>
                    <a:pt x="0" y="2227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70">
              <a:extLst>
                <a:ext uri="{FF2B5EF4-FFF2-40B4-BE49-F238E27FC236}">
                  <a16:creationId xmlns="" xmlns:a16="http://schemas.microsoft.com/office/drawing/2014/main" id="{58AD7398-E387-4BED-8E8B-D0FC4ADBA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914" y="4618041"/>
              <a:ext cx="688252" cy="155218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227"/>
                  </a:moveTo>
                  <a:lnTo>
                    <a:pt x="16580" y="0"/>
                  </a:lnTo>
                  <a:lnTo>
                    <a:pt x="16580" y="1235"/>
                  </a:lnTo>
                  <a:cubicBezTo>
                    <a:pt x="16170" y="1235"/>
                    <a:pt x="14858" y="1238"/>
                    <a:pt x="12924" y="1253"/>
                  </a:cubicBezTo>
                  <a:cubicBezTo>
                    <a:pt x="7963" y="1290"/>
                    <a:pt x="0" y="2716"/>
                    <a:pt x="0" y="8129"/>
                  </a:cubicBezTo>
                  <a:cubicBezTo>
                    <a:pt x="0" y="13707"/>
                    <a:pt x="5" y="20642"/>
                    <a:pt x="5" y="20642"/>
                  </a:cubicBezTo>
                  <a:cubicBezTo>
                    <a:pt x="24" y="21172"/>
                    <a:pt x="996" y="21600"/>
                    <a:pt x="2195" y="21600"/>
                  </a:cubicBezTo>
                  <a:cubicBezTo>
                    <a:pt x="3394" y="21600"/>
                    <a:pt x="4367" y="21172"/>
                    <a:pt x="4383" y="20642"/>
                  </a:cubicBezTo>
                  <a:cubicBezTo>
                    <a:pt x="4385" y="20642"/>
                    <a:pt x="4339" y="12940"/>
                    <a:pt x="4369" y="7816"/>
                  </a:cubicBezTo>
                  <a:cubicBezTo>
                    <a:pt x="4385" y="5108"/>
                    <a:pt x="9103" y="3178"/>
                    <a:pt x="12509" y="3178"/>
                  </a:cubicBezTo>
                  <a:lnTo>
                    <a:pt x="16580" y="3178"/>
                  </a:lnTo>
                  <a:lnTo>
                    <a:pt x="16580" y="4455"/>
                  </a:lnTo>
                  <a:lnTo>
                    <a:pt x="21600" y="2227"/>
                  </a:lnTo>
                  <a:close/>
                  <a:moveTo>
                    <a:pt x="21600" y="222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71">
              <a:extLst>
                <a:ext uri="{FF2B5EF4-FFF2-40B4-BE49-F238E27FC236}">
                  <a16:creationId xmlns="" xmlns:a16="http://schemas.microsoft.com/office/drawing/2014/main" id="{7993D8BC-E906-4BE7-AF65-49A260822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107" y="4074381"/>
              <a:ext cx="836457" cy="210234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644"/>
                  </a:moveTo>
                  <a:lnTo>
                    <a:pt x="17469" y="0"/>
                  </a:lnTo>
                  <a:lnTo>
                    <a:pt x="17469" y="911"/>
                  </a:lnTo>
                  <a:cubicBezTo>
                    <a:pt x="17131" y="912"/>
                    <a:pt x="12226" y="914"/>
                    <a:pt x="10635" y="925"/>
                  </a:cubicBezTo>
                  <a:cubicBezTo>
                    <a:pt x="6552" y="952"/>
                    <a:pt x="0" y="2005"/>
                    <a:pt x="0" y="6000"/>
                  </a:cubicBezTo>
                  <a:cubicBezTo>
                    <a:pt x="0" y="10118"/>
                    <a:pt x="4" y="20893"/>
                    <a:pt x="4" y="20893"/>
                  </a:cubicBezTo>
                  <a:cubicBezTo>
                    <a:pt x="20" y="21284"/>
                    <a:pt x="820" y="21600"/>
                    <a:pt x="1806" y="21600"/>
                  </a:cubicBezTo>
                  <a:cubicBezTo>
                    <a:pt x="2793" y="21600"/>
                    <a:pt x="3593" y="21284"/>
                    <a:pt x="3607" y="20893"/>
                  </a:cubicBezTo>
                  <a:cubicBezTo>
                    <a:pt x="3608" y="20893"/>
                    <a:pt x="3571" y="9551"/>
                    <a:pt x="3595" y="5769"/>
                  </a:cubicBezTo>
                  <a:cubicBezTo>
                    <a:pt x="3608" y="3770"/>
                    <a:pt x="7491" y="2346"/>
                    <a:pt x="10293" y="2346"/>
                  </a:cubicBezTo>
                  <a:lnTo>
                    <a:pt x="17469" y="2346"/>
                  </a:lnTo>
                  <a:lnTo>
                    <a:pt x="17469" y="3288"/>
                  </a:lnTo>
                  <a:lnTo>
                    <a:pt x="21600" y="1644"/>
                  </a:lnTo>
                  <a:close/>
                  <a:moveTo>
                    <a:pt x="21600" y="1644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2" name="千图PPT彼岸天：ID 8661124库_组合 21">
            <a:extLst>
              <a:ext uri="{FF2B5EF4-FFF2-40B4-BE49-F238E27FC236}">
                <a16:creationId xmlns="" xmlns:a16="http://schemas.microsoft.com/office/drawing/2014/main" id="{7B544EFC-2297-4A09-99C8-1EB1931EB71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286845" y="2562932"/>
            <a:ext cx="3423827" cy="510498"/>
            <a:chOff x="7286845" y="2562932"/>
            <a:chExt cx="3423827" cy="510498"/>
          </a:xfrm>
        </p:grpSpPr>
        <p:sp>
          <p:nvSpPr>
            <p:cNvPr id="5" name="Rectangle 72">
              <a:extLst>
                <a:ext uri="{FF2B5EF4-FFF2-40B4-BE49-F238E27FC236}">
                  <a16:creationId xmlns="" xmlns:a16="http://schemas.microsoft.com/office/drawing/2014/main" id="{91C42CA9-21C6-4C05-A611-6D3F02618E0E}"/>
                </a:ext>
              </a:extLst>
            </p:cNvPr>
            <p:cNvSpPr/>
            <p:nvPr/>
          </p:nvSpPr>
          <p:spPr>
            <a:xfrm>
              <a:off x="8134833" y="2562932"/>
              <a:ext cx="2575839" cy="507831"/>
            </a:xfrm>
            <a:prstGeom prst="rect">
              <a:avLst/>
            </a:prstGeom>
          </p:spPr>
          <p:txBody>
            <a:bodyPr wrap="square" lIns="144000" tIns="0" rIns="144000" bIns="0" anchor="ctr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6" name="Rectangle 73">
              <a:extLst>
                <a:ext uri="{FF2B5EF4-FFF2-40B4-BE49-F238E27FC236}">
                  <a16:creationId xmlns="" xmlns:a16="http://schemas.microsoft.com/office/drawing/2014/main" id="{0569A184-EE18-40E6-AE9A-F85D4A588649}"/>
                </a:ext>
              </a:extLst>
            </p:cNvPr>
            <p:cNvSpPr/>
            <p:nvPr/>
          </p:nvSpPr>
          <p:spPr>
            <a:xfrm>
              <a:off x="7286845" y="2565599"/>
              <a:ext cx="734175" cy="507831"/>
            </a:xfrm>
            <a:prstGeom prst="rect">
              <a:avLst/>
            </a:prstGeom>
            <a:effectLst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sz="3300">
                  <a:solidFill>
                    <a:schemeClr val="accent3"/>
                  </a:solidFill>
                  <a:latin typeface="Impact" panose="020B0806030902050204" pitchFamily="34" charset="0"/>
                </a:rPr>
                <a:t>25%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B3C4F010-1831-454A-9954-8330759C0D1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286845" y="3279074"/>
            <a:ext cx="3423827" cy="507832"/>
            <a:chOff x="7286845" y="3279074"/>
            <a:chExt cx="3423827" cy="507832"/>
          </a:xfrm>
        </p:grpSpPr>
        <p:sp>
          <p:nvSpPr>
            <p:cNvPr id="7" name="Rectangle 74">
              <a:extLst>
                <a:ext uri="{FF2B5EF4-FFF2-40B4-BE49-F238E27FC236}">
                  <a16:creationId xmlns="" xmlns:a16="http://schemas.microsoft.com/office/drawing/2014/main" id="{9601640B-65F3-41DC-845F-ECCFF150F835}"/>
                </a:ext>
              </a:extLst>
            </p:cNvPr>
            <p:cNvSpPr/>
            <p:nvPr/>
          </p:nvSpPr>
          <p:spPr>
            <a:xfrm>
              <a:off x="8134833" y="3279074"/>
              <a:ext cx="2575839" cy="507831"/>
            </a:xfrm>
            <a:prstGeom prst="rect">
              <a:avLst/>
            </a:prstGeom>
          </p:spPr>
          <p:txBody>
            <a:bodyPr wrap="square" lIns="144000" tIns="0" rIns="144000" bIns="0" anchor="ctr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8" name="Rectangle 75">
              <a:extLst>
                <a:ext uri="{FF2B5EF4-FFF2-40B4-BE49-F238E27FC236}">
                  <a16:creationId xmlns="" xmlns:a16="http://schemas.microsoft.com/office/drawing/2014/main" id="{374385B2-C2B1-4958-92A6-5E4A108BCB73}"/>
                </a:ext>
              </a:extLst>
            </p:cNvPr>
            <p:cNvSpPr/>
            <p:nvPr/>
          </p:nvSpPr>
          <p:spPr>
            <a:xfrm>
              <a:off x="7286845" y="3279075"/>
              <a:ext cx="734175" cy="507831"/>
            </a:xfrm>
            <a:prstGeom prst="rect">
              <a:avLst/>
            </a:prstGeom>
            <a:effectLst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sz="3300">
                  <a:solidFill>
                    <a:schemeClr val="accent1"/>
                  </a:solidFill>
                  <a:latin typeface="Impact" panose="020B0806030902050204" pitchFamily="34" charset="0"/>
                </a:rPr>
                <a:t>25%</a:t>
              </a:r>
            </a:p>
          </p:txBody>
        </p:sp>
      </p:grpSp>
      <p:grpSp>
        <p:nvGrpSpPr>
          <p:cNvPr id="25" name="千图PPT彼岸天：ID 8661124库_组合 24">
            <a:extLst>
              <a:ext uri="{FF2B5EF4-FFF2-40B4-BE49-F238E27FC236}">
                <a16:creationId xmlns="" xmlns:a16="http://schemas.microsoft.com/office/drawing/2014/main" id="{2BDD411B-F1B7-4FE2-909E-451B95AEB48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394158" y="3279074"/>
            <a:ext cx="3423828" cy="507832"/>
            <a:chOff x="1394158" y="3279074"/>
            <a:chExt cx="3423828" cy="507832"/>
          </a:xfrm>
        </p:grpSpPr>
        <p:sp>
          <p:nvSpPr>
            <p:cNvPr id="9" name="Rectangle 76">
              <a:extLst>
                <a:ext uri="{FF2B5EF4-FFF2-40B4-BE49-F238E27FC236}">
                  <a16:creationId xmlns="" xmlns:a16="http://schemas.microsoft.com/office/drawing/2014/main" id="{7C4362E0-838E-49BA-B299-BBF74C39AEA6}"/>
                </a:ext>
              </a:extLst>
            </p:cNvPr>
            <p:cNvSpPr/>
            <p:nvPr/>
          </p:nvSpPr>
          <p:spPr>
            <a:xfrm>
              <a:off x="1394158" y="3279074"/>
              <a:ext cx="2575839" cy="507831"/>
            </a:xfrm>
            <a:prstGeom prst="rect">
              <a:avLst/>
            </a:prstGeom>
          </p:spPr>
          <p:txBody>
            <a:bodyPr wrap="square" lIns="144000" tIns="0" rIns="14400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10" name="Rectangle 77">
              <a:extLst>
                <a:ext uri="{FF2B5EF4-FFF2-40B4-BE49-F238E27FC236}">
                  <a16:creationId xmlns="" xmlns:a16="http://schemas.microsoft.com/office/drawing/2014/main" id="{107A68AD-B5CA-45A8-91E7-A6D3CE79E24F}"/>
                </a:ext>
              </a:extLst>
            </p:cNvPr>
            <p:cNvSpPr/>
            <p:nvPr/>
          </p:nvSpPr>
          <p:spPr>
            <a:xfrm>
              <a:off x="4083811" y="3279075"/>
              <a:ext cx="734175" cy="507831"/>
            </a:xfrm>
            <a:prstGeom prst="rect">
              <a:avLst/>
            </a:prstGeom>
            <a:effectLst/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en-US" sz="3300" dirty="0">
                  <a:solidFill>
                    <a:schemeClr val="accent5"/>
                  </a:solidFill>
                  <a:latin typeface="Impact" panose="020B0806030902050204" pitchFamily="34" charset="0"/>
                </a:rPr>
                <a:t>25%</a:t>
              </a:r>
            </a:p>
          </p:txBody>
        </p:sp>
      </p:grpSp>
      <p:grpSp>
        <p:nvGrpSpPr>
          <p:cNvPr id="24" name="千图PPT彼岸天：ID 8661124库_组合 23">
            <a:extLst>
              <a:ext uri="{FF2B5EF4-FFF2-40B4-BE49-F238E27FC236}">
                <a16:creationId xmlns="" xmlns:a16="http://schemas.microsoft.com/office/drawing/2014/main" id="{78253E08-17C8-465F-81C5-DC91F6BDFEE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394158" y="2562932"/>
            <a:ext cx="3423828" cy="510498"/>
            <a:chOff x="1394158" y="2562932"/>
            <a:chExt cx="3423828" cy="510498"/>
          </a:xfrm>
        </p:grpSpPr>
        <p:sp>
          <p:nvSpPr>
            <p:cNvPr id="11" name="Rectangle 78">
              <a:extLst>
                <a:ext uri="{FF2B5EF4-FFF2-40B4-BE49-F238E27FC236}">
                  <a16:creationId xmlns="" xmlns:a16="http://schemas.microsoft.com/office/drawing/2014/main" id="{6F5A4AD5-53EA-44B2-ADC3-155CC16D02C7}"/>
                </a:ext>
              </a:extLst>
            </p:cNvPr>
            <p:cNvSpPr/>
            <p:nvPr/>
          </p:nvSpPr>
          <p:spPr>
            <a:xfrm>
              <a:off x="1394158" y="2562932"/>
              <a:ext cx="2575839" cy="507831"/>
            </a:xfrm>
            <a:prstGeom prst="rect">
              <a:avLst/>
            </a:prstGeom>
          </p:spPr>
          <p:txBody>
            <a:bodyPr wrap="square" lIns="144000" tIns="0" rIns="14400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12" name="Rectangle 79">
              <a:extLst>
                <a:ext uri="{FF2B5EF4-FFF2-40B4-BE49-F238E27FC236}">
                  <a16:creationId xmlns="" xmlns:a16="http://schemas.microsoft.com/office/drawing/2014/main" id="{E0754093-0B73-4CB0-8E30-AE664D6D74E8}"/>
                </a:ext>
              </a:extLst>
            </p:cNvPr>
            <p:cNvSpPr/>
            <p:nvPr/>
          </p:nvSpPr>
          <p:spPr>
            <a:xfrm>
              <a:off x="4083811" y="2565599"/>
              <a:ext cx="734175" cy="507831"/>
            </a:xfrm>
            <a:prstGeom prst="rect">
              <a:avLst/>
            </a:prstGeom>
            <a:effectLst/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en-US" sz="3300">
                  <a:solidFill>
                    <a:schemeClr val="accent4"/>
                  </a:solidFill>
                  <a:latin typeface="Impact" panose="020B0806030902050204" pitchFamily="34" charset="0"/>
                </a:rPr>
                <a:t>25%</a:t>
              </a:r>
            </a:p>
          </p:txBody>
        </p:sp>
      </p:grpSp>
      <p:grpSp>
        <p:nvGrpSpPr>
          <p:cNvPr id="23" name="千图PPT彼岸天：ID 8661124库_组合 22">
            <a:extLst>
              <a:ext uri="{FF2B5EF4-FFF2-40B4-BE49-F238E27FC236}">
                <a16:creationId xmlns="" xmlns:a16="http://schemas.microsoft.com/office/drawing/2014/main" id="{1E394E7D-AE4F-48AC-B402-89724C2CAE6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746262" y="1351401"/>
            <a:ext cx="3514854" cy="704386"/>
            <a:chOff x="5746262" y="1351401"/>
            <a:chExt cx="3514854" cy="704386"/>
          </a:xfrm>
        </p:grpSpPr>
        <p:sp>
          <p:nvSpPr>
            <p:cNvPr id="13" name="Rectangle 80">
              <a:extLst>
                <a:ext uri="{FF2B5EF4-FFF2-40B4-BE49-F238E27FC236}">
                  <a16:creationId xmlns="" xmlns:a16="http://schemas.microsoft.com/office/drawing/2014/main" id="{A55E2A89-AAAC-4011-9E06-2F6B094A0EAF}"/>
                </a:ext>
              </a:extLst>
            </p:cNvPr>
            <p:cNvSpPr/>
            <p:nvPr/>
          </p:nvSpPr>
          <p:spPr>
            <a:xfrm>
              <a:off x="6685277" y="1547956"/>
              <a:ext cx="2575839" cy="507831"/>
            </a:xfrm>
            <a:prstGeom prst="rect">
              <a:avLst/>
            </a:prstGeom>
            <a:effectLst/>
          </p:spPr>
          <p:txBody>
            <a:bodyPr wrap="square" lIns="144000" tIns="0" rIns="144000" bIns="0" anchor="ctr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81">
              <a:extLst>
                <a:ext uri="{FF2B5EF4-FFF2-40B4-BE49-F238E27FC236}">
                  <a16:creationId xmlns="" xmlns:a16="http://schemas.microsoft.com/office/drawing/2014/main" id="{6F601364-45D8-4F07-8E0F-08A9E812F708}"/>
                </a:ext>
              </a:extLst>
            </p:cNvPr>
            <p:cNvSpPr/>
            <p:nvPr/>
          </p:nvSpPr>
          <p:spPr>
            <a:xfrm>
              <a:off x="5746262" y="1351401"/>
              <a:ext cx="734175" cy="507831"/>
            </a:xfrm>
            <a:prstGeom prst="rect">
              <a:avLst/>
            </a:prstGeom>
            <a:effectLst/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sz="3300">
                  <a:solidFill>
                    <a:schemeClr val="accent2"/>
                  </a:solidFill>
                  <a:latin typeface="Impact" panose="020B0806030902050204" pitchFamily="34" charset="0"/>
                </a:rPr>
                <a:t>25%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2854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8794B4CE-D03A-4A16-B0BF-301416B0299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66125" y="2528901"/>
            <a:ext cx="6805876" cy="2039852"/>
            <a:chOff x="866125" y="2528901"/>
            <a:chExt cx="6805876" cy="2039852"/>
          </a:xfrm>
        </p:grpSpPr>
        <p:sp>
          <p:nvSpPr>
            <p:cNvPr id="4" name="Freeform: Shape 41">
              <a:extLst>
                <a:ext uri="{FF2B5EF4-FFF2-40B4-BE49-F238E27FC236}">
                  <a16:creationId xmlns="" xmlns:a16="http://schemas.microsoft.com/office/drawing/2014/main" id="{0DD9D6E0-AB5A-48DF-A316-D3373C7FD92D}"/>
                </a:ext>
              </a:extLst>
            </p:cNvPr>
            <p:cNvSpPr/>
            <p:nvPr/>
          </p:nvSpPr>
          <p:spPr>
            <a:xfrm>
              <a:off x="5774853" y="3177341"/>
              <a:ext cx="899006" cy="1391412"/>
            </a:xfrm>
            <a:custGeom>
              <a:avLst/>
              <a:gdLst>
                <a:gd name="connsiteX0" fmla="*/ 349545 w 942003"/>
                <a:gd name="connsiteY0" fmla="*/ 0 h 1457960"/>
                <a:gd name="connsiteX1" fmla="*/ 942003 w 942003"/>
                <a:gd name="connsiteY1" fmla="*/ 0 h 1457960"/>
                <a:gd name="connsiteX2" fmla="*/ 592458 w 942003"/>
                <a:gd name="connsiteY2" fmla="*/ 1457960 h 1457960"/>
                <a:gd name="connsiteX3" fmla="*/ 0 w 942003"/>
                <a:gd name="connsiteY3" fmla="*/ 1457960 h 1457960"/>
                <a:gd name="connsiteX4" fmla="*/ 349545 w 942003"/>
                <a:gd name="connsiteY4" fmla="*/ 0 h 145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003" h="1457960">
                  <a:moveTo>
                    <a:pt x="349545" y="0"/>
                  </a:moveTo>
                  <a:lnTo>
                    <a:pt x="942003" y="0"/>
                  </a:lnTo>
                  <a:lnTo>
                    <a:pt x="592458" y="1457960"/>
                  </a:lnTo>
                  <a:lnTo>
                    <a:pt x="0" y="1457960"/>
                  </a:lnTo>
                  <a:lnTo>
                    <a:pt x="34954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Arrow: Right 46">
              <a:extLst>
                <a:ext uri="{FF2B5EF4-FFF2-40B4-BE49-F238E27FC236}">
                  <a16:creationId xmlns="" xmlns:a16="http://schemas.microsoft.com/office/drawing/2014/main" id="{18C480A1-F527-4EAD-BDED-0EB03B70E8D5}"/>
                </a:ext>
              </a:extLst>
            </p:cNvPr>
            <p:cNvSpPr/>
            <p:nvPr/>
          </p:nvSpPr>
          <p:spPr>
            <a:xfrm>
              <a:off x="6508451" y="3086295"/>
              <a:ext cx="1163550" cy="675707"/>
            </a:xfrm>
            <a:prstGeom prst="rightArrow">
              <a:avLst>
                <a:gd name="adj1" fmla="val 73228"/>
                <a:gd name="adj2" fmla="val 66489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Parallelogram 16">
              <a:extLst>
                <a:ext uri="{FF2B5EF4-FFF2-40B4-BE49-F238E27FC236}">
                  <a16:creationId xmlns="" xmlns:a16="http://schemas.microsoft.com/office/drawing/2014/main" id="{B464F04D-7CE7-4DAC-BBA7-91615449AE44}"/>
                </a:ext>
              </a:extLst>
            </p:cNvPr>
            <p:cNvSpPr/>
            <p:nvPr/>
          </p:nvSpPr>
          <p:spPr>
            <a:xfrm>
              <a:off x="4793107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Parallelogram 13">
              <a:extLst>
                <a:ext uri="{FF2B5EF4-FFF2-40B4-BE49-F238E27FC236}">
                  <a16:creationId xmlns="" xmlns:a16="http://schemas.microsoft.com/office/drawing/2014/main" id="{ED85BF41-1B40-476A-B93D-06F83CC36B33}"/>
                </a:ext>
              </a:extLst>
            </p:cNvPr>
            <p:cNvSpPr/>
            <p:nvPr/>
          </p:nvSpPr>
          <p:spPr>
            <a:xfrm>
              <a:off x="3811362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Parallelogram 10">
              <a:extLst>
                <a:ext uri="{FF2B5EF4-FFF2-40B4-BE49-F238E27FC236}">
                  <a16:creationId xmlns="" xmlns:a16="http://schemas.microsoft.com/office/drawing/2014/main" id="{A24783E7-9EE6-4A20-A6E9-DB1C3A4450B4}"/>
                </a:ext>
              </a:extLst>
            </p:cNvPr>
            <p:cNvSpPr/>
            <p:nvPr/>
          </p:nvSpPr>
          <p:spPr>
            <a:xfrm>
              <a:off x="2829617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Parallelogram 7">
              <a:extLst>
                <a:ext uri="{FF2B5EF4-FFF2-40B4-BE49-F238E27FC236}">
                  <a16:creationId xmlns="" xmlns:a16="http://schemas.microsoft.com/office/drawing/2014/main" id="{5D930637-E99E-43EC-B21D-1691FB158A44}"/>
                </a:ext>
              </a:extLst>
            </p:cNvPr>
            <p:cNvSpPr/>
            <p:nvPr/>
          </p:nvSpPr>
          <p:spPr>
            <a:xfrm>
              <a:off x="1847870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Parallelogram 4">
              <a:extLst>
                <a:ext uri="{FF2B5EF4-FFF2-40B4-BE49-F238E27FC236}">
                  <a16:creationId xmlns="" xmlns:a16="http://schemas.microsoft.com/office/drawing/2014/main" id="{7D59A6A2-925F-4A88-B8BC-C8C6E410D8CB}"/>
                </a:ext>
              </a:extLst>
            </p:cNvPr>
            <p:cNvSpPr/>
            <p:nvPr/>
          </p:nvSpPr>
          <p:spPr>
            <a:xfrm>
              <a:off x="866125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Parallelogram 3">
              <a:extLst>
                <a:ext uri="{FF2B5EF4-FFF2-40B4-BE49-F238E27FC236}">
                  <a16:creationId xmlns="" xmlns:a16="http://schemas.microsoft.com/office/drawing/2014/main" id="{D0389378-9E7D-481A-9D27-EE57626BBA16}"/>
                </a:ext>
              </a:extLst>
            </p:cNvPr>
            <p:cNvSpPr/>
            <p:nvPr/>
          </p:nvSpPr>
          <p:spPr>
            <a:xfrm flipH="1">
              <a:off x="1356998" y="2528901"/>
              <a:ext cx="1054467" cy="2039849"/>
            </a:xfrm>
            <a:prstGeom prst="parallelogram">
              <a:avLst>
                <a:gd name="adj" fmla="val 4637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Parallelogram 8">
              <a:extLst>
                <a:ext uri="{FF2B5EF4-FFF2-40B4-BE49-F238E27FC236}">
                  <a16:creationId xmlns="" xmlns:a16="http://schemas.microsoft.com/office/drawing/2014/main" id="{5A92C952-52DA-443D-8F8B-ABA93DE5C90D}"/>
                </a:ext>
              </a:extLst>
            </p:cNvPr>
            <p:cNvSpPr/>
            <p:nvPr/>
          </p:nvSpPr>
          <p:spPr>
            <a:xfrm flipH="1">
              <a:off x="2338743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Parallelogram 11">
              <a:extLst>
                <a:ext uri="{FF2B5EF4-FFF2-40B4-BE49-F238E27FC236}">
                  <a16:creationId xmlns="" xmlns:a16="http://schemas.microsoft.com/office/drawing/2014/main" id="{C16D92A4-7496-419D-B524-AD7AD725B1D9}"/>
                </a:ext>
              </a:extLst>
            </p:cNvPr>
            <p:cNvSpPr/>
            <p:nvPr/>
          </p:nvSpPr>
          <p:spPr>
            <a:xfrm flipH="1">
              <a:off x="3320490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Parallelogram 14">
              <a:extLst>
                <a:ext uri="{FF2B5EF4-FFF2-40B4-BE49-F238E27FC236}">
                  <a16:creationId xmlns="" xmlns:a16="http://schemas.microsoft.com/office/drawing/2014/main" id="{1FBBE9E7-1BCE-4D71-8C5A-ABCCAC66E80B}"/>
                </a:ext>
              </a:extLst>
            </p:cNvPr>
            <p:cNvSpPr/>
            <p:nvPr/>
          </p:nvSpPr>
          <p:spPr>
            <a:xfrm flipH="1">
              <a:off x="4302235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Parallelogram 17">
              <a:extLst>
                <a:ext uri="{FF2B5EF4-FFF2-40B4-BE49-F238E27FC236}">
                  <a16:creationId xmlns="" xmlns:a16="http://schemas.microsoft.com/office/drawing/2014/main" id="{4420631B-5EBD-4291-859B-457BFEC10C48}"/>
                </a:ext>
              </a:extLst>
            </p:cNvPr>
            <p:cNvSpPr/>
            <p:nvPr/>
          </p:nvSpPr>
          <p:spPr>
            <a:xfrm flipH="1">
              <a:off x="5283980" y="2528901"/>
              <a:ext cx="1054467" cy="2039849"/>
            </a:xfrm>
            <a:prstGeom prst="parallelogram">
              <a:avLst>
                <a:gd name="adj" fmla="val 4637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28">
              <a:extLst>
                <a:ext uri="{FF2B5EF4-FFF2-40B4-BE49-F238E27FC236}">
                  <a16:creationId xmlns="" xmlns:a16="http://schemas.microsoft.com/office/drawing/2014/main" id="{BD25B26F-CFD3-407B-BD86-464B396534EC}"/>
                </a:ext>
              </a:extLst>
            </p:cNvPr>
            <p:cNvSpPr txBox="1">
              <a:spLocks/>
            </p:cNvSpPr>
            <p:nvPr/>
          </p:nvSpPr>
          <p:spPr bwMode="auto">
            <a:xfrm rot="20714412">
              <a:off x="1695574" y="3037701"/>
              <a:ext cx="397201" cy="1171732"/>
            </a:xfrm>
            <a:prstGeom prst="rect">
              <a:avLst/>
            </a:prstGeom>
            <a:noFill/>
            <a:extLst/>
          </p:spPr>
          <p:txBody>
            <a:bodyPr vert="eaVert"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19" name="TextBox 29">
              <a:extLst>
                <a:ext uri="{FF2B5EF4-FFF2-40B4-BE49-F238E27FC236}">
                  <a16:creationId xmlns="" xmlns:a16="http://schemas.microsoft.com/office/drawing/2014/main" id="{88D5FC69-F14A-4F68-8E1D-CCF56B712723}"/>
                </a:ext>
              </a:extLst>
            </p:cNvPr>
            <p:cNvSpPr txBox="1">
              <a:spLocks/>
            </p:cNvSpPr>
            <p:nvPr/>
          </p:nvSpPr>
          <p:spPr bwMode="auto">
            <a:xfrm rot="20714412">
              <a:off x="2683647" y="3037702"/>
              <a:ext cx="397201" cy="1171732"/>
            </a:xfrm>
            <a:prstGeom prst="rect">
              <a:avLst/>
            </a:prstGeom>
            <a:noFill/>
            <a:extLst/>
          </p:spPr>
          <p:txBody>
            <a:bodyPr vert="eaVert"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0" name="TextBox 30">
              <a:extLst>
                <a:ext uri="{FF2B5EF4-FFF2-40B4-BE49-F238E27FC236}">
                  <a16:creationId xmlns="" xmlns:a16="http://schemas.microsoft.com/office/drawing/2014/main" id="{DC146952-3988-41BB-B9D6-CE94E438E4B9}"/>
                </a:ext>
              </a:extLst>
            </p:cNvPr>
            <p:cNvSpPr txBox="1">
              <a:spLocks/>
            </p:cNvSpPr>
            <p:nvPr/>
          </p:nvSpPr>
          <p:spPr bwMode="auto">
            <a:xfrm rot="20714412">
              <a:off x="3701968" y="3037702"/>
              <a:ext cx="397201" cy="1171732"/>
            </a:xfrm>
            <a:prstGeom prst="rect">
              <a:avLst/>
            </a:prstGeom>
            <a:noFill/>
            <a:extLst/>
          </p:spPr>
          <p:txBody>
            <a:bodyPr vert="eaVert"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1" name="TextBox 31">
              <a:extLst>
                <a:ext uri="{FF2B5EF4-FFF2-40B4-BE49-F238E27FC236}">
                  <a16:creationId xmlns="" xmlns:a16="http://schemas.microsoft.com/office/drawing/2014/main" id="{6C80578D-8CE9-4C26-81FB-E1B8C349E3CE}"/>
                </a:ext>
              </a:extLst>
            </p:cNvPr>
            <p:cNvSpPr txBox="1">
              <a:spLocks/>
            </p:cNvSpPr>
            <p:nvPr/>
          </p:nvSpPr>
          <p:spPr bwMode="auto">
            <a:xfrm rot="20714412">
              <a:off x="4679637" y="3037702"/>
              <a:ext cx="397201" cy="1171732"/>
            </a:xfrm>
            <a:prstGeom prst="rect">
              <a:avLst/>
            </a:prstGeom>
            <a:noFill/>
            <a:extLst/>
          </p:spPr>
          <p:txBody>
            <a:bodyPr vert="eaVert"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  <p:sp>
          <p:nvSpPr>
            <p:cNvPr id="22" name="TextBox 32">
              <a:extLst>
                <a:ext uri="{FF2B5EF4-FFF2-40B4-BE49-F238E27FC236}">
                  <a16:creationId xmlns="" xmlns:a16="http://schemas.microsoft.com/office/drawing/2014/main" id="{53082A61-FE57-4D64-87BD-BAC2D3E9D4B3}"/>
                </a:ext>
              </a:extLst>
            </p:cNvPr>
            <p:cNvSpPr txBox="1">
              <a:spLocks/>
            </p:cNvSpPr>
            <p:nvPr/>
          </p:nvSpPr>
          <p:spPr bwMode="auto">
            <a:xfrm rot="20714412">
              <a:off x="5625268" y="3037702"/>
              <a:ext cx="397201" cy="1171732"/>
            </a:xfrm>
            <a:prstGeom prst="rect">
              <a:avLst/>
            </a:prstGeom>
            <a:noFill/>
            <a:extLst/>
          </p:spPr>
          <p:txBody>
            <a:bodyPr vert="eaVert" wrap="none" lIns="90000" tIns="46800" rIns="90000" bIns="46800">
              <a:normAutofit/>
            </a:bodyPr>
            <a:lstStyle/>
            <a:p>
              <a:pPr algn="l" latinLnBrk="0"/>
              <a:r>
                <a:rPr lang="zh-CN" altLang="en-US" sz="1400" b="1" dirty="0">
                  <a:solidFill>
                    <a:schemeClr val="bg1"/>
                  </a:solidFill>
                  <a:effectLst/>
                </a:rPr>
                <a:t>输入标题文本</a:t>
              </a:r>
            </a:p>
          </p:txBody>
        </p:sp>
      </p:grpSp>
      <p:grpSp>
        <p:nvGrpSpPr>
          <p:cNvPr id="26" name="千图PPT彼岸天：ID 8661124库_组合 25">
            <a:extLst>
              <a:ext uri="{FF2B5EF4-FFF2-40B4-BE49-F238E27FC236}">
                <a16:creationId xmlns="" xmlns:a16="http://schemas.microsoft.com/office/drawing/2014/main" id="{DEE54F90-8B37-42BF-AA9C-88CA9F73E40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842004" y="2896669"/>
            <a:ext cx="3483871" cy="945842"/>
            <a:chOff x="7842004" y="2896669"/>
            <a:chExt cx="3483871" cy="945842"/>
          </a:xfrm>
        </p:grpSpPr>
        <p:sp>
          <p:nvSpPr>
            <p:cNvPr id="16" name="Oval 55">
              <a:extLst>
                <a:ext uri="{FF2B5EF4-FFF2-40B4-BE49-F238E27FC236}">
                  <a16:creationId xmlns="" xmlns:a16="http://schemas.microsoft.com/office/drawing/2014/main" id="{546B9897-5717-4BDF-B1A3-997DBB36883F}"/>
                </a:ext>
              </a:extLst>
            </p:cNvPr>
            <p:cNvSpPr/>
            <p:nvPr/>
          </p:nvSpPr>
          <p:spPr>
            <a:xfrm>
              <a:off x="7842004" y="2991557"/>
              <a:ext cx="850954" cy="85095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5">
              <a:extLst>
                <a:ext uri="{FF2B5EF4-FFF2-40B4-BE49-F238E27FC236}">
                  <a16:creationId xmlns="" xmlns:a16="http://schemas.microsoft.com/office/drawing/2014/main" id="{148758E5-B6A5-4595-897D-AD51A7982402}"/>
                </a:ext>
              </a:extLst>
            </p:cNvPr>
            <p:cNvGrpSpPr/>
            <p:nvPr/>
          </p:nvGrpSpPr>
          <p:grpSpPr>
            <a:xfrm>
              <a:off x="8780454" y="2896669"/>
              <a:ext cx="2545421" cy="921699"/>
              <a:chOff x="8780454" y="2896669"/>
              <a:chExt cx="2545421" cy="921699"/>
            </a:xfrm>
          </p:grpSpPr>
          <p:sp>
            <p:nvSpPr>
              <p:cNvPr id="24" name="TextBox 26">
                <a:extLst>
                  <a:ext uri="{FF2B5EF4-FFF2-40B4-BE49-F238E27FC236}">
                    <a16:creationId xmlns="" xmlns:a16="http://schemas.microsoft.com/office/drawing/2014/main" id="{9AA4F469-24DF-473C-995E-DD14C7F863E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80454" y="2896669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6"/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5" name="TextBox 27">
                <a:extLst>
                  <a:ext uri="{FF2B5EF4-FFF2-40B4-BE49-F238E27FC236}">
                    <a16:creationId xmlns="" xmlns:a16="http://schemas.microsoft.com/office/drawing/2014/main" id="{754E2D78-FCF3-423E-8463-C07073C9A02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80455" y="3308356"/>
                <a:ext cx="2545420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</a:rPr>
                  <a:t>请替换文字内容复制你的内容到此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900" b="0" dirty="0">
                    <a:solidFill>
                      <a:schemeClr val="tx1"/>
                    </a:solidFill>
                    <a:effectLst/>
                  </a:rPr>
                  <a:t> </a:t>
                </a:r>
              </a:p>
            </p:txBody>
          </p:sp>
        </p:grpSp>
        <p:sp>
          <p:nvSpPr>
            <p:cNvPr id="23" name="Freeform: Shape 38">
              <a:extLst>
                <a:ext uri="{FF2B5EF4-FFF2-40B4-BE49-F238E27FC236}">
                  <a16:creationId xmlns="" xmlns:a16="http://schemas.microsoft.com/office/drawing/2014/main" id="{22004CFA-B79F-4D8A-B30E-DCAC7C08D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439" y="3127991"/>
              <a:ext cx="578087" cy="578086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76598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千图PPT彼岸天：ID 8661124库_组合 94">
            <a:extLst>
              <a:ext uri="{FF2B5EF4-FFF2-40B4-BE49-F238E27FC236}">
                <a16:creationId xmlns="" xmlns:a16="http://schemas.microsoft.com/office/drawing/2014/main" id="{350A9816-18BD-43E0-96A1-3750023879B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410010" y="4475382"/>
            <a:ext cx="2611177" cy="815608"/>
            <a:chOff x="1317257" y="1824875"/>
            <a:chExt cx="3761195" cy="815608"/>
          </a:xfrm>
        </p:grpSpPr>
        <p:sp>
          <p:nvSpPr>
            <p:cNvPr id="60" name="TextBox 95">
              <a:extLst>
                <a:ext uri="{FF2B5EF4-FFF2-40B4-BE49-F238E27FC236}">
                  <a16:creationId xmlns="" xmlns:a16="http://schemas.microsoft.com/office/drawing/2014/main" id="{95360605-C6E3-4538-B8B8-DD7E88C10050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61" name="Rectangle 96">
              <a:extLst>
                <a:ext uri="{FF2B5EF4-FFF2-40B4-BE49-F238E27FC236}">
                  <a16:creationId xmlns="" xmlns:a16="http://schemas.microsoft.com/office/drawing/2014/main" id="{431DD442-B527-46DE-B4BA-1939DC86484F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5"/>
                  </a:solidFill>
                </a:rPr>
                <a:t>输入标题文本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="" xmlns:a16="http://schemas.microsoft.com/office/drawing/2014/main" id="{6BB02372-DA9A-4EBA-BA4C-1A42167695E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07468" y="1827566"/>
            <a:ext cx="2713719" cy="1012828"/>
            <a:chOff x="1307468" y="1827566"/>
            <a:chExt cx="2713719" cy="1012828"/>
          </a:xfrm>
        </p:grpSpPr>
        <p:grpSp>
          <p:nvGrpSpPr>
            <p:cNvPr id="57" name="Group 92">
              <a:extLst>
                <a:ext uri="{FF2B5EF4-FFF2-40B4-BE49-F238E27FC236}">
                  <a16:creationId xmlns="" xmlns:a16="http://schemas.microsoft.com/office/drawing/2014/main" id="{4B1C93E4-7C5F-4796-A9B1-7327DD3CD142}"/>
                </a:ext>
              </a:extLst>
            </p:cNvPr>
            <p:cNvGrpSpPr/>
            <p:nvPr/>
          </p:nvGrpSpPr>
          <p:grpSpPr>
            <a:xfrm>
              <a:off x="1410010" y="1827566"/>
              <a:ext cx="2611177" cy="815608"/>
              <a:chOff x="1317257" y="1824875"/>
              <a:chExt cx="3761195" cy="815608"/>
            </a:xfrm>
          </p:grpSpPr>
          <p:sp>
            <p:nvSpPr>
              <p:cNvPr id="64" name="TextBox 99">
                <a:extLst>
                  <a:ext uri="{FF2B5EF4-FFF2-40B4-BE49-F238E27FC236}">
                    <a16:creationId xmlns="" xmlns:a16="http://schemas.microsoft.com/office/drawing/2014/main" id="{FE1620AA-E56D-498F-977A-E16041A5736D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65" name="Rectangle 100">
                <a:extLst>
                  <a:ext uri="{FF2B5EF4-FFF2-40B4-BE49-F238E27FC236}">
                    <a16:creationId xmlns="" xmlns:a16="http://schemas.microsoft.com/office/drawing/2014/main" id="{DDD37F24-63FC-4CE7-8173-C86ED7C51560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cxnSp>
          <p:nvCxnSpPr>
            <p:cNvPr id="55" name="Straight Connector 90">
              <a:extLst>
                <a:ext uri="{FF2B5EF4-FFF2-40B4-BE49-F238E27FC236}">
                  <a16:creationId xmlns="" xmlns:a16="http://schemas.microsoft.com/office/drawing/2014/main" id="{2354155E-7C44-445A-980D-D3B843B9A0E0}"/>
                </a:ext>
              </a:extLst>
            </p:cNvPr>
            <p:cNvCxnSpPr/>
            <p:nvPr/>
          </p:nvCxnSpPr>
          <p:spPr>
            <a:xfrm>
              <a:off x="1307468" y="284039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千图PPT彼岸天：ID 8661124库_组合 65">
            <a:extLst>
              <a:ext uri="{FF2B5EF4-FFF2-40B4-BE49-F238E27FC236}">
                <a16:creationId xmlns="" xmlns:a16="http://schemas.microsoft.com/office/drawing/2014/main" id="{99B0739B-EF0E-4607-B959-46E1D89D878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07468" y="3151474"/>
            <a:ext cx="2713719" cy="1027667"/>
            <a:chOff x="1307468" y="3151474"/>
            <a:chExt cx="2713719" cy="1027667"/>
          </a:xfrm>
        </p:grpSpPr>
        <p:grpSp>
          <p:nvGrpSpPr>
            <p:cNvPr id="58" name="Group 93">
              <a:extLst>
                <a:ext uri="{FF2B5EF4-FFF2-40B4-BE49-F238E27FC236}">
                  <a16:creationId xmlns="" xmlns:a16="http://schemas.microsoft.com/office/drawing/2014/main" id="{4550C95A-D702-4F23-9611-815BE66E8512}"/>
                </a:ext>
              </a:extLst>
            </p:cNvPr>
            <p:cNvGrpSpPr/>
            <p:nvPr/>
          </p:nvGrpSpPr>
          <p:grpSpPr>
            <a:xfrm>
              <a:off x="1410010" y="3151474"/>
              <a:ext cx="2611177" cy="815608"/>
              <a:chOff x="1317257" y="1824875"/>
              <a:chExt cx="3761195" cy="815608"/>
            </a:xfrm>
          </p:grpSpPr>
          <p:sp>
            <p:nvSpPr>
              <p:cNvPr id="62" name="TextBox 97">
                <a:extLst>
                  <a:ext uri="{FF2B5EF4-FFF2-40B4-BE49-F238E27FC236}">
                    <a16:creationId xmlns="" xmlns:a16="http://schemas.microsoft.com/office/drawing/2014/main" id="{905CD3DD-2D09-465D-9CD1-949D52D0DFD5}"/>
                  </a:ext>
                </a:extLst>
              </p:cNvPr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63" name="Rectangle 98">
                <a:extLst>
                  <a:ext uri="{FF2B5EF4-FFF2-40B4-BE49-F238E27FC236}">
                    <a16:creationId xmlns="" xmlns:a16="http://schemas.microsoft.com/office/drawing/2014/main" id="{C1F64C6F-F4FC-4B45-8BF9-FCD6B9DF5F01}"/>
                  </a:ext>
                </a:extLst>
              </p:cNvPr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cxnSp>
          <p:nvCxnSpPr>
            <p:cNvPr id="56" name="Straight Connector 91">
              <a:extLst>
                <a:ext uri="{FF2B5EF4-FFF2-40B4-BE49-F238E27FC236}">
                  <a16:creationId xmlns="" xmlns:a16="http://schemas.microsoft.com/office/drawing/2014/main" id="{74B86CC4-85A1-4CFA-8953-7F2C42DFF0E2}"/>
                </a:ext>
              </a:extLst>
            </p:cNvPr>
            <p:cNvCxnSpPr/>
            <p:nvPr/>
          </p:nvCxnSpPr>
          <p:spPr>
            <a:xfrm>
              <a:off x="1307468" y="417914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千图PPT彼岸天：ID 8661124库_组合 2">
            <a:extLst>
              <a:ext uri="{FF2B5EF4-FFF2-40B4-BE49-F238E27FC236}">
                <a16:creationId xmlns="" xmlns:a16="http://schemas.microsoft.com/office/drawing/2014/main" id="{3EF5E08C-844F-4534-8D7E-A518F19E4AD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523778" y="1214301"/>
            <a:ext cx="5243594" cy="4405449"/>
            <a:chOff x="5523778" y="1214301"/>
            <a:chExt cx="5243594" cy="4405449"/>
          </a:xfrm>
        </p:grpSpPr>
        <p:sp>
          <p:nvSpPr>
            <p:cNvPr id="6" name="Arc 4">
              <a:extLst>
                <a:ext uri="{FF2B5EF4-FFF2-40B4-BE49-F238E27FC236}">
                  <a16:creationId xmlns="" xmlns:a16="http://schemas.microsoft.com/office/drawing/2014/main" id="{42AB0BD7-7435-47E7-902E-AC01583FEC14}"/>
                </a:ext>
              </a:extLst>
            </p:cNvPr>
            <p:cNvSpPr/>
            <p:nvPr/>
          </p:nvSpPr>
          <p:spPr>
            <a:xfrm>
              <a:off x="5967407" y="1536396"/>
              <a:ext cx="3785207" cy="3785207"/>
            </a:xfrm>
            <a:prstGeom prst="arc">
              <a:avLst>
                <a:gd name="adj1" fmla="val 2081277"/>
                <a:gd name="adj2" fmla="val 10793851"/>
              </a:avLst>
            </a:prstGeom>
            <a:ln w="2540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Arc 5">
              <a:extLst>
                <a:ext uri="{FF2B5EF4-FFF2-40B4-BE49-F238E27FC236}">
                  <a16:creationId xmlns="" xmlns:a16="http://schemas.microsoft.com/office/drawing/2014/main" id="{96F894D5-D98E-43E3-95F0-C8EF3E266399}"/>
                </a:ext>
              </a:extLst>
            </p:cNvPr>
            <p:cNvSpPr/>
            <p:nvPr/>
          </p:nvSpPr>
          <p:spPr>
            <a:xfrm>
              <a:off x="6258577" y="1827566"/>
              <a:ext cx="3202868" cy="3202867"/>
            </a:xfrm>
            <a:prstGeom prst="arc">
              <a:avLst>
                <a:gd name="adj1" fmla="val 3922323"/>
                <a:gd name="adj2" fmla="val 10793851"/>
              </a:avLst>
            </a:prstGeom>
            <a:ln w="2540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Arc 6">
              <a:extLst>
                <a:ext uri="{FF2B5EF4-FFF2-40B4-BE49-F238E27FC236}">
                  <a16:creationId xmlns="" xmlns:a16="http://schemas.microsoft.com/office/drawing/2014/main" id="{45F6646C-3DAD-49A7-ADFA-37D7BD11E6EB}"/>
                </a:ext>
              </a:extLst>
            </p:cNvPr>
            <p:cNvSpPr/>
            <p:nvPr/>
          </p:nvSpPr>
          <p:spPr>
            <a:xfrm>
              <a:off x="6549747" y="2118736"/>
              <a:ext cx="2620528" cy="2620528"/>
            </a:xfrm>
            <a:prstGeom prst="arc">
              <a:avLst>
                <a:gd name="adj1" fmla="val 5634777"/>
                <a:gd name="adj2" fmla="val 10793851"/>
              </a:avLst>
            </a:prstGeom>
            <a:ln w="2540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Arc 7">
              <a:extLst>
                <a:ext uri="{FF2B5EF4-FFF2-40B4-BE49-F238E27FC236}">
                  <a16:creationId xmlns="" xmlns:a16="http://schemas.microsoft.com/office/drawing/2014/main" id="{7E5D1A3E-C10E-4E37-93CC-67A312466C32}"/>
                </a:ext>
              </a:extLst>
            </p:cNvPr>
            <p:cNvSpPr/>
            <p:nvPr/>
          </p:nvSpPr>
          <p:spPr>
            <a:xfrm>
              <a:off x="6840916" y="2409905"/>
              <a:ext cx="2038188" cy="2038188"/>
            </a:xfrm>
            <a:prstGeom prst="arc">
              <a:avLst>
                <a:gd name="adj1" fmla="val 7479685"/>
                <a:gd name="adj2" fmla="val 10793851"/>
              </a:avLst>
            </a:prstGeom>
            <a:ln w="2540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8">
              <a:extLst>
                <a:ext uri="{FF2B5EF4-FFF2-40B4-BE49-F238E27FC236}">
                  <a16:creationId xmlns="" xmlns:a16="http://schemas.microsoft.com/office/drawing/2014/main" id="{2BF01BF1-B05D-4C3B-9465-07C52FD62F30}"/>
                </a:ext>
              </a:extLst>
            </p:cNvPr>
            <p:cNvGrpSpPr/>
            <p:nvPr/>
          </p:nvGrpSpPr>
          <p:grpSpPr>
            <a:xfrm>
              <a:off x="7190690" y="2431939"/>
              <a:ext cx="698807" cy="1495255"/>
              <a:chOff x="7190690" y="2431939"/>
              <a:chExt cx="698807" cy="1495255"/>
            </a:xfrm>
          </p:grpSpPr>
          <p:grpSp>
            <p:nvGrpSpPr>
              <p:cNvPr id="45" name="Group 9">
                <a:extLst>
                  <a:ext uri="{FF2B5EF4-FFF2-40B4-BE49-F238E27FC236}">
                    <a16:creationId xmlns="" xmlns:a16="http://schemas.microsoft.com/office/drawing/2014/main" id="{A5B00DBB-B804-4587-9283-C6C43EE1F9CE}"/>
                  </a:ext>
                </a:extLst>
              </p:cNvPr>
              <p:cNvGrpSpPr/>
              <p:nvPr/>
            </p:nvGrpSpPr>
            <p:grpSpPr>
              <a:xfrm>
                <a:off x="7190690" y="2431939"/>
                <a:ext cx="698807" cy="1495255"/>
                <a:chOff x="6656632" y="2132856"/>
                <a:chExt cx="864000" cy="1848721"/>
              </a:xfrm>
            </p:grpSpPr>
            <p:grpSp>
              <p:nvGrpSpPr>
                <p:cNvPr id="47" name="Group 11">
                  <a:extLst>
                    <a:ext uri="{FF2B5EF4-FFF2-40B4-BE49-F238E27FC236}">
                      <a16:creationId xmlns="" xmlns:a16="http://schemas.microsoft.com/office/drawing/2014/main" id="{0D769551-87EC-4828-95A6-A2BDEE80ED75}"/>
                    </a:ext>
                  </a:extLst>
                </p:cNvPr>
                <p:cNvGrpSpPr/>
                <p:nvPr/>
              </p:nvGrpSpPr>
              <p:grpSpPr>
                <a:xfrm>
                  <a:off x="6656632" y="2132856"/>
                  <a:ext cx="864000" cy="1848721"/>
                  <a:chOff x="6656632" y="2132856"/>
                  <a:chExt cx="864000" cy="1848721"/>
                </a:xfrm>
              </p:grpSpPr>
              <p:sp>
                <p:nvSpPr>
                  <p:cNvPr id="49" name="Oval 13">
                    <a:extLst>
                      <a:ext uri="{FF2B5EF4-FFF2-40B4-BE49-F238E27FC236}">
                        <a16:creationId xmlns="" xmlns:a16="http://schemas.microsoft.com/office/drawing/2014/main" id="{4B8B5F35-DBFB-469C-B1DC-FA7368E48A9B}"/>
                      </a:ext>
                    </a:extLst>
                  </p:cNvPr>
                  <p:cNvSpPr/>
                  <p:nvPr/>
                </p:nvSpPr>
                <p:spPr>
                  <a:xfrm>
                    <a:off x="6710631" y="3838855"/>
                    <a:ext cx="142722" cy="142722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50" name="Straight Connector 14">
                    <a:extLst>
                      <a:ext uri="{FF2B5EF4-FFF2-40B4-BE49-F238E27FC236}">
                        <a16:creationId xmlns="" xmlns:a16="http://schemas.microsoft.com/office/drawing/2014/main" id="{4F53383C-6FB3-4723-9307-62AF5FE26FA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088957" y="2996953"/>
                    <a:ext cx="0" cy="613027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51" name="Arc 15">
                    <a:extLst>
                      <a:ext uri="{FF2B5EF4-FFF2-40B4-BE49-F238E27FC236}">
                        <a16:creationId xmlns="" xmlns:a16="http://schemas.microsoft.com/office/drawing/2014/main" id="{924EF0E6-808E-42ED-96CD-B32D45B85B2E}"/>
                      </a:ext>
                    </a:extLst>
                  </p:cNvPr>
                  <p:cNvSpPr/>
                  <p:nvPr/>
                </p:nvSpPr>
                <p:spPr>
                  <a:xfrm>
                    <a:off x="6656632" y="2132856"/>
                    <a:ext cx="864000" cy="864000"/>
                  </a:xfrm>
                  <a:prstGeom prst="arc">
                    <a:avLst>
                      <a:gd name="adj1" fmla="val 2657162"/>
                      <a:gd name="adj2" fmla="val 8176062"/>
                    </a:avLst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2" name="Oval 16">
                    <a:extLst>
                      <a:ext uri="{FF2B5EF4-FFF2-40B4-BE49-F238E27FC236}">
                        <a16:creationId xmlns="" xmlns:a16="http://schemas.microsoft.com/office/drawing/2014/main" id="{23CA095A-FFBF-435C-B1D5-08DD1F8C6A61}"/>
                      </a:ext>
                    </a:extLst>
                  </p:cNvPr>
                  <p:cNvSpPr/>
                  <p:nvPr/>
                </p:nvSpPr>
                <p:spPr>
                  <a:xfrm>
                    <a:off x="6710632" y="2187164"/>
                    <a:ext cx="756000" cy="756000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48" name="TextBox 12">
                  <a:extLst>
                    <a:ext uri="{FF2B5EF4-FFF2-40B4-BE49-F238E27FC236}">
                      <a16:creationId xmlns="" xmlns:a16="http://schemas.microsoft.com/office/drawing/2014/main" id="{B17B92EB-B3F6-4FC0-BE26-8FCE216575BA}"/>
                    </a:ext>
                  </a:extLst>
                </p:cNvPr>
                <p:cNvSpPr txBox="1"/>
                <p:nvPr/>
              </p:nvSpPr>
              <p:spPr>
                <a:xfrm>
                  <a:off x="6832346" y="2350573"/>
                  <a:ext cx="525610" cy="418585"/>
                </a:xfrm>
                <a:prstGeom prst="rect">
                  <a:avLst/>
                </a:prstGeom>
                <a:noFill/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id-ID" altLang="zh-CN" sz="1600">
                      <a:solidFill>
                        <a:schemeClr val="bg1"/>
                      </a:solidFill>
                    </a:rPr>
                    <a:t>15</a:t>
                  </a:r>
                </a:p>
              </p:txBody>
            </p:sp>
          </p:grpSp>
          <p:cxnSp>
            <p:nvCxnSpPr>
              <p:cNvPr id="46" name="Straight Connector 10">
                <a:extLst>
                  <a:ext uri="{FF2B5EF4-FFF2-40B4-BE49-F238E27FC236}">
                    <a16:creationId xmlns="" xmlns:a16="http://schemas.microsoft.com/office/drawing/2014/main" id="{CCD4778C-EB95-4DAE-BA94-E9FA0DAF13D4}"/>
                  </a:ext>
                </a:extLst>
              </p:cNvPr>
              <p:cNvCxnSpPr/>
              <p:nvPr/>
            </p:nvCxnSpPr>
            <p:spPr>
              <a:xfrm flipH="1">
                <a:off x="7332895" y="3607160"/>
                <a:ext cx="212955" cy="221503"/>
              </a:xfrm>
              <a:prstGeom prst="line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1" name="Group 21">
              <a:extLst>
                <a:ext uri="{FF2B5EF4-FFF2-40B4-BE49-F238E27FC236}">
                  <a16:creationId xmlns="" xmlns:a16="http://schemas.microsoft.com/office/drawing/2014/main" id="{D8B497FF-BB9F-44A7-B2D0-36EB8D7E836D}"/>
                </a:ext>
              </a:extLst>
            </p:cNvPr>
            <p:cNvGrpSpPr/>
            <p:nvPr/>
          </p:nvGrpSpPr>
          <p:grpSpPr>
            <a:xfrm>
              <a:off x="7878987" y="2431939"/>
              <a:ext cx="736866" cy="2042855"/>
              <a:chOff x="7878987" y="2431939"/>
              <a:chExt cx="736866" cy="2042855"/>
            </a:xfrm>
          </p:grpSpPr>
          <p:sp>
            <p:nvSpPr>
              <p:cNvPr id="39" name="Oval 22">
                <a:extLst>
                  <a:ext uri="{FF2B5EF4-FFF2-40B4-BE49-F238E27FC236}">
                    <a16:creationId xmlns="" xmlns:a16="http://schemas.microsoft.com/office/drawing/2014/main" id="{46CF9547-2A2F-4A73-AFF0-C7C07C40F4C7}"/>
                  </a:ext>
                </a:extLst>
              </p:cNvPr>
              <p:cNvSpPr/>
              <p:nvPr/>
            </p:nvSpPr>
            <p:spPr>
              <a:xfrm>
                <a:off x="7878987" y="4359360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40" name="Straight Connector 23">
                <a:extLst>
                  <a:ext uri="{FF2B5EF4-FFF2-40B4-BE49-F238E27FC236}">
                    <a16:creationId xmlns="" xmlns:a16="http://schemas.microsoft.com/office/drawing/2014/main" id="{42417E8C-A2C7-4232-AF8B-0C5C6C382E11}"/>
                  </a:ext>
                </a:extLst>
              </p:cNvPr>
              <p:cNvCxnSpPr/>
              <p:nvPr/>
            </p:nvCxnSpPr>
            <p:spPr>
              <a:xfrm flipV="1">
                <a:off x="8266712" y="3145185"/>
                <a:ext cx="0" cy="942625"/>
              </a:xfrm>
              <a:prstGeom prst="lin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1" name="Arc 24">
                <a:extLst>
                  <a:ext uri="{FF2B5EF4-FFF2-40B4-BE49-F238E27FC236}">
                    <a16:creationId xmlns="" xmlns:a16="http://schemas.microsoft.com/office/drawing/2014/main" id="{9D47A451-D102-49B4-8E2E-16F88FCCE520}"/>
                  </a:ext>
                </a:extLst>
              </p:cNvPr>
              <p:cNvSpPr/>
              <p:nvPr/>
            </p:nvSpPr>
            <p:spPr>
              <a:xfrm>
                <a:off x="7917046" y="2431939"/>
                <a:ext cx="698807" cy="698807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Oval 25">
                <a:extLst>
                  <a:ext uri="{FF2B5EF4-FFF2-40B4-BE49-F238E27FC236}">
                    <a16:creationId xmlns="" xmlns:a16="http://schemas.microsoft.com/office/drawing/2014/main" id="{9D2AE01D-BAB3-4C05-AD3B-16DF287DC5C4}"/>
                  </a:ext>
                </a:extLst>
              </p:cNvPr>
              <p:cNvSpPr/>
              <p:nvPr/>
            </p:nvSpPr>
            <p:spPr>
              <a:xfrm>
                <a:off x="7960721" y="2475864"/>
                <a:ext cx="611456" cy="61145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TextBox 26">
                <a:extLst>
                  <a:ext uri="{FF2B5EF4-FFF2-40B4-BE49-F238E27FC236}">
                    <a16:creationId xmlns="" xmlns:a16="http://schemas.microsoft.com/office/drawing/2014/main" id="{BD1723B8-DD44-49F9-9F74-5A26146E9756}"/>
                  </a:ext>
                </a:extLst>
              </p:cNvPr>
              <p:cNvSpPr txBox="1"/>
              <p:nvPr/>
            </p:nvSpPr>
            <p:spPr>
              <a:xfrm>
                <a:off x="8058816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id-ID" altLang="zh-CN" sz="1600">
                    <a:solidFill>
                      <a:schemeClr val="bg1"/>
                    </a:solidFill>
                  </a:rPr>
                  <a:t>23</a:t>
                </a:r>
              </a:p>
            </p:txBody>
          </p:sp>
          <p:cxnSp>
            <p:nvCxnSpPr>
              <p:cNvPr id="44" name="Straight Connector 27">
                <a:extLst>
                  <a:ext uri="{FF2B5EF4-FFF2-40B4-BE49-F238E27FC236}">
                    <a16:creationId xmlns="" xmlns:a16="http://schemas.microsoft.com/office/drawing/2014/main" id="{BBB5C1B6-FAB9-4FD9-80FB-FC13CB5100BC}"/>
                  </a:ext>
                </a:extLst>
              </p:cNvPr>
              <p:cNvCxnSpPr/>
              <p:nvPr/>
            </p:nvCxnSpPr>
            <p:spPr>
              <a:xfrm flipH="1">
                <a:off x="7988283" y="4076048"/>
                <a:ext cx="283559" cy="294942"/>
              </a:xfrm>
              <a:prstGeom prst="lin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2" name="Group 28">
              <a:extLst>
                <a:ext uri="{FF2B5EF4-FFF2-40B4-BE49-F238E27FC236}">
                  <a16:creationId xmlns="" xmlns:a16="http://schemas.microsoft.com/office/drawing/2014/main" id="{EB0E3370-383C-4E1A-B659-00B1C2E6D024}"/>
                </a:ext>
              </a:extLst>
            </p:cNvPr>
            <p:cNvGrpSpPr/>
            <p:nvPr/>
          </p:nvGrpSpPr>
          <p:grpSpPr>
            <a:xfrm>
              <a:off x="8456743" y="2431939"/>
              <a:ext cx="885465" cy="2267880"/>
              <a:chOff x="8456743" y="2431939"/>
              <a:chExt cx="885465" cy="2267880"/>
            </a:xfrm>
          </p:grpSpPr>
          <p:sp>
            <p:nvSpPr>
              <p:cNvPr id="33" name="Arc 29">
                <a:extLst>
                  <a:ext uri="{FF2B5EF4-FFF2-40B4-BE49-F238E27FC236}">
                    <a16:creationId xmlns="" xmlns:a16="http://schemas.microsoft.com/office/drawing/2014/main" id="{E2F4A004-8E53-44DA-95E8-9470EE70A1F9}"/>
                  </a:ext>
                </a:extLst>
              </p:cNvPr>
              <p:cNvSpPr/>
              <p:nvPr/>
            </p:nvSpPr>
            <p:spPr>
              <a:xfrm>
                <a:off x="8643401" y="2431939"/>
                <a:ext cx="698807" cy="698807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30">
                <a:extLst>
                  <a:ext uri="{FF2B5EF4-FFF2-40B4-BE49-F238E27FC236}">
                    <a16:creationId xmlns="" xmlns:a16="http://schemas.microsoft.com/office/drawing/2014/main" id="{C846F761-DB29-411F-BE89-32FCF6A2D280}"/>
                  </a:ext>
                </a:extLst>
              </p:cNvPr>
              <p:cNvSpPr/>
              <p:nvPr/>
            </p:nvSpPr>
            <p:spPr>
              <a:xfrm>
                <a:off x="8687076" y="2475864"/>
                <a:ext cx="611456" cy="61145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TextBox 31">
                <a:extLst>
                  <a:ext uri="{FF2B5EF4-FFF2-40B4-BE49-F238E27FC236}">
                    <a16:creationId xmlns="" xmlns:a16="http://schemas.microsoft.com/office/drawing/2014/main" id="{A10CC218-5C2F-460E-9315-2DD8AA82D283}"/>
                  </a:ext>
                </a:extLst>
              </p:cNvPr>
              <p:cNvSpPr txBox="1"/>
              <p:nvPr/>
            </p:nvSpPr>
            <p:spPr>
              <a:xfrm>
                <a:off x="8785171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id-ID" altLang="zh-CN" sz="1600">
                    <a:solidFill>
                      <a:schemeClr val="bg1"/>
                    </a:solidFill>
                  </a:rPr>
                  <a:t>32</a:t>
                </a:r>
              </a:p>
            </p:txBody>
          </p:sp>
          <p:sp>
            <p:nvSpPr>
              <p:cNvPr id="36" name="Oval 32">
                <a:extLst>
                  <a:ext uri="{FF2B5EF4-FFF2-40B4-BE49-F238E27FC236}">
                    <a16:creationId xmlns="" xmlns:a16="http://schemas.microsoft.com/office/drawing/2014/main" id="{EE87DD2F-A0E2-4101-831D-6004514D1E59}"/>
                  </a:ext>
                </a:extLst>
              </p:cNvPr>
              <p:cNvSpPr/>
              <p:nvPr/>
            </p:nvSpPr>
            <p:spPr>
              <a:xfrm>
                <a:off x="8456743" y="4584385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7" name="Straight Connector 33">
                <a:extLst>
                  <a:ext uri="{FF2B5EF4-FFF2-40B4-BE49-F238E27FC236}">
                    <a16:creationId xmlns="" xmlns:a16="http://schemas.microsoft.com/office/drawing/2014/main" id="{891FD142-20DF-41B1-B7B7-434ADD56E285}"/>
                  </a:ext>
                </a:extLst>
              </p:cNvPr>
              <p:cNvCxnSpPr/>
              <p:nvPr/>
            </p:nvCxnSpPr>
            <p:spPr>
              <a:xfrm flipH="1">
                <a:off x="8554464" y="4141144"/>
                <a:ext cx="441950" cy="45969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8" name="Straight Connector 34">
                <a:extLst>
                  <a:ext uri="{FF2B5EF4-FFF2-40B4-BE49-F238E27FC236}">
                    <a16:creationId xmlns="" xmlns:a16="http://schemas.microsoft.com/office/drawing/2014/main" id="{449C45D9-EF01-476D-B37A-FD4098E8F2DB}"/>
                  </a:ext>
                </a:extLst>
              </p:cNvPr>
              <p:cNvCxnSpPr/>
              <p:nvPr/>
            </p:nvCxnSpPr>
            <p:spPr>
              <a:xfrm flipV="1">
                <a:off x="8990612" y="3169806"/>
                <a:ext cx="0" cy="98381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3" name="Group 35">
              <a:extLst>
                <a:ext uri="{FF2B5EF4-FFF2-40B4-BE49-F238E27FC236}">
                  <a16:creationId xmlns="" xmlns:a16="http://schemas.microsoft.com/office/drawing/2014/main" id="{52B0D671-C48A-4E72-B88B-8A31FC1793F2}"/>
                </a:ext>
              </a:extLst>
            </p:cNvPr>
            <p:cNvGrpSpPr/>
            <p:nvPr/>
          </p:nvGrpSpPr>
          <p:grpSpPr>
            <a:xfrm>
              <a:off x="9369757" y="2431939"/>
              <a:ext cx="698807" cy="1896428"/>
              <a:chOff x="9369757" y="2431939"/>
              <a:chExt cx="698807" cy="1896428"/>
            </a:xfrm>
          </p:grpSpPr>
          <p:sp>
            <p:nvSpPr>
              <p:cNvPr id="27" name="Oval 36">
                <a:extLst>
                  <a:ext uri="{FF2B5EF4-FFF2-40B4-BE49-F238E27FC236}">
                    <a16:creationId xmlns="" xmlns:a16="http://schemas.microsoft.com/office/drawing/2014/main" id="{7FBE6EBB-5441-4EC9-B75E-AAEF56064872}"/>
                  </a:ext>
                </a:extLst>
              </p:cNvPr>
              <p:cNvSpPr/>
              <p:nvPr/>
            </p:nvSpPr>
            <p:spPr>
              <a:xfrm>
                <a:off x="9428725" y="4212933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37">
                <a:extLst>
                  <a:ext uri="{FF2B5EF4-FFF2-40B4-BE49-F238E27FC236}">
                    <a16:creationId xmlns="" xmlns:a16="http://schemas.microsoft.com/office/drawing/2014/main" id="{27D89EA0-5476-4B9A-9295-CA056DD9B2B7}"/>
                  </a:ext>
                </a:extLst>
              </p:cNvPr>
              <p:cNvCxnSpPr/>
              <p:nvPr/>
            </p:nvCxnSpPr>
            <p:spPr>
              <a:xfrm flipV="1">
                <a:off x="9718899" y="3130824"/>
                <a:ext cx="523" cy="582404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9" name="Arc 38">
                <a:extLst>
                  <a:ext uri="{FF2B5EF4-FFF2-40B4-BE49-F238E27FC236}">
                    <a16:creationId xmlns="" xmlns:a16="http://schemas.microsoft.com/office/drawing/2014/main" id="{935A9600-E66E-4ED0-8093-CB359E011316}"/>
                  </a:ext>
                </a:extLst>
              </p:cNvPr>
              <p:cNvSpPr/>
              <p:nvPr/>
            </p:nvSpPr>
            <p:spPr>
              <a:xfrm>
                <a:off x="9369757" y="2431939"/>
                <a:ext cx="698807" cy="698808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Oval 39">
                <a:extLst>
                  <a:ext uri="{FF2B5EF4-FFF2-40B4-BE49-F238E27FC236}">
                    <a16:creationId xmlns="" xmlns:a16="http://schemas.microsoft.com/office/drawing/2014/main" id="{5E0932F5-D540-4962-BBB6-0D45F3A7320F}"/>
                  </a:ext>
                </a:extLst>
              </p:cNvPr>
              <p:cNvSpPr/>
              <p:nvPr/>
            </p:nvSpPr>
            <p:spPr>
              <a:xfrm>
                <a:off x="9413432" y="2475864"/>
                <a:ext cx="611456" cy="61145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TextBox 40">
                <a:extLst>
                  <a:ext uri="{FF2B5EF4-FFF2-40B4-BE49-F238E27FC236}">
                    <a16:creationId xmlns="" xmlns:a16="http://schemas.microsoft.com/office/drawing/2014/main" id="{FEAC91C1-B4A3-4A4B-8B37-4D9E1FFBAE31}"/>
                  </a:ext>
                </a:extLst>
              </p:cNvPr>
              <p:cNvSpPr txBox="1"/>
              <p:nvPr/>
            </p:nvSpPr>
            <p:spPr>
              <a:xfrm>
                <a:off x="9511527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id-ID" altLang="zh-CN" sz="1600">
                    <a:solidFill>
                      <a:schemeClr val="bg1"/>
                    </a:solidFill>
                  </a:rPr>
                  <a:t>45</a:t>
                </a:r>
              </a:p>
            </p:txBody>
          </p:sp>
          <p:cxnSp>
            <p:nvCxnSpPr>
              <p:cNvPr id="32" name="Straight Connector 41">
                <a:extLst>
                  <a:ext uri="{FF2B5EF4-FFF2-40B4-BE49-F238E27FC236}">
                    <a16:creationId xmlns="" xmlns:a16="http://schemas.microsoft.com/office/drawing/2014/main" id="{00A2CEA3-4558-4F21-B176-2D36AF1060F3}"/>
                  </a:ext>
                </a:extLst>
              </p:cNvPr>
              <p:cNvCxnSpPr/>
              <p:nvPr/>
            </p:nvCxnSpPr>
            <p:spPr>
              <a:xfrm flipH="1">
                <a:off x="9511438" y="3701643"/>
                <a:ext cx="211683" cy="51129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4" name="Arc 44">
              <a:extLst>
                <a:ext uri="{FF2B5EF4-FFF2-40B4-BE49-F238E27FC236}">
                  <a16:creationId xmlns="" xmlns:a16="http://schemas.microsoft.com/office/drawing/2014/main" id="{F4568716-518F-4055-9AC8-6F17AD231326}"/>
                </a:ext>
              </a:extLst>
            </p:cNvPr>
            <p:cNvSpPr/>
            <p:nvPr/>
          </p:nvSpPr>
          <p:spPr>
            <a:xfrm>
              <a:off x="5669011" y="1214301"/>
              <a:ext cx="4399553" cy="4405449"/>
            </a:xfrm>
            <a:prstGeom prst="arc">
              <a:avLst>
                <a:gd name="adj1" fmla="val 1354082"/>
                <a:gd name="adj2" fmla="val 10758414"/>
              </a:avLst>
            </a:prstGeom>
            <a:ln w="2540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46">
              <a:extLst>
                <a:ext uri="{FF2B5EF4-FFF2-40B4-BE49-F238E27FC236}">
                  <a16:creationId xmlns="" xmlns:a16="http://schemas.microsoft.com/office/drawing/2014/main" id="{5F9B3884-15B0-492E-B867-B949A4D3938A}"/>
                </a:ext>
              </a:extLst>
            </p:cNvPr>
            <p:cNvGrpSpPr/>
            <p:nvPr/>
          </p:nvGrpSpPr>
          <p:grpSpPr>
            <a:xfrm>
              <a:off x="10068565" y="2431939"/>
              <a:ext cx="698807" cy="1692992"/>
              <a:chOff x="10068565" y="2431939"/>
              <a:chExt cx="698807" cy="1692992"/>
            </a:xfrm>
          </p:grpSpPr>
          <p:sp>
            <p:nvSpPr>
              <p:cNvPr id="21" name="Oval 47">
                <a:extLst>
                  <a:ext uri="{FF2B5EF4-FFF2-40B4-BE49-F238E27FC236}">
                    <a16:creationId xmlns="" xmlns:a16="http://schemas.microsoft.com/office/drawing/2014/main" id="{32A6F016-628E-475B-8A87-674608A20DF7}"/>
                  </a:ext>
                </a:extLst>
              </p:cNvPr>
              <p:cNvSpPr/>
              <p:nvPr/>
            </p:nvSpPr>
            <p:spPr>
              <a:xfrm>
                <a:off x="10089267" y="4009497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48">
                <a:extLst>
                  <a:ext uri="{FF2B5EF4-FFF2-40B4-BE49-F238E27FC236}">
                    <a16:creationId xmlns="" xmlns:a16="http://schemas.microsoft.com/office/drawing/2014/main" id="{E8A749F5-3DD1-4862-B5F7-A523EA94F622}"/>
                  </a:ext>
                </a:extLst>
              </p:cNvPr>
              <p:cNvCxnSpPr/>
              <p:nvPr/>
            </p:nvCxnSpPr>
            <p:spPr>
              <a:xfrm flipV="1">
                <a:off x="10417707" y="3130824"/>
                <a:ext cx="523" cy="582404"/>
              </a:xfrm>
              <a:prstGeom prst="lin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3" name="Arc 49">
                <a:extLst>
                  <a:ext uri="{FF2B5EF4-FFF2-40B4-BE49-F238E27FC236}">
                    <a16:creationId xmlns="" xmlns:a16="http://schemas.microsoft.com/office/drawing/2014/main" id="{89CDBEA2-118D-4792-9455-38635A5A710A}"/>
                  </a:ext>
                </a:extLst>
              </p:cNvPr>
              <p:cNvSpPr/>
              <p:nvPr/>
            </p:nvSpPr>
            <p:spPr>
              <a:xfrm>
                <a:off x="10068565" y="2431939"/>
                <a:ext cx="698807" cy="698808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50">
                <a:extLst>
                  <a:ext uri="{FF2B5EF4-FFF2-40B4-BE49-F238E27FC236}">
                    <a16:creationId xmlns="" xmlns:a16="http://schemas.microsoft.com/office/drawing/2014/main" id="{8CB20F3C-D7E9-4B14-9403-741425495505}"/>
                  </a:ext>
                </a:extLst>
              </p:cNvPr>
              <p:cNvSpPr/>
              <p:nvPr/>
            </p:nvSpPr>
            <p:spPr>
              <a:xfrm>
                <a:off x="10112240" y="2475864"/>
                <a:ext cx="611456" cy="61145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TextBox 51">
                <a:extLst>
                  <a:ext uri="{FF2B5EF4-FFF2-40B4-BE49-F238E27FC236}">
                    <a16:creationId xmlns="" xmlns:a16="http://schemas.microsoft.com/office/drawing/2014/main" id="{B16F7C24-347A-4522-86B7-5E7BFBD491B3}"/>
                  </a:ext>
                </a:extLst>
              </p:cNvPr>
              <p:cNvSpPr txBox="1"/>
              <p:nvPr/>
            </p:nvSpPr>
            <p:spPr>
              <a:xfrm>
                <a:off x="10210335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id-ID" altLang="zh-CN" sz="1600">
                    <a:solidFill>
                      <a:schemeClr val="bg1"/>
                    </a:solidFill>
                  </a:rPr>
                  <a:t>55</a:t>
                </a:r>
              </a:p>
            </p:txBody>
          </p:sp>
          <p:cxnSp>
            <p:nvCxnSpPr>
              <p:cNvPr id="26" name="Straight Connector 52">
                <a:extLst>
                  <a:ext uri="{FF2B5EF4-FFF2-40B4-BE49-F238E27FC236}">
                    <a16:creationId xmlns="" xmlns:a16="http://schemas.microsoft.com/office/drawing/2014/main" id="{6DB3BD13-B2AA-4FFC-85CC-9BBBFBBB3514}"/>
                  </a:ext>
                </a:extLst>
              </p:cNvPr>
              <p:cNvCxnSpPr/>
              <p:nvPr/>
            </p:nvCxnSpPr>
            <p:spPr>
              <a:xfrm flipH="1">
                <a:off x="10177860" y="3701643"/>
                <a:ext cx="244070" cy="313362"/>
              </a:xfrm>
              <a:prstGeom prst="lin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6" name="TextBox 17">
              <a:extLst>
                <a:ext uri="{FF2B5EF4-FFF2-40B4-BE49-F238E27FC236}">
                  <a16:creationId xmlns="" xmlns:a16="http://schemas.microsoft.com/office/drawing/2014/main" id="{530E4C98-D82C-4196-B6F2-5E80F0ACC874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324188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5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17" name="TextBox 18">
              <a:extLst>
                <a:ext uri="{FF2B5EF4-FFF2-40B4-BE49-F238E27FC236}">
                  <a16:creationId xmlns="" xmlns:a16="http://schemas.microsoft.com/office/drawing/2014/main" id="{14857A23-CA1D-434B-89A0-70774B050D14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621723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5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8" name="TextBox 19">
              <a:extLst>
                <a:ext uri="{FF2B5EF4-FFF2-40B4-BE49-F238E27FC236}">
                  <a16:creationId xmlns="" xmlns:a16="http://schemas.microsoft.com/office/drawing/2014/main" id="{A8FA7604-BDE4-4A0B-B74E-DBFE8BD5DA22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912344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5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19" name="TextBox 20">
              <a:extLst>
                <a:ext uri="{FF2B5EF4-FFF2-40B4-BE49-F238E27FC236}">
                  <a16:creationId xmlns="" xmlns:a16="http://schemas.microsoft.com/office/drawing/2014/main" id="{531E9177-3113-4548-8104-82D1D0929B42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6188768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5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20" name="TextBox 45">
              <a:extLst>
                <a:ext uri="{FF2B5EF4-FFF2-40B4-BE49-F238E27FC236}">
                  <a16:creationId xmlns="" xmlns:a16="http://schemas.microsoft.com/office/drawing/2014/main" id="{A1E1A43F-CCF6-4BB5-8EEB-8E1BF12E1D13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008395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5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5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6605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F2BF4F5-8ED4-4AA0-B906-86DCC4D127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21" y="2962088"/>
            <a:ext cx="4660279" cy="3152542"/>
          </a:xfrm>
          <a:prstGeom prst="rect">
            <a:avLst/>
          </a:prstGeom>
        </p:spPr>
      </p:pic>
      <p:sp>
        <p:nvSpPr>
          <p:cNvPr id="9" name="TextBox 48">
            <a:extLst>
              <a:ext uri="{FF2B5EF4-FFF2-40B4-BE49-F238E27FC236}">
                <a16:creationId xmlns="" xmlns:a16="http://schemas.microsoft.com/office/drawing/2014/main" id="{A845997C-298C-43D3-8901-A05FB6050E4A}"/>
              </a:ext>
            </a:extLst>
          </p:cNvPr>
          <p:cNvSpPr txBox="1"/>
          <p:nvPr/>
        </p:nvSpPr>
        <p:spPr>
          <a:xfrm>
            <a:off x="6527802" y="3172172"/>
            <a:ext cx="3754576" cy="635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132" dirty="0">
                <a:solidFill>
                  <a:sysClr val="windowText" lastClr="000000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请替换文字内容</a:t>
            </a:r>
            <a:endParaRPr lang="en-GB" altLang="zh-CN" sz="4132" dirty="0">
              <a:solidFill>
                <a:sysClr val="windowText" lastClr="000000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0" name="TextBox 49">
            <a:extLst>
              <a:ext uri="{FF2B5EF4-FFF2-40B4-BE49-F238E27FC236}">
                <a16:creationId xmlns="" xmlns:a16="http://schemas.microsoft.com/office/drawing/2014/main" id="{E66EFF9D-0F74-4E9A-A334-6FB252E4A277}"/>
              </a:ext>
            </a:extLst>
          </p:cNvPr>
          <p:cNvSpPr txBox="1"/>
          <p:nvPr/>
        </p:nvSpPr>
        <p:spPr>
          <a:xfrm>
            <a:off x="6527802" y="3938312"/>
            <a:ext cx="417739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ysClr val="windowText" lastClr="000000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1" name="矩形 259">
            <a:extLst>
              <a:ext uri="{FF2B5EF4-FFF2-40B4-BE49-F238E27FC236}">
                <a16:creationId xmlns="" xmlns:a16="http://schemas.microsoft.com/office/drawing/2014/main" id="{287A56E7-FCD9-4A88-9919-878020EA0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3311" y="1501881"/>
            <a:ext cx="2082271" cy="176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688" tIns="43344" rIns="86688" bIns="4334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900" cap="all" spc="284" dirty="0">
                <a:solidFill>
                  <a:schemeClr val="accent1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  <a:cs typeface="Arial" panose="020B0604020202020204" pitchFamily="34" charset="0"/>
              </a:rPr>
              <a:t>02</a:t>
            </a:r>
            <a:endParaRPr lang="zh-CN" altLang="en-US" sz="10900" cap="all" spc="284" dirty="0">
              <a:solidFill>
                <a:schemeClr val="accent1"/>
              </a:solidFill>
              <a:latin typeface="汉仪乐喵体简" panose="00020600040101010101" pitchFamily="18" charset="-122"/>
              <a:ea typeface="汉仪乐喵体简" panose="00020600040101010101" pitchFamily="18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1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ULTRA_SCORM_COURSE_ID" val="B53F08F9-80B5-4E03-B19D-2C59398FBE3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演示文稿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8B6C"/>
      </a:accent1>
      <a:accent2>
        <a:srgbClr val="E0624C"/>
      </a:accent2>
      <a:accent3>
        <a:srgbClr val="844B29"/>
      </a:accent3>
      <a:accent4>
        <a:srgbClr val="0B8B6C"/>
      </a:accent4>
      <a:accent5>
        <a:srgbClr val="E0624C"/>
      </a:accent5>
      <a:accent6>
        <a:srgbClr val="844B29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千图.potx" id="{A94BCD76-B219-433F-BA5C-5BD7EC5950C5}" vid="{3418832C-F13D-4A66-8456-67D2A382EF1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32</TotalTime>
  <Words>1461</Words>
  <Application>Microsoft Office PowerPoint</Application>
  <PresentationFormat>宽屏</PresentationFormat>
  <Paragraphs>242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等线</vt:lpstr>
      <vt:lpstr>方正有猫在_GBK</vt:lpstr>
      <vt:lpstr>汉仪乐喵体简</vt:lpstr>
      <vt:lpstr>微软雅黑</vt:lpstr>
      <vt:lpstr>Arial</vt:lpstr>
      <vt:lpstr>Calibri</vt:lpstr>
      <vt:lpstr>Impact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演示文稿5</dc:title>
  <dc:subject/>
  <dc:creator>柚子设计</dc:creator>
  <cp:keywords>MC-PPT模板</cp:keywords>
  <dc:description/>
  <cp:lastModifiedBy>user</cp:lastModifiedBy>
  <cp:revision>9</cp:revision>
  <dcterms:created xsi:type="dcterms:W3CDTF">2017-11-14T02:20:24Z</dcterms:created>
  <dcterms:modified xsi:type="dcterms:W3CDTF">2017-12-13T08:39:24Z</dcterms:modified>
  <cp:category>模板</cp:category>
</cp:coreProperties>
</file>